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diagrams/_rels/data1.xml.rels><?xml version="1.0" encoding="UTF-8" standalone="yes"?>
<Relationships xmlns="http://schemas.openxmlformats.org/package/2006/relationships"><Relationship Id="rId1" Type="http://schemas.openxmlformats.org/officeDocument/2006/relationships/image" Target="../media/image2.jpeg" /></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 /></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50F39B-81BF-0045-ADFF-D023775C400F}" type="doc">
      <dgm:prSet loTypeId="urn:microsoft.com/office/officeart/2008/layout/BendingPictureSemiTransparentText" loCatId="picture" qsTypeId="urn:microsoft.com/office/officeart/2005/8/quickstyle/simple1" qsCatId="simple" csTypeId="urn:microsoft.com/office/officeart/2005/8/colors/accent6_5" csCatId="accent6" phldr="1"/>
      <dgm:spPr/>
      <dgm:t>
        <a:bodyPr/>
        <a:lstStyle/>
        <a:p>
          <a:endParaRPr lang="es-MX"/>
        </a:p>
      </dgm:t>
    </dgm:pt>
    <dgm:pt modelId="{2FD6EB92-210A-FE47-8F33-9E4DE610EAB3}">
      <dgm:prSet phldrT="[Texto]" phldr="0"/>
      <dgm:spPr/>
      <dgm:t>
        <a:bodyPr/>
        <a:lstStyle/>
        <a:p>
          <a:r>
            <a:rPr lang="es-US" dirty="0" err="1">
              <a:latin typeface="Alasassy Caps" pitchFamily="2" charset="0"/>
              <a:ea typeface="ADLaM Display" panose="02000000000000000000" pitchFamily="2" charset="0"/>
            </a:rPr>
            <a:t>Kirby</a:t>
          </a:r>
          <a:endParaRPr lang="es-MX" dirty="0">
            <a:latin typeface="Alasassy Caps" pitchFamily="2" charset="0"/>
            <a:ea typeface="ADLaM Display" panose="02000000000000000000" pitchFamily="2" charset="0"/>
          </a:endParaRPr>
        </a:p>
      </dgm:t>
    </dgm:pt>
    <dgm:pt modelId="{6E84EDCE-34D7-C64E-BDF2-B4D99F8CA97A}" type="parTrans" cxnId="{3ED60FF9-A961-3C49-A1BA-E6BDEAD5C8A2}">
      <dgm:prSet/>
      <dgm:spPr/>
      <dgm:t>
        <a:bodyPr/>
        <a:lstStyle/>
        <a:p>
          <a:endParaRPr lang="es-MX"/>
        </a:p>
      </dgm:t>
    </dgm:pt>
    <dgm:pt modelId="{EB5C5985-7FE3-9946-9323-A1F3BFCF6D2F}" type="sibTrans" cxnId="{3ED60FF9-A961-3C49-A1BA-E6BDEAD5C8A2}">
      <dgm:prSet/>
      <dgm:spPr/>
      <dgm:t>
        <a:bodyPr/>
        <a:lstStyle/>
        <a:p>
          <a:endParaRPr lang="es-MX"/>
        </a:p>
      </dgm:t>
    </dgm:pt>
    <dgm:pt modelId="{7CCA5592-F7B7-414E-88D8-9FA034930469}" type="pres">
      <dgm:prSet presAssocID="{3E50F39B-81BF-0045-ADFF-D023775C400F}" presName="Name0" presStyleCnt="0">
        <dgm:presLayoutVars>
          <dgm:dir/>
          <dgm:resizeHandles val="exact"/>
        </dgm:presLayoutVars>
      </dgm:prSet>
      <dgm:spPr/>
    </dgm:pt>
    <dgm:pt modelId="{F2587B6C-DD76-BD41-9BB6-650E23B4B036}" type="pres">
      <dgm:prSet presAssocID="{2FD6EB92-210A-FE47-8F33-9E4DE610EAB3}" presName="composite" presStyleCnt="0"/>
      <dgm:spPr/>
    </dgm:pt>
    <dgm:pt modelId="{6D8E606F-2CA7-7B48-8C8A-20BA6DD5A557}" type="pres">
      <dgm:prSet presAssocID="{2FD6EB92-210A-FE47-8F33-9E4DE610EAB3}" presName="rect1" presStyleLbl="bgShp"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t="-8000" b="-8000"/>
          </a:stretch>
        </a:blipFill>
      </dgm:spPr>
    </dgm:pt>
    <dgm:pt modelId="{1965B4CD-31F2-774E-BD4B-BFB62C4D11CB}" type="pres">
      <dgm:prSet presAssocID="{2FD6EB92-210A-FE47-8F33-9E4DE610EAB3}" presName="rect2" presStyleLbl="trBgShp" presStyleIdx="0" presStyleCnt="1">
        <dgm:presLayoutVars>
          <dgm:bulletEnabled val="1"/>
        </dgm:presLayoutVars>
      </dgm:prSet>
      <dgm:spPr/>
    </dgm:pt>
  </dgm:ptLst>
  <dgm:cxnLst>
    <dgm:cxn modelId="{DDAF651B-531C-454A-A0B2-F0BFFACA4EE0}" type="presOf" srcId="{3E50F39B-81BF-0045-ADFF-D023775C400F}" destId="{7CCA5592-F7B7-414E-88D8-9FA034930469}" srcOrd="0" destOrd="0" presId="urn:microsoft.com/office/officeart/2008/layout/BendingPictureSemiTransparentText"/>
    <dgm:cxn modelId="{A48A88E6-061F-6945-88E8-525198245BAF}" type="presOf" srcId="{2FD6EB92-210A-FE47-8F33-9E4DE610EAB3}" destId="{1965B4CD-31F2-774E-BD4B-BFB62C4D11CB}" srcOrd="0" destOrd="0" presId="urn:microsoft.com/office/officeart/2008/layout/BendingPictureSemiTransparentText"/>
    <dgm:cxn modelId="{3ED60FF9-A961-3C49-A1BA-E6BDEAD5C8A2}" srcId="{3E50F39B-81BF-0045-ADFF-D023775C400F}" destId="{2FD6EB92-210A-FE47-8F33-9E4DE610EAB3}" srcOrd="0" destOrd="0" parTransId="{6E84EDCE-34D7-C64E-BDF2-B4D99F8CA97A}" sibTransId="{EB5C5985-7FE3-9946-9323-A1F3BFCF6D2F}"/>
    <dgm:cxn modelId="{389980BA-F93A-A04C-9AA2-60F42D0AC590}" type="presParOf" srcId="{7CCA5592-F7B7-414E-88D8-9FA034930469}" destId="{F2587B6C-DD76-BD41-9BB6-650E23B4B036}" srcOrd="0" destOrd="0" presId="urn:microsoft.com/office/officeart/2008/layout/BendingPictureSemiTransparentText"/>
    <dgm:cxn modelId="{60EFB2CA-9CFA-2D4E-BDCE-125024D24B52}" type="presParOf" srcId="{F2587B6C-DD76-BD41-9BB6-650E23B4B036}" destId="{6D8E606F-2CA7-7B48-8C8A-20BA6DD5A557}" srcOrd="0" destOrd="0" presId="urn:microsoft.com/office/officeart/2008/layout/BendingPictureSemiTransparentText"/>
    <dgm:cxn modelId="{D7B85D91-6AC7-FD4C-9A0C-F48C20B8B5AC}" type="presParOf" srcId="{F2587B6C-DD76-BD41-9BB6-650E23B4B036}" destId="{1965B4CD-31F2-774E-BD4B-BFB62C4D11CB}" srcOrd="1" destOrd="0" presId="urn:microsoft.com/office/officeart/2008/layout/BendingPictureSemiTransparentText"/>
  </dgm:cxnLst>
  <dgm:bg/>
  <dgm:whole/>
  <dgm:extLst>
    <a:ext uri="http://schemas.microsoft.com/office/drawing/2008/diagram">
      <dsp:dataModelExt xmlns:dsp="http://schemas.microsoft.com/office/drawing/2008/diagram" relId="rId7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E606F-2CA7-7B48-8C8A-20BA6DD5A557}">
      <dsp:nvSpPr>
        <dsp:cNvPr id="0" name=""/>
        <dsp:cNvSpPr/>
      </dsp:nvSpPr>
      <dsp:spPr>
        <a:xfrm>
          <a:off x="1156" y="104324"/>
          <a:ext cx="6316413" cy="541391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8000" b="-8000"/>
          </a:stretch>
        </a:blipFill>
        <a:ln>
          <a:noFill/>
        </a:ln>
        <a:effectLst/>
      </dsp:spPr>
      <dsp:style>
        <a:lnRef idx="0">
          <a:scrgbClr r="0" g="0" b="0"/>
        </a:lnRef>
        <a:fillRef idx="1">
          <a:scrgbClr r="0" g="0" b="0"/>
        </a:fillRef>
        <a:effectRef idx="0">
          <a:scrgbClr r="0" g="0" b="0"/>
        </a:effectRef>
        <a:fontRef idx="minor"/>
      </dsp:style>
    </dsp:sp>
    <dsp:sp modelId="{1965B4CD-31F2-774E-BD4B-BFB62C4D11CB}">
      <dsp:nvSpPr>
        <dsp:cNvPr id="0" name=""/>
        <dsp:cNvSpPr/>
      </dsp:nvSpPr>
      <dsp:spPr>
        <a:xfrm>
          <a:off x="1156" y="3894064"/>
          <a:ext cx="6316413" cy="1299339"/>
        </a:xfrm>
        <a:prstGeom prst="rect">
          <a:avLst/>
        </a:prstGeom>
        <a:solidFill>
          <a:schemeClr val="accent6">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5100" tIns="165100" rIns="165100" bIns="165100" numCol="1" spcCol="1270" anchor="ctr" anchorCtr="0">
          <a:noAutofit/>
        </a:bodyPr>
        <a:lstStyle/>
        <a:p>
          <a:pPr marL="0" lvl="0" indent="0" algn="ctr" defTabSz="2889250">
            <a:lnSpc>
              <a:spcPct val="90000"/>
            </a:lnSpc>
            <a:spcBef>
              <a:spcPct val="0"/>
            </a:spcBef>
            <a:spcAft>
              <a:spcPct val="35000"/>
            </a:spcAft>
            <a:buNone/>
          </a:pPr>
          <a:r>
            <a:rPr lang="es-US" sz="6500" kern="1200" dirty="0" err="1">
              <a:latin typeface="Alasassy Caps" pitchFamily="2" charset="0"/>
              <a:ea typeface="ADLaM Display" panose="02000000000000000000" pitchFamily="2" charset="0"/>
            </a:rPr>
            <a:t>Kirby</a:t>
          </a:r>
          <a:endParaRPr lang="es-MX" sz="6500" kern="1200" dirty="0">
            <a:latin typeface="Alasassy Caps" pitchFamily="2" charset="0"/>
            <a:ea typeface="ADLaM Display" panose="02000000000000000000" pitchFamily="2" charset="0"/>
          </a:endParaRPr>
        </a:p>
      </dsp:txBody>
      <dsp:txXfrm>
        <a:off x="1156" y="3894064"/>
        <a:ext cx="6316413" cy="1299339"/>
      </dsp:txXfrm>
    </dsp:sp>
  </dsp:spTree>
</dsp:drawing>
</file>

<file path=ppt/diagrams/layout1.xml><?xml version="1.0" encoding="utf-8"?>
<dgm:layoutDef xmlns:dgm="http://schemas.openxmlformats.org/drawingml/2006/diagram" xmlns:a="http://schemas.openxmlformats.org/drawingml/2006/main" uniqueId="urn:microsoft.com/office/officeart/2008/layout/BendingPictureSemiTransparentText">
  <dgm:title val=""/>
  <dgm:desc val=""/>
  <dgm:catLst>
    <dgm:cat type="picture" pri="7000"/>
    <dgm:cat type="pictureconvert" pri="70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h" fact="1.19"/>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1667"/>
        </dgm:alg>
        <dgm:shape xmlns:r="http://schemas.openxmlformats.org/officeDocument/2006/relationships" r:blip="">
          <dgm:adjLst/>
        </dgm:shape>
        <dgm:constrLst>
          <dgm:constr type="l" for="ch" forName="rect1" refType="w" fact="0"/>
          <dgm:constr type="t" for="ch" forName="rect1" refType="h" fact="0"/>
          <dgm:constr type="w" for="ch" forName="rect1" refType="w"/>
          <dgm:constr type="h" for="ch" forName="rect1" refType="h"/>
          <dgm:constr type="l" for="ch" forName="rect2" refType="w" fact="0"/>
          <dgm:constr type="t" for="ch" forName="rect2" refType="h" fact="0.7"/>
          <dgm:constr type="w" for="ch" forName="rect2" refType="w"/>
          <dgm:constr type="h" for="ch" forName="rect2" refType="h" fact="0.24"/>
        </dgm:constrLst>
        <dgm:layoutNode name="rect1" styleLbl="bgShp">
          <dgm:alg type="sp"/>
          <dgm:shape xmlns:r="http://schemas.openxmlformats.org/officeDocument/2006/relationships" type="rect" r:blip="" blipPhldr="1">
            <dgm:adjLst/>
          </dgm:shape>
          <dgm:presOf/>
        </dgm:layoutNode>
        <dgm:layoutNode name="rect2" styleLbl="trBgShp">
          <dgm:varLst>
            <dgm:bulletEnabled val="1"/>
          </dgm:varLst>
          <dgm:alg type="tx">
            <dgm:param type="txAnchorVertCh" val="mid"/>
          </dgm:alg>
          <dgm:shape xmlns:r="http://schemas.openxmlformats.org/officeDocument/2006/relationships" type="rect" r:blip="">
            <dgm:adjLst/>
          </dgm:shape>
          <dgm:presOf axis="desOr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3:56.010"/>
    </inkml:context>
    <inkml:brush xml:id="br0">
      <inkml:brushProperty name="width" value="0.5" units="cm"/>
      <inkml:brushProperty name="height" value="0.5" units="cm"/>
      <inkml:brushProperty name="color" value="#0FCDB2"/>
    </inkml:brush>
  </inkml:definitions>
  <inkml:trace contextRef="#ctx0" brushRef="#br0">14722 3948,'0'0,"0"0,0 0,0 0,0 0,0 0,0 0,-83 123,78-115,-113 519,-88 172,191-646,-93 387,-15-70,112-339,-61 144,-51 236,112-373,-307 664,-52 203,329-806,-329 624,97-177,258-516,-232 422,47-50,195-392,-160 277,5-46,156-235,-79 117,44-4,37-114,-39 36,21-21,-1 1,60-60,-37 37,39-121,195-349,-225 450,318-718,64-126,-375 827,476-1071,-60 122,-416 948,475-947,12 55,-475 877,463-808,-22 157,-448 672,306-542,-53 142,-264 416,193-229,-126 168,-76 76,39-80,-42 123,0-39,41-42,-81 81,39-39,-205 452,-184 289,369-703,-514 1030,-135 232,641-1245,-670 1219,33-60,633-1155,-666 1173,71-133,598-1048,-546 935,98-150,463-811,-273 426,129-213,154-231,-78 115,83-162,0 37,-41 43,21-20,81-206,129-307,-174 449,313-738,150-217,-465 968,480-1121,-13 149,-469 976,523-961,-18 111,-500 847,436-793,-58 308,-379 493,190-308,-48 171,-152 152,35-35,-20 20,-1-41,-20 102,0-38,-82 121,-192 385,260-482,-438 797,-139 162,565-942,-673 1067,103-195,575-884,-513 791,55-64,464-734,-355 551,132-257,229-307,-114 195,61-103,83-165,-41 82,40-81,19-176,-37 227,204-648,70-211,-264 834,399-1035,24 2,-418 1026,435-904,-15 73,-421 842,395-751,-99 274,-295 482,188-344,-85 210,-116 155,-4-36,39 2,-37 37,-2 2,0 0,-123 123,-230 425,335-520,-516 753,-99 168,608-911,-674 1031,144-236,534-802,-431 627,135-223,305-418,-111 148,123-86,0-76,0-3,0-40,0 39,0-81,269-458,-251 504,394-869,100-239,-490 1096,554-1268,-68 221,-482 1039,468-931,-66 92,-404 844,264-484,-128 296,-155 232,77-117,-122 204,39-78,-40 40,-160 238,196-273,-447 651,-179 170,604-792,-713 1074,-19-31,736-1048,-717 997,102-71,618-927,-473 710,213-380,272-349,-115 153,123-204,0 39,41-40,-2 1,-37 39,286-616,189-378,-461 962,560-1324,180-236,-731 1541,674-1264,-150 180,-522 1080,548-931,-115 336,-426 603,213-281,-129 171,-113 151,-5-34,-39 119,37-74,-160 280,159-280,-408 654,-186 218,577-847,-638 1081,-58-115,692-962,-593 872,103-153,494-723,-391 506,134-180,266-340,-113 149,63-82,81-123,-39 61,-3-40,102-218,-78 230,204-486,67-169,-258 627,314-745,-90 182,-231 581,156-270,-44 88,-117 195,39-78,-3 3,-37 78,39-39,-21 20,-40 1,-20 60,39-39,-164 205,-229 228,377-416,-518 599,-97 134,607-721,-510 710,180-345,340-379,-191 231,49-90,150-149,-34 33,1-1,39-39,-41 40,3-41,37 0,2-82,80-237,-77 309,161-566,110-167,-260 705,274-702,-91 226,-189 493,75-185,-44 127,-37 76,-2-79,0 41,41 41,-81 0,39 0,-40 41,-78 77,114-113,-324 324,-100 140,406-444,-471 550,154-121,310-414,-216 289,127-211,114-113,-118 119,61-63,83-81,-60 20,37 0,43-83,79-397,-117 467,244-686,74-226,-313 904,362-925,-50 185,-311 741,197-473,-6 212,-195 274,77-158,-42 126,-39 37,41-80,-22 41,-40 41,-20 40,38-39,-203 205,-232 350,422-537,-561 804,-186 219,743-1015,-680 1001,140-70,542-929,-518 834,59-109,459-727,-271 385,172-180,109-218,-34 69,41-163,0 77,0 45,0-82,0 38,123-244,144-288,-246 492,390-698,13-70,-396 756,383-768,-215 392,-186 408,196-348,-127 211,-76 153,38-76,-2 3,-37 76,39-39,-20 22,-42-1,21 62,0-41,-82 83,-236 314,307-383,-400 644,-147 179,540-811,-599 879,188-164,406-701,-265 454,50-176,229-307,-114 153,83-164,39 0,-40 82,20-41,1-123,59-192,-37 260,162-602,74-294,-229 874,320-992,-9-12,-311 1011,238-588,-89 222,-152 379,76-231,-42 167,-38 78,-2-81,0 42,0 41,0 0,-124 247,-190 303,299-524,-478 837,-39 163,488-941,-490 1025,101-166,413-901,-391 820,96-273,301-563,-150 302,124-171,38-152,2 36,0-82,0 38,0 44,120-201,-116 153,325-528,182-291,-488 786,594-1030,-23-39,-571 1065,429-821,-136 233,-303 604,152-302,-48 133,-111 187,35-33,-20 22,-42-1,21 2,0 79,-118 176,113-225,-283 647,-106 170,377-792,-477 1033,25-13,445-1002,-346 727,140-245,213-496,-106 289,83-210,39-115,1-4,0 39,0-37,0 39,79-120,-76 76,408-408,65-263,-458 649,639-839,-35-146,-586 951,417-722,-96 146,-344 612,233-347,-87 172,-153 190,76-74,-41 41,-41 41,0 40,0-39,-41 164,-157 430,191-574,-281 802,-68 283,342-1061,-439 1148,52-151,391-1015,-360 878,92-110,268-768,-154 425,124-172,39-272,-40 74,80-121,-37 37,-43 84,80-82,-37 0,39-82,272-270,-297 334,354-558,101-170,-449 711,431-746,-216 227,-228 532,197-348,-90 137,-109 219,75-68,-2 2,-77 78,38-39,-21 20,-20 21,0 0,-61 185,-145 391,-31 174,227-719,-360 915,-20 69,369-961,-308 769,98-168,215-611,-148 367,86-177,74-222,-37 112,41-85,0-37,0 39,0-20,82-124,238-257,-311 350,402-566,95-203,-477 736,546-821,-213 181,-354 667,239-436,-167 212,-78 233,81-116,-43 123,-39 0,40-41,-41 1,0 38,41 44,-81 37,39-76,-81 408,-75 256,149-635,-280 790,-29 90,305-878,-234 624,126-300,116-346,-78 235,82-168,0-76,0 121,0-85,0-37,0-2,116-78,-109 73,363-406,105-143,-456 533,515-720,66-98,-583 815,353-634,-132 262,-229 381,155-232,-87 132,-71 107,35-33,-21 20,1 42,-21 18,0-37,-82 327,-35 256,110-554,-198 710,-65 68,252-755,-229 604,89-302,152-342,-77 192,44-128,37-74,2 78,0-42,0-39,0-1,40-40,-39 39,164-81,151-234,-303 303,398-480,70-68,-468 546,398-520,-170 173,-236 354,119-115,-85 83,-37 39,39-81,-1 82,-39 0,40-42,-20 22,-42 123,-57 171,74-261,-243 645,-71 99,307-732,-318 797,92-347,228-456,-115 268,85-128,37-153,2-6,0 39,0-37,0 39,0-80,0 37,124-121,274-276,-385 386,480-562,27-145,-505 700,560-679,-294 258,-274 429,158-276,-46 169,-115 115,37-37,37-37,-73 74,36-37,-21 20,-20 21,0 0,-103 267,-61 227,-156 146,311-622,-320 763,91-226,229-534,-114 308,83-209,39-117,1 38,0 38,0-76,-41 38,80-41,-37 0,80-123,275-274,-344 383,522-644,101-137,-614 767,594-794,-136 182,-466 622,315-434,-130 212,-193 233,118-198,-45 165,-76 38,38-39,-1 1,-39 39,-1 1,-40 120,39-116,-122 324,-77 272,194-583,-323 765,-29 13,346-768,-193 549,45-337,155-232,-36 158,20-83,42-123,-21 61,82-122,281-221,-356 317,446-529,61-99,-494 610,597-675,-338 300,-270 387,238-276,-87 87,-156 197,78-38,-3-37,-76 76,121-120,-88 123,-31 0,-5 0</inkml:trace>
  <inkml:trace contextRef="#ctx0" brushRef="#br0" timeOffset="1365">6868 8718,'0'0,"0"0,0 0,0 0,0 0,0 0,0 0,0 0,0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6:07.221"/>
    </inkml:context>
    <inkml:brush xml:id="br0">
      <inkml:brushProperty name="width" value="0.49954" units="cm"/>
      <inkml:brushProperty name="height" value="0.49954" units="cm"/>
      <inkml:brushProperty name="color" value="#0FCDB2"/>
    </inkml:brush>
  </inkml:definitions>
  <inkml:trace contextRef="#ctx0" brushRef="#br0">1281 4743,'0'0,"0"0,-66 98,-29 93,92-185,-161 355,-27 115,185-460,-158 608,34-42,128-573,-63 286,65-132,0-162,-33 196,2 108,29-281,-31 665,-30 163,61-818,-64 885,3-97,60-791,-30 757,2-99,30-656,1 689,-32-219,31-481,34 372,-2-111,-30-271,32 153,-2-42,-29-115,-2 57,32-2,-31-60,32 30,-17-17,-16-16,0 0,49-82,17-213,28-235,-89 502,60-628,-34-120,-29 731,-2-677,-31-2,29 693,-31-724,-29 43,59 669,-30-646,-30 58,60 606,-62-533,33 52,31 487,-32-474,2-7,29 475,-31-500,65 83,-31 424,32-441,-1 111,-31 335,32-250,-3 79,-28 171,64-151,-35 102,-29 59,-2-63,31 35,-29 29,-2 2,31 0,-29 0,63 66,62 187,-123-244,95 517,59 167,-152-664,60 824,-35 85,-30-891,-33 904,-31 45,60-941,-95 1028,34-37,62-1009,-97 980,68-99,30-884,-65 787,2-90,62-707,-30 435,32-172,0-279,-33 124,33-100,0-31,0 64,0-32,0-33,31-32,-29 31,-2-32,31-186,-30 209,65-548,-3-108,-60 642,29-829,0 76,-31 734,32-778,-33-1,0 791,33-888,-2 49,-29 821,31-870,-2 64,-30 824,32-888,30 73,-60 805,62-779,-2 74,-60 704,96-680,-7 77,-86 601,93-448,-4 111,-92 368,63-250,-35 139,-30 117,65-92,-35 5,-29 90,-2-29,31 33,-29 0,61 190,-61-183,31 518,-33 182,0-659,-33 904,-29 109,59-1006,-96 962,5 16,90-983,-127 1066,4-38,122-1040,-159 1111,38-76,121-1030,-126 1040,3-130,124-921,-61 821,2-104,60-710,-63 519,35-249,30-290,-32 178,33-166,0-30,0 65,0-34,0-31,0-1,0 0,0-33,0-156,0 181,65-451,-2-137,-60 568,63-727,-35-28,-30 746,65-685,-35-61,-29 745,64-782,-35 34,-30 751,65-818,-34 62,-31 761,64-758,-4 32,-56 692,61-757,29 63,-92 729,63-759,28 97,-90 660,95-593,-4 87,-92 516,96-438,-36 49,-61 393,97-245,-37 44,-59 206,30-152,-1 132,-31 31,32-97,-2 98,-29 0,-2-33,0 16,33 99,-33 139,0-212,-33 582,-30 165,60-724,-63 919,3 3,61-923,-64 954,3-9,61-935,-97 1042,36-49,60-985,-95 1034,-28-41,121-1001,-127 977,6-67,121-917,-93 753,35-129,60-627,-30 429,33-178,0-269,0 86,0-68,0-29,0 96,31-67,-29-29,-2 31,0-17,33-65,29-14,-59 60,96-161,59-280,-152 429,158-543,-72-27,-85 546,58-650,-97 53,31 615,-31-668,-30 9,58 638,-62-680,-27 35,88 652,-61-720,3 57,61 674,-64-731,35 2,29 719,-31-689,2 39,29 646,2-618,32 120,-31 514,32-372,-2 90,-29 280,31-206,-1 8,-31 214,31-156,0 69,-31 92,32-63,-33 34,0 31,0-15,0 16,0 0,33 115,0 344,-33 181,0-623,33 836,-2 130,-30-948,-1 916,0 32,0-948,-32 1015,0-19,31-979,-32 1031,-30-104,60-940,-62 880,1-128,62-762,-64 661,35-188,29-479,2 239,0-104,0-152,0 60,0-3,0-60,0 62,31-65,-29 0,-2 33,0-17,0-16,0 0,33-82,-33-74,0 148,0-287,0-178,0 454,-66-605,-27 1,88 590,-61-689,-23 93,80 568,-24-661,1-10,31 709,1-797,32-4,-31 795,65-825,-3-37,-61 863,64-792,30-9,-94 804,97-762,-2 75,-96 702,98-680,-4 154,-92 514,63-404,-34 108,-31 307,-1-185,32-28,-31 218,-1-224,32 69,-32 158,0-96,0 36,0 61,0-31,0 2,0 29,0-31,0 17,0 0,0 0,0 16,0 0,0 0,0 0,0 114,33 149,-33 211,0-456,0 605,-31 90,29-671,-30 648,-31-95,60-567,-63 563,4-64,59-496,-30 461,-30-116,60-358,-30 310,3-21,28-285,34 404,23-69,-44-287,-11-70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6:12.360"/>
    </inkml:context>
    <inkml:brush xml:id="br0">
      <inkml:brushProperty name="width" value="0.49954" units="cm"/>
      <inkml:brushProperty name="height" value="0.49954" units="cm"/>
      <inkml:brushProperty name="color" value="#0FCDB2"/>
    </inkml:brush>
  </inkml:definitions>
  <inkml:trace contextRef="#ctx0" brushRef="#br0">1 14787,'0'0,"0"0,0 0,0 0,0 0,0 0,0 0,0 0,22 0,-10 0,-12 0,308 22,-213-10,-89-11,578 19,-440-8,-132-11,655 29,-524-30,-129 0,705 0,-552 0,-146 0,740-33,-574 33,504-21,-500 10,7 11,498-21,-505 21,8-12,575 12,-547 0,-18 0,482-41,-488 29,-21 0,470-9,-485 21,26-11,496-11,-498 22,-4-12,402-9,-410 21,-28-12,374-30,-370 31,-16-1,305-30,-312 30,-17 0,102-9,-146 21,-25-11,81 10,-91 1,-3 0,36-32,-46 20,-11 6,-2 23,-4-17,21 0,-21 0,-188-1,158-11,-10 23,-481 51,408-62,-77 34,-756 93,689-91,-24-2,-554 32,579-42,45-13,-639 89,605-76,11 9,-669 57,658-66,1-1,-517 1,528-12,41-12,-487-41,482 41,6-23,-571-61,529 60,31 1,-432-61,461 60,-15 2,-274-2,324 12,18 12,-288-21,271 9,41 12,-211-21,205 9,28 12,-43 0,76 0,12 0,-42 0,41 0,12 0,-29 0,29 0,0 0,11 0,1 0,0 0,0 0,0 0,404 0,-345 0,56 0,592 21,-516-9,14-12,600 21,-567-9,-32-12,547 40,-562-28,35 0,691 30,-678-30,26 0,688 9,-678-21,-20 12,607 9,-611-21,-21 12,614 9,-605-21,-9 11,589-10,-592-1,1 0,597-40,-599 28,2 0,518-30,-532 30,-20 1,485-32,-489 31,-7 1,370-11,-386 10,-30 12,230-41,-247 29,-40 0,133-9,-153 21,-3-11,74 9,-84 2,-24 0,43-31,-42 19,-12 6,-2 22,-4-16,11-20,-17 9,-61 10,49 1,-11 0,-369-21,308 9,-55 12,-606-21,542 9,-14 12,-545 61,548-49,9 10,-480 64,518-62,-41-1,-385 19,426-42,6 23,-364 40,370-51,20 10,-297 23,301-33,28-1,-114-10,145-1,27 0,-106 0,104 0,12 0,-10 0,34 0,-1 0,11 0,1 0,0 0,0 0,0 0,113 20,-68-8,350 9,-300-21,32 12,521 30,-469-30,5 0,449 30,-430-31,-56 1,508 50,-476-50,4 11,407 40,-435-51,15 11,266 42,-317-41,-4-12,286 10,-293-10,7-12,165 0,-185 0,-37 0,92 0,-90 0,-37 0,82-21,-69 21,-13-11,41 10,-41 1,-11 0,10-21,-11 10,-10 10,-1 1,0 0,-20-53,9 42,-52-32,51 31,-11 1,-61-133,60 108,1-10,-81-102,80 112,-11-9,-71-124,82 133,-10-21,-72-174,83 172,-12-10,-51-265,50 238,24 6,-51-292,39 274,13 5,9-503,2 451,0-29,41-448,-29 465,0-16,51-370,-39 398,-13 6,31-419,-30 413,0-5,30-413,-30 418,-1-5,32-393,-31 398,-1 4,11-233,-22 252,11 52,-10-155,-1 152,0 36,21-78,-9 89,-12 2,0-3,0 25,0 6,0-30,0 24,20 11,-20 1,11 0,-9 102,-2-90,0 34,41 533,-29-460,0 90,29 783,-29-718,-1 8,-29 721,18-717,-11-25,-31 771,30-746,0-4,-9 725,21-721,-12-23,-30 520,30-533,1-71,9 467,2-467,0-8,0 180,0-244,0-27,20 95,-20-103,12-49,-11 41,-1-41,0-11,20-11,-20-1,11 0,72-263,-71 227,22-79,195-696,-169 608,9-50,42-673,-64 652,-35 34,30-676,-30 666,0-5,30-732,-30 712,0-3,-11-680,-1 672,0 38,0-655,0 652,0 9,-21-479,9 506,12 31,0-388,0 405,0 19,20-324,-20 329,12 27,9-181,-21 201,11 27,11-41,-22 75,11 12,10-21,-21 32,12 1,-11-22,-1 21,0 7,0 5,0 0,-20 552,20-469,-12 102,-51 792,39-714,13 22,-31 697,30-696,0-32,-71 778,59-746,1 4,-40 777,51-769,-11 0,-83 620,70-644,13-43,-41 366,40-418,13-29,-10 172,21-226,-12-16,11 114,1-122,0-38,0 52,0-62,0-1,0 20,0-31,0-1,0-9,0-2,0 0,20-261,-8 169,-11-709,-1 599,0-48,0-849,0 801,0-11,-20-759,20 770,-11 7,9-787,2 780,0 10,41-726,-29 716,-1 35,11-710,-22 687,11 34,31-517,-30 543,0 30,10-339,-10 369,-12 39,20-152,-20 183,11 39,-9-74,-2 83,0 25,0-20,0 31,0 1,0-10,0 21,0-12,40 31,-40-19,23 12,0 440,-23-368,11 90,52 766,-51-690,11 28,20 796,-31-752,-1-43,31 785,-30-766,0 0,-11 827,11-815,-23 2,-71 791,58-792,1-7,-102 645,101-674,-22-36,-21 306,43-366,12-64,-30 83,30-115,1-59,10 101,1-89,0-2,-32 1,20-23,6-6,23-10,-17-8,20-398,-20 339,12-91,50-816,-50 739,11-73,0-845,-11 824,-12 22,-20-765,20 766,-12 25,-30-820,30 795,0 10,11-757,1 759,0 8,-41-719,29 723,1 10,9-609,-10 623,23 34,10-245,-21 318,10 58,35-198,-33 212,-1 14,31-247,-30 220,0 15,49-48,-49 81,10 25,-18-43,-4 42,0 12,43 45,-37-33,-6 0,0 0,79 484,-68-400,13 90,18 881,-30-781,0 46,-31 881,19-843,-11-52,-52 844,51-828,-11-12,-121 823,108-811,-9-17,-85 723,95-730,0-35,-71 587,70-588,13-58,-1 194,12-267,12-52,0 57,0-88,0-25,0 73,0-60,0-18,0-14,0 7,20-149,-20 126,11-56,12-658,-11 559,-12-74,1-846,11 789,-24-9,-9-694,21 726,-12 1,-10-779,10 766,12-9,0-871,0 833,0 24,0-739,0 739,0 39,21-349,-9 430,-12 51,0-244,0 264,0 27,21-270,-9 255,-12 13,0-56,0 90,0 37,0-20,0 32,0-1,0-20,0 20,0 6,0 6,0 0,53 97,-53-97,11 46,155 491,-118-406,-2 42,205 745,-168-668,-25 14,92 710,-102-700,-14-9,32 686,-42-688,-13 3,-50 678,39-670,-23-23,-61 619,60-620,1-22,-22 282,22-343,23-59,0 109,0-145,0-37,0 90,0-89,0-2,0 2,0-24,0-6,0-10,0-8,-21-331,9 295,12-100,0-745,0 666,0-45,-41-810,29 760,1 49,-52-744,51 719,-10 36,-43-757,41 733,12 10,-71-387,47 449,24 66,-50-182,50 223,-11 38,-20-121,31 143,1-10,-12-54,11 75,12 13,-100-100,65 75,14 27,13 13,8 8</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6:18.206"/>
    </inkml:context>
    <inkml:brush xml:id="br0">
      <inkml:brushProperty name="width" value="0.50046" units="cm"/>
      <inkml:brushProperty name="height" value="0.50046" units="cm"/>
      <inkml:brushProperty name="color" value="#0FCDB2"/>
    </inkml:brush>
  </inkml:definitions>
  <inkml:trace contextRef="#ctx0" brushRef="#br0">9764 256,'0'0,"-105"35,101-33,-252 34,-131 70,373-102,-643 142,35-8,587-130,-659 174,65-42,601-134,-592 104,16-4,587-103,-749 34,160-2,591-34,-642 72,18-37,621-35,-457 35,54-3,368-29,-276 32,118-36,203 0,-174 37,111-37,69 0,-108 0,40 0,67 0,-33 0,0 0,35 0,-35 36,18-17,18-19,0 0,91-19,85 55,-170-35,396 35,159 34,-538-67,597 70,42-3,-630-67,479 70,3-38,-480-33,623 71,42-3,-668-67,699 33,-28-1,-674-33,519 34,9-36,-528 0,520 0,-63 0,-459 0,631-73,8 38,-637 34,520-72,-90-33,-442 102,203-32,-77-35,-138 69,106 2,-40-35,-67 33,70-34,-38 36,-34 0,-1 0,0-35,0 33,-73 2,-316-70,377 67,-645-70,-120 3,751 67,-887-70,175 38,710 34,-702-36,-41 37,739 0,-771 0,-5 0,776 0,-880-36,105-34,774 67,-770-34,137-33,638 67,-519-33,162-34,368 67,-275-34,47-33,235 67,-173-33,79 36,99 0,-105-37,76 37,32 0,2 0,-35 0,33 0,-16 0,73 0,81 34,-126-31,355 33,154 33,-491-65,666 69,39 32,-700-100,734 68,-103-3,-634-67,736 70,0-38,-729-34,730 36,4-2,-739-34,771 36,-66-37,-708 0,738 0,-83 0,-638 0,611 0,-21 0,-615 0,417-37,-50 37,-375 0,279-36,-151 36,-136 0,178-37,-77 37,-103 0,34 0,-2-35,-34 34,-1 1,0 0,-36 0,-353-35,376 33,-644-34,-148-34,771 67,-988-34,178 2,812 34,-844-36,64 37,784 0,-884 0,36-35,839 34,-912-36,129 3,764 32,-784-71,25 37,791 35,-560-35,199 1,368 33,-238-34,114 1,136 33,-105-34,39 36,69 0,-71-37,37 19,36 36,-18-18,18 0,0 0,200 0,202 37,151-3,-522-32,808 35,6 33,-814-67,809 106,50-37,-867-71,926 72,-67-37,-852-35,883 35,-36-1,-842-33,878-2,-26 0,-862 0,888 0,-96 0,-795 0,562 0,-98 35,-461-34,377-1,-162 0,-225 0,204 0,-114 0,-100 0,104 0,-73 36,-35-35,-1-1,35-35,-34 33,-37 39,-106-37,138 0,-398 0,-225 0,597 0,-846 0,-143 0,980 0,-910 0,153-69,752 65,-795-69,140 3,668 67,-736-70,84 4,636 65,-646-69,130 2,542 69,-454-71,122 2,341 69,-207-71,7 38,205 33,-139-71,76 73,67 0,-33-36,0 36,35 0,1-37,0 19,37 0,210-17,-239 33,540-71,193 38,-716 34,815 1,4 35,-812-34,734 36,-21 34,-723-69,781 34,8 35,-783-69,885 108,-26-4,-862-103,778 107,-57-4,-725-103,563 70,-165-38,-400-33,273 34,-81 0,-203-35,174-1,-6 35,-169-34,102-1,-37 0,-71 0,109 0,-55 0,-74 0,37 0,-72 0,-88 0,138 0,-288-73,-169 2,447 69,-716-107,-15 7,687 94,-781-101,73 39,729 67,-693-34,-17 2,727 34,-527 1,48-36,487 35,-353 1,45-35,311 34,-283 1,80 0,205 0,-175 0,111 0,69 0,-35 0,2 0,34 0,1 0,-36 0,35 0,1 0,106 0,-102 0,324 36,165-1,-475-33,712 34,109 34,-802-67,876 70,-136-37,-751-35,813 35,-92 0,-727-35,527 35,-48 0,-487-35,353 35,-49-1,-303-33,279-2,-116 35,-170-34,213-1,-148 36,-69-35,108-1,-75 35,-34-34,-1-1,36 0,-35 0,-1 0,-35 0,33 0,-34 0,-70 0,102 0,-178 0,-204-35,370 34,-495-36,-37 3,512 32,-584 2,22-35,575 33,-451 2,17 35,439-33,-420-2,123 0,302 0,-243 36,116-36,134 0,-67 0,37 0,36 0,-18 0,18 0,0 0,0 0,0 0,91 37,91-37,99 0,-270 0,391 0,-15 35,-373-34,351-1,-81 36,-276-35,248 35,60-1,-304-33,390-2,-17 32,-332-28,-53-4</inkml:trace>
  <inkml:trace contextRef="#ctx0" brushRef="#br0" timeOffset="1649">12648 2483,'0'0,"0"0,0 0,0 0,0 0,0 0,0 0,0 0,-110-110,-109-36,-123-59,319 191,-561-241,-7 116,562 132,-592-103,19 39,584 69,-493 2,-128 0,621 0,-603 37,63-37,532 0,-485 36,91-36,402 0,-383 0,154 35,238-33,-210-2,113 0,103 0,-70 0,37 0,35 0,-72 0,38 0,34 0,1 0,0 0,0 0,0 0,255-37,256 1,154-34,-636 67,847-70,9-34,-858 104,776-70,82 2,-857 69,921-107,-71 41,-807 63,805-32,-134 2,-718 34,487-36,-193 37,-307 0,135 0,-76 35,-67-33,70-2,-38 0,-34 0,72 0,-36 0,-220 0,-208 35,381-34,-611 72,-191 33,785-102,-995 69,52-4,918-65,-861 32,43-1,828-33,-834-2,108 0,733 0,-732 0,101-35,639 33,-703-71,237 38,475 34,-384-72,156 2,237 69,-247-35,83-32,163 65,-172-69,40 38,138 34,-69 1,73-36,0 35,-37 1,19 0,73 0,15-35,-67 34,362-36,198 37,-542 0,746 0,76 35,-810-33,770 34,-60 0,-720-35,671 35,-93 0,-582-35,492 35,-51-36,-445 0,423 0,-86 0,-339 0,242 37,-113-37,-138 0,106 0,-56 0,-72 0,54 0,-35 0,-1 0,0 0,-37 0,-309-70,327 67,-565-70,-84-33,643 102,-851-142,205 40,648 103,-743-34,-14-34,757 69,-817-34,65-35,747 69,-629-35,88 2,554 34,-350 1,81-36,276 35,-211 1,114 0,100 0,-104-36,74 36,33 0,-34 0,1 0,33 0,2 0,36 0,-35 0,35 0,215 35,-246-34,433 36,183 66,-585-97,731 104,7-40,-745-67,701 143,-101-6,-601-134,629 103,-22 32,-613-136,598 68,-65-3,-526-67,592 34,42-2,-633-34,737-1,-131 0,-615 0,599 0,-212-31,-341 26,-67 5</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6:39.230"/>
    </inkml:context>
    <inkml:brush xml:id="br0">
      <inkml:brushProperty name="width" value="0.50046" units="cm"/>
      <inkml:brushProperty name="height" value="0.50046" units="cm"/>
      <inkml:brushProperty name="color" value="#0FCDB2"/>
    </inkml:brush>
  </inkml:definitions>
  <inkml:trace contextRef="#ctx0" brushRef="#br0">1 1,'0'0,"0"0,0 0,0 0,0 0,0 0,0 0,0 0,0 0,0 0,0 0,0 0,0 0,0 0,0 0,0 0,0 0,0 0,0 0,0 0,0 0,0 0,0 0,0 0,0 0,0 0,0 0,0 0,0 0,0 0,0 0,0 0,0 0,0 0,0 0,0 0,0 0,0 0,0 0,0 0,0 0,0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6:53.029"/>
    </inkml:context>
    <inkml:brush xml:id="br0">
      <inkml:brushProperty name="width" value="0.50046" units="cm"/>
      <inkml:brushProperty name="height" value="0.50046" units="cm"/>
      <inkml:brushProperty name="color" value="#0FCDB2"/>
    </inkml:brush>
  </inkml:definitions>
  <inkml:trace contextRef="#ctx0" brushRef="#br0">12885 2811,'0'0,"0"0,0 0,0 0,0 73,0 137,0-201,73 502,-4 73,-65-548,69 694,-4-71,-65-624,32 476,-71 19,34-513,1 531,-35 16,33-544,-34 527,-35-158,69-376,2 352,-36-116,35-243,1 177,-35-6,34-172,1 105,35-40,-34-67,-1 33,0-1,0-33,0-2,0 0,37-37,68-103,-101 134,179-395,-7-234,-170 613,140-781,-40-79,-102 851,32-772,-36 22,0 759,37-708,-2 128,-34 584,36-493,-2 48,-34 451,36-280,-37 42,0 245,36-141,-36 75,0 69,0-71,0 36,0 37,0-17,0-2,0 54,0-34,0 36,0 103,0-134,-36 432,1 125,33-542,-71 672,4 71,65-725,-105 582,39 45,67-639,-107 557,7 37,97-585,-67 548,-30-136,96-421,-66 374,38-82,34-309,-36 209,2-78,34-136,-36 104,37-73,0-35,0 35,0-1,0-33,-36-2,36-36,0 35,-37-145,-33-308,67 434,-70-637,-33-157,103 788,-70-850,38 281,33 570,-34-486,1 54,33 439,2-347,-35 12,34 341,-36-280,37 80,0 205,-36-175,36 76,0 102,0-105,0 39,0 67,-37-34,37 2,0 34,0-36,0 19,0 0,0 0,0-1,0 3,0 16,0 0,37 16,-37 21,35 137,-34-166,109 394,-41 154,-65-528,69 775,-3 6,-67-779,-3 773,-36-23,35-757,-35 780,0-61,35-717,-35 486,36-85,0-414,-37 280,2-151,34-136,1 104,0-37,0-71,0 36,0-19,36-73,0-121,-35 170,145-469,27-182,-164 621,174-840,-7-144,-170 981,104-837,-4 30,-103 816,70-809,-3 111,-67 689,34-581,-2 128,-34 473,-1-346,0 154,0 203,0-175,0 78,0 101,0-106,-35 40,34 67,1-33,-36 0,35 35,1 1,0 0,0-36,-35 36,34 0,1 36,0 35,0-69,-37 254,37 196,0-430,-36 635,0 15,35-650,-72 635,3-58,67-578,-70 527,-33-18,103-513,-70 458,2-157,69-308,-35 246,37-117,0-132,-36 139,36-40,0-103,0 34,0-2,0-34,0 17,0-145,70-329,-67 437,33-638,-1-145,-33 765,34-912,-71 206,34 719,-36-560,3 42,32 500,-71-396,37 155,35 274,-35-210,36 78,0 136,-37-104,37 39,0 67,0-34,-35 2,34 34,1 1,0 0,0 0,0 0,0 36,0 220,-35 94,33-335,39 532,-37 47,0-567,36 520,-36 56,0-585,37 529,-72 11,33-532,2 485,0-58,0-431,-36 306,36-78,0-244,0 176,-36-111,35-69,1 71,0-36,0-37,0 17,0-71,35-156,-33 201,34-575,0-121,-35 680,72-851,-39 14,-32 812,35-607,-2 20,-34 617,36-455,-37 122,0 341,0-207,0 78,0 136,0-141,0 111,0 34,0-72,0 36,-37 37,20-18,34 0,-17 0,0 18,0 0,0 54,35 16,-33-67,34 216,34 61,-67-268,34 426,32-22,-65-394,32 453,-1-99,-33-351,-2 231,0-83,0-164,0 101,0-6,0-99,0 32,0-2,0-34,0 36,0-19,36-73,35-52,-69 105,108-254,-40-61,-67 306,70-464,-38 53,-34 406,-1-385,-35 154,34 238,-36-210,2 80,34 132,-72-102,2-33,69 138,-71-69,3 3,67 67,-70-70,38 38,33 33,-34-34,1 1,33 33,-34 2,36-35,0 34,-37 1,37-35,0 33,0 2,-35-35,34 34,1 1,0-36,0 35,-37 1,37-35,0 34,0 1,0 0,-36 0,18 0,18 0,0 0,-19 0,19 36,-104 174,99-201,-105 320,5 91,101-402,-106 456,75-88,34-370,-36 422,37-51,0-373,37 315,-37 16,0-325,36 235,-36-43,0-205,37 176,-2-7,-34-170,-1 104,35-40,-33-67,-2 106,0-73,0-35,36 35,-17-18,-38 1,19-2,0 2,0-2,0-70,36-18,-35 69,-1-290,0-166,0 441,0-640,0 96,0 538,0-451,-35 88,33 370,2-276,0 11,0 270,0-281,0 81,0 203,0-101,0 39,0 67,0-70,0 2,0 69,-36-35,18 19,36 0,-18 0,0-1,35 19,-34 0,-1-36,0 17,0 19,0 0,0-18,36 18,-35 0,35 0,-36 0,0 0,36 0,-35 0,-1-36,35 36,-34 0,36 0,-19 0,0 0,18 0,-35 0,35 0,-36 0,37 0,-19 0,-18 0,0 0,18 0,-18 0,0 0,0 0,0 0,0 0,0 0,-36-37,-35 37,69 0,-144 0,-205-35,337 34,-461 1,-51 0,505 0,-600 0,134 34,463-32,-414 35,22 32,394-65,-452 32,88 34,370-67,-458-3,88 35,370-33,-349 34,121-1,233-33,-245-2,10-36,237 35,-210 1,-28-35,238 34,-173 1,76-36,102 35,-32 1,17 0,1 0,1 0,17 0,0 0,90 0,20 0,239 0,-333 0,458 0,43 35,-486-33,516 34,-92 34,-435-67,418 34,15 32,-432-65,563 69,-65-39,-490-32,482 35,-58-3,-432-32,344 35,-49-37,-303 0,315 36,-11-36,-305 0,280 0,-46 0,-237 0,210 0,-78 0,-136 0,105 0,-42 0,-63 0,104 0,-74 0,-33 0,34 0,-17 0,-1-36,-1 18,-17 18,0 0,-17-19,-89-16,102 34,-142-72,-137-33,274 102,-465-142,48 40,414 103,-572-107,50 3,520 105,-533-71,13 1,520 71,-424-36,-92 2,513 34,-494-36,-57 2,552 34,-605 1,163 0,442 0,-532 0,22 35,505-34,-454-1,-21 36,481-35,-386-1,85 0,303 0,-315 0,47 0,270 0,-245 0,42 0,209 0,-104 0,2 0,104 0,-70 0,38 0,34 0,-36 0,2 0,34 0,-18 0,111 0,14 0,-103 0,253-37,150 37,-374 0,588 0,51 35,-648-33,634 34,-148 32,-471-63,437 68,56-2,-515-69,422 35,86 33,-500-67,487 70,-119-38,-383-34,466-1,-45 36,-422-35,320-1,-44 0,-276 0,248 0,-47 0,-199 0,136 0,-5-36,-136 35,68 1,-38 0,-34 0,36 0,-3 0,-32 0,-2 0,0 0,-36 0,-35-71,69 69,-181-71,-134-33,306 103,-573-143,58 40,504 102,-635-105,103 74,524 33,-517 2,-20-35,550 34,-640 1,64 0,565 0,-556 0,22 0,540 0,-525 0,-16 0,542 0,-490 0,51 35,445-34,-459-1,13 35,447-33,-424-2,46 0,383 0,-283 0,43 0,242 0,-175 0,75 35,104-34,-106-1,37 0,71 0,-36 0,2 0,34 0,1 0,-36 0,35 0,1 0,0 0,37 0,34 0,-69 0,180 37,136-2,-307-34,500 72,20-2,-515-69,532 35,-87 34,-448-69,389 71,90-38,-473-34,455-1,19 35,-475-33,384-2,-86-36,-304 35,353 1,-88-35,-262 34,241-36,-44 2,-205 34,102-36,-42 37,-61 0,67 0,-38 0,-33 0,34 0,0-35,-35 34,17-18,-18 19,0 0,-91 19,-55-56,-172 37,307 0,-427 0,11 0,416 0,-463-36,49 36,412 0,-425 0,-25-36,451 35,-389 1,45 0,347 0,-356-36,82 36,274 0,-283 0,11 0,270 0,-172 0,41 0,138 0,-142-37,75 37,69 0,-107 0,73 0,35 0,-72 0,38 0,34 0,1-36,-36 36,35 0,-35 0,17 0,1 0,0 0,0 0,0 0,-1 0,19 34,0-32,0-2,-35 0,34 0,1 37,0-19,0 37,0 86,0-136,-37 250,2 135,34-378,-36 426,37 17,0-436,-36 383,36-48,0-343,0 390,-36-46,35-345,1 465,0-84,0-381,37 319,-2 27,-34-347,-1 319,35 26,-33-343,34 281,-36-47,0-234,37 208,-37-113,0-103,0 70,35-1,-34-71,-1 36,0-2,0-34,0 36,0-19,0-18,0 0,0-55,37-127,33-206,-67 374,70-606,31-109,-99 691,68-728,-4 177,-65 557,33-442,-3 20,-32 433,-2-490,0 20,0 471,0-418,-35 51,34 373,-36-169,37 40,0 140,0-143,0 75,0 69,-36-71,36 3,0 67,-37-33,37 0,0 35,0 1,0 0,0 0,0 0,0 110,34 128,-31-221,33 421,-1 192,-33-603,34 667,-1-30,-33-635,-2 519,0 10,0-532,0 631,-35 39,33-662,2 696,-34-119,32-565,2 501,-35-93,33-433,2 344,-35-13,34-339,-36 242,37-46,0-199,0 136,0-75,0-69,0 71,0-37,0-35,-36 35,36-1,0-33,0-2,0 0,0 0,0 0,0-37,-37-218,3-125,32 358,2-635,-35-77,33 702,2-771,0 100,0 676,0-667,0 28,0 639,0-703,0 95,0 613,0-672,35 57,-33 617,34-491,-1 89,-33 406,34-349,0 81,-35 276,35-284,-36 151,0 136,37-141,-37 42,0 99,36-68,-36 4,0 65,0 4,0-35,0 33,0 2,0 35,0-33,37 71,-37 172,0-235,0 574,0 89,0-652,0 855,-70-2,67-836,-34 692,-31 23,63-703,-68 753,2 17,69-800,-71 746,38-64,34-674,1 556,0-198,0-370,0 312,0-150,0-173,0 250,35-6,-34-242,-1 175,0-76,0-102,37 69,-37-37,0-36,0 37,0-19,0 0,0 0,0-18,0 0,0-164,0-310,-35-121,33 569,2-850,-35-39,34 881,1-805,0 30,0 778,0-772,34 72,-32 696,-2-549,0 93,0 471,0-382,0 154,0 241,0-212,-35 115,34 98,1-67,0 38,0 34,0-36,0 2,0 34,0 1,0 34,0-32,-37 217,2 300,34-490,-36 737,2 142,34-867,1 981,0-121,0-853,-37 938,37-56,0-875,-36 967,36-112,0-871,-37 837,37-45,0-786,0 722,0-238,0-511,0 347,35-188,-33-171,-2 140,0-75,0-69,0 34,0 0,0-35,36 35,-18-17,-18-19,0 0,0 0,0 0,19-128,17-201,-1-200,-33 511,34-639,-36-82,0 711,37-665,-37 22,0 648,0-561,34-44,-32 599,71-555,-38 62,-33 497,71-450,-40 141,-30 303,70-224,-73 83,0 161,37-135,-37 111,0 34,0-36,0 19,0 0,0 1,0 17,0 0,-37 90,37 202,-68 254,63-508,-31 692,0 151,35-850,-72 772,38-60,34-719,-36 742,2-27,34-711,-72 702,37-204,35-505,1 381,-35-155,34-239,1 102,0-39,0-69,0 71,0-38,0-34,36 36,-18-19,-36-73,159-333,-136 375,178-571,-9-114,-166 666,211-844,-79 142,-134 701,104-733,-5 97,-101 644,69-559,-2 90,-69 477,35-384,-2 48,-34 341,36-244,-2 80,-34 170,-1-140,0 110,0 35,0-35,0 17,0 1,0 1,0 71,-35 190,34-233,-109 537,6 111,99-625,-141 806,4-63,138-751,-106 667,4-92,103-581,-70 454,3-20,67-433,-34 271,37-48,0-233,0 135,0-76,0-67,0 70,0-36,0-37,0 35,0-34,0-1,35-35,-33 34,71-145,34-247,-105 384,181-502,-41-165,-138 659,69-604,-3 130,-67 471,33-308,-36-20,0 331,37-312,-37 115,0 209,36-214,-36 42,0 172,0-68,-35 2,34 69,1-71,0 36,0 37,-35 0,33 0,2-36,0 18,0 18,0 0,-36 18,36-18,0 69,0-65,-37 105,3 63,32-161,-35 317,2-46,34-272,1 355,34-89,-32-260,35 203,33-43,-67-169,70 139,32 30,-101-170,142 140,101-5,-238-136,319 105,-16-41,-295-65,421-4,-53-35,-369 33,349-107,-10 2,-345 104,246-70,-121 6,-124 61,135-103,-77 74,-65 33,69-34,-37 18,-36-1,18 2,-72-2,37 2,-76-3,-81-15,166 34,-248-72,-84 5,315 63,-303-68,-93 3,404 67,-312-70,9 37,312 35,-284-108,41 37,246 71,-287-72,6 1,280 71,-213-72,76 1,140 71,-106-36,38 2,69 34,-35 1,2-36,34 35,1-35,0 36,0 0,0-71,0 69,109-71,102 3,-203 67,394-216,162 42,-544 171,673-176,-61 41,-607 136,559-68,-29 3,-526 67,519-34,34-31,-544 63,583 5,-164 0,-440 0,494 37,-159-37,-339 0,389 36,-32 32,-339-63,261 32,-51-3,-226-32,94-2,-74 35,-33-33,107-2,-73 0,-35 0,35 36,0-36,-35 0,17 0,-18 0,-91-36,-86-35,171 69,-432-71,-90-68,509 136,-675-141,-14 4,686 138,-598-106,48 39,560 69,-609-71,-21 2,627 69,-642-34,59-35,576 69,-416 2,79-36,353 35,-359 1,78 0,282 0,-287-36,78 36,209 0,-141 0,110 0,35 0,-72 0,37 0,36 0,0 0,-36 0,35 0,1 0,0 35,0-34,-36-1,71 0,-34 0,36 37,69-2,-103-34,289 72,163 32,-435-100,600 141,-27-7,-565-132,519 66,-21-3,-504-67,489 70,112-4,-589-65,623 32,-60 35,-574-69,561-2,-25 0,-534 0,523 0,-21-35,-507 34,564-36,-130 2,-433 34,380-36,-48 2,-341 34,244-36,60 37,-304 0,207-36,-42 0,-171 35,140-35,-111 36,-34 0,36 0,-2 0,-34 0,36-37,-19 19,0 36,-18-52,0 32,0 2,-71 0,69 0,-180-73,-136 2,307 69,-573-71,-52-33,615 102,-599-69,-4 4,591 65,-478 4,-51-35,540 34,-672-36,37 37,621 0,-658 0,59 36,613-35,-562-1,14 35,556-34,-460-1,-19 0,475 0,-457 37,122-37,341 0,-353 0,80 0,278 0,-175 0,7 35,167-34,-101-1,39 0,67 0,-70 0,37 0,35 0,1 0,-35 0,34 0,1 0,0 0,36 37,69-37,-100 0,287 0,270 35,-540-34,708-1,77 35,-775-33,735-2,-63 0,-678 0,740 0,-64 0,-674 0,739 0,3-35,-737 33,770-34,-27 0,-749 35,703 1,-22 0,-686 0,525 0,-91 0,-437 0,382 37,-117-37,-276 0,321 0,-154 0,-168 0,139 36,-75-36,-69 0,71 0,-37 0,-35 0,35 0,-1 0,-33 0,-2 0,0 0,0-36,0 18,-73-1,-68-16,136 34,-397-109,-160 5,540 101,-671-142,62 76,605 67,-595-70,-13 37,611 35,-634 1,-48-35,680 34,-705 1,105 34,593-32,-625-2,67 35,560-33,-518 34,19-36,511 0,-457 37,161-37,300 0,-278 36,116-36,169 0,-248 0,77 36,173-35,-141-1,111 0,34 0,-36 0,19 0,0 0,54 0,-36 35,0-34,110-1,139 71,-243-69,505 71,128 69,-621-138,676 69,-39 31,-617-98,510 30,87 0,-613-35,635-1,11 35,-643-34,596 36,-53-37,-552 0,495 36,-91-36,-402 0,493 0,21 36,-517-35,423-1,-11 0,-416 0,354 0,-116 0,-242 0,248-37,-8 2,-238 34,173 1,-43-35,-132 33,103-34,-40 36,-67 0,70 0,-73-36,0 35,36 1,-17 0,-38-36,19 19,0 17,0 0,-109-20,-147-16,-91 1,329 33,-529-34,57 36,469 0,-527 0,91 35,440-34,-421-1,13 36,412-35,-279 35,-24-1,303-33,-242 34,49-36,193 0,-133 0,76 35,67-33,-70-2,37 0,35 0,-35 0,0 0,35 0,1 0,-35 35,34-34,1-1,0 0,-37 0,73 0,-35 0,35 0,68 35,-98-33,249-2,98 35,-341-34,463-1,-53 35,-406-33,385-2,-12 0,-376 0,315 0,-49 0,-266 0,279 0,-152 0,-134 0,140 0,-5 0,-136 0,68-37,-37 37,-35 0,35 0,0 0,-35 0,-1 0,0-35,0 34,-37 1,-66-35,97 33,-286-71,-229 4,494 65,-630-69,-56 5,660 63,-641 5,38 0,619 0,-657 37,67-2,597-34,-554-1,29 0,526 0,-445-36,31 2,411 31,-260-33,48-34,233 67,-208 3,148-35,69 33,-108 2,75 0,34 0,1-36,-36 36,35 0,-17 0,18 0,0 0,128 36,127-36,163 35,-398-33,564 34,17-36,-581 0,564 0,-18 0,-548 0,529 37,-9-37,-528 0,574 36,-19 0,-546-35,419 72,-44-37,-387-36,358 37,-43-2,-315-34,285-1,27 36,-310-35,283-1,-116 0,-169 0,175-37,-112 37,-67 0,107 0,-75 0,-34 0,36 0,-2-35,-34 34,18-18,-19 19,0 0,-55-18,-91-55,-171 3,305 67,-535-106,-51 38,575 69,-743-35,175 72,561-33,-627 34,-15 35,651-69,-636 35,-84 33,715-67,-558 33,-84 35,643-69,-559 71,-76-3,626-67,-586 107,60-5,536-101,-597 106,163 31,442-136,-459 104,87-3,375-102,-243 105,47-74,199-33,-99 34,7-2,94-31,-28-3,1 0,33 0,-34 36,17-17,38-1,121-18,-134 0,322 36,231-36,-534 0,669 37,-112-72,-544 33,546 2,-164 0,-402 0,493 0,45 0,-528 0,520 0,3 0,-518 0,368 0,-48 0,-341 0,280 0,-84 0,-197 0,208-36,-77 36,-138 0,106 0,-40-35,-67 33,33 2,-2 0,-31 0,-3 0,0-34,0 32,-110 2,-101-36,203 35,-539-35,-81-34,599 67,-774-70,71 3,697 67,-585-34,59-33,538 67,-488-70,62 4,423 65,-485-32,86 0,412 35,-315-35,78 36,244 0,-140 0,111 0,34 0,-72 0,4 0,65 0,-33 0,19 0,18 0,0 0,91 36,119-36,-201 0,539 0,72 0,-583 0,766 0,-30 0,-743 0,481 0,44 0,-526 0,482 0,15 0,-505 0,563 0,-132-34,-429 32,305 2,-51 0,-262 0,131 0,-4 0,-138 0,106 0,-40 0,-67 0,70 0,-37 0,-36 0,18 0,-18 0,0 0,-91 0,-91 0,-242-36,410 35,-643 1,-42-35,668 34,-809-36,143 2,664 34,-587 1,-51 0,648 0,-597 0,124 35,481-34,-423-1,120 36,307-35,-244-1,44 0,203 0,-102 0,40 0,67 0,3 0,-35 0,34 0,1 36,-35-36,33 0,2 0,34 34,-31-31,106 33,207 70,-303-102,534 178,157-6,-678-169,777 175,-31-41,-741-136,736 68,-71-3,-662-67,732 34,-59-37,-684 0,707 0,-133-35,-573 33,487-34,-50 36,-448 0,316-37,-10 37,-310 0,210-36,-77 36,-138 0,106 0,-41 0,-65 0,32 0,0-36,-35 35,-1 1,0 0,0 0,0 0,-37-36,-218-1,-237 2,473 34,-675-36,-106 2,761 34,-801-36,114 37,686 0,-763 37,-1-2,768-34,-876 72,63 33,822-102,-813 69,109 31,696-99,-513 68,132-38,394-33,-233 34,114-36,136 0,-105 37,39-37,69 0,-71 0,37 0,36 0,0 0,36 36,-72-36,71 0,-34 0,36 0,138 35,-168-33,322 34,123 34,-430-67,672 34,-32-2,-631-34,663-1,2-35,-662 34,659-36,-33 3,-626 32,550-35,13-33,-574 67,525-33,89 0,-617 35,600-35,-96 36,-500 0,487 0,-157-36,-343 35,281 1,-117 0,-168 0,103 0,-39 0,-69 0,71 0,-38 0,-34 0,36-36,-2 36,-34 0,-37 0,1 0,33 0,-326-37,-193 3,494 32,-739-71,-61 4,778 65,-791-106,145 41,660 65,-731-69,67 3,668 67,-626-33,184 2,435 31,-437-33,136 2,313 31,-266 3,12 0,268 0,-134 0,76-35,67 34,-106 1,54 0,37-37,-17 20,33 34,-15-17,34-36,-17 19,0 17,0 0,37 17,-1-17,35 0,-69 0,108 0,31 0,-136 0,141 36,-4-36,-138 0,142 37,-4-2,-138-34,142 36,-3-1,-140-36,143 37,-76-37,-67 0,106 36,-39-1,-67-33,34-2,-2 0,-34 0,-1 36,35-36,-33 0,-2 0,0 35,0-33,0 71,-71 33,69-103,-108 216,-137 169,239-374,-284 424,-28 23,311-448,-283 389,120-230,162-162,-100 173,76-115,32-63,-71 68,38-4,33-65,-34 32,36 0,0-35,0-1,-35 35,33-34,39-37,-37 1,0 33,146-180,98-132,-233 299,318-386,-47-58,-272 443,245-312,-116 119,-132 199,103-209,-7 115,-97 98,67-140,-2 76,-69 67,-2-33,35 1,-33 33,-2-34,0 18,-37-1,19 2,18 17,0 0,-18 17,-92 56,-103 34,207-104,-322 252,-80 51,378-283,-372 378,119-118,274-274,-210 210,81-46,130-163,-138 136,75-75,69-69,-34 34,36-1,0-33,0-2,0 0,73-73,175-175,-241 240,395-430,44-43,-418 451,410-481,-197 133,-226 355,167-196,-112 114,-67 100,70-104,-38 74,-33 33,34-71,-18 37,-18 36,0 0,-54 36,-56 74,-234 234,323-323,-453 490,-66 62,496-526,-467 574,195-200,303-404,-242 311,80-118,167-201,-101 137,39-41,67-100,-34 31,19-17,18-19,0 0,0 0,0 0,128-201,164-237,21-84,-298 496,314-521,-52 61,-262 461,131-267,-41 117,-101 167,69-174,-38 112,-33 67,34-70,-36 39,0 31,0-15,-36 36,-106 88,138-102,-361 361,-63 63,418-418,-428 537,49-17,376-512,-169 237,42-10,134-234,-67 135,2-41,69-101,-71 69,73-38,0-33,0 34,0 0,0-35,0-1,35-35,-34 33,72-107,69-104,-138 207,179-250,-42 9,-136 239,141-284,-76 151,-67 136,33-105,-1 7,-33 97,-2-31,0 2,0 34,0-36,0 19,0 0,0 0,0-1,0 2,0 17,0 0,0 54,-37 92,-33 170,67-304,-106 390,41 69,63-431,-105 361,40-86,67-301,-33 168,36-147,0-33,0 107,0-54,-37-37,72-18,-33 0,-2 0,70-70,-67 67,143-179,135-276,-270 441,244-421,30-96,-278 521,176-462,-149 267,-32 197,71-208,-73 79,0 134,37-140,-37 41,0 101,36-69,-36 2,0 69,0 2,0-35,0 33,0 2,0 0,-36 0,1 70,33-67,-71 216,-29 122,95-317,-139 378,41 53,100-436,-68 383,73-24,0-355,37 415,27-83,-55-308,-9-47</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7:06.570"/>
    </inkml:context>
    <inkml:brush xml:id="br0">
      <inkml:brushProperty name="width" value="0.50046" units="cm"/>
      <inkml:brushProperty name="height" value="0.50046" units="cm"/>
      <inkml:brushProperty name="color" value="#0FCDB2"/>
    </inkml:brush>
  </inkml:definitions>
  <inkml:trace contextRef="#ctx0" brushRef="#br0">4089 6680,'0'0,"-72"107,71-105,-182 254,-66 207,243-452,-359 573,11-53,343-514,-281 421,47-124,234-300,-171 242,5 27,171-274,-103 246,2-76,104-175,-33 69,-36-2,71-69,1 34,-35-1,33-33,2-2,0 0,73-73,138-279,-203 339,394-498,23-92,-412 585,498-639,-164 172,-329 459,237-339,-49 57,-193 288,133-199,-75 77,-69 138,71-142,-37 110,-35 35,-1-35,0 0,0 35,0 1,0 0,-37 37,-210 139,239-170,-430 359,-93 95,514-445,-530 532,164-94,364-431,-273 270,117-12,168-268,-103 207,10-52,91-152,-101 58,110-37,0-35,-36 35,18-17,18-19,0 0,127-128,117-151,-232 266,243-389,100-59,-345 448,246-389,-117 159,-132 231,102-171,-74 78,-33 101,71-106,-38 40,-34 67,-1-33,0 0,0 35,0 1,0 0,-73 0,-170 209,231-199,-426 355,-52 90,469-435,-600 527,237-92,367-435,-239 272,82-49,166-231,-65 98,-30-7,96-97,-29 31,36-2,0-34,0-1,0 0,109-109,194-227,-277 307,412-409,93-129,-515 550,422-531,-156 232,-272 304,209-244,-77 114,-138 138,106-142,-75 41,-34 101,72-33,-36 19,-74 0,37 0,0 18,0 0,-36 54,-110 129,-173 206,309-377,-391 499,-56 86,439-573,-420 596,155-230,274-378,-173 280,112-48,67-233,-107 99,76-7,32-97,-35 67,19-36,18-37,0 0,91-37,55-72,254-158,-362 242,510-377,16-56,-544 442,491-459,-231 195,-268 268,207-243,-115 115,-99 134,68-67,-3 3,-67 67,-3-34,35 2,-33 34,-2-35,0 35,0 1,-35 0,33 0,-107 110,-244 243,341-341,-426 426,-23 129,447-550,-424 530,194-162,233-368,-208 311,43-82,169-236,-66 172,3-112,67-67,3 34,-35-2,34-34,1-1,35 0,-34 0,36-36,134-67,-160 96,318-358,95-95,-410 446,351-534,-85 128,-268 402,170-347,-75 116,-104 243,106-250,-38 10,-69 237,35-137,-2 75,-34 69,-1-71,0 38,0 33,0-34,0 18,-36 36,-32 16,63-32,-214 144,-95 134,299-268,-386 390,14 91,372-475,-277 347,113-78,176-282,-70 141,2-5,69-136,-35 104,2-3,34-102,1 32,35-1,-34-33,109 71,104-73,-209 0,433-146,87-99,-503 234,635-427,-24-54,-609 473,560-565,-89-17,-479 582,386-492,-86 19,-304 473,207-346,-78 119,-136 236,105-172,-76 113,-32 65,71-69,-73 38,0 33,0-34,-34 70,32-32,-363 400,-197 195,540-574,-672 817,-71 99,727-893,-582 721,131-34,467-700,-453 588,124-199,337-406,-205 239,117-152,95-96,-30 29,19-17,36-1,18-18,-35 0,291-219,231-234,-499 431,633-708,175-136,-788 820,723-867,-100 35,-641 844,558-733,-126 134,-441 609,238-341,-81 156,-165 199,64-99,-108 144,33-34,39-37,-19 17,-182 147,-209 279,344-376,-518 553,-80 113,597-664,-664 734,240-243,434-501,-418 488,126-130,295-360,-275 271,152-82,134-201,-103 173,39-147,67-33,-34 71,19-37,36-36,18-35,-35 34,254-109,198-273,-431 365,562-530,120-120,-678 643,594-742,-122 92,-485 657,462-566,-125 94,-335 469,204-271,-78 115,-136 171,68-67,-73 38,0 34,36-36,-17 19,-293 328,-168 166,409-441,-624 695,-203 274,844-986,-750 895,68-75,666-800,-552 728,126-131,441-613,-238 380,112-153,140-243,-34 67,72-108,-33 34,-2 37,105-106,-101 67,434-398,181-149,-581 516,765-769,74-109,-841 875,657-766,-101 37,-563 729,445-620,-141 258,-301 360,187-290,-80 190,-132 132,30-66,-2 4,-34 65,36-32,-37 0,0 35,0 1,0 0,-183 256,-202 270,369-505,-568 819,-148 171,697-964,-731 975,110-89,618-880,-582 896,37-93,545-800,-436 747,128-145,327-622,-164 292,77-187,103-136,3 32,35-72,-34 33,36 2,273-275,-292 258,493-567,149-215,-626 759,805-909,-176 42,-632 865,589-871,-93 107,-506 773,453-697,-46 88,-418 627,209-350,-77 152,-138 207,69-104,-73 75,0 34,37-72,-19 36,-36 37,18-17,0 17,0 0,-110 90,-218 239,-125 193,431-497,-489 705,-91 85,584-790,-457 741,21-31,434-703,-418 661,87-167,337-504,-169 379,78-190,101-203,-33 102,19-55,36-74,-18 53,0-31,73-76,317-246,-378 309,499-501,156-191,-641 674,741-884,-173 107,-568 770,485-768,-57 70,-433 700,417-661,-91 208,-329 461,237-303,-113 151,-138 171,33-67,-19 37,0-1,0 2,-18 35,0 0,-91 72,-237 293,-192 189,492-524,-665 736,-24 122,667-827,-607 779,60-32,574-777,-488 772,89-135,406-642,-276 412,186-155,102-274,-69 100,37-54,72-73,-36 53,0-34,110-110,241-312,-337 404,570-640,122-226,-682 853,742-1028,-169 145,-573 877,633-913,-93 138,-544 782,454-701,-122 203,-339 507,170-309,-113 223,-67 103,-3-70,0 108,0-34,0-37,0 17,-37 74,-208 191,235-236,-428 501,-120 116,532-597,-595 773,128-28,475-747,-420 665,47-17,381-658,-282 602,78-228,209-382,-105 318,39-114,69-209,-34 141,1-42,33-98,2 67,0-38,0-34,0-1,107-35,-104 34,216-182,194-161,-388 323,486-526,18-159,-511 682,420-670,-83 91,-345 586,246-458,-44 51,-205 410,139-278,-76 151,-67 136,106-177,-109 111,0 69,37-35,-37 2,0 34,0-36,0 19,-73 73,-100 83,163-130,-391 466,-126 123,506-573,-636 779,53 14,588-795,-422 672,55-67,364-597,-236 444,80-90,167-366,-65 237,38-185,34-67,-36 143,37-74,0-71,0 72,0-36,37-37,-1-36,-36 35,183-72,240-209,-408 272,496-501,58-129,-554 623,459-713,-122 26,-339 678,316-667,-17 0,-296 656,276-547,-47 96,-234 465,135-306,-76 154,-67 168,33-139,0 75,-35 69,-1-108,0 75,0 34,0 1,0-35,0 33,-37 2,2 35,34-33,-182 253,-95 197,264-429,-387 707,-17 106,398-796,-345 836,56-86,289-741,-199 718,-26-32,235-704,-173 699,11-213,162-486,-63 407,39-198,31-225,-33 168,71-78,-34-101,-1 106,0-75,0-34,37-1,-37 36,0-35,73-74,65-100,-130 163,247-574,27-84,-272 643,319-742,-55-21,-256 737,164-679,-43 38,-132 654,139-656,-77 107,-65 554,69-405,32 20,-100 398,31-272,0 116,-35 169,35-175,-36 113,0 65,37-69,-37 2,0 69,0 2,0 0,0 0,0 0,0 73,-72 250,71-318,-109 652,-66 192,170-822,-213 1032,-31-61,244-974,-249 925,6-24,242-901,-139 888,4-21,138-869,-105 598,37-154,71-457,-36 210,37-112,0-105,0 108,36-75,-35-34,-1-1,72 0,-71 0,181-219,136-274,-307 475,390-748,28-233,-420 976,320-926,-116 132,-207 794,249-816,-42 61,-207 753,177-705,-42 60,-136 646,104-450,-38 86,-69 374,35-278,-2 115,-34 172,-1-214,36 112,-35 104,-1-70,0 38,0 34,0-36,0 19,0 0,-35 18,33 0,2 36,0 0,0-35,-36 400,-35 199,69-579,-71 818,-65 57,130-843,-175 823,6-23,172-830,-178 780,-28-26,203-751,-174 704,75-197,104-518,-70 350,73-189,0-170,0 104,0-75,0-34,0 72,0-37,0-35,0-1,0-35,0 33,110-326,31-235,-136 542,141-782,29-109,-168 875,139-803,-76 72,-67 733,34-731,-2 102,-34 634,-37-517,36 161,0 370,-37-312,-32 119,65 199,-32-173,-33 11,65 162,-69-100,36 55,37 74,-34-54,32 33,2 2,-35 35,33-33,-71 71,-33 245,103-308,-143 501,4 162,138-652,-69 709,73-134,0-572,36 487,-1 51,-33-540,34 526,-1-24,-33-501,34 488,-1-127,-33-366,71 383,-38-123,-34-264,36 205,-2-79,-34-134,-1 67,35-38,-33-33,-2 34,0-17,36-74,35-122,-69 171,144-578,-42-176,-98 717,103-906,-7-2,-94 880,-8-805,35 62,-34 789,36-815,-1 57,-36 763,37-710,-2 129,-34 582,-1-383,0 122,0 268,0-134,0 111,0 34,-36-109,36 75,0 34,0 1,-35-36,33 35,2 38,-35-2,34-34,-145 255,-66 272,205-509,-249 711,9 155,239-857,-175 884,42-99,136-786,-104 776,3-27,102-749,-105 739,3-94,102-650,-69 525,4-130,65-396,4 344,-35-117,34-240,1 174,0-76,0-102,-37 105,37-73,0-35,0 35,0-17,0-19,0 0,-36-19,36-200,35-343,-34 540,72-781,70-85,-140 864,143-962,32 135,-173 826,141-778,32 57,-174 726,179-710,-7 166,-170 544,104-382,-40 155,-67 239,33-138,-1 111,-33 33,-2-107,0 74,0 33,36-34,-17 17,-19 19,0 0,-19 55,-17 18,-35 245,69-307,-108 646,-62 135,162-745,-136 902,9-59,128-831,-137 744,41-68,100-703,-141 698,6-135,134-570,-67 450,3-158,67-306,3 208,0-113,0-102,0 69,0-39,0-32,0-2,0 0,37-36,33-139,-67 167,216-612,-8-83,-203 676,284-813,-48-66,-233 863,172-723,-6 59,-172 684,141-525,-75 128,-69 402,71-274,-73 121,0 160,37-172,-37 79,0 99,0-68,-35 38,33 33,2 2,-35 0,34 0,1 0,-35 36,33-35,-144 364,-98 193,233-532,-245 740,-22 104,264-827,-205 760,45-72,166-696,-175 659,44-68,132-595,-102 443,74-57,33-396,-34 198,36-79,0-134,-37 140,72-111,-33-33,-2 34,0-17,0-19,0 0,73-92,109-346,29-228,-203 639,248-813,-13-27,-231 822,134-722,-42 109,-98 623,103-476,-39 92,-67 400,34-273,-2 117,-34 167,-1-174,0 77,0 100,0-68,-34 39,32 32,2-35,-35 37,33 0,2 0,0 0,-36 0,1 71,33-69,-34 144,-67 199,96-325,-139 491,7 115,132-595,-102 517,3-55,102-475,-69 310,37-40,36-284,-73 361,37-149,35-213,-35 216,36-76,0-140,0 70,0-37,0-35,0 35,0-17,36-147,104-222,-134 335,140-533,30-154,-169 674,175-811,-40 131,-138 686,106-635,-39 52,-69 589,34-495,-1 59,-33 430,34-416,-36 50,0 374,0-387,-35 121,34 268,-36-171,-33 42,67 136,-33-141,1 41,33 101,-34-69,-35 2,69 69,2-35,-35 37,33 0,-34-36,36 70,0-32,-110 35,-100 103,201-134,-356 395,-85 153,426-524,-451 627,25 1,426-622,-305 511,83-125,237-406,-174 349,80-124,97-226,-67 167,37-4,35-173,1 104,0-39,0-67,0 34,35-3,-33-32,107-2,102-70,-203 67,394-252,48-126,-426 360,451-526,-62-73,-388 583,267-547,-118 130,-166 433,102-380,-40 122,-67 266,70-279,-38 48,-34 232,36-170,-37 76,0 102,0-105,-35 73,33 35,2-35,-35 0,34 35,1-35,0 17,-37 1,20 1,17 17,0 0,-19 17,19-17,-36 72,35-71,-72 145,-103 137,170-274,-250 539,-58 114,300-631,-315 699,48-62,270-642,-208 485,43-88,170-408,-104 313,75-118,34-201,-72 210,73-184,0-33,36 107,-1-40,-33-65,107 33,136-72,-234 33,463-180,19-170,-475 339,603-498,-59-157,-540 642,343-594,-55 103,-292 486,165-370,-42 83,-136 307,68-208,-38 78,-34 136,36-104,-72 40,33 65,2-69,-35 37,34 35,-72-35,2 0,69 35,-144 1,-23 0,155 0,-278 110,-55 29,329-132,-456 248,-4 120,445-348,-442 447,19 53,438-506,-347 490,48-89,305-406,-243 385,7-82,240-309,-174 245,75-41,104-209,-70 68,73-37,0-35,0-1,0 35,0-34,0-1,35-35,-33 34,217-145,165-239,-367 368,494-494,36-103,-510 571,401-650,-87 97,-337 571,315-522,-85 93,-233 433,208-307,-45 15,-165 297,137-203,-3 5,-140 209,106-177,-73 111,-35 69,35-71,-17 36,-38 37,19-17,0 17,0 0,-36 17,-1-17,-33 106,67-102,-289 251,-94 202,371-439,-460 602,-7 70,453-650,-409 617,18 9,402-638,-420 629,54-64,367-566,-312 484,154-230,168-270,-103 172,40-78,67-101,-33 106,1-75,33-34,2 36,0-19,0-18,0 0,110-55,182-200,166-168,-442 408,568-606,16-85,-579 682,417-669,-58 105,-359 555,344-514,-81 121,-276 414,211-353,-78 153,-136 205,105-176,-40 78,-67 101,33-106,0 75,-35 34,-1-36,0 19,-37 36,2-18,34 0,-109 37,-131 66,227-97,-351 213,-164 98,510-305,-492 353,121-46,379-310,-318 283,80-78,243-209,-250 214,-28-6,276-207,-247 213,112-112,140-104,-107 70,75-37,34-36,-35 0,35 0,38 0,-37-35,0 34,219-182,197-198,-394 361,489-455,93-94,-588 554,386-423,-122 158,-268 268,207-207,-78 78,-136 136,141-141,-7 42,-132 99,66-68,-38 38,-34 33,35-33,-35 34,-1 1,0 0,-37 0,2 35,34-34,-218 145,-63 30,272-169,-538 321,-13 93,538-404,-597 385,137-58,455-323,-301 271,50-83,266-199,-206 136,10-6,199-134,-209 140,80-42,132-99,-102 32,75-3,31-32,3-2,-35 0,34 0,1 0,35 0,-34 0,145-109,224-126,-338 214,515-344,45-18,-563 365,555-384,-162 156,-406 237,276-210,-48 45,-233 165,245-100,-45-32,-203 136,138-105,-40 75,-103 34,70-36,-37 2,-35 34,35 1,-36-36,0 35,0 1,0 0,0 0,0 0,0 0,0 0,-73 0,0 37,-104 34,172-69,-360 144,-60 66,412-205,-535 285,17 26,515-308,-459 282,123-80,339-205,-279 176,46-43,237-134,-137 140,-31-76,171-67,-67 70,40-73,30 0,-34 36,19-18,18-18,0 0,128-127,189-120,-306 238,427-356,128-59,-548 410,530-387,-198 120,-335 270,277-208,-52 47,-225 161,131-135,94 9,-224 128,130-100,-76 73,-67 35,106-35,-109 0,0 35,37 1,-4 0,-30 0,-3-36,0 17,37 38,-20-19,-17 0,0 0,-54 0,19 35,34-34,-109 72,-103 34,207-104,-432 289,-93 97,515-377,-605 426,69-58,520-358,-406 270,50-10,375-272,-352 245,81-42,276-207,-211 177,114-113,100-67,-31 33,18-18,-1-36,3 18,69-36,87-104,-134 134,359-396,160-88,-503 469,562-563,-32 67,-520 487,260-262,-86 86,-193 193,133-97,-111 75,-33 34,107-72,-74 38,-33 33,-2 2,0-35,0 34,36 1,-17 0,-74 36,20-1,33-33,-180 180,-134 169,303-337,-425 461,-18 16,438-471,-311 381,121-123,197-264,-135 205,7-9,132-201,-102 137,39-41,67-100,-70 68,73-38,0-34,-37 36,19-19,18-18,0 0,91-55,86-86,-171 136,359-287,21-58,-371 335,350-313,56-58,-404 370,275-239,-9 43,-274 205,283-249,-80 115,-205 136,249-214,-45 78,-203 136,174-104,-42 39,-134 67,104-70,30 3,-134 67,67-70,-5 39,-63 31,31 3,0-35,-35 34,35 1,-17 0,-1-37,-1 20,2 34,-1-17,1-36,-2 19,2 34,-2-17,-34-37,17 20,-36 34,18-17,-74 0,-151 35,231-33,-426 107,-159-3,573-102,-596 142,57-6,542-134,-344 67,155-38,201-34,-247 72,45-38,203-33,-174-2,44 34,130-32,-65-2,38 0,33 0,-34 0,1 0,33 0,-16 0,18 0,55-36,50 36,-101 0,252-37,83 3,-313 32,412 2,87 0,-503 0,526 0,75 0,-589 0,550 0,-25-70,-534 67,595-34,-130-68,-469 101,490-69,-53 2,-441 69,348-71,-80 37,-278 35,212-35,-77 36,-138 0,69-37,33 37,-103 0,34 0,-2 0,-34 0,36 0,-37 0,0-36,0 17,0 19,0 0,-37 19,-36-19,-68-36,136 35,-360-35,-23 0,375 35,-571-35,91 0,475 35,-457-35,27 36,422 0,-339-37,15 2,335 34,-350-36,46 37,309 0,-318-36,82 36,236 0,-209 0,43 0,170 0,-140 0,41 0,100 0,-104 36,39-36,67 0,-34 0,2 0,34 0,-36 0,19 0,0 37,0-20,18-17,0 0,18 19,53-19,-69 0,107 73,67-3,-169-67,285 70,98 34,-379-104,354 106,-44-38,-313-69,247 71,-4-37,-246-35,250 72,-42-73,-207 0,177 36,-4 0,-176-35,107-1,-38 0,-71 0,72 36,-38-36,-34 0,36 0,-2 0,-34 0,36 0,-19 0,-18 0,0 0,18 0,-18 0,0 0,0 0,0 0,-36 0,-1 0,3 0,32 0,-144 37,-32-37,173 0,-287 36,-29 0,314-35,-322 35,79-36,245 0,-251 37,78-2,174-34,-252-1,4 36,249-35,-180-1,76 36,105-36,-108 0,39 0,69 0,-71 0,2 0,69 0,-71 0,38 36,34-35,-35-1,35 0,-35 0,18 0,-1 0,2 0,17 0,0 0,-19 0,19 35,0-34,0-1,0 0,0 37,0-37,0 0,0 0,0 0,0 36,0-19,0-17,0 0,0 0,0 0,0 0,0 0,0 0,0 0,-37-17,37 17,0 0,0 0,0 0,0 0,0 37,0-37,0 0,0 0,0 0,0 0,0 0,0 36,0-18,37 1,-2 51,-34-67,72 33,-38 33,-33-65,71 33,-73-2,0-34,36 36,0-37,-35 0,-1 0,35 35,-34-34,36-1,-19 0,0 0,0 0,1-73,16-68,-34 136,109-323,31-130,-136 441,177-603,-40 53,-138 550,142-640,-8 1,-130 618,102-436,-5 19,-101 435,106-235,-75 81,-34 165,72-173,-37 6,-35 169,-1-102,34 74,-32 33,-2-34,0 17,0 19,0 0,0-18,0 55,0-19,0 73,-34 151,32-228,-108 497,-28 113,130-591,-138 733,77-73,65-656,-105 401,40 44,65-453,-33 409,3 14,32-429,-35 415,2-48,34-379,1 281,0-80,0-205,0 139,0-77,0-65,36 69,-36-39,0-31,0 33,0-1,0-33,0-2,0 0,0-110,36-101,-35 203,108-539,-38-85,-69 607,108-705,-40 168,-67 540,70-453,32 19,-101 438,69-384,30-7,-96 380,102-263,-38 81,-69 203,35-138,-2 6,-34 134,-1-67,35 39,-33 32,-2-35,0 19,0 18,0 0,0 0,0 0,0 55,0 127,-35 237,33-400,-107 602,4 146,100-731,-141 730,6-136,134-603,-103 484,41-67,63-413,-68 334,2-12,69-341,-35 280,37-116,0-170,-36 104,36-39,0-69,0-2,0 35,0-34,36-1,-17 0,35-146,123-313,-171 444,249-606,61-151,-303 741,242-845,-113 202,-138 655,106-565,-40-16,-67 579,70-453,-38 85,-34 376,36-279,-37 117,0 168,0-103,0 40,0 67,0-33,0 1,0 33,0-16,0 18,-37 164,-68 117,101-270,-106 573,-61 102,160-642,-172 759,46-152,128-608,-173 614,6 11,169-643,-139 596,76-130,67-471,-70 418,38-122,34-304,-36 244,3-49,32-195,2 97,-34-75,31-31,3 33,0-17,0-1,0-53,0 33,37-71,67-341,-99 390,141-596,29-151,-167 739,211-881,-42 238,-172 657,178-676,-43 170,-134 501,140-488,-43 66,-97 415,67-262,-4 52,-65 225,69-131,-73 76,0 67,0-34,0 3,0 32,0 2,0 0,0 0,0 0,-36 36,-33 138,65-165,-179 356,-20 75,187-406,-239 623,12-137,230-492,-206 446,16 34,187-468,-166 434,42-18,134-437,-177 455,42-121,136-341,-68 244,-32-45,101-203,-33 101,37-38,0-69,-36 35,36-2,0-34,0 36,0-19,36-73,35-86,-69 136,217-433,29-162,-240 580,320-747,-41-56,-282 807,251-678,-77 158,-176 525,143-500,-39 121,-104 378,33-280,35 80,-69 205,-2-175,0 75,0 104,0-70,0 37,0 36,0-37,0 19,-36 36,36-53,0 34,0 1,0 34,0-32,-37-2,2 35,34-33,-72 107,-32 67,100-169,-141 248,-65 97,203-339,-174 389,7-53,167-333,-138 349,6-120,134-235,-176 282,6 25,169-305,-139 316,5-115,136-207,-68 177,3-7,67-170,-33 67,36-1,0-71,-37 36,37-2,0-34,-36 36,18-19,36 0,-18 0,-37-36,37-17,0 34,0-36,0-69,0 103,-36-180,36-28,0 203,0-247,-35 12,33 230,-34-206,36 43,0 170,-37-177,-34 41,69 138,-34-105,0-34,35 140,-35-143,0 4,35 138,-35-106,1 5,33 101,-34-69,36 2,0 69,-37-71,37 38,0 33,0-34,0 2,0 31,0 3,0-35,0 34,0-36,0 2,0 34,0 1,0-35,0 33,0-34,0 0,0 35,0 1,35-70,-33 67,-2-33,35-35,-34 69,-1-71,34 6,-31 61,33-67,-1 3,-33 67,34-70,-36 2,0 69,37-35,-1 1,-36 36,0-37,35 2,-33 34,71-109,49-12,-98 98,-24 24</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7:11.152"/>
    </inkml:context>
    <inkml:brush xml:id="br0">
      <inkml:brushProperty name="width" value="0.50046" units="cm"/>
      <inkml:brushProperty name="height" value="0.50046" units="cm"/>
      <inkml:brushProperty name="color" value="#0FCDB2"/>
    </inkml:brush>
  </inkml:definitions>
  <inkml:trace contextRef="#ctx0" brushRef="#br0">4965 1552,'0'0,"0"0,0 0,0 0,0 0,0 0,0 0,0 0,0 0,0 0,0 0,0 0,0 0,0 0,0 0,0 0,0 0,0 0,0 0,0 0,0 0,0 0,0 0,0 0,0 0,0 0,0 0,0 0,0 0,0 0,-109-37,-65-32,165 65,-210-69,-65-33,276 103,-284-70,41 1,246 71,-287-72,77 37,211 35,-288-72,49 38,231 34,-244-72,42 1,209 71,-141-36,-66-34,205 69,-175-34,-71-36,250 71,-179-72,5 2,171 69,-140-35,40 37,103 0,-70-36,-34 0,104 35,-33 1,-36 0,71 0,-36 0,19 0,0 0,0 0,-1 0,2 0,17 0,0 0,17 37,20-1,70 71,-105-104,144 179,-4-5,-138-171,142 140,-38-39,-106-105,107 144,-37-39,-71-104,109 106,-39-3,-69-102,71 105,-38-38,-34-69,72 71,-37-1,-35-71,35 72,0-37,-35-35,-1-1,0 35,0-34,36-1,-36 35,0-33,0 34,0-36,0 0,0 0,0 0,0 0,-36-36,0 0,35 35,-72-72,-68-33,136 103,-177-143,-32 3,209 140,-178-143,76 38,105 106,-144-107,40 3,102 102,-69-69,3 3,67 67,-70-33,38 0,34 35,-36-35,3 2,32 31,2-33,-36 36,35 0,-35-36,36 35,0 1,0-36,0 36,0 0,0-36,0 35,0 1,0-36,0 36,0-19,0 1,0 18,0 0,0-36,36 36,-36 0,0 0,0 0,0 0,0 0,0 0,37 0,-1 36,0 35,-35-69,35 71,34 32,-67-100,107 104,-39 69,-69-173,144 214,-39-76,-105-140,108 216,-39-42,-69-172,71 141,-37-3,-36-140,37 107,-1-39,-36-69,37 107,-2-74,-34-33,-1 71,35-38,-33-34,-2 36,0-19,0-18,0 0,0 18,0-18,0-35,0 34,0-36,0-71,0 107,-37-218,37-65,0 276,-36-321,-33 19,65 292,-33-274,37 115,0 171,-36-176,36 42,0 134,0-67,-36-35,35 106,1-71,0 2,0 69,0-34,0 0,0 35,0-35,0 17,0 1,0 1,0 17,0 0,0-19,0 1,37 36,-37 18,0-36,0 0,36 36,-36-35,37 72,-1 34,-36-105,73 144,-36-1,-37-144,36 218,36-39,-71-177,36 143,-1 33,-36-176,37 70,-37-1,0-71,36 109,0-38,-35-71,35 72,-36-2,0-69,37 34,-37 0,0-35,0-1,0 36,0-36,36 37,-17-19,-38 0,19-18,0 0,-36 0,36 0,0 0,-37-36,37 0,0 35,-36-72,-36 37,71 36,-72-110,1 3,71 105,-72-108,-34 3,104 105,-33-71,3 7,29 59,-32-66,0 37,35 35,1-35,0 1,0 33,0 2,0-71,0 69,0-71,0 40,0 30,0-34,0 19,0 0,0 0,37-1,-19 1,-18 18,0 0,18 55,18-20,-35-34,-1 36,69 67,-65-99,69 141,-2-3,-69-140,71 143,-2-75,-69-69,71 144,-38-40,-34-102,36 69,32-5,-65-63,32 31,-1-1,-33-33,-2-2</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7:26.876"/>
    </inkml:context>
    <inkml:brush xml:id="br0">
      <inkml:brushProperty name="width" value="0.5" units="cm"/>
      <inkml:brushProperty name="height" value="0.5" units="cm"/>
      <inkml:brushProperty name="color" value="#0FCDB2"/>
    </inkml:brush>
  </inkml:definitions>
  <inkml:trace contextRef="#ctx0" brushRef="#br0">1686 1686,'0'0,"0"0,0 0,0 0,0 0,0 0,0 0,0 0,0 0,0 0,-61 20,-42 42,101-61,-181 101,-60 60,239-160,-243 204,25 16,218-218,-140 181,4-24,136-157,-99 140,3-44,98-98,-60 81,42-43,19-39,-19 19,10-9,-1-1,31-10,-19 0,19-21,0 21,-19 0,102-61,132-116,-224 169,318-219,86-108,-398 321,436-356,-61 37,-373 316,392-312,-56 73,-340 245,273-174,-131 67,-150 113,96-57,-64 43,-37 17,19-18,-2 20,-18 0,-1 20,-19 18,18-34,-123 181,-72 90,187-263,-320 317,-25 46,338-359,-354 292,40-55,310-238,-206 170,49-67,169-113,-95 77,64-62,37-19,-39 61,21-62,19 0,1 0,0 0,62-62,135-115,-188 169,320-259,68-91,-383 346,438-338,-98 75,-338 262,293-192,-74 28,-224 169,113-95,-47 45,-72 54,57-16,-43 0,-18 19,40-20,-20 11,-42 41,-77 107,94-132,-202 261,-93 52,290-309,-382 381,-4-36,379-340,-354 273,36-33,318-243,-231 173,89-66,152-115,-76 38,62-23,19-18,-40 40,21-41,19 0,1 0,0 0,103-123,134-134,-227 247,339-299,86-86,-417 379,414-354,-40 95,-373 262,330-234,-114 91,-223 148,111-95,-44 64,-75 37,16-19,0 21,-19 0,19 0,-9 0,-42 21,-68 97,95-113,-222 221,-94 75,311-293,-423 362,34-32,385-327,-378 277,34-29,344-250,-295 237,92-89,206-149,-114 95,85-64,37-37,-19-2,2 19,18-18,1-1,20-19,-20 18,247-164,168-92,-398 247,518-319,93-123,-599 431,506-349,-84 37,-429 316,389-250,-79 52,-314 204,228-133,-108 46,-132 93,77-36,-64 41,-18 0,40-20,-21 20,-19 0,-1 20,-40 20,39-39,-184 225,-97 76,276-295,-405 363,-51 71,451-430,-421 318,8-26,416-297,-321 179,167-43,160-140,-122 59,105-41,18-19,-20-1,1 20,20-20,0 0,39-39,-37 37,265-183,108-72,-359 247,518-340,-47-39,-460 367,384-286,-51 48,-349 253,318-199,-70 26,-251 175,177-98,-66 23,-115 78,58-19,-42 21,-20 0,42-20,-22 9,-20 22,-19 8,18-18,-164 102,-128 112,278-204,-376 277,-101 66,470-338,-451 334,40-15,414-321,-413 295,54-70,365-232,-192 137,47-45,151-95,-34 37,41-60,0 18,-20 21,20-1,0-17,205-105,152-115,-344 210,522-301,99-107,-610 401,552-397,-43 37,-511 360,492-314,-38 31,-459 287,477-256,-100 70,-377 189,229-95,-149 45,-91 54,35-17,-60 61,18-38,-40 39,-157 137,190-171,-383 301,-141 126,509-416,-635 496,65-19,570-476,-594 475,42-58,554-420,-535 375,55-70,488-313,-274 177,167-105,116-78,-57 19,100-41,-37 19,39-19,237-199,-268 211,504-362,224-188,-716 541,760-600,-62 52,-680 534,701-463,-24 96,-694 385,655-316,-96 68,-568 255,336-138,-170 64,-175 78,57-19,-102 41,39-19,1-1,-20 39,19-37,-287 203,-105 70,375-262,-578 378,-54 42,621-414,-608 413,20-14,596-404,-534 397,62-56,472-340,-369 293,190-148,194-155,-97 56,103-41,0-19,21-42,38 1,-56 39,243-184,121-124,-343 289,531-391,57-63,-587 454,572-391,-34 61,-530 330,522-309,-120 111,-418 210,312-136,-133 85,-186 56,93-38,-52 20,-82 42,11-1,20-19,-226 142,-145 52,351-184,-494 318,-113 63,596-373,-545 372,61-34,496-344,-413 275,80-73,334-204,-167 133,66-65,114-76,-36 18,81-41,-39 19,-1 1,60-39,-58 37,245-183,110-73,-344 249,460-341,40 8,-471 314,410-260,-39 53,-394 224,331-154,-133 66,-208 95,114-57,-83 41,-39 19,20 1,-11 0,-20 21,-148 117,151-133,-342 242,-126 129,456-361,-577 417,98-74,482-346,-395 276,50-48,352-234,-217 138,105-64,118-78,-38 40,61-62,-19 19,-22 22,11-11,144-123,160-103,-280 206,397-299,148-110,-542 406,558-377,-119 93,-439 285,415-234,-116 108,-303 132,213-97,-129 45,-91 54,56-16,-31 9,-42 22,21-11,-81 61,-186 137,246-190,-379 300,-146 89,517-382,-557 416,121-114,437-305,-393 276,114-90,285-190,-132 95,67-45,72-55,-15-3,39 0,-18 0,-21 0,9 0,248-164,156-111,-375 262,517-378,113-81,-618 451,525-370,-75 71,-466 311,438-258,-55 68,-383 192,192-75,-107 22,-95 58,16 2,-40 20,20-19,20-22,-20 41,0-19,-123 122,-157 77,272-194,-383 282,-129 112,506-389,-521 380,47-21,462-350,-447 289,93-29,370-272,-217 156,147-104,78-58,-18 39,40-81,-20 39,0 1,0 0,268-185,117-85,-359 252,508-332,82-47,-594 383,471-315,-66 57,-402 256,345-210,-71 87,-289 134,134-98,-84 83,-58 20,-2 0,0 0,-21 20,-116 136,130-147,-301 279,-153 77,428-340,-522 428,45-120,485-317,-427 293,77-53,360-245,-191 133,87-65,115-76,-17 38,41-81,-19 39,-1 22,120-102,-117 79,305-203,113-96,-410 293,503-300,-35-31,-464 328,396-256,-49 26,-354 235,218-138,-106 84,-117 59,59-40,-62 61,0-20,21-20,-11 9,-62 104,-149 108,197-196,-284 241,-505 260,620-395,173-111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7:57.728"/>
    </inkml:context>
    <inkml:brush xml:id="br0">
      <inkml:brushProperty name="width" value="0.50034" units="cm"/>
      <inkml:brushProperty name="height" value="0.50034" units="cm"/>
      <inkml:brushProperty name="color" value="#0FCDB2"/>
    </inkml:brush>
  </inkml:definitions>
  <inkml:trace contextRef="#ctx0" brushRef="#br0">20132 2407,'0'0,"-193"169,188-165,-293 344,-92 90,383-430,-489 587,79 19,412-607,-417 613,1-25,420-593,-395 517,24-147,370-370,-170 220,73-148,99-74,-25 25,13-13,-1-24,1 12,123-223,182-216,-288 431,367-562,118-165,-484 725,515-660,-28 104,-489 562,517-517,43 30,-558 486,515-367,-8 103,-505 265,215-96,-104 77,-114 22,45-24,-98 49,46-23,2 23,-189 189,180-202,-388 410,-98 122,469-515,-644 642,54-54,587-587,-591 591,5-76,585-517,-491 419,145-188,355-243,-153 109,151-100,22-23,1-26,0 13,49-50,176-276,-202 304,399-463,81-101,-485 576,503-672,-49 175,-448 492,472-519,-71 74,-403 448,300-274,-130 131,-185 161,92-69,-123 99,23-23,1-26,24 25,-23 0,-26 25,-190 214,207-230,-339 338,-63 87,398-421,-484 483,73-144,399-332,-373 327,65-62,317-272,-208 161,105-103,112-68,-44 22,25-13,25 1,-12-1,123-148,151-150,-251 274,337-410,130-80,-460 483,528-551,-68 115,-460 438,428-404,-14 61,-417 348,283-212,-130 104,-163 116,70-45,-75 72,0-22,0-1,0 24,0-23,-248 247,-125 55,349-283,-473 451,-45 24,514-469,-444 396,45-89,408-319,-428 334,114-134,319-205,-160 115,102-76,70-46,-23-2,49 0,-23 0,-1-25,214-189,-205 204,363-362,52-75,-401 423,498-547,-114 116,-392 439,357-381,-65 66,-292 315,159-158,-77 102,-95 70,23-48,-49 98,23-46,26-27,-13 12,-198 224,-165 140,330-330,-450 426,-101 125,548-549,-546 474,69-116,481-366,-427 308,164-157,269-158,-110 91,99-99,25 0,25 0,-49 0,23 0,26-50,210-185,-222 222,433-384,56-104,-483 481,552-526,-125 124,-421 398,397-299,-109 58,-304 258,165-142,-53 100,-118 48,22-24,-49 49,23-23,1-1,0 23,0-21,-223 221,-60 83,268-289,-382 404,-84 36,466-442,-382 332,64-85,319-251,-210 138,55-76,165-72,-95 49,74-50,25 0,-50 25,25-13,25-24,-11 12,122-124,105-165,-209 280,291-363,34-80,-317 432,307-352,-129 156,-187 209,118-92,-52 27,-70 69,48-21,-26-24,-23 46,48-23,-24 13,-25 24,12-12,-49 25,-106 94,138-114,-268 243,-88 64,350-301,-436 361,13-35,421-327,-260 189,58-56,207-138,-91 70,99-52,0-21,-50 47,27-49,22 0,1 25,24-49,-24 23,298-172,106-89,-386 251,528-361,53-60,-578 417,475-332,-110 81,-375 259,262-192,-58 56,-207 137,116-68,-76 50,-46 23,47-48,-24 24,-25 25,0 0,-25 49,-24 26,-214 211,253-274,-362 335,-100 101,448-425,-522 473,93-138,434-343,-402 282,136-131,272-158,-136 91,102-75,44-23,28-26,-49 25,23 0,26 0,163-188,-177 178,361-338,81-104,-435 433,553-527,-120 119,-431 408,427-428,-37 37,-398 398,384-335,-131 130,-257 211,141-94,-125 100,-23 0,-1 0,0 0,0 0,0 0,-50 50,-272 173,-103 84,403-291,-573 430,-90 50,650-471,-510 372,24-42,496-338,-397 232,184-107,228-136,-139 69,125-75,23 0,-23 25,11-13,26-49,223-176,-224 203,360-313,138-94,-474 388,584-468,-89 87,-516 399,481-362,-64 85,-418 279,383-190,-60 79,-326 116,261-45,-149 24,-121 25,97 0,-75 0,-23 0,48 0,-49 24,0-23,-49 98,-167 260,208-346,-389 458,-85 108,468-562,-556 553,113-113,442-442,-481 431,14-36,468-398,-383 311,158-109,230-205,-115 90,124-75,0-23,25-26,-49 25,23 0,174-74,162-165,-322 230,508-364,132-135,-636 495,677-557,-16 37,-661 520,653-458,-89 59,-567 402,482-337,-185 156,-299 183,186-91,-101 50,-94 48,-3 1,0 0,0 0,0 0,-100 124,-297 174,-139 98,502-370,-711 520,-33-4,738-514,-580 468,100-24,494-447,-470 347,89-38,392-321,-233 185,155-82,87-108,-44 17,73-48,-21 21,23-22,215-169,-232 187,463-391,152-154,-601 532,797-676,-51 119,-742 557,718-527,-92 103,-610 414,554-367,-145 111,-431 272,278-161,-177 78,-118 93,47-22,-75 74,25-48,-50 48,-214 168,255-210,-462 390,-152 105,601-483,-822 626,57-72,756-551,-738 573,78-23,662-548,-591 422,155-97,434-326,-217 176,130-105,112-89,-44 20,99-74,-48 48,148-98,193-198,-312 272,515-472,185-159,-715 643,754-657,-22 139,-725 516,648-481,-57 118,-581 359,514-304,-209 131,-327 186,164-69,-102 75,-70 0,-27 0,1 0,23 0,-123 149,-209 161,319-297,-557 458,-192 149,732-595,-812 595,54-22,759-575,-714 522,128-23,587-498,-517 423,211-160,323-276,-137 113,102-77,44-45,28-27,185-137,-196 151,333-312,179-155,-506 460,724-602,63-22,-771 614,808-567,-47 102,-751 465,649-419,-124 67,-547 363,373-231,-229 128,-162 116,68-46,-97 50,22 0,1 25,0-12,-248 222,-169 89,387-300,-640 447,-97 40,715-476,-741 510,64-28,689-488,-655 492,122-19,550-483,-448 353,258-206,203-158,-114 91,62-49,198-149,7 3,-137 92,341-293,185-119,-493 385,656-490,35-44,-691 535,730-491,-63 73,-668 424,632-422,-143 63,-508 369,427-259,-232 130,-205 137,116-68,-63 37,-124 99,62-50,-199 199,-234 174,420-373,-633 484,-139 75,752-547,-786 547,10 48,775-593,-711 594,79-25,638-570,-493 447,235-234,274-228,-137 114,125-100,23-23,101-76,234-211,-321 275,533-461,199-153,-721 605,919-724,-46 59,-852 650,848-585,-70 112,-802 495,673-458,-173 140,-496 315,248-183,-129 79,-139 116,45-21,-74 49,23-23,1-1,-144 120,139-116,-442 343,-224 181,648-510,-796 602,-12-26,794-567,-757 543,91-54,662-486,-654 491,102-23,566-475,-445 349,259-230,203-135,-89 67,49-36,174-125,92-152,-208 230,364-388,152-151,-502 525,672-572,-52 72,-614 500,716-498,-29 44,-685 458,615-353,-155 68,-459 285,192-130,-127 101,-93 47,47 1,-74 24,23-23,26-26,-13 12,-272 224,-168 74,409-272,-502 359,-146 57,639-411,-641 428,-23 31,664-458,-642 477,32 48,606-517,-489 444,144-140,358-314,-155 156,79-101,91-69,4 22,95-97,-91 69,244-245,210-113,-445 350,682-535,120-77,-787 601,816-598,20-4,-835 603,765-500,-95 87,-679 421,477-309,-236 203,-250 114,114-70,-77 51,-47 24,-26 24,-47 49,70-71,-370 320,-208 162,564-471,-802 582,-131 22,905-589,-799 518,75-42,742-487,-619 504,123-71,498-429,-274 252,178-176,116-95,-45 23,97-49,-47 23,99-73,208-211,-294 272,507-409,184-137,-690 548,853-609,-44 62,-805 545,726-508,-66 108,-664 404,531-313,-206 152,-333 166,192-70,-128 26,-68 46,22 2,-49 0,23 0,-48 74,-284 140,318-204,-506 337,-234 196,716-515,-804 592,57-96,753-502,-736 499,145-65,603-441,-475 382,208-133,278-255,-139 115,149-100,0-23,0-26,145-96,-141 118,368-295,203-133,-554 416,773-556,52 15,-824 541,747-481,-68 37,-682 447,576-385,-137 107,-445 282,260-165,-152 100,-118 71,47-23,-74 49,23-23,26-1,-49 24,23-23,-297 222,-159 90,443-303,-656 436,-97 82,740-510,-717 478,11-23,697-450,-634 449,142-16,510-441,-329 283,203-154,139-139,-69 69,37-37,37-37,0 0,136-136,211-162,185-136,-518 422,755-584,102 15,-849 567,772-507,-90 59,-688 452,604-386,-136 129,-472 261,286-168,-129 101,-165 72,71-49,-99 74,23-23,26-1,-25 24,0-23,-199 172,-208 91,393-255,-557 413,-195 104,738-506,-741 476,36-23,697-450,-659 448,156-48,508-399,-317 274,184-134,155-155,-66 66,99-99,-23 23,24 1,123-148,-147 147,346-321,204-110,-531 417,774-556,54 14,-828 544,774-508,-59 55,-726 460,562-341,-83 103,-480 240,265-120,-103 51,-167 72,47-24,-98 73,46-47,-72 24,-167 192,234-211,-514 342,-212 124,697-448,-882 571,60-94,823-481,-809 501,104-43,711-460,-541 404,191-138,361-270,-131 135,125-149,23 0,1 0,48-24,-46 23,221-222,205-134,-410 342,627-482,136-94,-743 562,706-467,-2 42,-715 437,643-405,-66 108,-587 305,404-189,-155 101,-259 95,117-48,-76 50,-46 0,23 0,-73 24,46-23,-221 148,-183 113,390-251,-604 410,-218 91,783-478,-789 512,6 5,808-531,-714 451,192-64,533-392,-279 233,179-153,114-91,-44 46,73-74,-24 23,25-24,213-165,-228 181,387-288,193-128,-559 403,738-499,-107 95,-630 406,588-328,-47 14,-550 321,448-210,-207 103,-255 116,140-71,-79 52,-66 21,21-22,-12 11,-1 26,-12 10,0-22,-149 124,-184 113,319-228,-507 337,-98 82,593-412,-619 455,23-18,599-437,-573 405,103-69,465-334,-245 204,154-151,114-69,-44 46,97-97,-47 47,49-24,243-170,-288 192,441-320,187-67,-621 383,708-464,-164 108,-542 354,557-364,-62 82,-497 285,335-218,-128 79,-214 142,94-72,-51 75,-47 0,24-25,-12 13,24 24,-85-12,46 0,-72 50,-240 119,305-164,-412 268,-129 37,529-298,-550 360,144-63,408-295,-378 283,107-55,282-235,-141 117,101-53,47-68,-49 22,74-49,-23 23,24 26,143-121,-163 93,367-146,83-91,-438 232,529-265,-80-7,-436 262,317-205,-35 31,-301 185,187-117,-54 29,-139 91,94-70,-27 50,-69 23,96-49,-75 26,-23 23,-1 1,0 0,-100 50,-67 69,161-114,-342 193,-85 91,420-280,-458 314,63-36,394-277,-234 189,56-32,185-160,-117 92,76-51,47-47,-74 49,38-25,37-25,0 0,186-124,99-90,-272 204,408-287,96-32,-488 310,492-353,-187 158,-320 205,283-189,-57 53,-232 141,116-96,-52 76,-69 24,22-25,-1 25,-24 0,0 0,0 0,-74 74,-117 70,184-139,-341 218,-6 37,336-247,-304 211,34-33,278-184,-114 67,100-25,23-48,-49 24,50-1,0-23,-24-1,24 24,0-23,0-1,48 0,-47 0,148-25,183-94,-317 114,333-169,15-20,-354 190,264-145,-176 27,-95 120,97-48,-75 2,-23 46,73-47,-36 24,-51 25,25-12,-49 49,-11-13,47-23,-222 147,-136 91,345-229,-383 312,-53 33,429-338,-277 231,86-59,201-179,-113 114,51-76,72-47,-24 49,12-25,13-25,0 0,38 0,86-50,63-44,-176 89,336-218,86-18,-419 234,408-291,-86 82,-325 209,188-142,-104 54,-91 91,45-46,-1 26,-46 23,23-24,-13 13,1-1,-37 37,23-23,1-1,-72 48,69-46,-170 122,-90 67,253-184,-362 291,63-13,295-272,-209 235,55-33,162-207,-68 141,3-30,67-114,-70 94,51-52,21-44,-23 47,50-50,-25 0,0 24,0-11,75-75,45-34,-116 93,219-196,41-65,-255 255,239-338,-33 13,-207 321,166-260,-30-16,-139 280,119-214,-51 29,-72 189,74-218,-53 18,-20 187,48-131,-26 52,-23 95,-1-48,24 26,-23 23,-1-49,0 27,0 22,0 1,0 0,0 24,-24 47,23-67,-49 219,-69 136,114-346,-144 459,-18 101,161-551,-218 499,56-40,163-466,-169 457,30-15,139-443,-119 408,3 37,118-447,-46 211,24-29,25-189,0 119,24-148,-23 23,-1 26,-25-1,25-23,25 23,-13-11,0-50,85-36,-94 71,121-246,19-86,-138 321,169-434,-5-35,-164 468,94-383,-51 59,-46 329,47-314,-49 45,0 259,0-229,0 8,0 231,0-214,0 56,0 161,-25-193,1 103,24 93,0-72,-24 3,23 70,1-23,-24 1,23 23,1-23,0 0,0 23,0-12,0 13,0 0,0 62,-25 38,1 115,23-207,-48 414,2 49,44-446,-96 521,-22-39,118-493,-96 407,-22-35,118-375,-121 361,27-11,94-349,-71 211,2-55,69-163,-21 95,48-100,-24 0,-24 24,24 0,0-23,0 24,0-12,0-1,0 0,0-12,0 0,24-161,26-112,-2-37,-46 298,72-460,-2 65,-69 393,46-309,-1-37,-46 348,47-311,-1 39,-46 271,48-310,-3 86,-45 226,23-237,-1 81,-23 160,24-142,-1 53,-24 93,0-46,0 25,0 23,0-24,24 1,-23 23,-1 1,0 0,0-25,0 14,0 47,25-36,-25 47,0-44,0 46,24 97,-23-143,-1 196,0 55,0-235,0 229,0 17,0-257,-25 190,25-53,0-141,-25 170,1-54,23-116,1 120,0-52,0-70,-24 48,24-27,0-21,0 22,0-1,0-21,0 11,0-13,-25-38,1-34,23 70,-24-147,1-117,23 259,-48-266,-44-28,87 280,-69-227,-21 80,93 162,-47-118,-21 29,68 91,-22-46,1 2,23 47,-24-24,2 1,22 23,1 1,-24 0,23 0,1-25,0 13,0 49,0 35,0-70,25 222,46 134,-68-344,121 432,20-87,-139-346,119 285,-52-131,-70-160,98 166,-5 89,-91-251,95 213,-4 13,-91-226,71 187,-52-57,-21-133,47 116,23-52,-69-69,21 46,-11-24,-26-25,38 24,-25-23,0-1,0 0,0-50,-24 2,23 47,-23-148,-96-138,116 276,-96-336,-20-88,116 423,-145-385,29 85,116 302,-95-263,-44 34,137 230,-142-190,4-40,139 230,-169-189,54 53,116 141,-145-120,29 76,116 46,-145-48,4 26,141 24,-120-25,27 25,95 0,-23 0,1 0,23 0,1 0,-23 23,22-21,1 22,23 48,-22-69,24 121,71 44,-93-162,146 217,44-6,-187-211,242 217,-55-54,-188-164,169 119,-29-51,-141-71,95 47,20-1,-114-46,94 47,-51-25,-46-23,72-1,-50 24,-23-23,-1-1,24 0,-23 0,-1-25,0 13,0-1,-48-35,46 47,-146-98,-141-46,280 141,-413-145,-58 29,464 116,-530-46,-25 98,547-46,-522 72,46 21,479-90,-277 69,132-27,159-44,-93 21,51-11,49-26,-24 13,23 0,-24 25,13-12,24-51,11 38,-21 0,97-99,237-69,-324 162,409-242,73 13,-467 222,445-260,-165 131,-292 136,357-193,-8 5,-356 190,290-170,-10-18,-278 185,188-141,-126 76,-69 69,96-71,-28 2,-68 69,22-96,-2 6,-21 87,-76-118,-118-20,185 139,-340-169,-104 8,430 159,-549-43,-71 26,612 23,-690 76,-16 67,700-135,-709 191,7 40,705-228,-712 238,24-32,696-209,-621 192,80-34,534-156,-391 139,135-52,277-92,-139 45,78-25,67-23,-70 24,37-13,49-24,-24 12,123-75,151-115,-251 182,486-290,116-103,-581 381,737-452,-80 68,-659 386,565-379,-76 67,-492 313,321-231,-158 105,-182 137,66-68,-50 50,-23 23,24-24,-1 25,-23 0,-1-25,0 13,-174 99,-229 55,384-135,-551 241,-148 39,692-277,-768 313,104-61,660-251,-640 311,49-35,597-276,-521 262,141-36,386-226,-230 113,106-53,135-67,-43 20,50 0,0-23,-49 24,24-13,50-49,21 14,-43 21,196-171,110-65,-296 228,434-313,46-53,-465 355,418-277,-66 61,-363 226,380-262,-29 44,-339 210,294-154,12-19,-323 185,162-117,-79 76,-91 47,70-49,-50 26,-23 23,49 1,-25 0,-149 25,-75 74,-184 69,369-162,-482 292,-93 31,558-311,-565 404,85-4,477-390,-512 444,53-3,465-442,-419 394,69-42,359-361,-278 255,154-83,137-181,-69 90,75-52,0-44,0 21,0-11,50-1,223-125,-248 102,471-212,116-130,-579 334,711-428,-94-41,-605 455,699-488,-61 3,-647 490,709-443,-128 20,-589 431,468-352,-202 145,-266 206,121-104,-77 78,-69 45,22-23,-13 13,0-1,-35 13,22 0,-148 99,-253 90,382-179,-551 312,-181 55,710-357,-776 427,55-18,732-411,-689 428,93 13,609-447,-527 385,146-115,376-266,-225 183,129-104,114-91,-45 45,97-72,-44 22,-28 25,72-24,-44 0,269-148,160-68,-417 208,556-314,124-86,-671 394,571-408,-21 40,-552 367,548-332,29 12,-577 323,499-311,-68 61,-435 251,379-187,-138 80,-245 112,160-69,-57 52,-110 22,42-24,23 25,-69 0,21-25,0 25,-23 0,24 0,-13 0,-24 25,-59 22,68-45,-320 246,-120 79,415-306,-568 400,-111 4,670-403,-682 350,58-18,627-336,-611 330,102-32,491-285,-494 267,56-19,459-261,-341 156,137-57,222-110,-111 43,76-50,46 0,-23 0,1-24,23 23,-24 1,49-47,-23 44,74-170,139-137,-205 297,314-384,124-98,-423 469,472-445,-29 74,-438 372,418-322,-60 51,-352 269,287-221,-65 61,-241 176,133-113,-80 77,-64 44,45-47,-25 26,-25 24,12-12,-49 24,-35 12,69-24,-344 174,-102 86,427-247,-648 384,-9 48,638-419,-579 396,45 33,555-439,-476 406,131-82,357-333,-240 217,104-79,140-141,-71 95,51-75,23-23,-23 23,24 0,0-23,24-1,117-47,-133 45,339-197,78-60,-403 245,549-383,0-31,-547 410,447-354,-58 27,-379 317,288-244,-81 79,-233 187,140-143,-29 78,-114 68,45-47,-26 3,-23 45,24-23,-13 12,-24 1,12 0,-149 98,-207 80,340-158,-480 265,-99 60,569-319,-643 433,48 6,596-435,-595 478,-18-23,606-449,-538 422,116-88,436-344,-230 210,154-153,89-68,-44 47,96-98,-45 46,-2 27,96-97,-93 69,370-220,91-102,-432 303,613-425,-10-23,-600 444,510-445,-33 75,-478 370,437-346,-137 110,-320 251,209-138,-78 53,-141 93,46-72,-27 75,-22 0,24-49,-12 24,-1 25,-12 24,0-23,-25-1,-23 24,47-23,-272 197,-106 15,361-203,-454 362,-55 36,509-394,-429 383,43 7,386-386,-379 354,13-12,371-348,-284 261,129-105,162-162,-93 93,75-75,23-23,-24 24,2-2,21-22,2-1,0 0,75-74,156-157,-214 214,330-331,81-103,-409 431,477-451,-123 51,-349 393,398-395,-72 72,-328 328,251-251,-108 108,-157 157,92-116,-100 76,0 46,24-48,-1 28,-21 20,-2-23,0 12,-99 75,-206 56,287-111,-428 265,-86 52,493-300,-556 447,92-37,460-397,-428 410,42-66,411-365,-379 356,156-82,234-282,-167 165,127-78,45-90,-23 44,2-25,21-23,-22 23,23-23,51-26,-3-45,-44 66,270-220,58-107,-315 315,381-406,27-25,-402 423,326-373,-40-6,-294 384,284-328,-90 93,-193 235,159-130,-80 55,-89 89,94-94,-51 51,-46 46,23-23,-2 2,-21 22,-2 1,0 0,-25 24,-94 95,114-114,-268 243,-55 127,308-353,-451 450,-8 31,462-485,-380 379,37-13,348-371,-236 284,60-86,177-198,-88 135,76-101,21-44,-23 72,2-75,22 0,1 24,46-24,-43 0,221-149,123-82,-322 214,421-355,62-66,-470 405,409-389,-98 26,-326 370,299-371,-62 66,-247 315,235-232,-81 10,-160 228,117-139,-53 31,-68 112,72-68,-75 26,0 46,25-23,-25 2,0 21,0 2,0 0,-50 25,-69 70,114-91,-293 245,-79 57,357-290,-426 381,15 33,415-413,-356 379,39-15,319-365,-284 282,84-60,205-228,-140 164,53-54,93-116,-47 95,-21-52,68-44,-22 46,12-24,13-25,0 0,38-25,11 1,118-119,-160 137,266-242,34-60,-292 293,357-332,-89 40,-268 291,134-182,-4 5,-141 187,70-93,-25 26,-48 72,73-99,-74 77,0 22,25-49,-13 25,-12 25,0 0,-111 75,-81 93,185-163,-340 293,-34 60,365-344,-381 358,85-60,302-301,-189 237,55-80,139-162,-69 93,26-51,46-47,-23 49,2-26,22-23,1 24,0-13,49-74,94-81,-137 137,267-267,86-133,-346 390,359-430,-44-22,-308 440,228-419,-32 86,-209 350,142-237,-30 10,-114 228,69-139,-27 8,-44 133,47-141,-27 102,-22 45,24-73,-25 52,0 22,0 1,0-24,0 23,-49 26,-43 20,84-41,-289 195,-80 106,357-288,-427 380,25 48,398-419,-299 371,63-90,247-291,-161 232,33-83,134-156,-43 115,2-53,46-68,-22 71,-25-25,48-48,1 24,0-1,0-23,0-1,0 0,74-25,-1-47,-71 69,221-145,93-120,-309 263,290-343,41-37,-328 373,163-236,-8 36,-156 201,90-138,-4 31,-91 112,120-143,-52 30,-69 114,47-69,-26 26,-24 46,0-23,24 25,-23 0,-1-24,0 11,-25 26,13-13,-50 49,-82 95,139-139,-268 243,-31 33,286-264,-230 256,80-82,162-184,-69 93,52-29,22-68,-74 96,28-52,45-44,-23 22,25-1,0-24,0 0,0 0,25 0,23-72,-47 70,173-147,65-114,-230 253,239-287,-18-3,-212 277,131-151,-102 80,-44 89,71-94,-50 51,-23 46,24-72,-25 50,0 23,0-24,0 2,0 21,0 2,-24 0,23 0,-74 0,-68 72,138-69,-268 121,-61 43,320-160,-333 191,61 16,274-205,-186 165,31-8,160-158,-117 116,5-29,114-91,-94 95,52-52,44-44,-22 22,2-25,22 0,1 0,0 0,74-50,118-142,-185 185,265-241,88-87,-347 323,309-261,-61 36,-249 226,137-138,-29 77,-116 70,45-73,-25 51,-23 24,24-50,-1 50,-23 0,-1-25,0 49,0-23,-25-1,-95 96,116-93,-294 220,-86 66,371-280,-433 339,12 13,421-350,-309 286,82-33,232-255,-141 165,54-80,91-89,-46 70,2-52,46-22,-22 24,24-2,0-21,0-2,24-24,-24 23,149-73,137-117,-274 183,385-265,56-85,-435 344,429-358,-143 138,-286 220,230-184,-56 30,-185 162,117-93,-4 3,-116 92,70-70,-26 50,-46 23,23-24,-13 13,1 0,-2 0,-47 48,-79 56,106-84,-289 240,-56 82,336-313,-404 330,96-21,305-304,-153 176,55-79,114-114,-69 94,50-51,23-46,-49 72,26-36,48-51,0 13,-23 0,98-25,187-70,-274 91,410-194,81-90,-485 278,503-312,-149 42,-347 262,272-181,-38 35,-245 155,135-115,-53 52,-93 69,72-71,-27 50,-47 23,24-24,-12 13,-26-1,13 37,0-23,-99 24,-116 94,207-114,-389 218,-75 37,448-247,-473 260,84 3,380-254,-265 226,60-33,228-207,-188 166,129-36,63-127,-118 88,76-27,47-70,-24 23,25-1,0-23,0 24,46-25,-43 0,97 0,134-94,-220 89,383-144,21-84,-390 218,444-233,-117 11,-338 225,231-161,-59 54,-180 114,140-94,-6-20,-137 113,93-68,-4 26,-91 46,71-72,-38 37,-74 49,37-35,0 21,0 2,-47 0,44 0,-146 0,-184 48,319-46,-507 122,-100 43,597-160,-596 241,94 39,506-277,-501 263,64-8,443-257,-358 216,89-83,268-134,-184 93,79-52,116-47,-45 24,0-1,48-23,-24 24,1-25,23 0,1 0,48-24,-46 23,147-74,230-43,-361 112,528-217,71-62,-589 272,567-259,-43 32,-533 231,551-214,-61 38,-472 172,459-161,-67 55,-411 114,280-94,-40 28,-244 67,135-45,-80 26,-63 21,68-23,-50 25,-23 0,24-25,-13 13,-74 49,-37-37,-188 48,276-46,-435 47,-53-1,477-46,-599 72,8-26,581-46,-588 48,45-4,530-43,-600 22,112-2,495-21,-582 23,52 20,516-41,-494 21,32 22,482-44,-290-3,156 23,158-21,-66-27,50 25,23 0,-73 0,50 0,23 0,-24-25,12 12,13 13,0 0,38 13,160-38,179 25,-357 0,526-25,91 25,-604 0,637 25,-19-2,-608-21,677 23,18-1,-707-23,738-1,-76 0,-642 0,668 24,-72-24,-624 0,598 0,-102 0,-493 0,272 25,-104-25,-189 0,69 0,-98 0,23 0,51 0,-26 0,-23 0,-1 0,0 0,-124 0,-185 0,295 0,-457-25,-81-23,533 47,-626-49,99 3,521 44,-620-46,-16 26,603 21,-662-48,72 4,602 43,-649-47,51 26,618 23,-569-48,44 25,531 23,-501-24,164 25,342 0,-258-25,81 25,186 0,-118 0,54 0,65 0,-69 0,50 0,23 0,1 0,0 0,0 0,0 0,75 25,247 25,100-3,-397-45,595 48,68-3,-657-44,614 21,47 0,-664-23,691 24,-25-1,-668-23,693-1,-63 23,-617-21,606 22,-105-1,-485-21,491 23,-173-2,-349-21,224 23,-129-2,-114-21,45-2,-26 24,-23-24,48 0,-24 0,-75 0,27 0,22 0,-148-24,-206-24,338 46,-480-48,-98 3,570 45,-669-48,74 2,594 46,-668-72,26 2,641 70,-717-48,22 26,700 23,-698-24,-27 25,725 0,-697 0,48 24,647-23,-621-1,92 24,535-23,-378-1,156 0,231 0,-189 0,101 0,95 0,-73-25,5 25,66 0,-21 0,13 0,-1 0,36 0,-21 0,97 0,158 0,-241 0,456 25,107-25,-538 0,678 25,-111-2,-571-21,633-2,-33 23,-604-22,637 24,-19-2,-608-21,652 48,-50-27,-620-22,645 24,-27-1,-616-23,568 24,-86 21,-472-43,384 47,-86-26,-322-23,210 24,-103-1,-116-23,95 23,-75-24,-23 0,49 0,-27 0,-21 0,-2 25,-24-49,23 23,-49 1,-231-23,264 22,-429-49,-73 3,492 44,-643-71,30 26,610 46,-639-97,35 5,598 89,-708-70,65 5,638 66,-678-21,0 1,693 23,-693 26,48-1,647-23,-646 73,97-2,551-69,-499 71,162 22,346-93,-235 47,106-26,135-23,-43 24,50-1,0-24,-24 25,0-25,23 0,26 25,70 23,-91-46,318 97,154-4,-456-91,601 46,94-50,-686 0,666-75,-53 4,-615 68,643-96,-8 28,-629 67,612-70,-46 50,-578 23,525-49,-127 4,-392 43,271-22,-82 1,-209 23,93-24,-52 25,-47 0,24 0,-1 0,-23 0,-1-24,-24 24,23 0,-48 0,-211-24,247 23,-409-49,-81 26,485 23,-627-23,0 70,595-43,-620 47,-18 45,657-91,-664 95,90-6,565-87,-630 143,70 20,580-164,-550 144,193-31,357-112,-253 93,154-75,114-23,-70 24,52-25,22 0,-24 0,1 0,23 0,1 0,0 0,25-25,93-70,-112 91,167-96,41-42,-204 136,213-143,-56 77,-160 69,117-71,-54 27,-66 44,46-22,-3-22,-45 45,23 2,-25-24,0 23,0 1,-24 0,23 0,-23-25,-72 1,92 23,-343-23,-82 47,411-22,-527 74,19 44,506-114,-352 119,109-5,253-114,-189 69,103-25,93-48,-96 49,51-27,46-22,-23 24,13-12,12-13,0 0,37-13,187-36,123-21,-322 65,520-119,31-44,-556 163,526-120,-68 54,-460 68,404-71,-94 27,-309 44,254-22,-61 2,-201 21,188 2,-32 0,-161 0,143 0,-78 0,-68 0,72 0,-52 0,-21 0,23 0,-2 0,-22 0,24 0,-12 0,-13 0,0 0,-38 0,15-23,22 22,-74-24,-61 2,123 21,-185-48,-12 4,196 43,-283-47,-31 27,308 21,-352 2,-33 0,389 0,-282 50,82-2,209-46,-192 72,9-3,182-68,-216 97,34-29,182-68,-91 71,4 21,90-90,-44 69,2-4,44-65,-22 94,25-3,0-93,25 121,45 16,-65-131,119 165,19-7,-137-161,167 143,18-30,-183-114,165 94,-28-26,-141-71,195 47,-8-25,-184-23,241-1,-33-47,-207 45,241-98,-14-41,-222 134,260-217,-14-35,-246 245,186-259,-63 46,-123 206,86-152,-27 6,-70 160,23-117,23 4,-46 116,-2-70,0 25,0 48,0-49,0 25,0 25,0-11,0 11,0 0,-25 61,1 59,23-116,-73 294,2 132,69-414,-121 481,30 21,89-491,-45 321,-21 33,68-365,-47 306,-22 39,70-350,-48 337,27-112,22-224,1 211,0-104,0-114,-25 69,25-27,0-44,0 22,0-1,0-23,0-1,0 0,25-100,49-222,45-108,-114 413,94-528,-6 35,-86 474,42-361,-1-35,-46 417,23-332,23 35,-47 301,24-286,-1 80,-23 210,48-166,-24 27,-25 143,25-121,-25 54,0 65,25-44,-13 24,-12 25,0 0,0 0,0 0,13 50,-38 148,25 137,0-323,-50 485,26 103,23-580,-73 550,-21-24,91-521,-95 546,-21-22,115-528,-94 500,-21-110,116-400,-70 262,27-84,44-180,-22 115,25-75,0-48,0 73,0-50,0-23,0 24,0-13,0-49,95-151,-90 178,119-362,-5-152,-114 502,144-598,-54 24,-91 571,45-496,0 15,-48 491,73-481,-4 30,-65 436,69-342,-2 62,-69 297,46-160,-1 7,-46 158,23-116,-2 54,-21 66,-2-46,0 26,0 23,0-24,0 13,0 12,0 0,0 0,0 0,-25 112,-50 161,-44 107,114-363,-144 503,7 26,136-521,-118 446,30-2,88-441,-93 468,-20-19,114-458,-94 477,3-135,93-350,-47 287,2-84,46-205,-22 140,-1-29,25-116,-25 95,25-50,0-48,-25 24,25-1,0-23,0-1,0-24,0 23,25-198,45-199,-66 375,96-523,18-92,-112 606,118-638,-29 124,-91 522,95-522,-6 36,-87 474,69-460,-27 88,-47 394,49-284,-26 87,-23 199,-1-112,24 28,-23 93,-1-72,0 52,0 22,0-24,0 12,0 1,0 35,0-21,0 23,-24 119,23-140,-49 369,2 80,47-435,-74 552,27 5,47-554,-49 475,4-12,42-447,-45 484,2-4,44-488,-71 467,2-91,69-388,-71 305,26-131,46-183,-47 141,25-54,23-91,-24 95,25-26,0-72,-25 49,13-25,12-25,0 0,37-124,10-182,-44 289,96-429,46-110,-141 541,120-630,-4 139,-116 491,120-506,-4 66,-116 439,145-456,19 41,-163 416,144-308,-29 11,-116 302,71-164,-28 33,-45 133,73-140,-75 100,0 46,24-73,1 51,-25 24,0 0,0-24,0 23,0 1,0 0,0 0,0 0,0 74,0 150,0 41,0-258,-25 465,-23 58,47-514,-49 480,-21-18,68-460,-96 453,-46-14,141-442,-120 357,29-63,90-296,-69 211,28-110,42-104,-20 89,0-75,23-23,-24 48,25-25,0-23,0 24,-24-25,23 0,26-50,-2-131,-21 164,72-355,21-81,-91 434,121-526,-32 122,-87 399,93-299,-28 63,-68 248,47-286,-27 44,-21 235,47-254,-25 88,-23 172,24-136,-1 54,-23 91,24-96,-25 28,0 70,24-48,-24 26,0 23,0-23,0 11,0 13,0 0,0 0,0 0,-24 62,-1 38,-23 138,46-228,-97 387,4 29,91-406,-145 451,55-93,89-359,-70 304,-18 28,87-330,-68 326,-45 55,114-382,-70 303,3-83,70-232,-73 165,52-77,21-92,-22 95,0-28,23-68,1 22,-24-1,23-23,-11 11,24-49,36-105,-46 135,97-340,-5-76,-89 399,144-497,-6 46,-137 454,93-376,19 20,-112 357,118-327,-3 9,-118 329,72-314,-29 66,-43 241,47-182,-3 33,-45 156,23-115,-25 28,0 93,25-47,-49 3,23 45,1-23,0 2,0 21,0-23,0 13,-25 24,14-12,-27 0,-10 24,46-23,-72 73,-45-2,114-69,-194 171,-36 61,222-222,-235 235,8 40,232-279,-190 215,56-59,135-157,-142 166,31-33,112-133,-93 91,27-3,69-93,-22 47,25-26,0-23,-24 24,24-1,0-24,24 0,-11 0,24 0,36-24,-72 24,123-50,69-22,-187 69,192-96,16 4,-204 91,139-120,-8 30,-134 89,142-70,-30-20,-114 91,144-70,-29 2,-116 69,95-46,-4-22,-90 67,168-70,19 2,-185 69,216-71,11 4,-220 65,185-69,51 6,-228 62,301-69,11 4,-321 68,335-22,-41 1,-292 23,258 1,-45 23,-208-21,228-2,-81 24,-160-23,167 24,-104-2,-66-22,70-1,-50 24,-23-23,49-1,-25 0,-50 25,25-13,-25 1,-47 11,70-23,-321 73,-114 47,428-118,-512 96,-55-3,556-92,-377 20,-51 0,425-23,-300-1,-12 0,323 0,-236-25,103 25,141 0,-120-24,28 0,93 23,-72-24,51 25,24 0,-25-25,12 13,100-1,79-10,-158 22,265 1,83-24,-340 23,406 26,-2-2,-394-22,346 49,53-26,-403-23,350 48,82-25,-437-23,405 24,-68-25,-336 0,280 25,-109-25,-180 0,165 0,-78 0,-93 0,97 0,-53 0,-45 0,23 0,-1 0,-23 0,-1 0,0 0,0 0,0 0,-25-25,-99 25,-41-24,156 23,-388-48,-9-23,391 69,-506-46,37 0,471 48,-359-24,11 25,350 0,-237-25,33 25,207 0,-240 0,55 0,187 0,-118-25,53 25,68 0,-47 0,26 0,23 0,-23 0,11 0,13 0,0 0,37 0,13 0,94 0,-139 0,292 25,49-25,-319 0,419 50,-39-26,-392-23,382 24,-16-2,-365-22,356 24,-13-1,-346-23,334-1,-47 0,-277 0,200 0,-78 0,-141 0,95 0,-75 0,-23 0,24 0,-1 0,-23 0,23 25,-47-25,22 0,1 0,-72 0,69 0,-220 25,-83-2,289-22,-454 24,-3-25,452 0,-474 0,90 0,390 0,-331-25,20 2,306 22,-152-24,-41 1,204 23,-188-24,55 1,137 23,-118-23,52 0,70 23,-48 1,50-24,0 23,0 1,-24 0,23 0,26-25,-1 25,-23 0,73-25,44 2,-112 21,193-47,65 49,-255 0,264 0,-38 0,-222 0,235 25,-35 22,-203-45,164 23,65 23,-230-46,164 47,-57-25,-108-23,92 49,-30-50,-66 0,46 25,-3-2,-45-22,23-1,-1 0,-23 0,-1 25,24-25,-23 0,-1 0,0 0,0 25,0-13,0 1,0-38,25 25,-14 0,-22-25,34 2,-22 21,24-47,-2-19,-21 61,23-92,-1 27,-23 70,23-98,0 29,-23 68,24-47,-25 2,0 47,25-49,-25 3,0 45,0-23,0 1,0 23,0-24,0 1,0 23,0 1,0-24,0 24,0 0,0-25,0 25,0 0,0 0,0 0,0 0,0 25,-25 24,2 114,21-152,-72 262,3 82,67-338,-95 454,-43-45,135-405,-117 376,-16 0,131-373,-90 274,4-13,91-272,-70 210,25-103,48-116,-49 120,50-75,0-48,-25 73,25-50,0-23,0 24,0-13,0-12,0 0,0-62,70-123,-65 172,69-310,21-79,-90 383,94-428,-52 162,-45 272,23-260,-25 42,0 214,25-181,-1-65,-23 253,-1-189,0 81,0 112,25-68,-25 27,0 44,0-21,-24 0,23 23,1 1,0 0,0 0,0 0,-25 74,-23 141,46-207,-72 365,-46 57,116-414,-95 480,3-40,92-440,-20 356,-47 4,67-355,-70 351,6-54,61-289,-67 194,27-59,44-154,-21 65,24-29,0-43,-25 47,25-27,0-21,-25-2,13 0,24-100,35-207,-44 292,46-432,22-98,-67 520,70-571,-26 165,-46 416,22-333,0-11,-23 346,24-235,-2 16,-21 216,-2-158,0 79,0 91,0-70,0 26,0 46,0-23,0 1,0 24,0 0,0 0,0 0,0 0,0 49,0 100,-24 157,23-289,-24 379,25 104,0-479,-25 376,1-61,24-324,0 310,-24-67,23-237,-24 379,25-130,0-261,-25 217,25-30,0-187,0 93,-24-27,23-70,1 73,0-51,0-23,0 23,24-24,-23 0,-1 0,23-45,-21 41,72-269,21-130,-90 384,144-527,16-21,-157 539,141-493,-28 62,-118 447,96-385,-5 47,-88 328,68-251,-26 32,-46 234,47-167,-1 55,-46 114,-2-70,0 51,0 24,0-25,0 12,0 1,0 0,0 49,0-13,0-23,0 147,-24 165,23-303,-73 412,3 48,67-444,-70 495,-23-111,95-398,-98 385,-19 32,114-412,-119 355,28-35,93-326,-96 286,50-127,48-166,-49 120,26-51,24-72,0 74,0-51,0-23,0-1,-24 24,23-24,1 0,0-72,0 70,49-271,71-110,-115 369,143-507,45-56,-187 559,217-454,-55 113,-162 346,118-260,-3 56,-118 211,121-192,-27 77,-95 118,73-121,-27 51,-47 71,24-47,-25 25,0 23,0-24,24 25,-23 0,11 0,-12 0,0 0,-12 50,-38 49,-63 82,102-164,-187 306,-18 109,208-418,-289 458,11-44,274-410,-236 330,31-36,211-302,-168 189,53-30,118-165,-47 71,26-52,24-22,-25 49,12-25,1-50,60 1,-46 23,171-172,114-162,-276 322,361-433,58-56,-413 483,355-453,-38 66,-321 391,310-382,13 61,-325 324,237-261,-7 32,-234 234,142-142,-54 54,-91 91,95-95,-75 52,-23 44,49-21,-25 11,-25 13,0 0,0 13,0-13,-24 23,23-22,-74 99,-114 113,180-203,-264 337,-32 53,287-378,-354 400,42-44,313-359,-330 378,62-18,272-361,-260 329,57-84,209-253,-142 188,80-82,64-108,-45 67,26-27,23-47,-24 24,1-1,23-23,1 24,0-13,0-12,0 0,75-87,99-62,34-59,-193 193,183-208,-32 34,-158 179,116-138,-77 78,-44 65,71-94,-51 53,-21 42,47-45,-49 26,0 21,25 2,-25-24,0 23,0 1,0 0,-25-25,14 13,-27 49,-34-13,69-23,-96 49,-65 43,155-87,-215 93,8 21,209-116,-191 120,7-5,183-114,-190 94,37-7,148-84,-186 91,31-27,163-70,-169 48,29-2,141-47,-120 24,5-1,114-23,-94-1,-46 0,141 0,-95 0,-19 0,112 0,-69-25,28 25,45 0,-48-25,26 25,23 0,-23-24,11 11,13 13,0 0,13-12,-13 12,47-48,-45 46,97-47,93-71,-185 116,216-96,16 5,-230 91,190-70,-81 50,-112 23,118-49,-9 4,-106 43,90-22,-51 1,-46 23,47-24,-2 25,-44 0,22-25,-1 25,-23 0,-1 0,23 0,-22 0,-1-24,0 11,0 1,-24 12,-24-24,46 23,-97 1,5 0,88 0,-93 0,-46 0,141 0,-120 25,-20-1,139-23,-143-1,76 24,69-24,-46 0,1 24,46-23,-48 24,26-25,24 0,-50 25,25-13,25 1,-24-13,23 0,-24 24,13-11,-25-1,13 12,23-23,-49 24,-22-1,70-23,-72 23,1 25,71-48,-97 49,3-2,93-47,-72 24,27-1,47-23,-74 24,53-3,19-19,-46 21,25 0,23-23,-24-1,1 0,23 0,1 0,-23 24,22-23,1-1,0 0,0-25,0 13,49-1,-2-33,-44 43,71-47,44-44,-112 89,94-94,17-19,-110 112,117-94,-4-20,-116 116,95-70,19 3,-112 68,93-72,-27 27,-69 46,96-72,-52 50,-45 23,73-73,-28 50,-45 23,48-24,-2-23,-46 47,47-24,-25 1,-23 23,49-24,-27 2,-21 21,21 2,-22 0,24-24,-12 11,-1 26,-12-37,0 23,25 1,-13 0,1 0,-13-24,0 23,0-11,0 12,0 0,-25 37,25-37,-48 47,46-45,-97 73,-42 89,133-155,-190 140,6 19,185-162,-167 192,56-102,112-92,-142 144,76-76,69-69,-71 71,2-26,69-46,-21 23,0-25,23 0,1 25,-24-25,23 0,-12 0,13 0,38-25,10-23,-47 46,99-97,-28 2,-70 95,147-147,21 3,-167 143,171-171,-7 8,-160 159,166-142,-31 8,-135 133,117-116,43 5,-160 114,117-119,19 52,-137 69,93-96,-5 52,-89 45,70-73,-27 27,-47 46,74-22,-52 0,-21 23,22-24,0 1,-23 23,24-24,-12 13,-1 24,-12-35,0 22,0 1,0 0,0 0,0 0,0 24,-48 0,46-23,-47 74,-138 41,175-108,-211 165,-33 37,239-196,-256 184,58-7,207-183,-191 140,-16 20,207-162,-166 143,31-53,138-93,-119 96,4-27,116-69,-46 46,2-1,46-46,-47 23,25-25,23 0,-24 25,13-13,24 1,-36-13,23 0,1 0,-23 0,21 0,2 24,0-11,0-13,0 0,0 0,0 0,25-37,-1 37,-23 0,49-50,19 4,-64 42,94-70,45-46,-139 116,144-145,18 6,-160 137,142-118,-31 6,-112 112,118-93,-28-21,-93 116,121-120,-55 32,-64 84,119-116,-27 28,-94 93,96-96,-4 27,-91 70,71-48,-27 2,-47 46,49-47,-26 25,-23 23,23-24,0 1,-23 23,-1 1,24-24,-23 23,23-23,-23 24,11-12,-12 12,0 0,13 12,-13-12,0 0,0 0,0 0,0 0,0 0,-25 0,-25 24,-22 24,70-46,-147 122,-16 17,156-133,-164 141,3 20,166-165,-170 170,28-52,143-120,-121 147,29-30,91-114,-70 70,-21 19,90-89,-44 94,1-75,46-23,-47 73,1-50,46-23,-23 49,25-26,0-24,-25 0,1 24,24-23,0 23,0-23,-50 49,28-29,19-18,3-3</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00:55.562"/>
    </inkml:context>
    <inkml:brush xml:id="br0">
      <inkml:brushProperty name="width" value="0.5" units="cm"/>
      <inkml:brushProperty name="height" value="0.5" units="cm"/>
      <inkml:brushProperty name="color" value="#FFFEFE"/>
    </inkml:brush>
  </inkml:definitions>
  <inkml:trace contextRef="#ctx0" brushRef="#br0">7032 844,'0'0,"0"0,-21 62,21 77,0-135,-20 182,0 56,19-238,1 222,0-4,0-217,21 159,-21-42,0-121,0 143,20-4,-20-136,0 99,0-4,0-95,0 37,0-1,0-39,0 40,0-21,0-19,0 19,0 1,0-21,0 0,0 20,0-20,0-20,0 10,0-21,0-72,0 103,0-165,20-49,-19 202,-1-296,0 49,0 251,20-260,0 37,-19 216,-1-191,20 5,-19 196,19-180,0 8,-19 169,19-136,0 24,-19 117,19-59,-20 22,0 39,0-40,0 21,0 20,21-21,-21 1,0 19,0 1,0-20,0 20,0 0,0 20,0-20,20 42,-20 79,0-119,0 204,21 76,-21-277,21 304,-21-8,0-294,0 219,0-26,0-194,-21 179,21-5,0-175,-21 160,21-23,0-141,-20 102,20-2,0-99,-21 80,21-41,0-41,0 62,0-22,0-39,0 20,0-1,0-20,0 21,-20-21,20 0,0 20,0-9,0-11,0 0,20-52,-20 12,0 39,0-102,0-59,0 160,0-224,0-55,0 274,0-219,0 4,0 218,0-140,0 23,0 118,21-79,-21 2,0 78,0-60,0 22,0 39,20-61,-20 42,0 20,0-41,0 21,0 19,0-9,0 0,0 30,0-20,0 0,-20 40,20-39,-21 102,-19 38,39-138,-40 161,1 37,39-196,-40 160,21-29,19-129,-19 137,20-4,0-136,0 99,0-2,0-99,0 80,0-21,0-60,0 60,20-20,-20-40,0 19,0 0,0-19,21 19,-11-9,0-22,0 11,1 0,29-40,-39 39,61-61,-2-38,-59 98,61-81,-21 3,-41 78,41-80,-1 22,-38 58,18-59,0 41,-19 19,-1-20,0 1,0 20,0 0,20 0,-20 0,0 0,0 0,-20 41,-19 36,37-72,-60 139,-16 12,74-147,-99 176,3-25,97-156,-59 99,3-3,57-97,-39 58,20-40,21-21,-21 62,1-42,20-20,0 21,0-11,-21 0,11 0,41 1,-31-11,40-20,-39 19,40-19,60-41,-99 60,101-61,17-18,-117 78,79-59,-1 0,-79 60,39-40,-1 21,-39 19,40-40,-21 21,-20 20,21-21,-21 1,0 19,21 1,-11 0,-10 0,0 0,10 0,-10 0,-20 0,20 0,0 21,-20 19,19-39,-40 61,1 18,39-78,-61 60,22 18,39-78,-20 39,-18-1,37-39,2 40,-19-41,18 0,1 21,0-11,-21 0,12 0,18 1,11-11,-19 0,-1 0,40 0,-39 0,40 21,-21-21,-19 0,40 0,-1 0,-39 0,19 0,1 0,-21 0,20 0,-9 0,-1 0,0 0,1 0,-1 0,-10 0,0 0,-52 20,32-20,-61 20,80-19,-102 40,-58-1,157-39,-181 19,-15 21,195-40,-242 19,27 0,214-19,-241-1,24 0,220 0,-203-21,47 21,154 0,-139 0,3 0,138 0,-120 0,42 0,79 0,-80 21,22-21,59 0,-41 0,22 0,20 0,-21 0,1 0,20 0,0 0,0 0,0 0,0 0,20 0,21 0,80 0,-118 0,243-21,50 1,-283 20,254-21,-45 21,-218 0,181-21,-5 21,-175 0,119-20,37 20,-158 0,141 0,-65-20,-76 19,100 1,-22-20,-80 20,61 0,-2 0,-58 0,39 0,-21-21,-20 21,21 0,-11 0,1 0,-2 0,2 0,-31 0,20 0,-21 0,-40 0,60 0,-143 21,-76-1,214-20,-282 21,-16-1,300-20,-284 0,45 21,239-21,-181 0,6 0,173 0,-220 0,-14 20,234-19,-159-1,23 20,140-20,-80 0,41 0,41 0,-62 0,2 0,58 0,-39 0,21 0,20 0,-21 0,1 20,20-19,0-1,-21 0,21 0,0 0,20 0,-19 0,19 0,41-21,-60 21,143 0,11-19,-146 18,217 1,-23-21,-200 21,182 0,15 0,-194 0,158 0,17 0,-177 0,120 0,-24 0,-98 0,81 0,-3 0,-78 0,59 0,-1 0,-58 0,39 0,-20 0,-21 0,41 0,-21 0,-19 0,-1 0,0 0,20 0,-40 0,20 0,-21 0,-40 0,60 0,-143 0,-37 0,177 0,-284 0,49 0,232 0,-302 0,-12 0,313 0,-238 0,-34 0,272 0,-218 0,27 0,192 0,-240 0,5 0,238 0,-181 21,44-21,138 0,-100 0,62 0,41 0,-82 0,41 20,40-20,-40 0,21 0,20 0,-21 0,11 0,0 0,0 0,10 0,0 0,51 0,10 0,41-20,-101 20,205 0,57-21,-259 21,263-21,11 2,-268 18,196-20,-27 21,-173 0,220 0,-6 0,-214 0,179 0,-4 0,-177 0,140 21,-24-21,-116 0,98 0,1 20,-103-20,62 0,-21 0,-41 0,62 0,-21 0,-41 0,20 0,1 0,-21 0,20 0,-20 0,0 0,0 0,-20 0,10 0,-42 0,-68 0,117 0,-203 0,-36 0,237 0,-262-20,48 20,212 0,-260 0,-13-20,272 19,-239 1,5 0,237 0,-221 0,24 0,199 0,-223 0,-13 0,231 0,-218 0,65 0,157 0,-140 0,24 0,117 0,-120 0,-18 0,138 0,-100 0,3 0,97 0,-59 0,24 0,35 0,-17 0,0 20,19-19,-19-1,0 0,19 0,1 0,-20 0,19 0,1 0,21 0,-21 0,21 0,39 20,-59-20,102 21,61 20,-163-41,225 21,-29 18,-189-37,239 18,-45 1,-198-21,181 20,35 0,-214-19,158-1,54 20,-210-19,198-1,-43 0,-161 0,141 0,-42 20,-99-20,101 0,-22 0,-80 0,82 0,-63 0,-20 0,41 0,-21 0,-19 0,19 0,0 0,-19 0,-1 0,20 0,-20 0,11 0,-42 0,11 0,19 0,-60-20,-40 0,99 19,-204-20,4-19,199 39,-265-19,-15-21,279 41,-223-21,-34 21,255 0,-261 0,44-20,220 20,-244 0,-25-20,256 19,-251 1,26 0,235 0,-200-21,45 21,158 0,-162 0,43-20,121 20,-102 0,22-20,80 19,-81 1,-20 0,101 0,-61 0,1-20,61 20,-41 0,20 0,21 0,-21 0,1 0,20 0,0 0,-20 0,19 0,1 0,0 0,0 0,0 0,0 20,0-20,41 0,-41 0,62 21,80-1,-140-20,163 42,35-22,-195-20,242 41,-7-21,-233-19,239 19,-28 20,-210-39,198-1,-24 21,-179-21,141 0,37 20,-177-19,140-1,-3 20,-138-20,141 0,-64 20,-78-19,101-1,-44 0,-56 0,38 20,17-20,-55 0,18 0,19 20,-39-19,19-1,-19 0,19 0,-10 0,1 0,-2 0,2 0,-1 0,-10 0,0 0,11 0,-11 0,-20 0,19 0,1-21,-20 21,20 0,-21 0,-20 0,41 0,-62 0,1-20,61 20,-62 0,-36 0,93 0,-56 0,-38 0,95 0,4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4:33.024"/>
    </inkml:context>
    <inkml:brush xml:id="br0">
      <inkml:brushProperty name="width" value="0.5" units="cm"/>
      <inkml:brushProperty name="height" value="0.5" units="cm"/>
      <inkml:brushProperty name="color" value="#0FCDB2"/>
    </inkml:brush>
  </inkml:definitions>
  <inkml:trace contextRef="#ctx0" brushRef="#br0">8307 4154,'0'0,"0"0,0 0,0 0,0 0,0 0,-288 329,82-124,5-3,197-198,-325 407,164-41,156-348,-393 696,-132 228,497-880,-420 814,-36 148,454-948,-375 786,3 38,368-809,-202 592,40-71,181-544,-76 103,62-98,35-72,3 37,0-81,0 36,41-120,158-473,-192 575,363-925,142-157,-489 1055,635-1309,-33 67,-592 1223,624-1249,-31 66,-594 1184,667-1085,-108 207,-565 901,427-615,-182 309,-255 328,149-184,-83 102,-82 103,0 0,-123 226,-165 391,-178 276,438-840,-671 1262,-170 187,834-1441,-788 1296,26-104,731-1149,-715 1088,72-129,677-1015,-543 856,264-438,293-438,-106 218,85-246,37 0,43-123,155-386,-186 484,319-839,172-291,-467 1076,706-1401,-37 112,-666 1297,744-1286,-87 161,-648 1117,530-990,-65 282,-487 752,305-418,-211 295,-113 152,36-76,-80 159,37-72,-39 200,-272 421,297-594,-519 996,-138 278,647-1255,-837 1430,37-224,788-1199,-825 1258,82-145,739-1108,-657 965,190-205,484-783,-263 413,171-336,110-111,7 35,40-199,-38 152,162-488,152-295,-303 756,439-1077,184-242,-614 1306,595-1147,-21 81,-575 1073,596-1030,-32 210,-554 813,422-612,-217 303,-226 340,155-191,-83 104,-82 102,0 0,-41 143,-82 145,-236 390,348-657,-524 925,-158 247,646-1111,-734 1069,70-163,681-948,-627 824,182-192,456-645,-269 302,173-214,107-107,-33 33,120-120,-76 76,79-161,193-465,-262 600,439-958,256-231,-675 1161,748-1341,-75 221,-672 1120,665-1012,-81 180,-578 832,495-683,-225 352,-292 365,188-183,-166 167,-39 37,-1 43,0-20,-205 287,-192 366,382-649,-643 962,-171 278,795-1214,-871 1224,29-80,848-1156,-795 1112,108-118,690-997,-551 786,227-395,328-401,-143 220,124-206,39-38,42-44,-2-75,-37 111,245-487,188-378,-418 837,600-1035,51-228,-637 1237,668-1050,-86 75,-568 959,572-869,-57 184,-545 740,314-390,-128 171,-196 233,77-34,-120 80,35-37,44-2,-161 201,117-196,-367 694,-229 339,581-1007,-763 1326,-76 6,809-1287,-774 1240,30-90,761-1177,-709 1020,145-117,573-917,-307 500,169-335,156-195,-37 77,80-200,-37 113,80-118,202-444,-280 558,489-978,100-119,-569 1061,757-1230,-140 115,-624 1128,682-996,-12 99,-675 912,482-641,-137 261,-344 383,151-192,-124 206,-39 0,41 0,-22 0,-123 247,-212 382,301-600,-520 916,-179 283,686-1181,-755 1269,109-168,647-1104,-632 1026,114-176,513-843,-298 607,170-379,153-270,-76 115,121-203,-37 75,80-78,235-433,-305 495,482-884,266-257,-739 1129,884-1366,-67 201,-813 1161,757-1075,-29 120,-725 954,589-744,-299 383,-307 385,153-193,-124 206,-39 0,-1 41,0-20,-123 246,-194 367,305-610,-523 881,-136 201,643-1061,-712 1024,68-159,645-874,-549 828,139-110,422-727,-232 425,127-252,117-194,-38 117,81-203,-39 78,-1 2,0 0,247-452,69-182,-303 610,480-840,111-143,-591 986,521-842,-96 107,-423 730,355-549,-91 216,-270 348,196-236,-125 207,-77 39,79-82,-42 83,-39 0,-1 0,-40 119,39-114,-246 529,-190 261,422-767,-561 1000,-97 160,647-1143,-632 942,143-75,496-878,-434 665,176-263,266-420,-112 231,84-247,37 0,43 0,-41-39,0 37,165-409,149-336,-300 713,439-912,178-198,-604 1095,590-1061,-59 153,-541 927,559-792,-103 112,-453 680,227-340,-128 211,-115 153,79-35,-123 81,39-39,1-42,-40 121,38-78,-368 533,-185 218,535-725,-721 1000,-134 165,846-1152,-711 1069,68-161,645-911,-549 908,140-233,420-686,-149 384,85-251,78-156,2-4,40-39,-39 37,40-80,197-354,-229 420,443-724,144-95,-575 806,637-958,-98 188,-544 776,559-759,-19 67,-536 690,556-633,-98 140,-463 502,314-313,-172 133,-149 186,74-31,-41 21,-41-1,39 21,-37 0,-125 247,-193 306,303-531,-522 842,-177 243,684-1063,-753 1190,20-193,740-1013,-637 1041,18-108,623-935,-436 591,254-299,193-307,-77 112,123-163,-39 39,-1-81,119-313,-114 379,365-766,184-366,-532 1104,718-1272,8 96,-715 1165,748-1096,-60 110,-701 1013,637-918,-69 202,-559 707,341-457,-130 255,-233 232,75-76,-82 123,0-39,41-42,-41 81,0-39,-164 369,-235 349,387-697,-564 965,-178 242,727-1184,-713 1148,63-119,655-1038,-636 910,185-40,452-866,-390 659,216-309,184-369,-112 143,83-164,39 0,1 41,40-80,-39 37,164-286,192-386,-344 649,480-879,149-139,-626 1017,601-1044,-56 189,-547 858,521-800,-21 112,-493 682,390-505,-175 219,-226 301,114-151,-85 126,-37 37,39-39,-20 20,-21 21,0 0,-103 144,-267 391,-133 238,471-724,-667 979,-15 83,688-1070,-632 946,110-48,520-892,-424 817,110-218,314-593,-136 235,84-169,77-115,44-45,-2 3,-36 35,161-203,297-408,-429 571,585-821,192-214,-754 1005,808-1079,-114 88,-716 1018,707-982,-103 112,-616 886,472-628,-215 301,-268 344,154-192,-81 102,-166 247,83-124,-246 453,-226 313,450-749,-636 1032,-186 236,784-1212,-804 1182,50-113,765-1091,-650 1081,149-132,524-971,-303 526,209-296,117-270,-39 115,82-204,-38 77,121-120,198-439,-313 548,568-890,145-236,-661 1046,803-1222,-107 203,-730 1075,673-1031,-129 194,-523 804,446-628,-256 343,-227 342,154-151,-164 125,0 39,0 1,0 0,-41 123,-264 335,281-422,-469 745,-136 161,600-897,-753 1065,122-177,621-879,-577 892,65-120,526-788,-386 743,174-347,227-416,-72 229,43-208,37-37,2-43,39 41,-37 0,162-247,228-380,-373 596,557-873,103-134,-659 1006,679-996,-152 169,-518 814,547-695,-132 93,-436 636,280-359,-89 170,-193 194,77-76,-123 122,38-39,44-42,-42 81,0-39,-206 369,-187 259,375-600,-517 917,-170 190,670-1080,-705 1013,85-106,611-898,-573 922,115-214,469-723,-254 402,130-256,149-186,-33 72,80-160,-37 74,39-38,231-424,-256 439,436-795,220-323,-645 1097,755-1186,-23 76,-737 1124,718-1035,-73 167,-635 858,585-696,-195 279,-392 428,217-254,-129 208,-113 75,-5 4,0 39,0-37,-41 81,-150 337,177-388,-439 749,-94 196,519-926,-671 1101,-13-124,684-987,-630 946,61-72,577-884,-433 791,173-421,273-391,-117 196,63-103,61-103,0 0,226-350,129-243,-340 569,519-922,141-86,-651 995,675-950,-70 124,-600 822,506-741,-103 193,-412 562,268-302,-91 171,-188 151,32-75,-41 121,0-37,41-43,-41 81,0-39,-206 328,-191 346,383-651,-562 881,-102 172,657-1044,-678 995,55-61,630-947,-561 885,213-342,354-551,-198 317,126-209,78-116,2 37,0-80,0 37,41-81,240-319,-274 393,445-649,184-335,-614 958,718-1034,-134 236,-554 761,483-750,22 65,-539 733,394-470,-99 102,-297 373,148-104,-125 84,-37 37,39-40,-20 22,-1 40,-97 58,72-73,-324 529,-140 131,445-631,-634 912,-8 111,633-1004,-584 811,108-41,483-783,-385 701,137-389,260-334,-150 187,125-166,37-37,43-2,-21 0,83-205,252-307,-340 489,520-881,168-34,-666 889,621-979,-35 171,-588 809,582-733,-120 207,-460 531,292-327,-173 253,-147 110,73-34,-121 81,37-39,43-42,-41 81,0-39,-82 123,-232 385,299-484,-479 716,-83 105,538-788,-619 847,181-190,460-690,-353 551,92-178,268-385,-113 193,83-167,39-37,-40 121,41-162,0 37,0 43,79-199,-76 152,285-323,147-186,-418 495,435-556,100-93,-528 639,346-340,-132 132,-229 229,155-155,-87 88,-71 70,76-77,-42 44,-39 37,40-39,-41 81,0-39,0-1,0 39,0-37,-164 327,-105 171,250-465,-392 623,-65 55,458-686,-270 467,128-214,156-273,-78 199,40-103,84-124,-82 21,38 0,2 0,40-39,-38 37,121-203,226-222,-328 401,472-591,24 21,-499 576,434-515,-212 295,-233 233,158-198,-125 124,-39 79,81-39,-42 1,-39 39,-1-40,0 21,0 20,0 0,-41 61,-206 309,-109 184,342-532,-479 718,-97 125,563-825,-343 618,130-259,233-387,-116 152,83-84,39-77,1 38,0-21,0-20,0 0,41-102,288-310,146-261,-457 647,599-755,38 10,-611 720,408-484,-27 71,-397 435,218-259,-128 170,-112 112,76-35,-41 21,-41 40,20-20,-81 0,-136 316,188-303,-361 522,-102 55,451-563,-514 754,105-155,408-594,-266 379,170-176,113-223,-78 111,44-83,37-39,-39 81,21-40,20-42,0 0,61-124,268-328,105-179,-415 604,515-672,93-45,-596 707,339-416,-52 96,-307 344,154-192,-86 126,-76 75,38-37,-20 21,-1 40,-78 58,-7 9,-244 415,289-470,-433 585,-57 168,486-748,-511 663,218-185,305-496,-152 310,85-210,76-115,-37 36,39-38,1-2,0 0,205-288,190-265,-379 530,560-676,129-85,-670 746,582-620,-260 301,-344 344,234-234,-168 168,-76 76,38-39,-1 42,-39 0,40-41,-20 21,-42 123,-58 135,76-230,-285 486,-70 103,346-577,-358 596,45-128,321-482,-119 241,42-126,80-119,-41 80,42-41,0-41,-41 41,21-20,20-21,0 0,61-62,19-17,-77 76,79-38,-4-75,-74 109,78 7,-42-40,-38 38,39 2,-21 0,-20 0,0 0,-20 42,20-42,-40 159,39-154,-82 160,43-5,39-156,-40 119,41-82,0-41,0 42,0-4,0-35,0-3,40 0,-39 0,40 0,37-39,-73 37,241-163,9-90,-222 222,-33 33</inkml:trace>
  <inkml:trace contextRef="#ctx0" brushRef="#br0" timeOffset="437">11967 1,'0'0,"0"0,0 0,0 0,0 0,0 0,0 0,0 0,0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01:00.958"/>
    </inkml:context>
    <inkml:brush xml:id="br0">
      <inkml:brushProperty name="width" value="0.5" units="cm"/>
      <inkml:brushProperty name="height" value="0.5" units="cm"/>
      <inkml:brushProperty name="color" value="#FFFEFE"/>
    </inkml:brush>
  </inkml:definitions>
  <inkml:trace contextRef="#ctx0" brushRef="#br0">679 2015,'0'0,"0"0,0 0,0 0,-41 82,0 62,-18 14,56-151,-58 178,20-41,40-141,-40 76,21-17,19-59,2 55,-22-37,20-19,2 17,20-19,-19 0,-4 20,64-40,-55 17,109-36,110-43,-195 71,267-142,45-29,-336 179,301-162,-66 24,-237 138,139-100,-4 23,-136 78,119-80,-43 22,-78 58,60-39,-22 21,-39 20,20 0,-21-21,0 21,20 0,-20 20,0-19,-41 40,-39 59,78-97,-204 223,-35 35,235-255,-240 282,29-52,208-225,-156 153,65-64,97-97,-100 120,3-43,98-78,-60 81,3-44,56-37,-17 39,0-41,19 0,1 0,0 0,0 0,0 0,21-21,61-20,59-80,-138 119,182-142,16-17,-196 157,159-119,-63 42,-99 80,101-81,-43 42,-59 39,20-41,19 22,-39 20,20-21,-11 11,0 20,0-10,-10 0,0 0,-72 83,-51 81,-92 70,204-221,-277 295,-8-32,284-264,-194 173,46-25,156-156,-99 79,63-23,39-59,-82 61,44-22,37-39,-18 20,0-2,19-18,1-1,0-19,0 18,41-20,98-98,-134 115,221-202,49-49,-262 243,275-214,-91 49,-188 169,135-116,-45 25,-96 96,100-80,-25 5,-74 74,58-37,-42 21,-19 19,-1 1,20-20,-20 20,0 0,-20 20,20-20,-41 21,-77 77,112-93,-199 180,-32-8,227-169,-237 197,67-64,175-138,-118 100,23-3,97-97,-79 79,21-22,60-58,-40 39,21-1,19-39,-19 20,0-21,19 0,1 0,0 0,21-21,39-59,-59 78,102-163,36-53,-134 210,119-238,-7-8,-111 240,76-191,-23 47,-56 151,38-137,-1 5,-39 134,20-118,-1 23,-20 97,0-79,0 22,0 58,0-39,-20 1,20 39,-21-20,-19-18,39 37,-81 2,-57 0,134 0,-160 41,-11 18,167-56,-196 79,47-3,151-75,-96 37,6 17,92-55,-57 18,62-1,0-19,-41 19,20-10,21-10,0 0,21-30,39-50,-59 77,123-120,34-74,-152 188,179-258,-5 48,-175 212,98-158,-64 67,-37 94,39-58,-41 23,0 37,21-39,-1 1,-19 39,-1-41,0 23,0 18,0-20,-20 1,19 20,-40 0,-37 0,74 0,-120 20,-15 40,134-58,-180 80,45-2,136-78,-98 40,41-2,60-39,-40 19,21 0,19-19,-19 19,20-20,0-20,0 10,61-21,60-90,-118 118,161-182,53-12,-208 189,156-157,-85 65,-78 97,60-79,-43 63,-18 18,40-40,-21 0,-19 40,-1-19,20 0,-19 19,-1 1,0 0,-21 0,-39 20,58-19,-101 61,-74 56,169-113,-197 139,26-5,173-134,-138 77,64-2,78-78,-40 39,23-1,18-39,-20-1,2 20,18-19,1-1,0 0,41 0,58-80,-95 78,181-122,73-74,-249 191,217-178,-87 46,-134 134,98-77,-83 42,-19 38,60-59,-21 21,-39 39,40-40,-21 21,-19 19,-1 1,0-20,0 19,0 22,-40-1,39-19,-122 101,-37 18,155-116,-201 181,28-47,171-132,-137 117,65-43,76-78,-38 39,1-41,39 0,-20 21,21-1,0-19,-20-1,40 0,-20 0,42-21,96-58,-133 76,180-141,52-54,-227 190,196-156,-67 45,-134 114,77-56,-62 41,-19 19,60-40,-41 2,-19 37,19 2,-20-20,0 19,0 1,0 0,-20 21,-60 19,78-39,-122 102,-55 16,173-115,-158 140,27-27,130-111,-96 77,43-43,58-39,-59 60,21-21,38-38,-39 39,22-41,18 0,1 20,0-9,0-1,0 0,0-10,0 0,20-10,1 10,-21 20,0-20,41 0,-21 0,-19 0,19 0,20 20,-39-19,-1 40,0 38,0-76,0 100,0 57,0-155,-41 180,1 13,39-191,-40 199,1-45,39-158,-20 121,1-24,20-97,-21 38,21-1,0-39,0 19,0 0,0-19,21-1,-11 0,0 0,10-20,-19 19,60-40,18 2,-75 37,119-121,-24 4,-95 114,58-77,-3 3,-57 76,39-38,-21 1,-19 39,19-41,-20 3,0 37,21-18,-21 0,0 19,21 1,-41-20,19 20,1 0,0 0,-41-21,1 21,39 0,-40 0,-19 20,58-19,-80 19,-35 19,110-37,-116 60,43-22,78-39,-60 40,22-21,39-19,-20 19,1-20,20 0,-21 0,11 0,0 0,0 0,40-20,-10-40,-19 58,40-101,19 3,-58 98,39-142,19 24,-59 116,20-78,-1 23,-19 56,19-38,0 2,-19 37,-1-18,0 0,0 19,20 1,-20-20,0 19,0 1,0 0,0 0,0 0,0 42,-20 19,20 79,0-136,-21 202,1 10,20-206,-42 216,42-27,0-192,-20 157,0-4,19-155,1 118,-20-43,20-78,0 60,0-22,0-39,0 40,0-21,0-19,0 19,0 0,0-19,20-1,0 0,-19 0,61-21,76-77,-133 94,139-120,-5-14,-134 132,139-158,-66 86,-73 74,77-120,-23 45,-57 76,40-59,-23 22,-18 39,20-19,-21-1,0 21,0 0,0 0,0-21,-20 42,19-21,-40 21,-58 78,95-96,-160 141,-52 33,206-169,-155 177,25-44,136-138,-78 100,42-43,39-58,-40 39,21-2,19-37,-19 19,20-2,0-18,0-1,19 0,-18 0,20 0,38-20,-57 20,101-83,73-34,-167 111,135-138,-3 43,-138 99,79-59,-62 20,-19 40,19-19,-9 10,-1-1,10 11,-19 0,-1 0,0-20,0 20,0 20,-20 0,19-19,-40 40,-56 56,91-91,-117 138,7-28,108-109,-95 96,44-43,57-58,-19 39,-19-21,39-20,-19 21,0-1,19-20,1 0,0 0,21-61,18-58,-37 114,100-180,58-93,-155 268,118-195,-23 5,-97 194,59-117,-42 83,-20 39,21-61,-21 22,0 39,0-20,0 2,0 18,0-20,-39 21,37 0,-39-20,-19 20,58 0,-80 0,4 19,74-18,-140 40,36 13,92-46,16-8</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01:05.954"/>
    </inkml:context>
    <inkml:brush xml:id="br0">
      <inkml:brushProperty name="width" value="0.5" units="cm"/>
      <inkml:brushProperty name="height" value="0.5" units="cm"/>
      <inkml:brushProperty name="color" value="#FFFEFE"/>
    </inkml:brush>
  </inkml:definitions>
  <inkml:trace contextRef="#ctx0" brushRef="#br0">1748 987,'0'0,"0"0,-235 256,110-131,-124 132,94-102,-21 31,-2 3,59-70,28-17,7-17,24-25,14-14,-8 8,6-6,26-26,-6-7,4-3,12-6,12-6,0 0,71-106,-47 70,21-33,111-130,-61 80,20-30,37-31,-32 48,-40 29,-23 54,2 1,-47 37,14-16,-14 15,11-10,4 3,-3 7,-13 0,-10 3,-1 9,0-11,0 23,0 0,0-6,-83 50,25-21,-88 101,50-52,-6 18,-32 24,38-30,18-29,-7 0,26-20,13-13,-9 12,7-10,25-13,5-13,6 2,1-12,10 0,1 0,0 0,53-91,-7 22,135-155,-74 93,31-41,66-52,-61 69,-17 18,-23 25,-32 40,-13 3,13-3,-11 13,-27 25,14-4,0 2,-35 25,-3-7,3 6,-12 1,13 10,-1 1,-6 0,-6 0,0 0,-119 51,95-27,-46 22,-83 64,46-38,8 5,-26 19,30-24,37-26,20-26,3 3,23-23,-6 17,-6-5,24 0,-13-11,1-1,7 0,68-71,-17 3,128-141,-67 90,20-44,40-23,-47 43,-18 41,-34 34,-8 8,-38 38,32-6,-7-8,-23 36,-6-17,-6-7,-1 24,-10 0,-1 0,0 0,-54 54,8-8,-152 152,78-79,-30 32,-54 69,61-65,16-16,44-56,11-23,38-15,6-15,4-6,12-12,-5 5,5 7,0-24,20 0,-8 0,11 0,56-66,-43 42,44-43,133-144,-82 80,31-18,-5-22,-50 52,-3 16,-43 45,-1 10,-37 25,16-4,-3 3,-13 12,-2-5,3 5,-12 0,1 11,11 1,-23 0,-24 9,23-9,-22 11,-95 74,57-37,-31 21,-57 46,53-31,3-15,21-5,11-17,38-12,6-20,4-3,12-6,4 12,-4-6,3-20,9 8,-11-11,35-31,-12 30,10-34,40-76,-27 50,11-20,17-16,-15 25,-14 25,-6 12,-4 10,-13 13,-1 13,2 10,-12-11,8-7,4 6,-12 1,0 10,0 1,0 0,0 0,0 0,-97 80,49-56,-10 34,-29 46,27-32,3-3,2 3,7-24,25-2,-4-9,3-13,13-1,1-5,-2-6,12 0,-13 1,1-1,6-6,6-6,0 0,65-27,-53 15,23 0,42-30,-29 18,9-10,7-3,-16 13,-14 1,3 5,-1 6,-25 0,7 3,-6 9,-1-11,3 10,-2 1,-6 0,-8-21,13 21,3 0,-2 0,-6 0,-6 0,0 0,10 17,-10-17,0 23,0 4,0-15,0 11,0 21,0-9,0-12,0 4,0-3,0-13,-1 41,-11-5,23-25,-9-18,-2-4</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01:27.631"/>
    </inkml:context>
    <inkml:brush xml:id="br0">
      <inkml:brushProperty name="width" value="0.5" units="cm"/>
      <inkml:brushProperty name="height" value="0.5" units="cm"/>
      <inkml:brushProperty name="color" value="#FFFEFE"/>
    </inkml:brush>
  </inkml:definitions>
  <inkml:trace contextRef="#ctx0" brushRef="#br0">10507 3424,'0'0,"0"0,62-41,37-59,-95 97,160-141,-2 2,-159 140,120-101,-61 62,-59 39,35-16,-18 7,-20 1,10 0,-81 61,-32 52,93-94,-165 146,-113 92,253-217,-238 228,5-32,236-198,-121 88,31 6,121-121,-61 61,22-42,39-19,-61 40,42-21,20-20,0 0,0 0,0 0,0 0,20-20,42-42,55-74,-111 128,221-218,12 26,-232 194,178-179,-23 24,-159 158,79-59,-23 3,-56 57,38-40,-21 22,-20 20,0-21,21 21,-21 0,0 0,-19 19,17-17,-59 60,-78 77,134-134,-242 221,-14 35,255-255,-200 200,44-44,160-160,-60 60,42-42,19-20,-40 41,21-20,20-21,-21 21,11-11,41-20,-11-11,-20 21,62-41,100-61,-159 101,202-163,15-37,-214 196,200-139,-64 23,-140 119,59-39,-40 0,-21 40,41-40,-21 41,-19 0,-1-20,19 20,-18 0,-21 0,-21 40,41-39,-144 143,-77 57,216-197,-242 264,5-46,237-218,-159 160,63-63,99-99,-60 60,3-3,56-57,-38 60,1-42,39-19,-19 19,20 0,0-19,0-1,0 0,41-21,39-39,-78 59,142-102,57-78,-196 177,200-161,-24 5,-177 156,120-99,-44 42,-78 60,80-40,-42 2,-39 37,40-18,-21 0,-19 19,-1-20,0 11,0 41,-40-11,39-19,-123 101,-56 58,175-155,-221 200,46-44,175-157,-139 140,65-65,76-76,-38 38,0 20,41-60,-41 40,20-21,21-19,0-1,0 20,0-20,0-20,20-1,-19 21,60-82,78-77,-134 153,221-240,-7-13,-212 250,137-217,-25 108,-114 113,77-78,-21-18,-60 100,60-82,0 2,-60 80,20-60,-1 40,-20 21,0-21,0 11,0 10,0 0,0-10,0 10,-40 0,39 0,-81 41,-40 40,120-80,-224 143,26 16,195-155,-180 118,44-2,138-119,-59 81,22-44,39-37,-40 39,41-21,0-20,-21 0,21 20,0-19,-20-1,9 0,42 0,10-20,-41 19,103-81,17-18,-116 97,139-120,-3 3,-136 117,120-100,-64 23,-59 78,61-40,-42 2,-19 39,19 1,0-20,-19 20,9-11,-41 42,-47 48,74-75,-99 98,-54 36,150-132,-158 138,24-43,138-99,-79 80,42-42,39-39,-20 40,1-41,20 0,-21 21,11-11,10-10,0 0,10-31,72-71,57-96,-134 190,201-239,-6-32,-194 271,158-198,-43 65,-119 138,60-79,-22 22,-39 58,40-60,0 42,-41 20,0-41,21 41,-21 0,0 0,-20 0,19 0,-40 20,-39 41,78-60,-203 143,-37 77,237-216,-221 180,45-24,177-157,-79 98,63-82,20-19,-41 40,21-2,19-37,-19 19,20-1,0-20,-21 0,21 21,0-21,21 0,-1 0,-20 0,62-21,17-18,-76 37,79-39,19-19,-99 58,60-39,-22 21,-39 20,19-21,0 21,-19 0,20 0,-1 0,-20 0,-20 0,20 20,0-19,-42 60,-18 20,59-79,-102 121,2-2,99-119,-80 101,42-42,39-60,-20 40,1 0,20-41,-21 21,1-1,20-20,-21 21,21-2,0-18,0-1,0 0,0 0,0 0,21-20,20-42,40-19,-80 80,102-123,-24 6,-76 113,100-98,-43 22,-59 80,41-61,-22 22,-20 39,21-40,-1 21,-20 20,0 0,20-20,-19 19,-22 1,11 0,-21 41,-50 20,80-60,-122 122,2-2,118-118,-120 161,23-44,97-117,-38 100,0-42,41-60,-21 40,1-1,20-39,0 20,0-1,0-20,0 21,20-21,-20 0,0 20,39-20,-37 0,19 0,39-20,-58 20,80-41,-22 1,-59 39,82-61,-43 2,-39 58,61-60,-3-37,-57 96,60-100,-22-18,-39 119,61-101,-22-19,-39 120,40-121,-1-18,-39 138,40-120,0 22,-41 99,0-80,21 21,-21 60,20-40,-20 21,0 19,0-19,0 0,0 19,0 1,0-20,0 20,0 0,-40 20,39-20,-81 103,-78 57,156-156,-202 223,6-7,194-214,-117 179,43-85,78-97,-60 79,22-23,39-56,-40 79,21-42,19-39,-40 19,41 0,0-19,-20 20,9-11,42-20,-11-11,-19 21,19-41,40-58,-58 95,101-119,17-37,-117 155,100-139,-23 23,-78 119,80-101,-61 43,-21 59,62-61,-42 22,-20 39,41-61,-20 31,-21 41,0-30,0 20,20 0,-20-20,0 19,0 1,21-20,-21 20,10-10,-10 10,-10 30,10 11,0-41,-21 62,-18 38,37-97,-59 161,-1 0,62-163,-62 143,1-22,61-121,-62 81,42-21,19-60,-40 61,41-42,0-20,-20 0,20 21,0-21,0 0,-20 0,19 0,22-21,-1-39,-20 59,62-123,58-56,-117 175,121-221,18-18,-140 241,141-182,-41 44,-101 138,82-120,18 42,-100 80,82-81,-43 41,-39 40,19-40,1 21,-21 20,20-21,-20 1,0 20,0 0,-19 0,18 0,-40 20,-78 59,114-76,-180 141,-74 16,251-155,-239 180,87-45,156-136,-99 78,43-22,58-58,-39 39,1-1,39-39,-19 40,-1-41,21 0,-21 21,11-11,41-20,-11-11,-19 21,40-41,59-59,-98 97,122-120,16 2,-136 118,119-120,-63 43,-58 78,39-39,-1 1,-39 39,20-20,-2 1,-18 20,20-21,-21 1,0 19,20 1,-9 0,-11 0,0 0,-52 21,-7-1,56-19,-79 60,-17 19,95-78,-119 81,43-3,78-78,-60 60,2-22,58-39,-39 19,21 0,20-19,-21 19,11-9,10-11,0 0,-10-11,30-9,40-60,-58 78,80-122,58-36,-136 156,119-161,-2 44,-118 119,58-101,-20 63,-40 39,19-40,0 21,-19 19,19-19,-20-1,0 21,0 0,0 0,0 0,0 0,-61 21,-22 40,-55 18,132-75,-158 119,48-26,109-91,-96 76,43-42,58-39,-39 20,41-1,0-20,-21 0,2 20,18-19,1-1,0-20,0 19,20 1,19-58,-36 55,79-80,36-15,-113 94,98-99,-22 22,-80 80,40-61,-21 42,-19 19,19-19,0 0,-19 19,-1 1,0 0,21 0,-21-20,0 20,0 0,-20 0,19 0,-20 0,11 0,-21 20,-9-20,39 0,-19 0,-1 20,21-19,-21-1,11 0,0 0,0 0,-1 0,2 0,18-21,11 1,-19 20,19-42,20-17,-38 57,18-60,0 22,-19 39,19-40,-20 21,0 19,21-19,-11 9,-20 1,-10 10,19 0,1-20,-20 20,20 0,-21 0,2 0,18 0,1 0,-20 0,19 0,-20 0,11 0,0-21,-10 21,19 0,1 0,0-20,0 20,21-21,-1-19,-20 39,21-20,19-39,-39 59,40-41,-21 3,-19 37,19-18,1 0,-21 19,0 1,0 0,0-20,-20 20,19 0,-60 20,-19 20,77-39,-99 61,3-3,95-56,-78 58,21-20,60-40,-40 19,20-10,21-10,0 0,0-10,21 10,-1 0,-20 0,83-41,78-60,-158 99,162-80,-5-39,-156 119,119-81,-83 64,-38 18,18-40,0 41,-19 0,-1 0,19 0,-18 0,-1 0,-20 20,20-20,-41 41,-60 60,99-99,-122 142,23-22,100-121,-123 123,64-43,59-80,-41 40,3-1,37-39,2 20,-19-2,18-18,1-1,0 21,0-21,0 0,0 0,20 0,20 0,-39 0,61-21,18 1,-78 20,81-21,-25 2,-55 18,38 1,0-21,-40 21,-1 0,20 0,-20 0,0 0,20 0,-19 0,-22 21,21-1,0-20,-41 41,1 0,39-41,-61 62,42-22,20-39,-42 40,22-20,20-21,-21 0,21 20,0-19,-20-1,10 0,20 20,-30-40,19 20,22 0,-21-41,0 40,20-19,21-41,-41 60,42-81,17-38,-57 117,60-80,-22-18,-39 100,40-82,-1 23,-39 59,20-82,19 4,-39 76,20-38,-21-19,0 58,20-39,-20 21,0 20,21-21,-21 1,0 20,0-21,0 1,0 19,0 1,0-19,0 18,0-20,0 11,-21 20,1-10,20 0,-62 0,-39 41,99-41,-142 83,-56 17,195-98,-222 122,47-4,175-117,-118 79,42-21,80-60,-40 40,21-41,19 0,-20 21,21-1,0-20,-20 0,10 0,20-20,30-20,-39 39,81-102,39-58,-118 157,120-181,-22 44,-99 138,80-79,-62 42,-19 39,19-40,0 21,-19 19,-1-19,20 0,-20 19,0 1,0 0,0 0,0 0,-41 0,0 41,-61 0,101-41,-143 103,-18 19,160-120,-142 121,4-3,136-117,-78 59,3-3,76-56,-39 38,22-21,20-20,-21 21,11-11,10-10,0 0,51-72,30-28,-79 97,183-161,18-59,-201 220,163-182,-23 42,-140 142,39-61,-21 42,-20 20,21-21,-1 1,-19 20,-1 0,0-21,0 21,0 0,0 0,-62 41,-79 80,138-119,-203 163,-35 36,236-196,-222 159,107-84,117-78,-59 60,42-42,20-20,-41 21,1 18,39-37,-20 19,11-11,10-10,0 0,51-51,30-50,-80 99,143-142,38-58,-179 198,162-181,-24 64,-138 119,79-101,-62 83,-19 20,40-42,-21 22,-20 40,0-40,0 20,0 0,-19 0,18 0,-61 20,-58 41,117-60,-182 122,-30 14,203-130,-152 117,46-45,113-76,-57 59,22-43,39-18,-20 20,-19 19,39-39,-19-1,-1 20,21-20,0 0,0 0,0 0,0 0,62-61,20-21,100-101,-179 180,203-182,-46 25,-156 156,140-99,-63 63,-80 39,61-61,-22 22,-39 39,40-19,-20 9,-42 1,21 0,-20 41,-62 9,81-39,-204 143,-70 32,262-167,-316 217,66-24,259-198,-161 119,65-63,97-58,-58 39,0 19,60-59,-61 40,42-20,20-21,-21 0,21 20,0-19,0-22,0 11,21-21,100-110,-119 138,163-203,14 7,-173 193,158-179,-64 64,-97 118,38-17,-1-20,-39 39,40-20,-41 1,0 20,21 0,-21-20,0 19,0 22,-60-1,58-20,-121 82,-136 97,250-173,-278 179,66-4,215-176,-158 118,86-65,74-54,-78 37,24-3,54-35,-58 38,42-41,20 0,0 20,-21-20,21 0,0 0,40-40,-39 39,123-122,97-119,-216 237,221-221,-5-15,-216 235,139-117,-84 63,-58 58,59-39,-41 1,-19 39,19-19,0 20,-19 0,-1-21,0 11,0 10,0 0,-62 51,-41 11,-55 76,152-132,-241 158,46-2,197-159,-161 120,44-22,119-99,-60 39,22 0,39-41,-40 21,41-1,0-20,-21 0,2 20,18-19,1-1,0 0,41-41,40-61,-80 101,143-123,38-58,-179 179,120-120,-42 43,-79 78,59-39,-40 20,-21 21,21-20,-1 0,-20 19,0 1,0 0,0 0,0 0,-20 21,-83 40,-79 60,179-118,-203 141,27-25,173-115,-117 99,62-63,60-39,-20 19,-38 20,57-38,-19 18,1-20,20 0,0 21,-21-21,21 0,0 0,19-38,-17 35,59-59,40-59,-99 118,121-120,-3-36,-116 154,99-78,-64 44,-37 37,18-39,-9 21,-11 20,0 0,10 0,-10 0,-40 20,39-20,-81 62,-80 19,159-80,-223 164,4-4,218-158,-161 120,64-62,99-60,-59 40,41-21,19-19,-40 19,21 1,20-21,-21 0,11 0,10 0,0 0,51-41,31-62,76-94,-151 188,198-217,-28 50,-169 167,116-114,-64 62,-59 60,20-19,-1-1,-19 21,19-21,0 2,-19 18,-22 1,21 20,0-20,-62 21,-37 59,96-78,-223 163,1-2,223-162,-203 164,42-23,161-140,-80 80,22-42,58-39,-59 40,20-21,41-19,-21 19,1-20,19 0,1 21,0-11,0-10,0 0,42-72,40-31,60-59,-140 160,142-163,-24 45,-117 117,79-79,-62 61,-19 21,40-41,-41 21,0 19,20 1,-20-20,0 20,0 0,-20 0,20 0,-62 41,-19 20,80-60,-163 81,-60 81,221-162,-182 143,22-21,162-122,-102 81,83-62,19-19,-40 19,21 0,20-19,-21 19,1-20,20 0,0 0,0 0,41-41,60-40,-99 80,183-164,57-36,-238 197,223-140,-69 25,-152 114,56-56,-42 61,-20 0,21-21,-1 21,-20 0,21-20,-11 9,-10 11,0 0,-10 31,10-10,-41 40,41-61,-41 103,-40-22,79-79,-39 100,2-43,37-56,-39 59,21-31,40-42,-40 31,20-19,0 19,20-20,-20 0,0 21,40-21,-39 0,40 0,20 0,-60 0,81-21,-24 21,-54 0,78-20,-42 20,-39 0,40-21,-21 21,-19 0,20 0,-2 0,-18 0,20-20,-11 9,0 22,10-11,-19 0,9 0,-41 20,-10 1,-40 19,80-39,-184 40,-55 39,233-78,-240 60,-11-2,249-58,-217 39,-31-21,247-20,-175 21,44-1,138-20,-100 21,23-21,78 0,-101 0,63 0,39 0,-61 0,42 0,19 0,-19 0,0 0,19 0,1 0,0 0,0 0,0 0,21 0,40 0,-60 0,101 0,55 0,-149 0,218 0,-5 20,-216-19,262-1,-8 19,-250-18,217-1,16 0,-237 0,241 0,-22 0,-221 0,223 0,-22-20,-203 20,184 0,-21 0,-163 0,143 0,-2 0,-140 0,100 0,-23 0,-75 0,78 0,-21 0,-60 0,60 0,-40 0,-21 0,20 0,-9 0,-1 0,10 0,-19 0,-1-21,0 11,0 10,0 0,-21 10,0-10,-39 0,59 0,-123 0,2 0,121 0,-225 0,9 0,208 0,-238 0,30 0,208 0,-197 0,5 20,197-19,-202-1,5 0,196 0,-241 20,85-20,157 0,-243 21,30-21,208 0,-155 20,25-20,134 0,-160 0,4 0,158 0,-182 0,2-20,181 20,-101 0,3 0,97 0,-79 0,-17-20,95 19,-78 1,1-20,80 20,-61 0,1-21,60 21,-40 0,21 0,20 0,-21-21,1 21,20 0,0 0,-21 0,21 0,-21 0,21-20,0 20,0 0,21 0,-21 0,0 0,21-21,-21 21,82 0,21-20,-103 20,164-41,18 20,-179 21,244-41,-7 1,-233 39,198-20,17-19,-218 39,161-19,13 0,-171 19,178-20,14-18,-192 37,136-18,15 0,-151 19,137 1,-44-20,-97 20,99 0,-41 0,-60 0,40 0,0-21,-41 21,41 0,0 0,-40 0,40 0,-21 0,-20 0,21 0,-1 0,-20 0,11 0,-11 0,0 0,0 0,0 0,0 0,-31 21,-31-21,-35 19,91-18,-138 20,-12-2,148-18,-177 40,4-20,177-21,-202 21,64-1,140-20,-183 0,5 20,175-19,-118 19,-40-20,161 0,-183 21,24-1,158-20,-203 0,4 21,199-21,-203 0,-13 20,212-19,-199-1,6 20,195-20,-201 21,48-2,152-18,-200 20,45-21,158 0,-141 20,-17-20,157 0,-140 0,21 21,123-21,-103 0,62 20,41-19,-62-2,22 1,39 0,-40 0,20 0,21 0,-41 0,21 21,20-21,-21 0,11 0,0 0,0 0,-1 0,1 0,10 0,0 0,31 0,-11 0,100-20,-116 19,140-19,76 0,-214 19,240-19,-44 20,-198 0,243-21,-6 1,-236 20,222-21,6 2,-220 18,172-20,15 1,-194 19,158-40,37 21,-196 20,139-21,38-19,-179 39,120-20,17-18,-136 37,99-18,-23 0,-78 19,101-40,-3 1,-97 39,120-40,18 1,-138 39,79-40,-1 0,-79 41,80-42,-42 42,-39 0,40-41,-1 21,-39 20,20 0,-1-20,-20 19,0-19,0 9,0 11,0 0,0-10,0 10,-40 0,39 0,-40 0,-41 21,82-21,-82 20,-39 0,118-19,-120 40,-20-21,142-20,-122 42,42-22,79-20,-100 21,21 19,79-39,-80 19,2 20,78-39,-80 20,1-1,79-19,-59 19,1 0,58-19,-39 19,21-20,19 0,-19 0,10 0,-1 0,1 0,10 0,0 0,31-20,72-63,78-58,-177 139,263-163,-8-34,-251 192,218-157,-51 67,-165 91,114-56,-26 3,-93 57,97-39,-43 2,-56 37,38-40,-1 42,-39 0,20-20,-11 10,0 20,-50 30,39-39,-81 81,-119 120,197-198,-264 222,-11 13,270-231,-237 177,85-64,157-119,-140 80,3 20,138-101,-120 61,24-3,95-56,-78 17,62 0,19-19,1-1,-20 20,20-20,0 0,0-20,0 20,20-41,80-60,-97 99,203-224,52-13,-249 231,258-239,-66 66,-196 177,139-99,-43 43,-99 59,59-61,20 42,-79 19,39-40,-21 21,-20 20,10-10,-40 40,-30 30,58-58,-224 162,-54 56,272-213,-321 239,27-44,296-198,-159 119,45-43,117-78,-79 60,1-22,79-39,-59 40,41-21,19-19,-40 20,20-11,21-20,-10 10,62-42,49-100,-100 140,184-224,58-56,-239 276,222-240,-43 84,-181 159,101-79,-43 42,-58 39,59-61,-40 22,-21 39,21-40,-2 41,-18 0,-1 0,0 0,-41 21,-57 77,93-94,-262 223,-69 29,322-245,-376 277,58-35,314-239,-208 130,88-26,132-113,-97 57,84-42,18-20,-61 42,22-23,39-18,1 20,-20-21,19 0,1 0,60-80,-58 77,142-182,55-73,-192 249,281-279,7-27,-282 301,193-171,-70 69,-129 109,76-75,-63 62,-20 19,41-40,-21 41,-19 0,19-21,-9 11,-11 10,0 0,-72 72,-93 93,-95 55,253-214,-301 302,-8-32,303-264,-255 235,39-56,212-177,-127 110,24-24,116-98,-57 40,21-3,39-37,-41 18,22-9,20-22,20-9,-20 20,83-103,96-136,-173 231,261-300,33-13,-292 313,280-301,-130 132,-151 169,137-115,-86 84,-55 37,59-39,-22 1,-39 39,20-20,-11 11,-10 10,0 0,-93 72,-84 66,169-132,-238 199,-34 35,272-233,-280 199,68-27,214-173,-159 117,26-3,134-117,-77 59,22-22,59-39,-41 40,23-41,18 0,-20 21,11-11,10-10,0 0,10-31,52-30,56-77,-113 132,139-179,-6 27,-132 151,118-116,-65 63,-57 58,39-60,-21 43,-19 18,19-20,0 2,-19 18,-1 1,0 0,-21 20,-57 39,74-56,-99 120,-57 17,156-136,-181 140,45-24,136-116,-78 78,1-22,79-58,-39 18,22 0,18-19,-20 19,11-10,10-10,0 0,31-30,29-51,-59 79,102-100,-2-39,-99 138,101-100,-43 42,-58 60,18-19,0 0,-19 19,-1 1,20-20,-20 20,-20 0,0 19,19-18,-40-1,-17 39,54-37,-98 60,2-2,97-58,-80 59,4-21,76-39,-17 20,0-21,19 0,-19 20,20-20,-10 10,20-40,10 9,-20 1,0 10,0 10,0 0,-20-11,-1 11,-38 20,56-19,-58 40,-41-1,101-39,-123 61,-16 18,137-78,-100 60,22-22,80-39,-61 40,42-41,19 0,-19 20,9-9,1-22,10 31,0-19,0-22,20 1,-19 20,40-41,-2-18,-37 56,39-59,-21 22,-19 39,19-40,0 21,-19 20,19-42,-9 22,-1 20,-30 19,19-18,1-1,-39 0,37 0,-39 42,-38-3,76-37,-79 39,22-2,58-37,-39 19,22-2,17-18,-18 20,0-2,19-18,-19-1,0 0,19 0,1 21,-20-21,19 0,1 0,-20 0,20 0,0 0,-20 0,19 0,-40 20,1-20,39 0,-61 21,-17-1,76-20,-79 42,2-22,78-20,-60 0,42 20,19-19,1-1,-19 0,18 0,1 0,0 0,103-62,59-10,-139 62,-23 10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0:23.620"/>
    </inkml:context>
    <inkml:brush xml:id="br0">
      <inkml:brushProperty name="width" value="0.5" units="cm"/>
      <inkml:brushProperty name="height" value="0.5" units="cm"/>
      <inkml:brushProperty name="color" value="#FFFEFE"/>
    </inkml:brush>
  </inkml:definitions>
  <inkml:trace contextRef="#ctx0" brushRef="#br0">4236 227,'0'0,"0"0,0 0,0 0,0 0,0 0,0 0,0 0,41 41,37-2,-74-37,140 80,54 37,-191-115,158 79,-26-4,-134-76,139 59,-45-3,-95-57,119 39,-4 19,-115-58,120 39,-45-1,-76-39,59 20,-23-1,-37-20,39 21,-1-1,-39-19,19-1,0 0,-19 0,20 0,-11 0,0 0,0 0,-20-21,-30 21,39 0,-20-41,-37 2,55 37,-100-60,-16-37,115 95,-161-99,11 7,144 90,-134-77,46 44,93 37,-98-59,44 41,56 19,-38-40,2 21,37 19,-18 1,0 0,19 0,-19-20,9 10,1 20,0-10,10 0,0 0,0 0,0 0,31 0,-11 20,40 1,-58-21,80 62,78-2,-155-59,138 61,-2-2,-138-58,121 39,-4 19,-117-59,79 20,-1 19,-79-39,59 20,-41-21,-19 0,19 20,-9-9,-1-22,0 11,0 0,0 0,-10 0,0 0,-30-20,11 0,17 19,-59-40,-19-19,77 58,-99-100,-39 1,138 99,-141-101,47 45,91 54,-76-37,22 1,58 39,-60-20,23 2,37 18,-39-20,21 21,20 0,-21-20,1 20,19 0,1 0,0 0,-20 0,10 0,10 0,0 0,0 0,0 0,51 20,-10 21,38 19,-76-58,121 60,-46-3,-74-56,78 58,-2-21,-78-39,40 20,17 19,-57-39,39 20,-21-21,-19 0,20 0,-21 19,0-18,20-1,-10 0,-61 0,-47-19,93 18,-98-41,-74 3,169 37,-197-59,46 21,153 39,-179-41,28 3,150 37,-137-18,45 0,95 19,-78-19,3 20,76 0,-39 0,23 0,18 0,-20 0,1-20,20 19,-21 1,11 0,20 21,-10-12,0-9,0 0,41 11,-20-11,58 40,-76-39,120 40,33 18,-147-56,176 59,-46-22,-134-39,139 61,-25-23,-115-37,78 39,-2-2,-77-37,58 18,-21 0,-39-19,41 20,-23-21,-18 0,20 20,-1-20,-20 0,11 0,-11 0,0 0,0 0,-52 0,-10-20,-76 0,133 19,-201-61,29-16,169 74,-157-58,9 23,148 37,-74-39,-19 1,99 39,-142-40,84 21,58 19,-101-19,43 0,59 19,-61 1,23-20,37 20,-19 0,2 0,18 0,-20-21,11 11,10 10,0 0,0 0,0 0,31 31,-12-31,-18 0,61 20,36 39,-93-56,118 38,14 37,-130-74,117 58,-25-2,-96-58,100 39,-63-21,-39-20,40 21,-1 18,-38-37,18-2,0 20,-19-19,-1-1,19 19,-18-18,-1-1,20 0,-19 0,-1 0,0 20,0-19,0-22,-20 21,19 0,-40-20,-57-20,93 38,-139-80,-72 4,206 74,-154-78,7 4,149 74,-115-38,44 23,76 18,-80-20,44 1,37 20,-59 0,22-19,36 17,-17 2,0 0,19 0,-19 0,10 0,-1 21,1-12,20 2,11 30,-1-1,-20-38,62 59,18 0,-78-60,101 61,-23-23,-78-37,81 39,-24-21,-57-20,60 41,-22-41,-39 0,61 21,-42-21,-20 0,21 21,-1-21,-20 0,0 0,0 0,0-21,0 21,0 0,0-21,-59-18,57 37,-81-59,-33 2,109 56,-116-59,7 5,108 53,-94-37,4 21,93 19,-77-20,42 1,38 20,-59 0,41 0,19 0,-19 0,9 0,1 0,1 0,18 20,-9-9,0-1,40 30,-39-39,40 40,-1 19,-39-58,61 39,35 17,-91-54,76 57,-3-21,-76-39,59 20,-22-1,-39-19,40 19,-1 0,-39-19,20 19,-1-20,-19 0,-1 0,0 0,20 0,-10 0,-10 0,0 0,-30 0,-12-20,-16 0,55 19,-79-40,-34-17,108 54,-136-57,47 22,91 37,-96-40,22 3,77 37,-58-18,23 20,35 0,-18-21,1 21,19 0,-19 0,10 0,-1 0,11 20,0-19,0-1,0 20,0-20,21 21,-1 39,-20-58,62 59,-22-1,-39-58,61 80,-5-25,-52-52,56 57,-1-3,-58-57,60 60,-22-22,-39-39,40 20,-1-1,-39-20,20 21,-2-21,-18 0,-1 0,0 0,21 0,-11 0,-41-21,12 2,18 18,-61-61,-59-39,119 99,-142-121,-16 3,155 116,-118-98,2 21,118 79,-79-59,-19 40,99 21,-80-41,42 21,39 19,-40-19,1 20,39 0,-20 0,1 0,20 0,-21 0,11 0,20 20,-10 0,0-19,0 61,40 17,-39-76,40 100,19-4,-58-96,60 100,17-3,-76-97,100 100,-43-43,-59-58,82 59,-23-21,-59-39,61 40,-22-21,-39-19,40 20,-20-11,-21 0,20-10,-20 0,0 0,0 0,0-20,-20-1,-20-19,39 39,-82-81,-17 2,98 77,-142-99,4 2,136 97,-99-100,-16 24,115 76,-79-59,44 23,37 37,-59-19,41 1,19 20,-19-21,0 21,19 0,-20-20,11 9,0 22,0-11,20 20,-10-20,20 20,-20-19,62 40,17 18,-76-56,121 58,-5-1,-115-58,99 60,16-22,-115-39,99 40,-4-21,-95-19,78 19,-42 0,-39-19,61-1,-23 0,-37 0,19 0,-2 20,-18-20,-1 0,20-20,-19 20,-1 0,19 0,-18 0,-1-21,0 11,-20-21,-20-9,39 39,-61-81,-18-18,78 97,-101-100,23 43,78 58,-60-59,2 1,58 58,-59-19,21 2,38 18,-18-20,20 2,0 18,-21 1,11 0,0-21,0 11,10 10,0 0,30 10,-10-10,-19 0,61 21,76 18,-133-37,139 18,-7 19,-130-36,178 38,-46-22,-134-18,160 40,-10-21,-146-19,94 19,-28-20,-68 0,55 21,-4-21,-54 0,37 0,-2 0,-37 0,18 0,-9 0,-11 0,0 0,10 0,-10 0,0 0,-21 0,21-20,0 19,-61-19,-39-20,97 39,-120-40,-59 0,179 41,-183-62,7 22,173 39,-179-40,48 1,130 38,-178-39,3 1,179 39,-120-19,4 0,115 19,-99-19,3 20,97 0,-120-21,23 21,97 0,-120-21,63 21,58 0,-39 0,-17 0,54 0,-37 21,1-21,39 0,-20 0,2 0,18 0,-20 21,11-11,0-20,-10 10,19 0,1 20,0-10,0 1,39 8,-37-18,39 40,58-1,-95-39,119 61,69 15,-178-72,171 57,8-4,-180-54,131 37,-26-21,-113-20,139 21,-24-1,-117-19,121-1,-45 20,-76-20,59 0,-3 0,-57 0,39 21,-2-21,-37 0,-2 0,20 0,-19 0,19 0,-19 0,-1 0,0 0,-21 0,0-21,-38 21,57 0,-163-41,-35 1,195 39,-242-40,48-19,192 58,-198-39,26 1,173 39,-179-20,-15-19,194 39,-200-40,31 22,165 17,-154-18,29 1,126 17,-135-18,45 20,95 0,-99-21,5 21,94 0,-79-20,3 20,78 0,-59 0,3 0,54 0,-17 0,1 0,20 0,-20 0,19 0,1 0,0 0,0 0,0 0,41 20,-1 0,-39-19,143 40,52 18,-186-56,216 58,30 18,-245-75,195 37,-30-2,-167-37,176 39,-6-1,-173-39,138 20,-4 19,-136-39,99 19,-23 0,-78-19,101-1,-64 20,-37-20,39 0,-21 0,-19 0,19 0,-20 20,0-19,21-1,-11 0,-10 0,0 0,-10-21,-10 21,19 0,-19 0,-40-39,58 37,-101-39,-56-19,154 58,-201-59,6-19,194 78,-179-60,47 3,132 56,-117-38,-34 2,150 37,-137-39,30 3,104 35,-51-18,21 1,39 20,-41 0,22 0,20 0,-21 0,2 0,18 0,1 0,0 19,0-18,-21 20,41 19,-19-39,19 81,57 53,-71-126,55 114,19 56,-78-173,101 138,17-4,-116-136,119 140,-26-27,-91-111,117 97,-64-44,-56-56,79 38,-42-1,-39-39,40 20,-1-1,-39-20,41 21,-22-21,-20 0,21 0,-11 0,-20-21,10 1,0-59,0 76,-41-100,0-17,40 116,-81-119,23 5,57 113,-81-119,3 25,78 95,-60-78,22 2,39 78,-60-80,43 46,15 31,-38-36,21 21,19 19,-19-20,20 1,0 20,-21 0,21-20,0 19,0 1,0 0,0 0,0 0,0 21,21-1,18 19,-37-36,80 79,17 36,-95-113,119 139,17-4,-136-136,99 119,-3-22,-97-99,120 80,-23-2,-97-77,120 79,-42-42,-79-39,59 40,-21-1,-39-39,20-1,-1 0,-20 0,0 21,20-21,-19 0,-1-21,0 11,-21 0,-18-70,37 77,-59-99,-39 2,97 97,-79-121,-38 5,116 115,-78-119,-16 24,93 95,-77-78,24 23,54 56,-57-38,41 21,19 19,-40-40,21 41,19 0,1-20,-19 20,18 0,-9 0,10 0,10 20,10 0,-20-19,42 40,17 38,-57-76,80 100,18-4,-97-95,79 78,-2-23,-77-56,58 38,-21-2,-38-37,39 39,-2-21,-37-19,18-1,0 19,-19-18,19 19,-20-19,10 9,-10-10,0 0,-10-31,-10 11,0-40,19 58,-40-60,2 3,37 57,-39-60,21 22,19 39,-40-40,41 21,0 19,-20-20,9 11,1 20,31-10,-11 0,21 42,67 96,-93-132,159 158,-25 34,-134-190,201 218,-47-67,-154-154,118 119,-2-4,-118-117,59 59,-22-22,-39-39,40 40,-1-21,-39-20,19 42,-9-22,-1-20,10 0,-19 0,-1 0,19 0,-18 0,-1 0,0-40,0 39,0-40,0 1,0 39,0-40,-20 1,20 39,-21-41,1 3,19 37,1-39,-39 21,37 20,-18-42,0 3,19 37,-19-18,-1 0,21 19,-20-19,9 9,1 1,0 0,20 0,-30 10,19 0,1 0,0 0,0 0,0 0,21 0,-21 20,20 0,-19-19,40 19,-22 0,-18-19,40 40,-21-21,-19-20,19 42,0-23,-19-18,-1-1,19 19,-17-17,-2-2,19 19,-18-18,40-1,14-36,-48 31,-7 5</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0:27.696"/>
    </inkml:context>
    <inkml:brush xml:id="br0">
      <inkml:brushProperty name="width" value="0.5" units="cm"/>
      <inkml:brushProperty name="height" value="0.5" units="cm"/>
      <inkml:brushProperty name="color" value="#FFFEFE"/>
    </inkml:brush>
  </inkml:definitions>
  <inkml:trace contextRef="#ctx0" brushRef="#br0">1871 4853,'0'0,"0"0,0 0,0 0,62 61,0 22,54 33,-109-109,137 137,-4-24,-136-117,99 121,13-47,-109-72,75 77,-22-22,-58-58,80 60,-43-23,-37-37,39 18,-21 20,-19-39,19-1,0 20,-19-19,-1-1,19 0,-17 0,-2 0,0 0,0-21,0 12,-21-2,-19-49,39 58,-61-80,-18-18,78 97,-101-141,4 5,95 134,-78-118,-17 4,95 115,-57-79,1 23,58 59,-39-41,1 22,39 20,-20-21,1 1,20 20,0 0,0 0,-21 0,11 0,10 0,0 0,31 20,8 20,-37-39,59 82,19 16,-77-95,99 98,-5-5,-91-91,97 76,-25-3,-74-75,37 37,-1-1,-38-39,39 19,-21 0,-20-19,0 20,20-21,-19 0,-1 0,20 0,-20 0,0 0,0 0,0 0,0 0,-20 0,-1-21,1-39,20 58,-62-59,-16-17,74 73,-79-118,5 25,74 93,-99-139,7 47,90 91,-77-117,3 3,78 117,-60-100,-18-18,78 119,-39-81,-19 4,58 76,-39-59,22-15,18 72,-40-77,21 22,19 58,-19-101,20 23,0 78,-21-80,1 2,19 78,1-60,0 3,0 56,-20-38,20 21,0 20,0-21,0 11,0 10,0 0,0-10,0 10,-20 0,19 0,1 20,0 20,0-39,0 82,20 33,-19-109,-1 178,0-7,0-171,0 137,0 14,0-152,0 118,0-25,0-95,20 98,-20-42,0-58,0 39,0-1,0-39,0 20,0-1,0-20,0 21,0-11,0-10,0 0,0 0,0 0,0-31,-20 11,20 20,0-62,-20-37,19 95,1-119,-19 5,18 113,-20-139,21 25,0 114,0-139,-20 24,20 117,0-120,0-16,0 134,0-98,0-17,0 117,0-80,0-17,0 98,20-81,-20 43,0 39,21-60,-21 41,0 19,0-20,0 11,0 0,0 0,0 10,0 0,0 30,0-9,-20 38,19-56,-19 120,-39 33,56-148,-59 178,-16-10,74-167,-58 134,2-2,59-138,-61 100,22-3,39-97,-40 100,21-63,19-39,-19 40,0-1,19-39,1-1,0 20,0-19,-21-1,21 19,0-18,0-1,0-20,0 20,21-21,-21-38,0 56,41-99,-1-56,-39 151,61-157,-23-13,-37 169,60-198,-4 50,-55 148,39-157,-3 26,-37 134,39-118,-22 25,-18 93,20-77,18 3,-37 76,-2-59,20 22,-19 39,-1-20,0 11,20 0,-10 0,-40-1,20 1,20 41,-30-12,19-18,-40 20,-58 78,95-95,-119 139,23-22,97-118,-79 100,62-45,19-55,-40 38,21-1,19-38,-40 39,41-21,0-20,-20 21,10-11,20 0,-30-10,19 0,1 0,20 0,-19 0,19-20,37-56,-52 70,77-77,17-55,-95 132,99-138,-44 26,-56 113,58-118,-22 64,-37 56,39-59,-21 3,-19 57,-1-19,0 1,0 20,0-21,0 1,0 19,0 1,0 0,-21 0,12 0,-23 21,-27-1,57-19,-81 40,24 18,57-57,-80 60,23-23,56-37,-38 39,21-21,19-19,-19 19,9-9,1-22,0 11,20-20,9 1,-17 17,39-59,58-78,-95 134,139-180,-23 5,-116 175,119-139,-63 64,-58 77,18-58,20 21,-38 39,-2-20,19 1,-18 20,-1 0,-20 0,20 0,0 0,-39 0,36 0,-141 102,-91 95,224-188,-318 238,-27 49,342-284,-212 153,64-4,159-158,-100 79,43-42,59-39,-61 61,42-42,19-19,-40 19,82-20,-41 0,0-20,0 0,0 19,124-122,71-92,-185 204,237-236,-27 7,-214 233,179-199,-66 108,-114 94,56-79,17 5,-73 74,36-57,-21 21,-20 38,21-18,-21 0,0 19,0 1,-20 0,19 0,-19 0,-39 39,56-37,-120 60,-118 78,235-136,-200 160,27-24,173-136,-117 99,83-63,39-39,-20 20,1-21,20 0,0 20,-20-20,19 0,22-20,38-39,-57 56,122-141,74-94,-191 230,261-260,-10 49,-249 212,114-137,-44 105,-76 37,39-39,-22 21,-20 19,21 1,-2-19,-18 18,-1 1,0 0,0 0,0 0,-20 20,-42 42,-56 96,113-151,-139 178,-15 32,153-208,-117 196,44-87,76-112,-59 97,42-44,19-57,-19 19,20-1,0-20,-21 21,41-21,-19 0,-1 20,0-9,20-22,20-9,-38 20,59-41,19-39,-78 78,122-101,-5 3,-115 97,99-120,-23 2,-78 118,39-79,-2 4,-37 74,19-58,-1 21,-19 41,-1-41,20 21,-20 19,0-19,0 0,0 19,-20 1,20-20,0 20,-21 0,21 0,-41 20,-18 19,56-37,-79 60,-37 57,115-115,-140 99,44-23,97-78,-38 60,3-43,35-17,3 18,-20-20,19 0,1 21,0-11,0-41,39 12,-37 18,101-102,97-57,-194 155,158-180,-6 8,-151 169,116-115,-64 45,-56 74,38-58,-2 3,-37 56,18-38,0 2,-19 37,19-18,-19 19,-1-19,-20 20,19 0,1 20,-40-20,39 0,-81 62,-77 57,153-115,-138 120,-14-5,152-115,-118 120,64-65,59-57,-40 39,21-1,19-39,-20 20,11-11,0 1,0-2,61-60,31-31,57-36,-134 113,139-139,-24 4,-117 136,100-99,-83 25,-19 74,40-37,-41 1,0 39,20-20,-20 1,0 20,0 0,0-20,0 19,-20 1,0 0,19 0,-40 0,-38 20,76-19,-59 19,23 0,37-19,-39-1,21 0,20 0,-21 0,1 0,19 0,1 0,0-20,0 19,21-19,38-79,-56 95,99-140,-2 5,-97 134,100-118,-64 44,-37 75,39-37,-20 21,-21-1,10 1,-10 20,0 0,-10 0,10 0,-20 20,19-20,-19 0,-20 20,39-19,-41 19,2 0,39-19,-81 40,31-7,40-27,11-7</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0:48.345"/>
    </inkml:context>
    <inkml:brush xml:id="br0">
      <inkml:brushProperty name="width" value="0.49939" units="cm"/>
      <inkml:brushProperty name="height" value="0.49939" units="cm"/>
      <inkml:brushProperty name="color" value="#0FC1A8"/>
    </inkml:brush>
  </inkml:definitions>
  <inkml:trace contextRef="#ctx0" brushRef="#br0">1707 1,'0'0,"0"0,0 0,0 0,0 0,0 0,0 0,0 0,0 0,0 0,0 0,0 0,0 0,0 0,0 0,-124 93,113-85,-103 77,-103 70,193-138,-200 183,69-45,139-139,-154 123,78-16,91-122,-61 61,31-31,31-31,-31 31,15-15,1-32,15 47,0-31,0 0,31 0,-31 0,31-31,92-61,-122 91,185-154,27 3,-209 149,213-152,-64 32,-151 122,91-61,-32 1,-60 60,62-30,-4 1,-56 29,28-30,-1 0,-29 31,-1 0,30 0,-29 0,-1 0,30 0,-29 0,-1 0,-31 0,31 0,-62 93,-60 58,119-147,-183 182,-53 113,230-288,-208 237,66-97,147-147,-151 182,65-95,87-89,-90 60,63-1,29-59,-30 29,31-2,0-27,-31-2,61 0,-29 0,30-31,88-29,-114 58,212-185,112-22,-317 201,329-240,-40 8,-291 232,207-178,-96 95,-118 89,90-91,28 2,-118 89,90-60,-63 62,-29 0,61-31,-31 15,-31 16,0 0,-93 78,-53 68,137-137,-270 332,-109 46,372-371,-387 356,42-11,350-349,-206 236,34-66,180-178,-121 151,33-33,89-120,-60 91,1-32,60-60,1 30,-31-1,31-29,0-1,0 31,0-31,31-31,60 1,-89 29,153-92,85-87,-232 174,302-211,-16-18,-278 222,201-142,-32 32,-184 122,124-92,-65 32,-58 59,60-29,-3 2,-56 27,28-29,-16 16,1 30,-2-15,-59 31,-44 88,85-113,-151 149,-22 50,167-193,-207 236,66-37,147-205,-89 118,4-5,85-114,-27 57,1-32,29-29,1 30,0-1,0-29,0-1,30 0,-29 0,61-31,178-89,-232 116,333-182,-8-25,-324 205,301-180,-129 65,-176 118,57-59,-1 31,-60 31,61 0,-32-31,-29 31,30 0,-15 0,-32 31,-74 59,87-87,-245 245,-114 114,352-352,-363 362,71-39,294-325,-147 116,95-33,58-88,-29 59,-30-2,60-58,-30 60,16-31,61-62,76-61,-120 91,153-123,78-51,-218 163,234-205,-37 35,-207 178,150-151,-67 97,-83 54,26-27,-16 16,1-1,-1 1,-15 15,0 0,-77 77,-109 109,-116 86,294-265,-334 272,38-5,298-268,-211 211,97-68,116-143,-89 87,35-7,54-79,-58 55,62-32,0-29,0-1,-31 30,31-29,31-1,-16 0,63-31,43 1,-118 29,183-92,-4 2,-178 89,151-91,-36 33,-114 58,57-60,-1 62,-60 0,30-31,0 31,-31 0,0 0,0 30,0-29,-62 61,-28 89,87-147,-121 182,-58 88,178-269,-120 181,33-34,89-149,-29 90,1-63,29-29,1 30,0-15,31-32,30 16,-60 0,154-62,57-59,-207 118,305-152,-37-26,-266 176,210-119,-96 3,-118 118,59-59,-32 32,-29 29,30-30,-1 31,-29 0,-1 0,-31 0,31 0,-31 31,-90 59,118-87,-307 214,-24 86,326-296,-364 272,100-36,265-237,-148 149,64-95,89-58,-60 60,32-33,29-27,-30 29,15-16,63-30,-17-16,-29 31,123-62,118-90,-236 149,304-184,-8-54,-294 234,210-117,-96 33,-120 89,60-60,-31 31,0 31,-1-15,-30 15,0 0,-30 46,-32 16,-122 152,182-211,-278 307,-23 54,296-355,-241 301,97-128,147-178,-58 120,31-62,31-93,0 62,0-31,0 0,0 31,0-31,62 0,59-61,-118 60,214-61,26-59,-238 118,243-121,-96 3,-148 118,58-59,-2 32,-58 29,29-30,-1 31,-29 0,-1-31,0 61,0-29,0-1,-61 60,60-58,-123 122,-119 118,237-236,-304 335,38-8,265-325,-210 209,95-34,120-179,-60 58,31-32,31-29,-31 61,0-62,31 0,0 31,30-31,-29 0,30 0,60-31,-89 31,184-93,153-93,-337 185,277-185,-1 32,-276 153,153-92,-126 64,-27 27,60-29,-32 0,-29 31,30 0,-16 0,-15 0,0 0,-46 31,-47 62,-152 183,241-273,-244 277,-26 54,269-327,-181 241,95-157,89-89,-60 91,32-32,29-60,-30 30,31 0,0-31,0 0,0 0,0 0,0 0,93-31,31-31,87-28,-205 87,211-90,-35-28,-178 118,120-59,-93 32,-30 29,30-30,-2 31,-27 0,-2-31,0 61,0-29,0-1,-60 59,58-56,-123 183,-26-34,147-149,-151 245,35-67,116-176,-58 119,2-64,58-58,-29 29,31 0,0-31,0 0,0 31,0-31,31 0,59-30,-87 29,152-61,52 3,-197 56,145-59,-5-27,-144 85,87-58,-64 62,-27 0,29-31,-1 31,-29 0,30-31,-31 61,0-29,0-1,-30 30,29-29,-61 154,-91 59,151-211,-216 370,6-70,207-296,-150 272,64-97,89-178,-60 89,32-63,29-29,-30 30,31-1,0-29,-31 30,62-31,-31 0,0 0,91-30,-89 29,122-61,81-55,-193 110,174-117,-4-27,-177 147,119-89,-63 32,-60 60,61-30,-31 15,-31 16,0 0,0 16,-31 14,31-29,-93 123,-28 57,118-176,-184 212,39-39,141-170,-55 116,3-34,56-87,3-3,0 31,0-31,-31 31,61-31,-29 0,-1 0,61 0,-60 0,61 0,-1 0,-60 0,92-31,-32 1,-60 29,31 1,-2 0,-29 0,30 0,-16 0,-15 0,0 0,-15 31,-16 31,-30 59,59-118,-91 121,-26 55,114-172,-88 149,33-67,58-85,-29 58,31-33,0-27,-31 29,31-1,0-29,0-1,0 30,0-29,0 30,0-16,31 1,-16-2,-30 3,15-2,0-15,0 0,31-15,-62 15,31 58,0-54,0-4</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1:02.042"/>
    </inkml:context>
    <inkml:brush xml:id="br0">
      <inkml:brushProperty name="width" value="0.50027" units="cm"/>
      <inkml:brushProperty name="height" value="0.50027" units="cm"/>
      <inkml:brushProperty name="color" value="#0FC1A8"/>
    </inkml:brush>
  </inkml:definitions>
  <inkml:trace contextRef="#ctx0" brushRef="#br0">862 3930,'0'0,"0"0,0 0,0 0,0 0,0 0,-27 78,3 21,22-93,-76 255,-21 85,94-327,-126 347,31 36,96-387,-101 299,32-118,68-183,-73 117,52-29,25-98,-51 102,27-29,24-74,-25 50,26-26,0-25,0 25,0-13,52-131,126-186,-173 295,256-409,14-81,-263 476,354-525,-89 119,-267 414,225-298,-6 59,-223 247,124-150,-56 108,-69 46,21-50,-13 27,0 52,-1-26,-76 53,-134 145,187-187,-276 328,-36 59,306-378,-322 424,169-153,157-269,-117 239,30-86,95-167,-47 122,3-8,46-113,-23 43,26-2,0-48,-26 24,12-13,54-26,-15-12,-24 24,51-51,70-95,-113 137,121-172,17 10,-137 161,172-172,-82 83,-95 96,47-75,-2 55,-48 22,24-50,-1 52,-23 0,24-26,-13 13,-13 13,0 0,-39 91,-61 59,95-143,-125 254,-21 40,145-289,-125 223,81-84,48-145,-50 72,52-27,0-50,-26 25,26 0,0-25,0 25,0-13,26-26,49-37,-72 47,154-153,118-70,-263 217,223-226,15 10,-239 215,120-95,-81 55,-48 48,76-50,-78 27,0 24,26 1,-13 0,-52 26,-84 97,116-115,-228 279,-90 113,310-382,-350 451,139-143,217-312,-96 169,55-83,48-96,-24 22,1-1,24-24,-25 51,13-25,13-27,0 0,39-53,92-25,86-164,-200 223,323-294,-14-13,-313 312,196-221,-109 135,-95 96,47-48,-27 27,-24 24,77-52,-39 27,-39 26,0 0,-39 52,-91 53,-96 171,217-265,-305 328,-8 34,305-354,-192 216,159-160,48-72,-24 50,1-28,24-24,1 25,-25-1,24-24,1 25,25-51,-24 24,51-51,73-49,-120 97,204-152,17-45,-217 193,174-149,-59 58,-117 94,71-48,-53 28,-24 24,25-25,-13 13,-52 52,-39 66,-98 71,169-169,-176 254,-19-59,195-196,-149 177,105-107,49-73,-24 23,26-1,0-24,-26 25,13-13,13-13,0 0,39-39,66-40,65-90,-157 156,143-118,17-67,-163 187,173-145,-133 56,-48 95,50-73,-27 27,-24 50,-1-52,0 4,0 46,0-49,-48-21,44 68,-48-74,-23 4,72 72,-128-127,6 30,119 95,-124-152,8-13,113 158,-121-171,54 7,73 169,-23-202,2-38,22 233,2-299,50-9,-48 305,77-245,-5 40,-70 209,101-143,-81 82,-22 69,50-73,-26 39,-26 78,12-39,-12 0,0 0,-38 78,-12 123,48-193,-77 332,-20-18,94-305,-47 323,2-91,47-237,-23 197,2 37,22-231,-24 246,51-62,-24-189,25 172,24-31,-47-145,23 124,24-29,-48-97,24 74,-1-28,-24-48,51 25,-27-27,-24 0,26 26,-14-13,0-52,12-36,-24 71,51-231,-27-164,-24 381,25-479,-51 27,24 444,1-365,-25 14,24 362,1-350,0-48,0 382,26-413,-26 93,0 336,0-246,25 85,-24 170,-1-125,25 30,-24 98,-1-76,0 29,0 48,26-24,-13 13,-26 0,13 1,0 12,0 0,0 64,27 93,-27 190,0-329,0 504,-50 50,47-543,3 467,-24-176,22-301,2 269,25-41,-24-233,-1 247,25 14,-24-263,-1 171,0-83,0-96,0 74,0-28,0-47,0 49,0-26,0-26,0 12,0-12,0 0,0-64,0-93,-25-195,24 339,1-457,-25-87,24 539,1-530,0 96,0 434,0-374,0 64,0 317,0-276,0 59,0 221,0-306,0 9,0 294,26-329,-26 32,0 301,0-177,26 81,-26 99,0-75,0 28,0 48,27-50,-14 26,-26 26,13-13,0 52,0 186,0-215,26 381,-26 60,0-432,26 529,-26-173,0-358,26 401,-1-19,-24-380,25 372,24 32,-48-402,51 292,-29-89,-22-213,24 198,-1-84,-24-119,25 176,-1-57,-24-119,-1 98,0-53,0-49,0 24,0-2,0-22,0 24,0-13,-26-26,1-61,24 70,-25-205,-50-168,73 362,-75-481,53-29,24 502,1-421,0 43,0 384,0-270,25 35,-24 243,-1-252,0 65,0 183,0-170,0 9,0 165,0-121,-25 54,24 74,1-77,0 29,0 48,0-24,-25 26,24 0,1-26,0 13,0 13,0 0,0 65,25 11,-24-74,-1 77,25 98,-24-172,51 204,-2 42,-47-241,75 356,-4-22,-70-323,74 423,12-84,-75-302,-15-58</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1:08.341"/>
    </inkml:context>
    <inkml:brush xml:id="br0">
      <inkml:brushProperty name="width" value="0.50027" units="cm"/>
      <inkml:brushProperty name="height" value="0.50027" units="cm"/>
      <inkml:brushProperty name="color" value="#0FC1A8"/>
    </inkml:brush>
  </inkml:definitions>
  <inkml:trace contextRef="#ctx0" brushRef="#br0">2206 5392,'0'0,"0"0,0 0,0 0,0 0,0 0,0 0,0 0,0 0,0 0,0 0,0 0,0 0,0 0,0 0,0 0,0 0,0 0,0 0,0 0,162-14,-70 3,111-46,-132 33,22 1,12-7,-46 6,-35 24,19-21,-19 9,-12 6,14 5,-26-10,14 24,-14-1,11-12,-10 14,-1-14,0 11,-55 46,43-45,-23 22,-119 135,106-110,-32 22,-80 79,88-89,15-14,-33 5,43-26,24-25,0 33,11-20,6-12,6-12,0 0,40-14,-17 2,118-58,-94 46,22-10,172-107,-157 93,30-20,37-50,-68 71,-49 2,26 11,-24 10,-24 24,2-14,-14 2,12 12,-11 0,-1 0,0 0,0 0,0 0,-121 120,97-96,-32 10,-145 123,129-86,-18-14,-107 110,101-84,35-31,39-34,22-18</inkml:trace>
  <inkml:trace contextRef="#ctx0" brushRef="#br0" timeOffset="1">457 5653,'0'0,"0"0,0 0,0 0,0 0,0 0,197-53,-98 31,307-92,-251 66,16 2,180-42,-196 52,-29 2,176-38,-195 48,30-10,86-25,-115 35,-39 1,34 21,-43 2,-38 0,50-14,-49 2,11 12,-2 14,-20-2,0-12,10 0,-10 0,-6 0,7 14,-13-3,0 4,0-15,0 12,-110 57,86-45,-44 10,-459 230,337-156,-57 4,-482 140,430-144,14-17,-22-12,164-31,52-37,-29-10,60-1,26 0,-54 0,40 0,25 0,-6-14,17 14,0-11,-10 10,10 1,6 0,19-33,-13 28,14-22,-3 15,130-73,-93 49,21 1,228-92,-190 79,32-10,219-44,-215 55,7 12,153-23,-184 34,7 1,163-7,-182 18,19 1,177 10,-184 1,7 0,69 0,-88 0,-61 0,69 14,-67-2,-2-12,27 14,-37-14,-13 11,0-10,-11-1,-6 0,14 0,-14 0,14 0,-14 0,-32 26,14-26,-30 0,30 0,-11 0,-201-14,140 14,-19-11,-167-18,162 18,-4-1,-84-31,125 31,-10-11,-107-34,117 33,-11 0,-34-46,68 46,3-11,-71-50,56 61,26-22,-81-111,68 97,1-8,-56-161,54 134,14 3,-11-207,21 191,13-29,10-141,1 159,0 15,27-168,-15 153,0 16,31-157,-19 152,-13 4,45-98,-44 119,22 2,11-93,-33 103,11 2,7-49,-18 58,-1 26,4-24,-3 34,-12 2,0-9,0 19,0 1,14-5,-14 4,11 12,-10-21,-1 9,0 6,0 59,0-42,1 182,11-134,-23 42,-5 395,4-305,12 24,-42 311,19-300,11-32,-30 184,30-211,-10-32,-23 203,34-183,-12-42,-8 123,20-141,-1-3,-3 41,3-73,12-14,-14 41,14-51,-11-2,10-3,1-19,0 0,0 10,0-10,0-7,0-5,0 0,40-110,-40 98,11-57,18-295,-17 221,-1-16,19-290,-6 246,-24 43,-28-201,28 218,-22-6,6-208,16 214,-11-3,-4-209,15 212,-12 4,11-220,1 204,0 17,0-138,0 157,0 16,14-88,-14 107,11 15,4-62,-3 71,-12 14,29-13,-5 24,-24 23,0-32,0 21,0 11,13 12,-1 0,-11-22,-1 10,0 6,0 6,0 0,13 189,-13-153,11 54,19 325,-18-260,-1 29,4 320,-3-266,-12-65,0 273,0-255,0-18,14 216,-2-245,-12 29,0 200,0-218,0-7,0 147,0-152,0-51,0 110,0-119,0-3,0 95,0-103,0-3,14 18,-14-51,11-2,-10 26,-1-36,0-1,14 49,-14-36,12-13,-12 6,0-17,0 0,22 10,-10-10,-6-6,-19 28,13-22,0-6,13 7,-2-13,-9 21,-2-9,0-6,13 7,-1-13,-11 0,-1 0,0 0,53 0,-30 0,104-14,-79 2,10 12,209-55,-184 31,54 1,208-34,-190 45,-31-21,156-27,-161 36,-17 1,86-20,-117 32,6-12,77-8,-70 19,-50 0,67-3,-41 3,-38 12,23 0,-21 0,-13 0,18-13,-17 13,0-12,-4 4,-2 2,-6 6,0 0,0 0,-46 13,40-13,-14 0,14 0,-21-26,16 26,-5 0,4 0,-2-14,14 2,-11 12,-11 21,10-9,6-6,6-6,0 0,-28 137,17-101,11 11,-28 135,16-111,1 9,9 137,2-133,0 8,15 55,-4-75,-11-26,0 83,0-69,0-14,15 13,-3-35,-12-1,0 6,0-17,0 0,0-4,0-2,0-6,0 0,28-179,-17 144,1-47,17-147,-17 134,-1 2,4-95,-3 93,-12 37,0-28,0 38,0 26,0-10,0 20,0 0,0-17,0 17,0 1,0 3,0 2,0 6,0 0,0 0,13 105,-2-71,19 125,-18-100,0 11,16 88,-16-87,0-13,16 16,-16-39,0-12,3 36,-3-23,-12-25,21 11,-9-10,-6-6,-6-98,12 47,17-127,-17 112,-1-20,-9-95,10 91,-24 27,11-4,1 25,0 25,0-32,0 19,0 13,0-18,0 17,0 0,0 11,0 1,0 0,0 0,0 0,40 14,-40-14,11 11,32 46,-31-33,11-1,21 34,-33-45,13 23,19 23,-32-35,12 0,7 35,-18-34,0-1,17-7,-17-16,-1 11,-10-10,-1-1,0 0,40-79,-29 55,18-103,-17 79,0-10,-12-127,0 114,0-10,-13-51,13 73,-12 12,-2-25,14 36,-12 13,-16-35,16 35,0 0,-2-7,14 18,-12 1,-3-19,15 18,-11 1,10 10,1 1,0 0,0 0,0 0,0 0,0 0,28 108,-17-96,1 45,183 185,-135-159,43 32,101 91,-121-99,-2-49,64 57,-74-55,-26-27,86 41,-72-38,-14-13,45 22,-42-22,-25-11,35 3,-22-3,-25-12,18 14,-17-2,-1-12,-10 0,-1 0,0 0,0 0,0 0,-308-161,237 126,-51-21,-274-106,229 90,18 15,-184-59,190 68,17 2,-192-70,199 69,-19 1,-69-14,111 24,27 24,-6-16,39 16,13 0,-6 11,17 1,0 0,11 0,1 0,0 0,0 0,0 0,0 0,0 0,233 42,-173-18,33-12,177 72,-162-48,7-1,103 37,-123-49,-15 12,136 65,-144-64,31 10,167 82,-150-68,-19-15,80 58,-97-55,-27-13,86 37,-83-36,-3-13,47 21,-57-20,-12-12,9 2,-20-14,-12 11,3 4,-3-15,-12 11,21-10,-9-1,-6 0,-6 0,0 0,-354-164,283 129,-78-46,-127-91,157 100,18 5,-25-26,55 45,48 25,-75-61,62 48,-8 3,-5-14,25 23,12 12,11-10,1 10,0 6,0-14,0 14,96 19,-38-13,112 28,-110-28,20 23,108 20,-93-31,-38 10,102 50,-87-36,-15-13,116 35,-102-34,-1-1,4-7,-38-4,-13-12,21 13,-20-13,-13 12,18-11,-17-1,-1 0,-10 0,-1 0,0 0,-53-53,30 30,-131-90,106 77,-32-21,-177-129,162 115,-20-10,-63-23,83 56,49 14,-22-12,32 22,18 12,44 12,-38 0,-10 0,10 0,6 0,6 0,0 0,66 27,-43-4,144 103,-119-90,43 32,182 120,-166-117,8 9,90 53,-109-74,-28-13,65 14,-61-36,-37-1,65 21,-52-20,-14-12,11-12,-21 0,-13 0,18 0,-17 0,-1 0,-9 0,-2 0,0 0,-80-66,34 32,-166-67,140 65,-31-9,-102-72,121 70,3 0,-8 16,53 7,2 24,10-21,12 9,6 6,-14 19,15-13,5 0,0 0,133 55,-109-31,32-1,240 89,-189-76,28 20,133 21,-149-41,-28-14,115 23,-123-21,-2-13,36 4,-69-15,-2 12,21-12,-31 0,-18 0,-24-33,12 28,14 17,-15-12,-85-53,46 29,-135-60,121 60,-45-23,-137-54,122 53,27 13,-36-22,58 33,24 0,5 9,18 15,0-11,11 10,1 1,0 0,0 0,0 0,68 40,-33-28,107 30,-94-30,22 11,184 21,-159-21,21-11,127 17,-136-5,-17-24,48 14,-78-2,-14-12,26 0,-48 0,11 0,-5-14,-18 2,-1 12,12 0,-11 0,-6 0,7-39,-13 27,-42-17,30 17,-11 1,-48-32,59 31,-34-11,-27-21,37 20,13 13,-7-4,19 3,-1 12,-3 0,15 0,-11 0,10 0,1 0,0 0,27 26,-4-26,185 41,-148-29,54 11,234 50,-217-38,21-11,94 5,-127-5,-38-24,9 14,-43-2,-24-12,21 0,-20 0,-12 0,-12-14,0 3,1-4,11 15,-24-11,-30-32,30 31,-12-11,-103-76,80 63,-11-10,-44-27,54 37,13 13,-23 7,34 4,1 12,0-21,12 9,5 6,-14-14,14 14,100 59,-82-53,23 12,79 44,-78-44,22 23,70 22,-68-33,-14-1,132 73,-94-48,-21-16,-45-23,-18-9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1:19.122"/>
    </inkml:context>
    <inkml:brush xml:id="br0">
      <inkml:brushProperty name="width" value="0.50017" units="cm"/>
      <inkml:brushProperty name="height" value="0.50017" units="cm"/>
      <inkml:brushProperty name="color" value="#0FC1A8"/>
    </inkml:brush>
  </inkml:definitions>
  <inkml:trace contextRef="#ctx0" brushRef="#br0">1754 1638,'0'0,"0"0,0 0,0 0,-63 64,-65 85,110-128,-155 170,-61 65,200-220,-145 183,30-49,126-144,-60 139,-23-16,97-138,-68 127,-29-10,98-119,-26 45,12-11,21-40,-19 36,-1-39,18 0,6 22,-3-12,0-10,0 0,42-53,43-32,81-101,-161 181,207-208,15-34,-220 239,163-183,-26 47,-139 139,101-165,-4 47,-97 118,101-123,-23 46,-81 79,41-60,-23 63,-19 0,-1-22,0 2,0 19,0 1,0 0,0 0,0 0,-43 43,-84 63,-78 58,197-158,-247 207,30-9,216-196,-161 120,49-28,114-94,-56 58,1-2,60-60,-41 40,23-21,19-20,-20 20,10-11,11-10,0 0,11-31,-11 9,62-60,-61 79,85-146,38-16,-121 160,125-207,-25 46,-100 162,82-145,-43 66,-41 81,41-62,-22 23,-19 39,21-19,-22 0,0 21,0-21,0 10,0 11,0 0,-22 11,1-11,-84 42,104-42,-148 64,-100 60,243-121,-207 104,47 18,162-123,-102 62,85-43,20-21,-20 0,0 21,21-20,-21-1,10 0,11 0,0 0,74-64,54-64,101-101,-224 224,250-250,-27 27,-222 222,143-143,-87 66,-60 81,40-40,-21 21,-21 21,0-22,21 22,-20 0,-1 0,0 0,-22 0,-19 21,40-20,-84 41,-39 82,120-120,-166 123,68-24,98-99,-102 81,65-45,39-38,-19 19,0-21,20 0,1 0,0 0,22 0,59-40,-77 38,123-83,103-61,-226 143,230-146,-8 26,-218 119,205-124,-110 66,-100 60,103-40,-64 21,-41 20,41-20,-21 21,-20 0,20 0,-10 0,-1 0,1 0,-11 0,0 0,10 21,-10-21,0 21,0-20,0 20,0 0,0-21,-20 21,19-21,22 22,-10-12,21-20,72 10,-102 0,147-43,100-40,-243 81,313-125,-6-19,-307 143,249-125,-112 67,-137 58,101-60,-25 21,-79 41,82-20,-44-21,-40 41,42-20,-23 21,-19 0,20 0,-10 0,-11 0,0 0,-11 21,-31 22,-41 81,81-121,-168 167,23-23,145-145,-105 126,25-66,79-60,-18 19,10-10,22-1,-11 1,64-22,60-9,-121 19,295-84,73-59,-359 139,349-144,-70 4,-284 141,163-102,-46 23,-120 81,102-62,-44 23,-60 40,62-42,-24 23,-38 19,19 1,-10 0,0 0,-1 0,-42 42,-51 62,81-101,-104 167,-60 16,162-181,-124 165,66-66,61-101,-42 39,22-21,21-21,0 22,-21-2,21-19,0 20,41-41,-40 19,63 1,162-82,-218 79,226-103,57-40,-285 143,250-125,-112 25,-140 100,103-61,-25 23,-79 40,82-42,-64 43,-21 0,21-21,0 21,-20 0,-1 0,0 0,-22 21,-39 60,59-77,-126 145,-80 100,203-243,-165 185,44-44,125-145,-42 83,22-42,42-64,-42 21,21 0,0 0,21 0,-21 0,43 0,102-63,-142 62,274-148,53-36,-320 179,330-186,-95 70,-234 117,137-80,-65 43,-81 41,83-41,-43 0,-41 41,42-20,-23 21,-19 0,20 0,-21-20,0 18,0 24,-21-1,21-21,-85 64,-60 40,141-102,-209 168,5 17,204-182,-145 122,65-23,83-102,-42 41,43-22,0-21,-21 22,10-12,11-10,0 0,32-10,11 10,-1 0,-42 0,107-22,138-101,-235 119,266-103,74-57,-338 158,264-100,-154 45,-116 58,121-39,-66 1,-58 39,82-19,-24 0,-58 21,18-22,0 22,-21 0,0 0,21 0,-20 0,-1 0,0 21,0-20,-22 20,-18 20,38-40,-62 63,-17-3,77-58,-60 82,44-44,19-39,-20 40,1-42,18 0,24 0,-12 0,1 0,91-20,-98 19,188-63,64-15,-236 73,193-79,11 24,-214 58,117-39,-66 1,-58 39,61-19,-25 1,-36 19,40-21,-22 12,-21 20,10-10,-41 0,10 21,21-20,-43 41,-39 20,79-60,-103 104,3-24,99-79,-81 82,23-43,61-41,-21 41,12-20,10-22,0 0,32-22,91-19,-119 40,187-63,54-38,-234 98,244-81,-29 3,-218 79,119-61,-86 23,-39 39,83-40,-43 20,-63 44,32-22,-11 0,0 0,-75 21,-90 82,160-100,-229 146,-55 37,281-180,-184 142,88-44,102-101,-62 39,32-21,43-21,-11 21,0-20,0-1,41 0,-40 0,84 0,144-63,-224 62,357-84,11-39,-363 120,266-81,-130 23,-143 60,39-19,-62 21,19 0,44-21,-22 21,-21 0,0 0,0 0,0 0,0 0,-64 42,-39 62,100-101,-82 82,-37 17,116-98,-58 60,33-32,41-43,-10 32,0-21,0 0,0 0,21 0,56-19,-69 17,226-62,-8-30,-196 82,-30 12</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11:27.339"/>
    </inkml:context>
    <inkml:brush xml:id="br0">
      <inkml:brushProperty name="width" value="0.50039" units="cm"/>
      <inkml:brushProperty name="height" value="0.50039" units="cm"/>
      <inkml:brushProperty name="color" value="#0FC1A8"/>
    </inkml:brush>
  </inkml:definitions>
  <inkml:trace contextRef="#ctx0" brushRef="#br0">2154 1240,'0'0,"0"0,0 0,0 0,-70 0,-66 23,131-22,-229-1,-12 45,235-43,-270 44,79-1,193-43,-201 68,30 20,173-86,-157 66,28-25,131-43,-88 21,70 0,22-22,-22-1,11 0,1 0,-1 0,47 0,12-47,133-88,-173 130,321-229,93-77,-398 294,422-311,-104 56,-331 264,224-133,-76 28,-152 109,64-66,-3 48,-64 21,20-23,0 24,-22 0,-1 0,0 23,0-22,-70 69,-153 153,212-212,-340 316,-81 82,419-396,-432 408,91-133,334-272,-237 148,99-29,152-130,-88 65,72-70,21 0,-23 24,2-24,21 0,1 23,22-45,-21 21,116-93,152-130,-257 214,316-224,54-58,-366 280,288-199,-169 99,-130 107,112-65,-94 48,-22 21,45-23,-23 2,-22 21,22 1,-11 0,-12 0,0 0,-59 47,-78 113,134-156,-208 206,-60 39,262-240,-155 178,50-96,111-89,-21 22,13-12,22-1,-33-11,21 0,1 0,45 0,-43 0,91 0,180-113,-265 109,273-113,54-39,-319 148,312-155,-153 53,-163 103,175-87,-76 27,-105 64,88-21,-48 13,-69-1,34 1,1 22,-12 12,0-23,-23 24,-66 65,84-85,-158 160,-36 35,187-187,-128 152,74-77,61-81,-41 41,22-24,24-23,0 0,24 0,-24 0,22-22,-21 21,139-69,110-89,-242 154,366-206,58 7,-419 198,314-158,-168 96,-154 66,89-22,-94 2,0 21,47 1,-25-23,-21 23,-1 0,0 0,0 23,-68 45,66-66,-162 139,-85 63,241-198,-203 181,75-73,132-111,-67 68,36-36,47-47,-35 12,23 0,0 0,22 0,-21 0,69-47,201-88,-261 130,364-206,30-13,-386 214,356-200,-195 98,-171 107,86-42,-49 24,-43 22,21-22,0 23,-23 0,0 0,0 23,0-23,-46 24,-90 89,131-109,-299 206,-97 58,381-255,-331 245,85-103,251-147,-79 63,94-49,0-21,0-1,-22 0,21 0,1 0,0 0,94-23,156-91,-243 111,367-185,102-38,-460 218,452-249,-131 77,-323 173,196-110,-96 49,-111 66,68-22,-48 1,-23 23,47-24,-24 13,-23 11,0 0,-140 105,-118 129,-152 62,399-288,-457 343,-10-55,465-288,-245 109,100-26,153-88,-66 20,94-23,-22 0,-25 24,47-47,-22 22,92-22,195-110,-271 126,357-157,125-63,-483 220,475-251,-220 123,-261 130,177-89,-50 26,-133 66,89-21,-25 0,-66 22,45-22,-23 11,-24 12,0 0,-24 35,1-11,-67 65,86-85,-206 160,-39 63,240-220,-201 180,6-73,197-111,-87 68,72-49,21-21,-22 22,23 0,0-22,-24 22,13-11,46-24,-13 12,-21 0,116-23,58 1,-163 20,222-68,-6-21,-222 89,205-45,-97 1,-111 45,67-22,-47 23,-23 0,24 0,-12 0,-1 0,1 0,-12 0,0 0,-12 23,-35 24,-21 43,66-87,-115 138,-19-28,132-109,-113 89,74-28,39-59,-43 17,47-1,0-21,-23 23,11-12,12-12,0 0,35 11,12-11,20 0,-64 0,91 0,20 0,-111 0,90 0,-47 0,-45 0,23 0,-2 0,-21 0,22 24,-11-13,-12-11,0 0,-12 35,-11 36,-42 38,60-101,-42 109,2-27,43-87,-21 91,-23-71,45-23,1 47,0-2,0-43,47 45,-2-25,-43-21,68 46,45-1,-113-45,91 45,-1 0,-90-45,68 23,-47-1,-22-23,22 23,-11-11,-1-24,-11 58,0-45,-23 69,-66 63,84-125,-158 249,24-3,137-250,-138 253,25-97,113-156,-45 43,24-1,23-46,0 47,-23-1,22-45,1 46,0-1,0-45,24 45,-24 0,0-45,23 46,0-24,-23-23,0 24,0-12,0-1,23 35,-22-45,-1 46,0 21,0-66,23 255,-23-38,0-180,0-39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4:51.027"/>
    </inkml:context>
    <inkml:brush xml:id="br0">
      <inkml:brushProperty name="width" value="0.5" units="cm"/>
      <inkml:brushProperty name="height" value="0.5" units="cm"/>
      <inkml:brushProperty name="color" value="#0FCDB2"/>
    </inkml:brush>
  </inkml:definitions>
  <inkml:trace contextRef="#ctx0" brushRef="#br0">12007 2550,'0'0,"0"0,0 0,0 0,0 0,0 0,-205 206,-83 164,-70 67,346-422,-523 643,176-179,348-465,-318 562,-58 6,363-547,-182 253,46-8,156-273,-119 199,-72 66,184-256,-400 642,-68 99,464-733,-478 716,174-221,309-503,-237 272,92-16,146-256,-32 66,1-3,38-76,-39 79,21-41,-1-82,21 2,0 37,124-286,151-302,-263 564,441-797,96-237,-523 1010,632-1060,17 39,-651 1031,634-1029,16 78,-649 954,592-744,-220 304,-383 461,233-231,-128 207,-115 39,-4 42,-38 36,35-72,-326 530,-148 300,461-807,-765 1165,-131 193,878-1333,-912 1263,109-60,770-1155,-838 1173,86-104,774-1106,-736 882,226-233,534-686,-308 384,212-293,111-113,6-5,79-118,-76 113,203-571,138-264,-318 776,550-1211,123-202,-658 1391,617-1147,-71 58,-557 1116,504-969,-101 241,-414 752,187-335,-90 176,-109 182,35-29,-121 120,75-76,45-44,-120 120,76-76,-285 614,-218 240,478-809,-671 1144,-61 127,738-1281,-677 1114,105-42,572-1069,-554 905,160-229,380-653,-170 347,126-251,78-155,2 36,40-161,-39 117,-1 3,317-397,-305 382,481-684,145-338,-618 1005,803-1201,-139 106,-669 1102,601-962,-62 78,-532 873,472-705,-256 305,-230 420,198-190,-129 129,-72 72,-5 5,0 0,0 0,0 0,-41 82,-288 453,-69 220,385-729,-604 1002,-99 85,692-1074,-511 906,-18-114,531-798,-431 666,174-300,270-387,-155 235,164-208,0-37,-41-2,20 0,83-82,219-359,-274 429,404-687,149-221,-544 895,642-1044,-103 195,-535 843,515-833,-57 148,-463 692,273-469,-49 174,-231 309,74-155,-43 126,-37 37,39-80,-20 41,-1 82,-59-41,37 0,-39 41,-158 238,193-270,-406 525,-183 221,574-728,-678 877,110-119,561-747,-507 743,66-77,445-668,-305 499,91-99,229-420,-155 231,124-207,38-39,-39 40,41-2,0-37,0-2,80-79,-77 76,326-408,144-181,-453 567,597-797,53-45,-641 829,505-620,-100 107,-415 526,310-386,-90 172,-232 231,117-156,-46 125,-74 37,37-80,-1 82,-39 0,-1 0,0 39,0-37,-82 203,-117 393,192-579,-363 804,-108 213,463-1003,-520 1036,139-196,381-842,-355 751,134-310,225-451,-112 308,83-169,39-155,42-5,-20 0,-42 41,181-122,-156 79,408-368,129-210,-507 544,665-746,-34-156,-631 889,419-855,-54 106,-387 773,276-674,-51 146,-227 531,113-348,-44 171,-76 192,38-158,-41 85,0 78,0-121,0 84,0 37,0-39,-79 41,76 0,-244 82,-307 235,533-305,-678 522,-119 167,772-661,-776 741,152 6,641-752,-629 747,103-69,534-686,-431 466,176-138,264-340,-112 150,124-126,0-37,0-2,-39 0,37 0,2 0,119-198,-114 190,241-567,149-175,-378 718,476-955,14 51,-479 885,465-771,-20 113,-453 678,351-627,-56 185,-301 453,273-351,-127 132,-155 232,77-117,-3 45,-76 76,-3-38,0 20,0 21,0 0,-123 268,-247 349,-144 212,493-795,-678 1159,-91-8,758-1137,-626 1104,21-78,616-1038,-596 951,179-152,424-807,-274 466,169-216,115-269,-79 74,162-161,-75 73,37-36,275-552,-303 570,521-841,252-275,-749 1086,909-1428,-72 170,-844 1265,751-1270,-67 167,-687 1106,589-903,-218 310,-384 614,191-266,-125 169,-78 115,-2 4,-39 79,37-76,2 38,-240 480,234-507,-406 808,-232 346,631-1143,-728 1373,60-115,663-1250,-722 1241,143-79,577-1156,-514 989,174-269,350-737,-155 348,126-251,37-114,43-5,-1-79,-39 76,369-491,234-350,-591 825,727-1133,190-304,-914 1432,765-1292,-52 103,-717 1192,563-1089,-92 225,-472 866,277-434,-168 213,-117 234,38-77,-81 163,39-77,1-45,0 82,0-38,-288 532,-193 267,469-780,-605 1090,-183 248,777-1320,-676 1153,24-40,651-1111,-551 1028,120-197,416-798,-249 501,132-301,148-260,-33 110,80-203,-37 75,39 4,237-397,-268 383,401-726,223-211,-610 915,757-1156,-192 171,-561 972,589-937,-65 119,-528 829,387-743,-135 347,-264 415,152-269,-124 169,-39 115,-1 4,0-39,0 37,0 2,-39 39,37-37,-286 327,-218 255,478-551,-589 830,-199 108,768-914,-651 971,33-47,633-934,-542 858,21-114,532-760,-348 504,177-265,180-252,-69 64,82-121,0 37,0-39,79-316,-76 344,244-768,130-314,-343 997,542-1341,53 102,-600 1276,546-1214,-51 147,-513 1105,441-841,-170 340,-276 514,118-237,-84 167,-39 78,-1 43,0-21,-41 42,-274 450,301-489,-480 799,-109 343,589-1138,-767 1372,110-98,643-1246,-671 1220,107-131,567-1095,-427 938,133-231,309-731,-155 304,126-171,37-152,2-6,39-78,-37 74,204-489,190-221,-381 687,520-1001,174-311,-678 1280,586-1133,-77 72,-505 1047,500-996,-103 204,-412 826,268-578,-90 261,-190 342,115-192,-83 206,-39 0,-1-41,0 20,0 21,0 0,0 62,-123 144,-151 342,260-521,-397 796,-101 201,489-979,-594 983,97-66,506-937,-480 879,61-76,414-792,-228 457,89-177,152-303,-35 111,20-63,21-61,0 0,226-472,122-185,-326 615,554-986,50-223,-594 1186,626-1128,-78 71,-543 1052,497-999,-29 214,-475 805,299-567,-94 264,-223 336,111-147,-61 81,-83 124,41-60,-81 80,-97 216,151-267,-404 648,-136 241,519-852,-671 1104,-22 10,701-1129,-596 996,30-14,555-959,-545 850,137-107,426-774,-234 470,128-296,115-191,-79 75,123-121,-38 37,-2-39,196-312,-187 336,402-764,167-336,-539 1041,784-1363,-63-44,-698 1362,719-1277,-66 167,-690 1188,633-985,-140 311,-501 693,271-387,-170 254,-113 150,36-34,-80 119,37-74,-39 78,-236 353,266-418,-482 806,-244 262,692-1019,-859 1415,-5-99,872-1325,-868 1341,85-70,777-1258,-615 1164,105-246,530-948,-306 535,214-305,107-252,-33 64,41-159,0 72,123-201,231-383,-338 562,519-1001,177-396,-684 1367,794-1464,-165 130,-615 1302,699-1227,-100 232,-625 1057,478-877,-175 426,-309 462,154-230,-124 206,-38 39,-2 1,0 0,-42 41,-117 237,154-269,-447 732,-142 288,571-989,-759 1317,-9 68,760-1370,-709 1302,79-74,623-1209,-620 1077,144-163,493-948,-308 659,211-383,113-303,-77 193,121-245,-37 37,39-163,229-375,-252 505,434-870,216-352,-637 1198,751-1462,-73 102,-678 1357,668-1336,3 150,-664 1180,579-1083,-73 257,-513 842,298-482,-133 299,-186 223,113-152,-162 203,37-37,43-2,-20 0,-247 370,-166 295,373-631,-598 994,-127 303,706-1264,-866 1413,77-23,790-1392,-826 1538,50-131,762-1381,-689 1348,110-139,602-1243,-383 848,252-548,153-344,-76 151,122-242,-39 74,287-613,110-258,-385 846,686-1452,201-278,-854 1668,900-1636,86-19,-995 1683,950-1664,-75 260,-878 1412,829-1220,-152 367,-682 871,424-580,-216 379,-228 229,115-114,-164 162,39-37,1-2,-77 153,71-142,-364 565,-164 263,493-773,-782 1208,-46 189,834-1404,-829 1339,65 0,776-1357,-759 1275,103-116,659-1166,-555 994,179-355,381-647,-191 303,166-209,39-117,1-3,40-121,-39 119,246-451,187-336,-416 756,640-1201,129-183,-752 1354,747-1335,-67 6,-690 1345,715-1228,-110 171,-602 1057,589-899,-183 353,-416 569,229-305,-171 176,-70 141,35-29,-41 81,0-39,-81 80,80-79,-369 573,-272 267,626-820,-807 1253,-256 244,1048-1476,-874 1396,-9-8,883-1381,-792 1266,147-203,653-1075,-470 908,221-481,256-437,-107 219,84-208,36-37,86-208,231-344,-299 525,396-921,261-359,-645 1253,754-1511,-52 106,-676 1352,728-1334,-77 148,-668 1225,745-1127,-153 291,-598 858,546-696,-264 350,-295 369,147-185,-125 206,-37 0,-43 42,21-22,-206 412,-174 328,388-739,-687 1089,-92 316,760-1371,-874 1384,-1 58,867-1431,-907 1455,34-133,878-1337,-706 1224,145-284,573-954,-348 662,210-379,155-311,-77 114,121-201,-37 74,39-160,158-352,-192 497,404-927,150-335,-546 1246,684-1486,18 87,-694 1388,676-1352,13 133,-684 1214,630-1060,-20 234,-618 850,433-631,-173 337,-273 313,117-157,-63 83,-61 82,0 0,-20 124,-62 81,-237 313,309-501,-525 929,-173 234,676-1127,-790 1386,27-88,767-1304,-712 1310,1-112,697-1174,-534 1039,66-167,485-899,-262 573,129-341,151-264,-75 111,82-201,0 74,0 4,157-354,-150 338,322-765,146-286,-456 1024,556-1356,83 85,-617 1230,617-1232,-25 170,-608 1100,592-982,-69 167,-520 817,424-572,-177 262,-262 337,151-147,-124 124,-38 39,18-20,-20 21,0 0,-62 185,-267 432,-104 251,414-831,-639 1238,-135 192,764-1413,-711 1344,-20 2,738-1361,-594 1236,27-176,561-1047,-425 853,216-391,228-493,-115 266,85-247,37-38,43-85,80-198,-118 274,367-774,227-293,-577 1038,720-1403,133-110,-842 1494,710-1343,52 88,-764 1263,711-1146,-66 202,-649 954,551-785,-221 349,-340 453,232-268,-168 248,-76 39,-3 1,0 0,0 0,0 0,-82 82,-288 452,-146 300,497-804,-721 1121,-65 191,746-1244,-722 1176,66-42,690-1189,-715 1150,103-199,616-960,-514 788,217-424,307-385,-153 193,164-167,0-37,0-84,0 43,0 36,123-531,186-315,-289 793,432-1177,100-184,-528 1353,593-1252,-22 127,-573 1145,553-1025,-66 169,-483 854,426-653,-180 311,-256 365,149-142,-89 127,-70 35,-6 3,0 0,0 41,-79 197,76-229,-285 649,-218 237,477-844,-629 1182,-66 95,708-1299,-683 1164,25-122,649-1032,-510 948,101-236,416-721,-187 340,126-173,75-188,-37 32,80-119,-37 74,-2 45,80-240,-77 192,326-610,93-228,-392 786,504-1093,89-15,-588 1101,500-1003,-100 160,-418 872,394-744,-97 349,-299 411,150-267,-46 209,-115 76,-4 3,0-39,0 37,41 2,-20 0,-124 165,-135 310,229-457,-361 763,-95 149,437-873,-548 971,104-122,451-866,-432 741,98-70,340-682,-231 506,47-257,192-268,-75 195,82-165,0-38,-41 39,41-3,0-35,0-3,0 0,41-165,233-344,-260 484,315-715,15-103,-318 781,467-843,-142 204,-332 662,269-495,-57 149,-215 358,66-219,-3 127,-76 114,79-118,-42 84,-38 37,39-80,-21 40,-20 42,0 0,0 0,0 0,-20 83,-104 163,-75 154,193-388,-323 646,-68 96,383-727,-398 713,136-187,265-530,-195 388,47-93,153-307,-158 236,46-11,113-226,-119 196,85-128,37-74,-39 37,2-1,37-39,2 40,-40-41,39 0,1 0,0 0,-41 0,21 0,81-82,-22 3,-37 76,80-244,116-108,-190 340,197-314,-8-64,-188 375,114-229,-4 50,-114 189,118-157,-4 7,-115 152,120-118,-45 5,-76 115,38-119,38 44,-76 75,38-37,-41-38,0 76,83-38,-44-37,-37 74,39-79,-2-35,-37 113,121-159,-3-36,-116 194,160-323,-45 12,-114 305,77-276,77-29,-154 305,119-234,-5 8,-115 229,119-156,-84 50,-36 107,38-74,-2 43,-37 37,38-38,-39 39,-1-40,0 40,40-39,-39 39,-1 1,0 0,41-41,29 6,-58 29,-12 6</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42:19.809"/>
    </inkml:context>
    <inkml:brush xml:id="br0">
      <inkml:brushProperty name="width" value="0.49978" units="cm"/>
      <inkml:brushProperty name="height" value="0.49978" units="cm"/>
      <inkml:brushProperty name="color" value="#0FC1A8"/>
    </inkml:brush>
  </inkml:definitions>
  <inkml:trace contextRef="#ctx0" brushRef="#br0">2405 0,'0'0,"0"0,0 0,0 0,0 0,0 0,0 0,0 0,0 0,0 0,0 0,0 0,-89 90,-1-30,7 23,77-77,-84 54,61-31,28-28,-29 29,-28-1,56-28,-27 29,14-15,0-1,-15 16,30-30,-30 30,1-30,28 0,1 30,-29-30,28 0,1 30,0-1,0-28,-30-1,2 29,26-28,2-1,0 29,0-28,-29-1,14 0,15 0,0 0,0 0,0 0,44 0,-44-30,29 1,-28 28,29-29,-15 15,0 0,14 15,-28 0,-1-30,28 30,-26 0,-2-30,28 30,-26 0,-2 0,0 0,30 0,-16 0,-58 0,15 29,28-28,-89 89,-139 139,219-219,-318 348,-16-14,329-329,-254 313,126-156,137-164,-84 111,5-33,81-82,-86 115,61-61,28-56,-59 58,60-32,0-26,-29 27,14-14,59-30,-15-13,-28 27,119-59,50-82,-161 134,200-171,75-19,-269 187,224-198,-42 69,-185 131,107-81,-5 33,-108 54,54-56,-4 30,-53 28,57-29,-60 1,0 28,29-28,-28 28,-1 1,29 0,-28 0,28 0,-28 0,13 0,-14 0,-14 30,14-16,-30 2,16-2,28 2,-42-16,26 0,2 30,0-16,0 1,0-1,0-14,0 0,0 16,0-16,29 0,-28 0,59 0,-3-28,-55 26,88 2,-33-28,-54 27,57-29,-4 30,-53 0,57-30,-32 30,-26 0,28 0,-2-29,-26 28,-2 1,0 0,0 30,0-16,-90 61,-191 207,263-265,-280 282,-16-14,299-271,-254 254,184-182,81-82,-86 56,34 23,52-77,-26 54,2-31,26-28,-27-1,29 28,0-26,0-2,0 0,59 0,54-85,-106 80,172-114,135-53,-299 165,283-143,-126 8,-164 135,171-83,-151 62,-26 26,57-28,-2 2,-54 27,27 1,-1 0,-28 0,-1 0,28 0,-26 0,-2 0,-29 56,28-53,-59 117,-140 137,191-245,-140 257,6-41,136-217,-142 168,120-151,28-26,-29 57,2-30,26-28,-28 29,16-15,28 0,-14-1,0-14,0 0,60-44,60-16,52-55,-165 111,172-116,-11 36,-157 79,139-55,-93 31,-54 28,56-29,-30 2,-28 26,29 2,-15 0,0 0,-1 0,-14 0,0 0,-14 30,-46 30,-82 83,135-137,-202 144,10 49,189-189,-140 139,65-35,81-108,-56 54,30-31,0-29,30 29,0-28,-30-1,15 0,120-59,36-26,-133 80,171-144,51-23,-221 164,141-111,-35 33,-111 82,56-26,-3 2,-54 26,27 2,-2-28,-26 27,-2 1,0 0,29 0,-29 28,0-27,-29 29,-28 27,54-54,-147 176,-74 102,209-263,-194 251,38-70,163-189,-111 139,90-91,28-56,-29 28,1-1,28-28,-14 14,0 0,15-45,57-27,-54 54,116-86,51-81,-160 160,229-199,-68 67,-163 135,141-113,-92 63,-54 55,57-28,-32 2,-26 26,27-28,-14 15,-15 15,0 0,15 15,-15-15,-28 29,26-28,-27 59,-172 197,192-246,-230 288,-21 48,252-335,-172 316,64-153,113-171,-87 146,32-34,56-113,-27 87,0-61,28-28,-29 59,15-31,30-29,-15 14,0-57,57-14,-54 54,116-147,79-76,-187 213,168-196,-6 8,-166 193,112-111,-62 62,-54 54,57-27,-32 2,-26 26,-2 2,28 0,-27 0,-1 0,0 0,0 30,-29 57,29-84,-90 116,3 112,84-223,-146 231,4-6,141-227,-86 144,33-36,54-109,-27 55,2-3,26-54,-27 26,29 0,0-28,-30-1,58 0,-26 0,-2 30,0-15,59-60,-30 45,-28 0,59-30,-4 2,-52 27,55 1,-1-29,-56 28,58-29,-31 30,-28 0,29 0,-15 0,0 0,-2 0,-26 30,13-16,0 2,-29 68,28-79,-29 85,-28 53,56-137,-58 114,32-34,26-83,-27 57,0-32,28-26,1 28,0-15,0-15,0 0,30-15,29-45,114-84,-166 139,202-145,18-49,-215 189,137-109,-34 32,-110 84,54-57,-30 60,-28 0,29-30,-15 16,-15 14,0 0,-15 74,-71 12,82-82,-115 175,-24 49,137-217,-114 198,35-66,80-136,-54 52,30-1,28-56,-29-2,30 29,0-28,0 29,-29-30,28 0,1 30,0-15,0 0,0-2,30-26,-17 13,4 0,11 0,-26 0,57 0,-30 0,-28 0,29 0,-1 0,-28 0,-1 0,29 0,-28 0,-1 29,0-14,-30 120,-27 92,54-215,-146 346,11-55,127-277,-109 213,63-97,54-135,-27 53,2-4,27-52,-29 26,30-2,0-27,0-1,0 0,30 0,-2-28,-27 27,89-29,-5-55,-80 80,114-55,-33-26,-82 83,56-27,-3-27,-55 54,28-27,-1 30,-28 0,-1 0,29 0,-28 0,14 0,0 0,-44 0,28 0,1 60,-115 84,110-139,-114 204,-53 49,165-247,-143 169,36-9,109-163,-55 81,31-31,28-56,1 58,0-30,-30-30,59-29,-28 28,-1 1,58-29,-56 28,147-89,23-53,-164 137,171-113,-36 4,-137 110,84-55,-62 60,-26 0,28 0,-2-28,-27 26,-1 2,0 0,0 0,0 0,0 30,-59 30,-113 140,164-191,-171 200,-19-11,187-187,-138 139,91-93,56-54,-28 56,15-29,0-30,1 14,14-14,0 0,44-44,71-42,-110 83,114-87,53-25,-165 111,113-86,-5 4,-111 82,56-26,-32 2,-26 27,28 1,-2 0,-26 0,-2-30,0 15,0 60,0-31,-30 1,-27 98,54-106,-87 112,5-33,81-82,-56 86,32-33,26-55,-28 28,15-15,0 0,1-1,28 2,-14-2,30-28,28 14,-56 0,58 0,-3-28,-54 26,86 2,-60 0,-28 0,59 0,-32 0,-26 0,-2 0,28 0,-26 0,-2 0,0 0,0 30,0-16,0 32,-29-18,28-26,-59 87,3-3,54-82,-27 56,2-32,26-26,-27-2,29 0,0 0,0 57,0-55,0-2,0 0,29 30,-14-16,0-28,0 14,-30 30,44-30,-28 0,28 0,-28 0,-1 30,0-15,30-30,-30 44,0-28,30 58,22-33,-44-22,-8-4</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42:24.370"/>
    </inkml:context>
    <inkml:brush xml:id="br0">
      <inkml:brushProperty name="width" value="0.49978" units="cm"/>
      <inkml:brushProperty name="height" value="0.49978" units="cm"/>
      <inkml:brushProperty name="color" value="#0FC1A8"/>
    </inkml:brush>
  </inkml:definitions>
  <inkml:trace contextRef="#ctx0" brushRef="#br0">1374 3914,'0'0,"0"0,0 0,0 0,0 0,0 0,0 0,0 0,0 0,0 0,0 0,0 0,0 0,0 0,-89 30,-91 30,-22 56,195-113,-262 117,8 25,253-141,-141 86,63-33,83-55,-87 28,90-1,0-28,-30-1,30 29,0-28,0-1,29-29,-28 28,118-59,139-83,-247 137,378-263,-22-13,-346 265,308-251,-186 153,-137 110,84-55,-62 3,-27 55,29-28,-15 15,0 0,-1 1,-14 14,0 0,-44 14,-15 16,-113 84,164-109,-261 145,-16 50,272-191,-196 170,66-65,136-109,-82 55,44-30,60-30,-44 0,28 0,1 0,0 0,30 0,113-143,-137 137,293-233,72-104,-354 327,342-282,-103 98,-243 190,106-109,-90 90,-28 28,59-29,-3-27,-55 54,28-26,-15 14,-30 0,44 15,-28 0,-1 0,0 0,-30 30,2-30,26 0,-27 29,-28 28,54-54,-57-3,60 28,0-26,-30-2,15 0,15 0,0 0,-15 0,45 0,27-57,-54 54,57-86,83-26,-137 110,173-114,-63 3,-112 112,115-85,-64 61,-50 26,55-58,-32 31,-26 28,28 1,-16 0,1 0,-1 0,-14 0,0 0,0 0,0 0,-73 90,13-31,-26 27,82-82,-85 56,60-32,28-26,1-2,-29 0,28 0,1 30,0-16,0-14,0 0,119-44,61-76,135-52,-302 165,316-172,-45 8,-269 162,164-110,-95 63,-79 52,85-26,-33 2,-54 26,86-57,-60 59,-28 0,29 0,-1 0,-28 0,28 0,-28 0,28 0,-28 0,13 0,2 0,14 0,-1 0,58-29,-84 28,146-59,79 3,-217 54,258-116,-25 38,-219 72,184-80,-37 31,-165 56,143-28,-36-27,-109 54,85-27,-32 30,-56 0,28-29,-3 29,-25 0,28 0,-15 0,0 0,-15 28,0-27,0-1,0 0,0 30,0-2,0-26,-30-2,30 57,0-54,-30 27,16-15,28 0,-14-1,0 2,58-45,-56 28,207-29,51-57,-251 84,409-116,-76 5,-325 108,282-113,-127 61,-165 56,83-28,-5 30,-81 0,56-30,-32 30,-26 0,28-30,-2 30,-27 0,-1 0,29 29,-28-28,14 14,-15-15,0 0,15 15,-45-15,30 29,0-28,0 29,0-15,0 0,0-1,0 2,0-3,0 3,57-16,-54 0,57 30,54-30,-109 0,264-30,-45 2,-209 27,254-59,-104 32,-151 26,76 2,-33 0,-54 0,56 0,-30 0,-28 0,29 0,-30 0,0 0,0 28,0-26,0 28,-57 55,54-81,-86 86,31 26,56-113,-58 87,2-32,57-56,1 28,-29-1,28-28,1 28,29-29,-28 0,88 0,228-57,-305 55,436-118,41-24,-470 139,489-204,-190 64,-308 140,199-84,-36 2,-166 84,112-57,-32 31,-84 28,56-28,-30 29,-28 0,29 0,-30-29,0 28,0 31,0-16,0-14,0 0,0 15,0 43,0-56,0 58,-28-3,26-54,-28 116,2-62,27-54,-29 87,30-33,0-55,0 28,-29-1,28-28,31 29,-15-15,29 0,14 14,-56-28,207-1,78-29,-275 28,317-59,-11 2,-308 56,229-57,-95 1,-138 56,83 2,-2-29,-84 28,27 1,-15 0,0 0,-1 0,-14 0,0 0,-44 30,-76 89,-80 24,191-136,-230 172,38-7,193-165,-171 113,151-93,26-25,-58 28,60-1,0-28,-30-1,15 0,60 0,12-28,-54 26,116-57,141-57,-251 112,260-115,17 4,-273 110,256-84,-42 3,-215 82,167-56,-38 4,-133 52,82-55,-4 30,-82 28,25 1,-14 0,0-30,14 30,-28 0,-1 30,0-15,0-15,0 0,0 15,-30 15,2 26,26-53,-27 57,-28-3,54-54,-27 27,1-2,28-26,-29 27,30-1,0-26,60-2,-3 29,-54-28,146-1,161-28,-291 26,309-57,-50-25,-257 78,248-84,-130 35,-129 51,110-26,-7-27,-107 54,84-27,-35 2,-50 26,24 2,0 0,-28 0,-1-30,28 30,-26 0,-2 30,0-15,0-15,0 0,-30 15,0 45,2-4,27-52,-59 55,32-3,26-52,-58 26,60-2,0-26,-30 28,30-2,0-26,0-2,0 28,0-27,60-1,26 29,-82-28,175-1,-8 29,-163-28,201-1,-6 0,-197 0,84 0,-3 0,-84 0,27 0,26 0,-53 0,27 0,-15 0,-30 30,43-30,-26 0,27 0,-28 0,-1 30,0-15,30-30,-17 15,-26 30,41-30,-26 0,27 29,-28-28,28 28,-29-28,30-1,-15 0,0 29,14-29,-28 0,-1 30,28-30,-26 0,28 60,-30-31,0-28,30 59,-30-2,0-57,0 89,-30-2,30-86,0 117,-28-34,26-80,2 84,0-30,0-58,0 119,0-3,0-115,0 88,0-3,0-85,30 58,28-31,-56-28,57 29,28-1,-84-28,116-1,-32 28,-84-26,87-2,-32 29,-57-29,29 0,-1 29,-28-28,29 29,-1-1,-28-28,29 59,-2 24,-26-79,-2 115,-28-8,26-105,-58 173,2 52,56-225,-57 202,0 24,58-227,-29 113,1-61,28-56,1 88,0-33,0-55,0 88,0 23,0-107,30 114,-30-5,0-111,60 116,-32-5,-26-111,27 86,1-2,-30-86,30 57,-30 0,0-58,0 119,-29-4,28-113,-29 147,-57 81,85-223,-58 201,2-65,56-139,-28 115,30-62,0-57,-29 59,29-2,0-56,0 87,0-30,0-58,29 59,0-31,-28-28,29 58,-1-29,-28-30,29 60,28-2,-56-56,-2 28,29-30,-28 0,-1 59,28-1,-27-56,-1 58,0 27,0-84,-29 86,-29 84,56-167,-58 204,-26 48,82-248,-55 170,-28-35,84-141,-57 86,60-61,0-28,-30 88,30-32,0-54,-29 87,29 26,0-113,0 146,0 55,0-198,0 143,28-6,-27-137,-1 114,0 22,0-135,0 172,0 24,0-197,30 144,-1-9,-28-133,29 112,87 25,-114-141,56 145,-1-32,-56-114,88 116,-61-31,-28-86,58 88,-1 25,-56-111,58 86,-31-33,-28-54,28 56,0-1,-28-56,29 58,-30-5,0-50,30 114,-1 56,-28-171,-1 175,29-4,-28-170,-31 84,30-32,0-54,0 57,0-2,0-56,30 207,22-53,-44-133,-8-23</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8:42:33.111"/>
    </inkml:context>
    <inkml:brush xml:id="br0">
      <inkml:brushProperty name="width" value="0.4999" units="cm"/>
      <inkml:brushProperty name="height" value="0.4999" units="cm"/>
      <inkml:brushProperty name="color" value="#0FC1A8"/>
    </inkml:brush>
  </inkml:definitions>
  <inkml:trace contextRef="#ctx0" brushRef="#br0">1272 76,'0'0,"0"0,0 0,0 0,0 0,0 0,0 0,0 0,0 0,0 0,0 0,0 0,-100 74,-49 26,136-91,-199 132,-37 83,222-199,-96 100,-26 75,130-175,-37 74,-17-27,71-69,-48 97,25-76,25-23,-25 24,25-1,0-23,0 24,0-13,25-49,72-12,-94 48,196-99,115-117,-303 210,313-218,-60 9,-254 208,190-167,-104 78,-92 94,95-97,-50 52,-48 47,49-49,-50 26,0 23,25 1,-25-24,0 23,0 1,0 0,0 0,0 0,-50 50,-75 74,-89 91,204-205,-264 264,57-57,209-209,-166 191,101-102,71-94,-48 97,2-52,46-46,-23 73,1-51,23-24,-23 25,23-25,1 25,0-25,0 0,24-24,-23 23,24-24,73-24,-96 49,122-100,-1 2,-121 96,148-123,-52 52,-96 71,47-47,0 25,-48 23,49-49,-25 50,-25 0,0-25,25 25,-25 0,0 0,24 0,-23 0,-1 25,-24 24,23-48,-99 198,-96 120,193-314,-197 345,-17-12,210-327,-118 213,28-103,94-117,-72 96,29-53,43-44,-47 72,25-38,25-50,-12 25,12-12,0 0,37-36,38-39,94-144,-164 213,270-293,16 8,-283 283,191-217,-78 128,-117 94,46-47,-26 50,-23 0,24-24,-1-1,-23 25,24 0,-13 0,-24 25,12-14,0 2,0 12,0-25,-50 100,-117 186,159-273,-191 337,-17 57,207-390,-190 282,128-157,67-134,-46 66,26-25,23-48,-24 49,1 22,23-69,-24-3,25 24,0-23,0 24,0-13,50-49,70-35,-115 69,219-171,80-60,-283 218,253-233,-63 37,-198 199,87-86,-52 27,-46 69,73-47,-51 26,-23 23,24-24,-1 25,-23 0,24-25,-25 49,0-23,0-1,0 23,0-21,-75 197,-90 108,155-289,-189 381,-15-20,203-359,-138 229,78-155,67-88,-21 69,1-51,23-23,-24 74,25-52,0-21,0 22,0-11,0-13,0 0,25-13,50-11,116-72,-183 92,217-121,38 5,-252 115,214-169,-105 101,-116 71,96-73,-53 28,-44 44,47-22,-27 25,-21 0,23-25,-2 25,-21 0,-2 0,0 24,0-23,25 24,-49 69,23-88,-99 218,-19 38,113-249,-144 286,57-113,87-172,-69 135,75-76,0-71,-25 23,25-1,0-23,0 24,24-25,-23 0,49-25,117-71,-160 92,318-245,55-13,-361 249,380-311,-85 35,-304 279,140-140,-31 55,-114 90,20-19,23 0,-46 23,23-24,-1 25,-23 0,-1 0,0 0,0 25,0 23,0-47,-75 174,-45 113,116-277,-96 214,-21-8,117-210,-46 143,26-102,23-46,-24 23,25-1,0-23,0 24,0-1,0-23,0-1,24 0,-23 0,74 0,43-47,-111 44,217-72,59-90,-266 155,232-139,-34 6,-206 136,166-68,-103 3,-69 69,97-46,-5 1,-91 46,46-23,22 1,-69 23,22 1,-1 0,-23 0,23 0,-23 0,-1 0,0 46,0-42,0 21,0 70,0-91,0 71,-23-5,21-65,2 70,0-51,0-23,0 24,0-1,0-23,25-1,-1 0,-23 0,74 25,45-50,-116 25,146-50,-6 2,-138 46,118-48,-27 26,-94 23,97-24,-76 2,-23 21,24 2,-13 0,1 0,-13 24,0-23,25-1,-25 24,0-23,-25 49,25 22,0-69,-25 47,1-3,23-44,1 71,-24-26,23-46,1 23,0-1,0-23,25-1,-13 0,26 25,82-49,-115 23,119-24,117-47,-232 69,215-71,-31-23,-186 94,167-72,-54 3,-115 69,70-22,-27 1,-46 23,48 1,-26-24,-23 23,24 1,-13 0,0 0,1 0,-26 25,13-1,0-23,-24 74,-24 45,46-115,-73 144,27-29,46-115,-48 70,26-28,23-44,1 22,0-1,0-23,0 24,0-13,0-12,0 0,75-12,25-38,116-22,-208 69,242-122,-41-15,-194 131,160-116,-32 53,-137 69,94-72,-28 51,-69 23,72-24,-51 1,-23 23,49-24,-25 13,-25 24,12-12,0 0,0 0,-24 25,12-1,0-23,-24 24,24-1,0-23,-25 49,1 22,23-69,-24 47,25-2,0-46,0 48,0-26,0-24,0 0,47 24,-44-23,22-1,68 0,-87 0,144-25,39-45,-179 66,215-71,17-22,-235 94,218-72,-11-44,-204 114,140-70,-53 26,-94 48,72-24,-51 25,-23 0,48-25,-24 12,-25 26,12-13,1 0,11 0,-23 0,-1 0,0 24,0-23,25-1,-25 48,0-46,0 48,0 21,0-68,0 47,0-2,0-46,25 23,-1 23,-23-46,24 48,-1-26,-23-23,99 24,18-2,-112-21,144-27,58 2,-191 21,232-98,36 29,-271 67,236-95,-107 27,-137 69,94-22,-52 1,-46 23,-2-24,47 25,-44 0,-3 0,0 0,50 0,-27 0,-23 0,0 0,-23 25,23-14,-50 28,50-16,0-21,-25 48,2-4,21-43,2 47,-24-26,23-23,1 24,0-12,25-26,-1 37,-23-23,74-1,-27 0,-46 0,122 0,42-24,-157 23,166 1,-33-24,-135 23,118-24,-30 1,-90 23,70-24,-5 25,-66 0,21-25,-12 13,-1 24,12-12,-23 0,24 0,-12 0,-1 0,0 0,1 0,-1 0,26 0,35 0,-71 0,98-24,45-25,-141 48,146-24,-77-24,-71 48,97-24,-50 1,-48 23,49-24,-26 25,-23 0,24-25,-12 13,49 24,19-12,-62 0,-19 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6:13.245"/>
    </inkml:context>
    <inkml:brush xml:id="br0">
      <inkml:brushProperty name="width" value="0.5" units="cm"/>
      <inkml:brushProperty name="height" value="0.5" units="cm"/>
      <inkml:brushProperty name="color" value="#363634"/>
    </inkml:brush>
  </inkml:definitions>
  <inkml:trace contextRef="#ctx0" brushRef="#br0">505 1,'0'0,"0"0,0 0,0 0,0 0,0 0,0 0,0 0,0 0,0 0,0 0,0 0,0 0,0 0,-42 62,1 20,-40 59,80-138,-81 141,4-47,74-92,-38 98,2-22,39-80,-40 61,21-42,20-19,-21 40,11-21,20-20,-10 10,21-20,39-10,-59 20,102-62,19 1,-121 60,143-81,16-18,-155 97,98-58,-3 0,-98 60,40-40,-2 21,-39 19,19-19,0 20,-19 0,-1 0,0 0,0 0,0 0,-21 20,-40 21,-39 59,97-97,-121 80,-16 57,137-137,-121 80,64-2,58-80,-39 40,21-21,20-19,-41 19,41 0,0-19,0-1,0 0,41 0,19-41,-59 41,123-62,37-18,-158 78,162-81,-44 23,-119 59,101-61,-43 42,-58 20,18 0,0-20,-19 19,9-9,-10 10,0 0,-31 31,-30 30,-81 61,140-120,-163 162,-56-3,216-157,-139 119,64-63,78-58,-60 59,42-41,20-19,-21 19,11-9,-1-1,31-10,-19 0,20 0,77-40,-94 39,181-61,117-38,-295 97,198-99,-4 21,-196 79,118-59,-103 61,-19 0,61-21,-23 1,-37 19,18 1,-20 21,0-21,0 0,-20 61,20-60,-62 122,-75 54,130-169,-157 218,-17-45,177-177,-120 120,64-64,59-59,-82 61,23-22,59-39,-40 20,0 19,40-39,-19 19,61-40,38-20,-76 39,141-40,58-80,-198 118,201-100,-7 5,-190 94,115-79,-62 43,-60 39,61-19,-22 0,-39 19,-1-19,20 20,-20 0,11 0,-42 20,-29 60,58-78,-121 101,-38 58,157-157,-181 140,65-64,117-78,-100 80,63-42,39-39,-20 40,1-20,20-21,0 20,0-9,0-11,0 0,20-11,42-9,58-20,-117 39,121-40,-5-19,-115 58,119-39,-43 21,-77 19,38-19,-1 20,-39 0,20 0,-1 0,-20 0,0 0,-20 60,20-59,-83 102,-38 59,119-159,-142 161,-16-4,156-155,-99 97,43-42,58-58,-39 39,21-1,19-39,-19 20,10-11,20 1,-10-2,0-9,0 0,61-30,20 10,-79 19,101-40,-22 1,-80 39,60-19,-40 20,-21 0,41-21,-21 21,-19 0,-1 0,0 0,0 21,-21 19,21-39,-62 81,-19-1,80-80,-122 123,22-44,99-78,-60 80,22-42,39-39,-40 40,21-41,20 0,0 21,0-1,0-20,0 0,0 0,41 0,-1 0,-39 0,81-20,-1 0,-80 19,82-19,-44 20,-37 0,39-21,-22 21,-18 0,20 0,-11 0,-20 21,-30 19,39-39,-61 40,-36 77,93-113,-118 119,42-23,80-100,-82 82,63-43,20-39,-41 19,20-9,42-1,-21 0,0-10,0 0,61-31,63-10,20-20,-144 61,185-83,-41 1,-144 82,61-41,-1 1,-58 39,18 1,-19 0,19-21,-10 11,-20 41,-10-11,20-20,-62 62,-38 58,97-117,-141 121,-16 16,156-136,-120 99,64-23,59-78,-61 39,42-1,19-39,-19-1,20 20,0-19,-21-1,41 0,-19 0,19 0,80-40,-97 38,79-18,79-40,-157 58,119-59,-63 41,-58 19,60-20,-31 11,-42 0,31 10,-19 0,19 0,-20 20,0-20,0 21,-37 36,33-52,-78 118,-18 18,97-138,-120 141,-19 18,140-160,-60 101,-17-24,76-76,-38 39,21-3,19-37,-19 18,20 0,0-19,20-1,0 0,-19 0,81-21,79-19,-157 39,222-81,13-18,-232 97,179-79,-106 21,-78 60,59-19,-40-1,-21 21,41 0,-41-20,0 19,21 1,-42 21,21-21,-41 41,-20 20,60-60,-143 143,-39 18,181-160,-162 142,43-23,119-119,-60 40,42-3,19-37,-19 18,0 0,19-19,-19 19,9-9,11-11,0 0,11 10,9-31,40 21,-58 0,80-20,-2-20,-78 39,81-40,-43 21,-39 19,60-20,-41 2,-19 18,19 1,1 0,-21 0,21 0,-21 20,0-20,-21 21,-59 79,78-97,-101 120,-36 76,134-192,-159 157,64-44,97-116,-38 78,0-42,41-39,0 20,0-11,-21 0,40-10,-17 0,18 0,40-40,-58 39,121-40,-2-20,-118 60,99-40,-41 1,-60 39,40-20,-21 21,-19 0,19 0,-9 0,-11 0,0 0,-31 21,-10 41,-59 37,97-96,-121 121,5 15,115-134,-99 98,23-23,78-78,-39 59,1-20,39-40,-20 19,11-10,0 1,0-1,40-20,-10-10,-19 19,60-19,57-78,-112 93,138-98,15 4,-154 95,139-119,-83 62,-60 60,40-40,-21 21,-20 19,21-19,-21 0,0 19,21-19,-11 9,-20 1,10 0,-21 20,21-30,0 20,-41-21,21 1,19 20,-40-21,2 1,37 19,-18-19,-20-20,38 39,-18-20,0-18,19 37,-19-39,-1 0,21 41,-20-41,-1 0,21 41,-20-42,0 3,19 37,-20-39,1 1,20 39,-41-40,20 21,21 19,-20-19,-1 0,21 19,-21 1,11 0,0 0,-10 0,19 0,-19 21,10-11,10-10,0 0,0 0,0 0,10 10,-10-10,0 0,41-20,21-1,18 1,-78 20,39-21,19 1,-58 20,39-21,-21 21,-20 0,21-21,-11 11,0 20,0-10,-20 21,-9 19,18-39,-81 123,-18 14,97-133,-121 201,5-27,115-173,-99 138,23-44,78-97,-39 58,1 0,39-60,-20 40,1-21,20-19,0-1,0 0,0 0,0 0,41 0,21-41,78-60,-137 99,162-142,-3 2,-160 140,122-121,-43 62,-80 60,20-61,19 42,-39 20,19-21,-20 1,0 20,0-21,20 21,-19 0,-1-20,-20 20,19 0,-40-21,-20 21,60 0,-81-21,-40 21,121 0,-123 0,25 20,96-19,-121 20,64-21,59 0,-61 20,42-20,19 0,-19 0,0 20,19-19,1-1,-19 0,18 0,1 0,0 0,20 0,-20-21,0 21,21-20,19-21,-39 40,40-60,19-19,-58 78,39-81,-1 23,-39 59,20-82,19 3,-39 78,19-60,0-16,-19 74,-1-78,0 22,0 58,0-39,0-18,0 56,0-38,0 1,0 39,0-19,0 0,0 19,0-19,0 9,0 11,0 0,0 0,0 0,0 52,0 8,0-59,-21 102,2 74,18-169,-20 136,1 17,20-157,-21 119,21-83,0-39,0 61,0-22,0-39,-21 19,21 0,0-19,0-1,0 0,21 0,-21-40,0 39,21-81,19-100,-39 179,40-224,-41-36,0 259,20-222,-20 65,0 158,-20-183,20 25,0 158,0-182,-40-16,39 196,-20-139,1 45,20 96,-21-80,1 44,19 37,-19-59,0 21,19 38,1-18,0 10,-20-1,10 1,20 0,-10 0,0 40,0-20,20 42,0 48,-19-97,19 141,0 52,-19-187,40 197,-21-4,-19-198,19 119,-20-22,0-99,21 59,-21-20,0-40,0 60,0-40,0-21,0 20,0 0,0-19,0-1,0 0,0-21,0-80,0 100,0-226,0-115,0 335,0-404,0 45,0 362,-21-284,-18-4,37 275,2-188,-40 3,39 198,-20-160,1 82,20 81,-21-81,21 22,0 58,-20-39,20 21,0 20,0-21,-20 1,19 20,1 0,0 0,21 20,-21 1,0-21,41 103,-1 76,-39-173,61 240,-3 72,-57-307,39 215,-20-65,-21-157,21 119,-21-22,0-99,20 142,-20-26,0-113,0 37,0 18,0-59,-20 40,20-20,0-21,0 20,0 0,0-19,0 9,-21-41,21-49,0 78,-21-224,1-54,20 272,-41-321,41 31,0 288,-21-175,1 5,20 175,-21-98,21-38,0 138,-41-141,21 25,19 115,-40-120,1 5,39 115,-19-99,-21 23,41 78,-21-80,1 21,19 60,-19-40,0 1,19 39,-19-20,20 1,0 20,0 0,0 0,-21-21,11 11,10 10,0 0,10 31,-10 10,0 59,0-97,-20 182,-1 77,21-257,-21 324,1-66,20-259,-21 243,21-46,0-196,0 180,0-4,0-177,21 201,-1-43,-20-159,21 141,19-24,-39-117,20 100,19-3,-39-97,19 58,1-20,-21-41,21 41,-1 0,-20-40,0 19,0 0,0-19,21-1,-21 20,0-20,0-20,20-21,-20 41,0-185,20-97,-19 276,19-385,-20-32,0 414,0-279,0 76,0 198,0-109,0 2,0 119,0-142,0 2,0 140,0-122,0 4,0 117,0-100,0 2,0 99,-20-59,20 20,0 41,0-42,0 22,0 20,0-21,0 1,0 20,0 0,0-20,0 19,-21 1,11 0,20-20,-10 10,21 20,-11-10,-20 20,10-10,0-10,0 0,0 11,0-11,0 20,0-20,20 41,0 17,-19-54,-1-4</inkml:trace>
  <inkml:trace contextRef="#ctx0" brushRef="#br0" timeOffset="2451">1533 6703,'0'0,"0"0,0 0,0 0,0 0,0 0,0 0,0 0,-83 62,-61 0,142-61,-160 101,2-43,155-57,-139 81,85-44,57-37,-60 39,3-21,56-20,-17 21,10-11,-1 0,1 0,10-10,0 0,31-30,29-10,-58 39,80-40,35-57,-111 93,118-57,-44 2,-78 58,59-59,-40 41,-21 19,21 1,-2-20,-18 20,20 0,-11 0,-20-21,30 21,-20 0,0 0,0 0,0 0,0 0,-20 21,-1-1,-39 21,58-41,-59 41,21 0,39-40,-61 40,42-41,19 0,-19 41,-20-21,39-20,-20 21,21-21,0 0,0 0,0 0,0 0,21-21,40-20,16 3,-71 35,96-79,-21 1,-79 80,59-40,-20 0,-41 40,21 1,-21-20,0 20,21 0,-11 0,-41 41,-70 40,99-80,-203 184,-55 55,252-233,-218 219,44-64,179-159,-79 79,42-62,39-20,-20 21,1 20,20-41,-21 0,11 0,41 0,49 0,-78 0,162-82,140-40,-299 121,242-123,-27 24,-214 97,138-79,-83 62,-61 20,41-21,20 1,-60 19,20-19,-11 10,0 20,0-10,-10 0,0 0,-51 41,-31 21,-81 60,161-121,-162 102,23 18,138-119,-120 80,83-62,38-19,-39 40,21-21,20-19,0 19,0-20,0 0,0 0,0 0,0 0,41 0,41-41,39 1,-118 39,140-61,-63 22,-77 39,58-40,-21 21,-39 20,20 0,-1 0,-19 0,19 0,-10 0,-20 20,-30 20,39-39,-102 81,-37 39,136-118,-181 141,24 37,158-177,-141 99,43-3,99-98,-60 19,42-1,20-19,-21 19,1 0,20-19,0 19,0-10,20-20,21-10,-41 20,124-62,57 2,-177 58,181-80,-23 1,-160 80,81-61,-43 42,-39 20,19 0,0-21,-19 21,19 0,0 0,-19 0,-1 0,0 0,-41 41,-39 59,78-97,-142 161,-35-5,173-153,-138 158,-18-22,159-140,-79 101,1-42,80-60,-40 60,21-41,19-19,-20 20,11-11,41-20,-11 10,-19 0,81-21,78-79,-156 97,181-100,18 2,-200 100,141-82,-63 43,-80 39,40-19,-21 0,-19 19,40-19,-21 9,-20 22,-20 9,20-20,-21 41,-80 61,100-101,-164 143,-36 37,196-177,-138 119,42-42,99-79,-60 39,42-21,20-20,-21 21,1-21,19 0,1 20,0-9,21-22,-1-9,-19 20,60-21,40-19,-99 39,101-40,14-18,-111 56,76-38,-21 21,-60 20,20 0,-11 0,0-21,10 21,-19 0,-1 0,0 0,0 0,0 0,0 21,-21-21,1 20,20-20,-21 41,-18-21,37-19,-19 61,2-43,18-18,-20 20,11-11,20 0,-30-10,20 0,0 21,0-11,0 0,0 0,0 1,0-1,0-10,0 0,0 11,0-11,0 0,0 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7:07.806"/>
    </inkml:context>
    <inkml:brush xml:id="br0">
      <inkml:brushProperty name="width" value="0.49966" units="cm"/>
      <inkml:brushProperty name="height" value="0.49966" units="cm"/>
      <inkml:brushProperty name="color" value="#363634"/>
    </inkml:brush>
  </inkml:definitions>
  <inkml:trace contextRef="#ctx0" brushRef="#br0">1 2293,'0'0,"0"0,0 0,0 0,0 0,0 0,0 0,0 0,0 0,0 0,71-143,94-163,-162 301,235-377,65-83,-295 453,231-275,-79 103,-153 177,136-136,-50 49,-90 92,68-93,-24 25,-46 68,47-46,-26 26,-20 20,-2 2,23-23,-22 23,-1 23,0-11,-24 0,-70 105,92-114,-165 236,-42 16,203-248,-233 328,29-79,205-250,-138 209,29-55,109-153,-91 137,49-28,46-113,-46 93,1-28,44-65,-22 21,24 0,0-24,0 0,0 23,0-22,0-1,23-23,-22 22,118-95,81-81,-185 163,248-272,12 11,-264 263,180-227,-53 33,-132 198,113-88,-49 27,-68 66,93-68,-71 24,-24 46,48-47,-25 25,-22 22,-1 1,0 0,0 0,0 0,-24 48,-91 90,111-133,-188 210,-53 98,228-291,-246 312,32-33,223-292,-159 206,9-56,149-150,-87 110,29-6,63-107,-68 90,50-74,20-20,-22 22,24-1,0-22,0-1,0 0,24-24,92-69,-112 90,187-188,61-39,-242 221,229-253,-77 100,-157 156,67-113,-3 73,-66 44,44-46,-24 26,-22 21,23-23,-12 12,0 24,-1-12,-22 24,-35 45,44-67,-69 118,-112 108,175-218,-207 277,12-62,191-211,-155 201,51-100,112-111,-67 92,25-27,44-67,-70 46,49-25,22-22,1 23,-23-24,22 0,1 24,0-12,24-24,-1-34,-22 44,71-70,44 3,-113 67,117-118,19 27,-135 91,44-22,-3-22,-43 44,22 2,-1-23,-22 22,23 1,-12 0,0 0,-1 0,-22 24,-35 22,44-44,-46 117,-43-4,87-110,-139 186,52-55,86-129,-67 112,2-2,69-114,-23 45,24-26,0-21,-24 23,12-12,12-12,0 0,12 12,-12-36,46 2,-44 20,69-45,22-23,-90 68,116-70,20-20,-134 89,66-69,-1 49,-68 22,22-46,-1 47,-22 0,23-24,-13 12,1 24,0-12,0 24,0-13,-48 25,-10 57,45-90,-71 164,-44 42,113-203,-141 281,28-77,113-205,-69 162,3-51,67-113,-22 45,24-25,0-22,-24 23,12-12,12-12,0 0,36-84,32-30,-65 109,93-163,19-38,-111 197,116-158,-52 77,-65 85,45-43,-25 2,-22 44,-1-22,23 2,-22 20,-1-21,0 11,24 0,-24-12,0 12,0 12,0 0,0-12,0-12,0 12,0-24,0-33,0 67,24-70,-24-66,0 133,24-139,-2 7,-21 131,23-137,-24 51,0 88,0-67,0 25,0 44,24-22,-24 1,0 22,0-23,0 1,0 22,0 1,0-22,0 21,0-23,0 24,0 0,0 0,0 0,0 0,24 0,-24 0,0 23,0-22,24 22,-1 69,-22-88,23 235,-1 85,-22-314,22 372,-46 13,23-384,-24 347,-22-59,44-287,-46 227,-22-6,69-227,-47 137,25-74,22-67,-23 70,12-36,0-48,1 23,22-46,59-150,-68 179,93-352,21-128,-112 470,139-557,-28 42,-111 513,116-436,-28 86,-89 354,93-273,-27 56,-66 224,44-137,0 28,-46 113,23-93,-1 50,-22 45,23-23,-24 1,0 22,23 1,-22 0,-1 0,0 0,0 24,0-1,0-22,0 94,-23 18,22-106,-47 207,25-7,22-199,-71 255,3-8,67-247,-46 231,3 10,42-236,-68 250,2 58,66-308,-45 346,3-17,42-326,-44 247,47-9,0-246,-24 159,24-4,0-158,0 138,23-50,-22-91,-1 70,0-25,0-46,24 47,-24-25,0-23,0 24,0 0,0-24,0 0,23 0,-23 0,0-48,0-91,0 135,-23-282,-1-88,24 365,-48-420,25 81,22 337,-47-275,2 101,44 179,-45-209,0 6,46 203,-47-161,25 50,22 114,-23-92,24 48,0 46,0-23,0 1,0 22,0-11,0 12,0 0,24 36,-24 155,23 150,-22-324,-1 461,-23 56,22-519,-70 487,1-62,68-426,-70 415,49-106,22-311,-46 298,47-76,0-229,0 162,0-28,0-135,0 68,0-49,0-22,0 23,0-1,0-22,24-1,-12 0,-1-24,59-162,-68 181,70-306,20-81,-89 378,69-487,-72 86,0 400,0-319,-23-16,22 341,1-253,0 33,0 219,0-181,0 74,0 114,0-140,0 97,0 44,24-45,-24 23,0 24,0 0,0 0,0 0,0 0,0 48,0 47,0 227,0-310,-24 442,-22 53,44-488,-22 530,-21-184,43-348,-22 317,1 36,22-358,-23 227,24 37,0-265,-24 108,24-72,0-46,0 47,0-24,0-24,0 23,0-23,0 0,46-69,-44 67,22-118,68-226,-89 334,69-370,-26-10,-44 378,45-320,-47 102,0 225,24-160,-24-19,0 181,24-162,-24 27,0 136,24-67,-24 25,0 44,0-22,0 1,0 22,0-23,0 47,0-22,0-1,23 23,-22-22,-25 166,24 153,0-305,-24 414,-21 50,42-456,-68 407,25-85,44-332,-70 297,3-32,67-269,-70 230,49-76,22-159,-47 92,48-27,0-67,-23 22,23-1,0-22,0-1,0 23,0-22,0-25,23-22,-23 44,24-189,69-109,-90 290,69-396,20 12,-89 382,45-299,-25 79,-22 225,23-136,-24-19,0 157,23-138,1 73,-24 68,0-70,0 26,0 45,0-23,23 1,-22 22,-1 1,0 0,0 0,0 0,0 71,-24 192,1 130,22-380,-46 489,-22 28,66-511,-45 411,25-131,22-288,-22 252,0-102,22-155,1 114,0-28,0-89,0 21,0-1,0-22,0-1,0 23,0-22,0-1,23-23,-22 22,46-119,0-65,-46 179,71-304,-3-58,-67 354,70-344,-49 102,-22 249,23-184,-24 74,0 114,0-92,0 2,0 90,0-44,0 24,0 22,0-23,23 24,-22 0,-1 0,0 0,0 24,0 91,0-111,-24 307,1 105,22-403,-47 489,2 29,44-513,-45 293,1-58,44-244,-22 206,1-124,22-86,-23 162,1-121,22-44,1 22,-23-1,22-22,1-1,0 0,0-24,0-139,0 159,0-307,0-81,0 378,0-320,0 34,0 289,0-156,-23 144,23 22,0-70,0 48,0 22,0-47,-23 48,22 0,1-24,0 12,24 24,-13-12,-22 48,34 21,-23-67,24 142,0 41,-24-179,48 257,-25-9,-22-246,-1 135,23-3,-22-136,-1 44,0-2,0-45,0 47,0-25,0-22,0-1,0 22,0-20,24 22,-12-12,-24-24</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7:15.796"/>
    </inkml:context>
    <inkml:brush xml:id="br0">
      <inkml:brushProperty name="width" value="0.5" units="cm"/>
      <inkml:brushProperty name="height" value="0.5" units="cm"/>
      <inkml:brushProperty name="color" value="#363634"/>
    </inkml:brush>
  </inkml:definitions>
  <inkml:trace contextRef="#ctx0" brushRef="#br0">1527 2183,'0'0,"0"0,0 0,0 0,0 0,0 0,0 0,0 0,0 0,0 0,0 0,0 0,0 0,0 0,0 0,0 0,0 0,0 0,0 0,0 0,0 0,0 0,0 0,0 0,48-72,47-47,-4-40,-86 151,114-206,-26 5,-91 203,94-185,-27-15,-67 197,94-181,-27 5,-67 179,70-161,-2 3,-69 161,47-92,-25 25,-22 68,23-46,-12 24,-24 24,35 0,-22 0,-1-23,0 11,0 12,0 0,-24 35,24-12,0-22,-48 71,-44 66,89-133,-188 305,-16 11,199-308,-183 321,54-59,131-264,-89 204,26-56,66-151,-92 254,-16-40,103-206,-64 151,3 18,67-179,-46 90,25 19,22-111,-47 91,26-6,21-82,1 64,-23-4,22-62,1 42,0 0,0-46,0 47,0-25,0-22,0 22,0 1,0-24,0 0,23 0,-22 0,-1 0,23-23,-23 22,72-70,44-115,-113 181,164-281,-4-16,-159 294,139-254,-26 28,-115 229,94-138,-28 29,-65 109,69-115,-49 50,-22 69,23-47,-1 25,-23 22,24-22,-24 23,0 0,0 0,0 23,-23 93,22-112,-118 234,-42 130,155-354,-208 439,-9-30,207-393,-175 352,-15-85,198-284,-183 273,8-80,175-198,-135 207,52-101,87-109,-68 67,49-49,22-22,-23-1,24 23,0-22,0-1,0 0,24-24,88-88,-105 105,232-256,61-14,-290 268,324-277,-80 55,-246 223,159-111,-28 27,-135 89,68-69,-4 3,-65 67,69-46,-49 25,-22 22,23-23,-1 24,-23 0,0 0,0 23,0-22,-23 47,-139 206,157-246,-234 374,-62 58,292-427,-325 464,103-130,224-336,-184 179,76-29,111-155,-44 42,2-25,44-22,-22 47,1-48,23 0,0 0,0 0,47-48,92-91,-135 135,211-187,39-40,-246 223,207-206,-54 99,-155 111,113-68,-74 72,-42 0,45-48,-2 48,-45 0,-1 0,23 0,-22 0,-1 24,-23 92,22-113,-118 260,-63 101,173-347,-229 484,-30-10,250-457,-269 395,78-149,204-274,-115 185,28-121,89-68,-21-2,-21 68,43-65,-22 21,1-24,22 0,1-24,23-91,-22 111,94-211,20-60,-111 264,163-275,-6 57,-155 219,113-156,21 73,-136 90,91-92,-50 72,-42 22,44-23,-24 1,-22 22,23 1,-24 0,0 0,0 23,0-22,-24 47,-68 160,89-202,-69 185,-20-29,89-157,-93 114,74-96,21-22,-23 23,24-1,0-22,-24-1,12 0,12 0,0 0,36 0,-12-24,65-43,-83 63,89-68,-3 3,-88 66,67-44,-48 24,-22 22,47-23,-25 24,-22 0,23 0,-12 0,-1 0,1 0,-24 24,36 45,-24-67,0 94,24-26,-24-69,0 71,0-26,0-44,0 21,0 0,0-22,0 95,0-35,0-51,0-10</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7:33.001"/>
    </inkml:context>
    <inkml:brush xml:id="br0">
      <inkml:brushProperty name="width" value="0.5" units="cm"/>
      <inkml:brushProperty name="height" value="0.5" units="cm"/>
      <inkml:brushProperty name="color" value="#363634"/>
    </inkml:brush>
  </inkml:definitions>
  <inkml:trace contextRef="#ctx0" brushRef="#br0">763 13,'0'0,"0"0,0 0,0 0,0 0,0 0,0 0,0 0,0 0,0 0,0 0,0 0,0 0,0 0,-71 95,-25 25,86-107,-99 140,-10 14,108-151,-50 112,14-57,40-61,-34 52,-7 57,48-119,-24 71,1-23,23-48,-24 48,1-25,22-22,1 23,0-13,0-11,0 0,0-35,23 12,-22 22,46-47,0-21,-46 67,47-70,-2 26,-45 44,23-45,-1 23,-22 24,23-48,22 2,-44 44,22-21,-1-24,-23 46,24-23,23-23,-46 46,23-46,-1 0,-22 46,46-47,-23 1,-24 46,24-46,-1 0,-22 46,23-47,22 25,-45 23,23-48,-1 25,-22 22,47-47,-25 2,-22 45,-1-23,23 24,-22 0,22-24,-11 12,-12 12,-12 36,-11-13,23-22,-48 118,-94 47,141-165,-142 213,3-4,137-205,-117 186,49-48,71-143,-48 95,1-23,46-72,-46 71,23-23,24-48,0 24,-24 0,24-24,0 24,0-12,0-12,0 0,0 12,0-12,0 0,0 0,0 0,24-24,24 0,-2-45,-45 66,95-68,22 0,-117 70,94-70,-48 1,-46 68,47-22,-25 1,-22 22,22-22,1-1,-24 24,24-24,-24 24,0 0,23-24,-22 24,-1 0,0 0,0 0,0 0,24 0,-24 0,-24 0,24 0,0 48,-71 46,70-93,-94 142,3 19,89-157,-117 210,26-51,93-161,-71 92,25 0,47-94,-24 46,0 0,24-46,0 47,-23-48,22 0,1 24,0-13,0-46,24 11,-24 24,48-96,43-40,-87 129,115-136,-24-22,-94 163,94-117,-71 49,-24 68,24-21,-1-1,-22 24,23-24,-13 12,-11 12,0 0,0 0,0 0,-11 36,11-12,-47 45,46-67,-71 165,2 19,69-181,-95 138,26 21,69-161,-47 116,48-72,0-46,-24 70,0-47,24-24,0 24,0 0,0-24,0 12,0-12,24-12,-1 12,-22 0,47-24,-2 1,-45 22,47-46,-1 23,-46 24,47-24,-25 1,-23 22,48-23,-48 1,0 22,24 1,-12 0,0 0,11 0,-22 0,-1 0,0 0,24 24,-24 23,0-46,-24 94,0 70,24-163,-48 189,1 21,46-209,-46 116,23-49,24-68,-24 45,24 23,0-68,0-2,0 23,0-22,0-1,0 0,24 0,21-46,-42 44,68-93,23-23,-92 116,117-117,-49 26,-69 91,71-94,-26 27,-44 67,21-46,24 1,-46 46,23-46,-1 47,-22 0,-1-24,23 0,-22 24,-1-24,0 24,24 0,-13 0,-11 0,0 0,0 0,0 0,-11 24,-13-1,24-22,-24 46,-23 23,46-68,-47 70,-20 19,65-87,-45 44,25-25,22-23,-23 24,1-24,23 0,0 0,-24 0,24 0,-24-47,1 0,22 46,-23-71,1-91,22 159,-22-139,-1-20,24 159,-24-186,1 50,22 136,-23-115,24-44,0 159,-24-91,24 1,0 92,0-45,0 23,0 24,0-48,0 2,0 45,0-23,0 0,0 24,0 0,0-24,0 24,24 0,-24 0,0 0,0 0,0 48,0 21,0-67,24 189,-24 112,0-296,24 327,-24 41,0-368,24 279,-24-104,0-173,0 181,0-73,0-114,0 116,0-26,0-91,0 46,0-25,0-22,0-1,23 0,-22 0,-1 0,0 0,23-72,0-110,-22 173,47-324,22 4,-69 324,47-305,-24 28,-24 277,24-162,-24 53,0 109,24-114,-1 27,-22 89,-1-69,0 25,0 46,23-23,-23 1,0 23,0-24,0 24,0 0,0 0,0 24,24 23,-24 24,0-70,0 118,0 68,0-183,24 139,-24 43,0-181,0 209,0-100,0-108,0 185,0-51,0-137,0 68,0 0,0-70,0 23,0 23,0-47,0 24,0 0,0-24,0 0,0 0,24-24,-1-46,-22 69,47-119,22-68,-69 186,47-165,-2 3,-45 161,47-117,-2 28,-44 89,22-69,-1 26,-22 45,-1-23,0 12,23 0,-11 0,-12 12,0 0,12 12,-12 11,0-22,0 23,24 69,-24-91,0 117,0 22,0-139,0 142,0-27,0-115,0 117,0-50,0-66,-24 44,24-24,0-22,0 23,0-1,0-22,0-1,23 23,-22-22,-1-1,0-24,0 24,24-24,23-23,-46 46,46-70,-1-21,-44 88,46-91,-25 48,-22 46,22-46,1 0,-24 46,0-23,0 12,24 24,-12-12,-24-24,12 47,0-22,0 11,24-24,-24 58,0-44,0 69,-23 45,22-112,-23 139,1-5,22-133,-22 66,23 0,0-70,0 23,-24-1,24-22,0 22,0-11,0 0,0 0,24-24,-13 12,1-24,12-46,-24 69,48-71,-3-19,-42 87,44-92,0 3,-46 91,47-69,-24-1,-24 72,47-48,-47 2,0 45,24-23,-24 0,0 24,24 0,-12 0,0 0,-1 0,-11 0,0 0,13 0,-13 23,0-22,0-1,0 23,0-22,0 46,23-23,-22-24,-1 72,0-25,0-47,23 24,-23 0,0-24,0 24,24-24,-24 0,0 0,48 0,-48 0,24-24,47 0,-71 24,72-71,22 0,-93 70,71-94,-3 25,-67 68,70-69,-49 24,-22 46,47-47,-1 25,-47 22,0-22,24-1,-24 24,24 0,-24 0,23 0,-22 0,-1 0,0 0,24 24,-13-13,-22 1,11 35,0-46,24 23,-24 46,0-69,0 47,0-24,0-24,0 24,0-1,0-22,0 23,0-13,0 1,0 11,0-22,0-1,23 0,-23 0,24 0,0-23,-24 22,48-22,23-25,-71 48,72-24,-1-47,-71 70,48-94,-24 24,-24 71,48-48,-25 1,-22 46,22-23,-23 1,0 22,0 1,0 0,0-23,-23 23,23 0,-24 23,-23-23,46 0,-94 24,-21 22,112-44,-163 46,29 21,133-67,-162 46,3-25,161-22,-116 23,50-24,67 0,-94 0,3 0,91 0,-46-24,-42 24,85 0,-43-24,0 24,-47-24,-38-20,123 40,-109-19,32 1,78 20,-86-22,51 24,40 0,-44-24,26 24,20 0,-21 0,0 0,22 0,1 0,-23 0,22 0,1 0,0 0,0 0,0 0,24 0,47 0,90 0,-155 0,233 0,83 23,-310-22,345-1,-11 23,-334-22,322-1,-63 0,-256 0,224 0,14 23,-244-22,253-1,-9 0,-243 0,252 0,-101 0,-155 0,161 0,-29 0,-133 0,114 0,-25 0,-92 0,69 0,-25 0,-44 0,46 0,-24 0,-24 0,11 0,1 0,0 0,-12 0,0 0,-35 0,35 0,-70 0,68 0,-141 23,-41-23,177 0,-327 24,35-24,288 0,-275 0,10 23,266-22,-205-1,8 23,200-22,-184-1,-38 0,219 0,-228 0,77 0,155 0,-161 0,54 0,107 0,-90 0,51 0,42 0,-44 0,24 0,22 0,-23 0,1 0,22 0,1 0,-23 0,22 0,1 0,23 0,-22 0,23 0,91 0,-111 0,259 24,106-1,-357-22,441 22,1 0,-431-22,383-1,9 23,-401-22,439 23,-37-24,-402 0,415 0,-105 0,-314 0,204 0,-51 0,-159 0,139-24,-29 24,-108 0,137-24,-74 24,-67 0,70 0,-49 0,-22 0,-1 0,23 0,-22 0,-1 0,0 0,0 0,0 0,-24 0,-110 45,125-42,-278 21,-103 68,375-89,-367 45,36-2,335-44,-299 22,78-48,225 24,-327 0,-10-23,330 22,-248-23,7 24,248 0,-184-24,54 24,131 0,-161-24,29 24,133 0,-114 0,2 0,114 0,-68-24,25 24,44 0,-46 24,25-24,23 0,-24 0,0 0,24 0,0 0,-24 0,24 0,0 24,-23-24,22 0,1 24,0-12,0 0,0 33,0-42,0 44,0 23,0-68,0 93,23-2,-22-90,-1 68,0-24,0-46,24 47,-24-26,0-21,0 23,0 22,0-44,24-2,-1 0,-22 0,70-48,23-22,-92 69,141-142,-3 2,-137 138,116-163,-3 27,-113 134,69-90,-26 2,-45 91,47-46,-25 2,-22 44,47-45,-48 23,0 24,24-24,-13 12,1 24,-12-35,0 22,24 1,-24 0,0 0,0 0,0 24,0-1,0-22,-24 70,1 21,23-88,-24 115,-23 20,46-135,-23 115,-22-4,44-111,-21 68,23-27,0-42,-24 21,24 22,0-45,0 23,-22-2,20-20,26-2,-12 0,-12 0,0 0,59-24,13-47,65-21,-131 88,137-91,-5-20,-133 111,91-92,-50 26,-45 69,47-47,-25 25,-22 22,23 1,-1-23,-23 22,0 1,24 0,-24 0,12 0,0 0,-12 24,-23 44,22-64,-23 115,2 41,21-153,-47 136,25-7,22-129,-47 88,26-5,21-84,1 41,-23-1,22-44,1 22,0-1,0-22,0 23,0-12,47-48,23-10,-68 44,165-165,62-39,-220 198,254-159,-58-16,-196 175,111-111,-29 50,-87 66,68-21,-4 1,-65 22,21-23,-1 24,-22 0,23 0,-12 0,0 0,-1 0,1 0,-34 45,21-42,1 21,-46 91,44-111,-22 139,-22-28,44-110,-45 114,23-73,24-44,-24 45,24-2,0-42,0-3,0 22,0-20,0-2,0 0,24 0,64-67,-81 62,112-66,66-44,-179 110,233-161,-9-19,-222 179,231-137,-81 7,-149 129,110-89,-73 50,-44 44,69-69,-2 25,-66 44,44-22,-24 1,-22 22,-1 1,23 0,-22 0,-1 0,0 0,-24 24,-22 92,45-112,-143 186,-14 14,149-193,-157 204,27-54,134-155,-66 89,25-27,44-64,-22-4,24 45,0-43,-24-2,13 0,22 24,-11-12,0-12,0 0,72-83,23 35,20-21,-110 66,185-116,-31 6,-151 107,136-66,-12-16,-121 81,60-17,-48 1,-22 22,47-23,-24 12,-24 0,11 1,-11 11,0 0,-11 35,11-35,-46 46,44-44,-94 93,4 44,89-134,-140 185,28-75,111-110,-92 114,51-74,43-42,-22 20,24 0,0-22,-24 47,12-24,12-24,0 0,36-24,11-24,112-65,-151 107,231-161,-9-17,-222 177,231-160,-78 52,-155 111,89-44,-25-21,-68 67,93-46,-49 2,-44 44,46-21,-25 23,-23 0,24-24,-12 12,-12 12,0 0,-12 36,12-36,-46 68,45-65,-95 116,-85 85,171-193,-180 227,27-52,159-181,-116 115,74-74,45-45,-23 47,1-2,22-44,-23-2,24 23,0-23,0 0,0 0,72-23,44-93,-113 112,188-139,85-41,-266 177,252-183,-78 29,-177 155,136-90,-73 50,-68 45,45-47,-2 26,-42 20,45-46,-26 26,-20 21,22 1,-24-24,0 24,0-12,0 12,0 0,0 36,-48 35,-46 46,92-115,-164 141,-22 45,185-185,-117 140,50-72,69-70,-23 23,1-1,22-22,-23-1,12 0,24 47,-35-47,23 0,0 0,23-46,-23 45,72 1,67-93,-135 90,187-140,64-42,-248 179,232-113,-77 3,-157 113,90-69,-72 49,-22 22,47-22,-26 0,-21 22,23-23,-12 12,-48 72,-59 11,-40 86,127-147,-183 157,-38 39,220-197,-134 134,74-75,66-65,-45 45,24-24,24-24,0 22,0-20,0-2,0-23,0 22,24 1,68-69,-88 66,210-140,62-40,-266 175,253-182,-10 28,-244 157,110-91,-27 50,-88 45,67-71,-47 49,-24 22,48-23,-48 2,0 20,24 2,-12 0,-12 0,0 0,-36 24,-33 68,66-88,-164 139,-57 58,210-188,-225 226,56-79,176-153,-113 88,74-49,45-44,-23 22,1-1,22-22,-23 23,12-13,12-11,0 0,36-35,79-57,-111 88,187-139,61-63,-242 198,229-183,-53 74,-181 114,90-92,-25 49,-68 44,69-45,-25 24,-44 22,22-23,-12 12,0 24,-1-12,-22-24,11 47,0-22,-24 23,-46 68,68-89,-141 140,-64 64,199-199,-182 183,55-56,127-127,-64 40,49-48,22 0,-23 71,2-48,20-22,-21-1,23 23,0-22,0-1,0 0,23-24,43 2,-60 20,137-93,110-66,-244 155,206-161,-5 27,-205 137,162-93,-98 50,-67 45,46-47,-25 25,-22 22,46-47,-23 48,-24 0,24-23,-12 11,-12 12,0 0,-12 35,-33 10,42-42,-68 92,-69 68,137-159,-164 187,28-28,135-159,-92 92,73-3,23-91,-24 46,1-25,22-22,-23-1,24 23,0-23,0 0,0 0,0 0,0 0,48-23,20-23,-65 44,116-70,42-42,-155 109,161-90,-29 3,-133 88,115-67,-51 25,-67 44,70-46,-49 25,-22 22,46-22,-23 11,-24 0,11 1,2 22,-1-11,-24 24,12-13,-24 1,2 33,20-42,-21 69,-46 41,66-107,-45 89,-21-2,67-90,-22 68,1-48,22-22,1 23,0-12,0-12,0 0,0 12,0-12,69-23,-66 22,92-47,65-20,-153 65,208-93,-31-19,-178 111,185-91,-54 26,-131 66,90-45,-4 2,-89 45,69-23,-49 1,-23 22,24 1,-12 0,0 0,-1 0,-11 0,0 0,-35 0,-36 48,-42 19,107-63,-161 92,28-4,134-89,-114 69,28-49,87-23,-20 24,1-1,22-22,-23-1,1 0,22 0,25 0,-12 0,0-48,105-92,-115 137,213-187,63-65,-270 247,278-230,-55 53,-223 179,135-113,-50 26,-91 90,94-68,-50 24,-44 46,45-47,-24 48,-22 0,-1-24,23 2,-22 21,11-11,-48 24,13-12,22 0,-118 47,-18 22,131-66,-209 68,33 21,173-88,-110 44,3-2,113-45,-45 23,2-1,45-22,-23 23,1-24,22 0,-23 0,12 0,12 0,0 0,12-24,12-24,68-66,-89 109,93-162,66-18,-157 179,162-185,-53 54,-109 131,90-113,-49 73,-44 44,22 2,-12 0,0-23,-1 11,-11 12,0 0,-35 12,-13 11,-67 69,111-88,-187 139,-38 40,219-175,-180 111,52-4,133-111,-67 68,27-27,42-43,-68 22,71-1,0-22,-24-1,24 23,0-22,-24-1,12 0,12 0,0 0,36 0,-12-48,21 3,-43 43,94-70,19-43,-111 111,115-68,-3-43,-112 111,43-44,22 3,-66 43,21-46,-12 24,0 24,11-23,-23 22,12-11,-47 24,12 11,22-22,-71 23,6 20,61-40,-115 67,8 19,105-84,-88 65,26-48,66-22,-45 23,25-12,23-24,0 35,0-22,-24-1,12 0,12 0,0 0,12 23,-12-11,-24-24,24 36,0-12,-24 24,-22-13,44-22,-45 70,0 22,46-90,-71 68,3 22,67-90,-46 44,26-24,20-22,-22 23,24-1,0-22,-23 23,11-12,12-12,0 0,12 12,11-12,24 0,-46 0,23 0,23 0,-46 0,46 0,-23 0,-24 0,24 0,-1 0,-22 0,-1 0,23 0,-22 0,-1 0,23 0,-22 0,11 0,-12 0,0 0,0 0,-12-24,12 0,-24-22,24 44,-24-22,0-23,24 47,-24-48,24 1,0 46,-24-22,24-1,0 24,-23-24,11 12,0 24,0-12,0 0,12 23,0-22,-24 23,1-1,22-23,-47 72,3-3,43-67,-46 70,25 21,22-91,-46 94,24-27,22-67,-23 70,24-27,0-42,-24 44,24-24,0-22,0 23,-23-24,22 0,1 24,0-12,0 0,0-1,24-22,-1-12,-22 22,70-23,21-45,-88 66,139-140,-29 30,-109 107,114-113,-50 27,-66 88,68-43,-25-22,-44 66,22-44,-1 24,-22 22,-1-23,23 1,-22 22,-1 1,0-23,0 22,24 1,-13 0,-11 0,0 0,-35 24,35-1,0-22,-72 70,-90 92,157-159,-162 211,-12-13,167-189,-131 130,51-28,89-111,-45 91,2-25,45-68,-47 46,25-25,22-23,1 24,0-24,0 0,0 0,0 0,0 0,48-24,47-23,41-44,-129 86,208-138,10 8,-212 127,202-135,-55 6,-153 131,136-89,-50 25,-91 68,94-70,-49 49,-46 23,22-48,24 25,-46 22,-1-23,23 1,-22 22,-1 1,0 0,0 0,0 0,-24 24,-43 21,63-42,-116 92,-39 19,151-108,-206 184,6-28,201-157,-160 115,28 18,135-133,-91 90,2-26,90-66,-44 68,1-2,44-66,-22 21,1-24,22 0,1 0,-23 0,22 0,1 0,23 0,-22 0,23-24,91-69,-111 90,187-164,-29 6,-157 155,162-113,-29 4,-133 111,67-44,18-20,-85 65,67-45,-26 25,-45 22,23-23,-24 1,0 22,24 1,-12 0,-24-23,12 11,-24 47,1-35,22 0,-142 72,-134 44,268-113,-373 164,9-50,365-115,-302 118,124-51,181-67,-162 46,28-2,135-44,-259 45,30 0,228-46,-257 23,31-24,223 0,-206-24,31 1,175 22,-183-23,11 2,169 20,-132-45,-41 24,177 22,-112-47,27 25,89 22,-93-22,27 0,67 22,-46 1,-19-23,62 22,-42 1,24-23,22 22,-23 1,1 0,22 0,1 0,0 0,-24-24,13 13,46 22,-23-11,0-24,55 2,-62 20,138-21,16 0,-151 22,254-23,9 1,-256 22,224 1,-35 0,-194 0,157 0,19-23,-181 22,138 1,19 0,-157 0,138 0,-97 0,-44 0,69 0,-47 0,-24 0,24 0,-24 0,24 0,-24-23,0 22,24 1,-12 0,-12 0,0 0,0 0,0 0,-60 0,-59 24,-62-24,171 0,-252-24,-10 24,258 0,-297 0,83-22,218 20,-229 2,11-22,218 21,-252 1,34-23,217 22,-251 1,17-22,227 20,-196 2,37 0,163 0,-177 0,33 0,149 0,-158 0,31 0,129 0,-88 24,26-24,66 0,-68 0,48 0,22 0,1 0,-23 0,22 0,-22 0,22 0,25 0,-12 0,0 0,57 0,-67 0,165 24,65-1,-225-23,374 24,-9 23,-362-46,395 23,-31-1,-366-22,254 23,39-1,-292-23,254 0,-56-23,-200 23,208 0,-56-23,-151 22,183 1,-74-24,-115 24,70 0,-26-23,-45 22,23 1,-1 0,-22 0,23 0,-12 0,0 0,-1 0,-46 0,12 0,22 0,-118 0,-42 23,155-22,-256-1,-7 0,251 0,-244 24,11-47,240 22,-204 1,-34-23,236 22,-202 1,30 0,179 0,-185 0,76 0,111 0,-91 0,25 0,68 0,-141 0,40 0,87 0,16 0</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8:19.249"/>
    </inkml:context>
    <inkml:brush xml:id="br0">
      <inkml:brushProperty name="width" value="0.5" units="cm"/>
      <inkml:brushProperty name="height" value="0.5" units="cm"/>
      <inkml:brushProperty name="color" value="#222221"/>
    </inkml:brush>
  </inkml:definitions>
  <inkml:trace contextRef="#ctx0" brushRef="#br0">9826 405,'0'0,"0"0,0 0,0 0,0 0,0 0,0 0,0 0,0 0,0 0,0 0,0 0,0 0,72-47,-66 42,83-62,30-4,-108 64,98-82,-62 42,-41 41,36-12,5-6,-46 24,23 0,-1-23,-23 22,0 1,24 0,-24 0,0 0,0 0,0 24,0-13,-24 2,-22 56,45-67,-95 94,-18-5,109-87,-114 91,24 0,95-94,-48 47,2-2,44-45,2 23,-23-24,22 0,1 24,0-12,0-12,0 0,48-12,46-35,-93 46,166-46,43-23,-205 68,162-70,-28 26,-135 45,68-23,-49 1,-23 22,24 1,0 0,-24 0,24-24,-24 47,0-22,0-1,-23 23,22-22,-70 70,-70 70,138-138,-187 164,-68-4,253-160,-162 141,31-53,129-87,-88 68,72-49,22-23,-71 48,50-25,21-22,-23-1,12 0,0 24,0-13,12-11,0 0,36-35,11 35,47-47,-92 46,117-70,21 24,-137 46,164-71,-74 26,-90 45,68-23,-24 1,-46 22,46-23,-24 24,-22 0,23-24,-12 12,-12 12,0 0,-36 36,-34 11,69-46,-142 94,-68 46,207-139,-234 141,28 20,205-159,-138 92,73-50,68-44,-45 45,24-47,22 0,-23 0,1 23,22-22,1-1,0-23,0 22,24-23,46-46,-69 69,143-118,19-21,-160 136,164-91,-27-22,-136 115,67-70,-1 49,-68 22,45-46,-24 24,-22 22,23 1,-24 0,12 0,-12 0,0 0,-60 24,-11 0,-46 22,115-45,-189 95,5-3,181-91,-210 93,55-49,153-44,-112 46,50-25,67-22,-46 23,25-24,22 0,-23 0,1 22,22-21,1-1,-23-22,22 21,1 1,24-24,-24 24,48-72,21 4,-66 65,92-117,-26 28,-67 89,70-69,-49 26,-22 45,23 1,-24-23,0 22,24 1,-48-23,24 22,0 25,-71-24,70 0,-142 71,-64 21,199-88,-254 139,-17-27,272-113,-184 93,74-26,115-69,-70 47,49-48,22 0,-46 24,23-24,24 0,0 0,0 0,-24 0,48-24,-24 24,24-48,45 2,-67 44,46-69,-1 24,-46 46,46-47,-24 48,-22 0,23 0,-24-22,0 21,24 1,-12 0,-24-24,12 12,-24 24,1 11,22-22,-46 22,-23-23,68 0,-117 72,26-26,90-44,-92 45,27-24,64-22,-43 23,24-1,22-22,-23-1,12 0,0 0,0 0,12 0,0 0,36-48,-12 24,-2-21,-20 43,45-22,-23-23,-24 46,24-23,-24 1,0 22,24 1,-24 0,0 0,0 0,0 0,0 0,-24 0,13 0,11 0,0 0,11-23,-11 11,-24 24,24-36,0 48,0-24,0 0,0 0,0 0,0 0,0 0,0 0,0 0,0 0,0 0,0 0,0 0,0 0,0 0,0 0,0 23,0-23,0 0,0 0,0 0,0 0,-24 0,1 0,-25 0,2-23,44 23,-46 23,-21-23,67 0,-94 0,-17 0,107 0,-113 24,3-1,113-22,-117 23,51-1,67-22,-93 23,48-24,46 0,-23 24,1-24,22 0,-23 0,12 0,0 0,1 0,-1 0,0 0,24-24,11 24,-23 0,24-48,22 2,-44 44,46-45,21-23,-67 68,46-46,-26 26,-20 21,-2-23,23 0,-22 24,-1-24,22 24,-21 0,11 0,-12 0,-35 24,11 23,24-46,-96 70,-22 24,117-95,-142 72,48 23,95-95,-72 48,25-1,46-46,-22 23,23-24,-24 24,12-13,12-11,0 0,59-35,84-60,-143 94,287-190,45-46,-330 236,308-238,-50 74,-258 164,117-71,-95 48,-24 24,48-24,-24 12,-1 0,-1 1,-20 22,-25-11,22 0,1 0,-46 46,45-44,-71 117,-139 70,208-187,-236 213,35-34,193-171,-156 109,75-27,89-89,-92 69,48-26,46-44,-71 21,72 1,0-24,-23 0,0 0,22 0,1 24,0-12,0-12,0 0,24-36,-1 36,71-47,-92 47,165-72,-6 3,-155 66,185-68,-28 1,-160 68,141-22,-29 1,-111 23,115-24,-50 1,-66 22,68 1,-24 0,-46 0,23 0,-1 0,-22 0,22 0,-11 0,0 0,0 0,0 0,0 0,-24 24,12-13,24-22,-13 11,2 0,11 0,-24 0,23 0,-22 0,-1 0,23 0,-23 0,0-24,24 24,-24 0,0 0,23-23,-22 22,11-11,-24 0,-11 12,22 0,-46-24,-70 1,114 23,-235-48,-11 3,235 42,-272 3,-40 0,318 0,-159 0,-19 23,182-22,-140 23,52-24,89 0,-92 24,3-1,88-22,-67-1,1 23,68-23,-22 0,24 23,0-22,-24-1,13 0,-1 0,0 0,12 0,0 0,35 0,-11-23,-24 22,72-22,44-24,-113 46,93-47,19 2,-111 44,67-45,-48 24,-22 22,47 1,-24 0,-24 0,11 0,2 0,-37 0,24 0,-24 0,-23 46,46-44,-142 93,-43-2,181-91,-186 118,29-51,158-67,-116 70,50-49,69-22,-47 22,25-23,22 0,-23 24,2-24,20 0,2 0,-23 0,23 0,0 0,0-23,0 22,23 1,1-23,-24 23,72-48,-1 1,-71 46,72-23,-25 1,-46 22,46-22,-23 23,-24 0,24-24,-12 12,0 24,0-12,-12 0,0 0,-12-24,12 24,-47 23,46-22,-46-1,-23 23,68-22,-165 22,-16 46,175-66,-183 69,13-28,166-41,-36 21,-22 0,68-24,-45 24,23-24,24 0,-24 0,12 0,12 0,0 0,12-24,60-48,43-43,-111 111,187-139,41-19,-226 157,161-138,-50 73,-115 68,70-45,-49 24,-22 22,46 1,-23 0,-24 0,24-24,0 24,-24 0,0 0,0 0,0 24,-71-1,70-22,-142 94,-43 22,181-115,-257 165,53-27,204-137,-115 69,27-25,91-46,-70 23,49-1,22-23,-46 24,23-12,24-24,-12 12,12 0,0 0,36-24,59-47,44 1,-135 68,139-93,43-21,-181 113,138-69,-72 49,-70 22,46-23,-23 24,-24 0,24 0,-24 0,0 0,0 0,-24 0,1 24,22-24,-94 72,-109 18,193-85,-203 91,26-2,185-93,-188 94,98-48,91-46,-117 23,73-1,44-22,-46 23,1-1,46-22,-22-1,11 0,24-24,-12 12,0 12,0 0,47-36,1-36,68-21,-113 91,117-70,-27 2,-91 69,69-47,-24 25,-46 22,-1-22,23 23,-22 0,23-24,-12 12,-12 12,0 0,-36 12,12-12,-46 47,69-47,-166 48,-66 22,227-68,-232 69,53-1,179-68,-137 69,96-47,46-24,-70 24,47-24,24 0,-24 24,1-24,22 0,1 0,0 0,0 0,0 0,0-24,24 0,22-22,-44 44,69-45,23-24,-93 70,71-47,-25 48,-46 0,23-23,-13 11,1 24,0-12,-12 0,0 0,0 0,0 0,-35 0,11 0,-22 23,44-23,-70 24,-44 46,113-68,-116 69,-19-2,133-66,-114 69,48-26,70-45,-47 23,25-24,23 0,-24 0,24 23,0-22,0-1,0-23,0 22,0 1,46-47,-45 46,95-94,-4 3,-89 89,116-117,-26 51,-90 67,68-46,-47 1,-24 46,24-22,-12 11,0 0,-1 0,-22 0,-13 12,24 23,0-22,-24-1,1 23,22-22,-70 22,-22 24,90-46,-92 71,3-49,89-23,-93 24,26 23,69-46,-47 23,1-24,46 0,-22 0,22 0,1 0,-23 0,23 0,0 0,0-23,0 22,0 1,23-46,-23 44,24 2,-24-23,0 22,24 1,-12 0,-24-23,12 11,0 12,0 0,-24 12,24-12,-47 23,47-23,-72 0,-20 70,89-68,-164 93,5-2,157-90,-115 92,53-50,63-42,-20-3,1 0,22 0,-23 24,12-12,1-24,-1 12,24-24,11 1,-23 22,48-70,23-24,-70 94,70-70,-24-22,-46 90,47-45,-26 26,-21 21,23 1,-24-24,0 24,0 0,0-24,0 24,0 0,0 0,0 0,0 0,0 24,0-24,0 0,-24 0,24 23,0-22,-23-1,11 0,0 23,0-11,12-12,0 0,0 0,36-35,35-13,22 1,-90 46,116-46,-25-24,-93 70,71-23,-50 2,-20 20,45-22,0 24,-46 0,47-23,-25 23,-22 0,22-24,1 24,-24 0,48 0,-1 0,-46 0,46 0,0 0,-46 0,47 24,-1-24,-47 0,72 23,22-23,-93 0,95 24,43 0,-135-24,139 0,44 0,-183 0,187 0,-28 0,-159 0,162 0,-72 0,-92 0,117-24,-50 24,-66 0,68 0,0 0,-70 0,46 0,0 0,-46 0,23 0,-1 0,-22 0,23 0,-12 0,-48 0,12 0,-46 24,68-24,-117 0,-44 0,159 0,-258 24,-19-24,276 0,-234 24,30-24,204 0,-210 24,29-24,181 0,-186 0,4 0,184 0,-141 0,26 23,117-22,-118-1,2 0,115 0,-70 0,-21 0,91 0,-46 0,1-24,46 24,-23 0,2 0,21 0,-23 0,12 0,0 0,1 0,11 0,0 0,0 0,0 0,59 24,-13-24,-45 0,119 23,106 23,-214-44,250 46,41-2,-296-45,256-1,-75 47,-185-46,164 23,-27-1,-137-22,164-1,-4 23,-159-22,115 23,-3-24,-113 0,69 0,-26 0,-45 0,47 0,-25 0,-22 0,23 0,-12 0,-24-24,12 12,-24 24,-47-36,70 24,-118-48,-114 2,228 44,-282-45,15-44,258 86,-296-66,83 25,216 44,-204-22,5 1,205 22,-185-22,-22 46,209-23,-164 0,2 24,163-24,-93 48,0-24,94-24,-70 24,24-1,46-22,-47 46,25-47,22 0,-22 24,11-12,24 0,-12-1,0-11,0 0,0 0,0 0,47-11,-23 11,94-24,-117 24,119-48,20-22,-137 69,116-47,-26 1,-91 46,94-46,-50 24,-45 22,47-23,-1 1,-46 22,23 1,-24-23,0 22,24 1,-24 23,0-22,-24-1,0 23,24-22,-48 47,-93 46,139-93,-141 142,-21-25,161-117,-140 95,73-3,68-91,-45 46,0-25,46-22,-23 23,1-1,22-22,1-1,0 0,-24 0,48 0,-24 0,0 0,46-23,-44 22,69-47,24 1,-94 46,94-46,-48 0,-46 46,47-23,-25 24,-22 0,22-24,0 24,-22 0,-1-24,0 24,0 0,0 23,0-22,0-1,0 0,-47 24,0 22,46-44,-71 45,2 23,69-68,-71 70,49-49,22-23,-23 24,2-1,21-22,1-1,-24 0,24 0,0 24,0-12,24-48,-1 36,-23 0,48-24,-1-22,-46 45,70-47,-24 24,-46 24,23-24,-24 1,0 22,24 1,-24-23,0 22,0 1,0-23,0 23,-24 0,-22 0,44 0,-93-24,-92 47,183-22,-211-1,28 47,184-47,-188 24,28 46,159-68,-115 22,2 22,114-45,-68 23,48-1,22-22,-23-1,1 0,22 0,1 0,0 0,0-24,46-22,-44 44,93-69,21-45,-112 113,163-117,-51 51,-113 67,68-70,-48 50,-22 20,23-21,-1 0,-22 22,23 1,-24-23,0 22,0 1,23 0,-22 0,-1 0,-24 0,24 0,0 24,-23-1,22-22,-71 46,-21 47,91-92,-141 117,-20 43,159-157,-115 114,49-49,68-68,-22 21,12-11,12-12,0 0,-12-12,12 12,24-23,-24 23,24-72,69-68,-90 137,92-116,-25 2,-69 114,95-68,-96 48,0 22,24-23,-24 1,0 22,0 1,0 0,-24 0,13 0,-50 24,38-1,22-22,-46 23,-23 22,68-44,-45 21,0-23,46 0,-23 24,1-24,22 0,1 0,-23 0,22 0,-23 0,13 0,-1 0,0 0,0-24,0 13,0 22,0-11,0 0,-11-23,22 23,-22 0,22 0,-23 0,1-24,23 24,-48 0,24 23,24-22,-24-1,1 0,22 0,-22 0,-1 23,24-23,0 0,-24 0,24 0,-24 0,12 0,12 0,0 0,-12 0,12 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8:25.087"/>
    </inkml:context>
    <inkml:brush xml:id="br0">
      <inkml:brushProperty name="width" value="0.5" units="cm"/>
      <inkml:brushProperty name="height" value="0.5" units="cm"/>
      <inkml:brushProperty name="color" value="#222221"/>
    </inkml:brush>
  </inkml:definitions>
  <inkml:trace contextRef="#ctx0" brushRef="#br0">442 6726,'0'0,"0"0,0 0,0 0,0 0,0 0,0 0,47 0,-46 0,118-24,0-23,-111 43,127-40,-40 20,-87 22,56-44,7-1,-65 43,60-40,-18-4,-44 44,16-16,3-4,-19 21,16 6,-20-26,0 23,0-24,0 12,-24 0,2-33,21 42,-71-21,-20 1,89 23,-93-24,-20 24,113 0,-92 24,3-24,88 0,-67 0,4 22,62-21,-19-1,1 0,22 0,-22 24,11-12,0-24,0 12,0 0,0 0,12 0,0 0,36 0,-12-24,21 1,-43 23,141-96,-4-20,-135 113,187-140,-9-16,-173 151,110-88,-50 28,-66 65,68-45,-35 24,-72 0,36 1,0 23,0 0,0 0,-23 0,-93 46,112-45,-163 71,-17 20,178-89,-233 164,32-29,199-133,-135 115,30-7,107-107,-42 65,2-25,45-44,-47 46,25-3,22-43,-23-2,24 23,0-22,-24 23,12-12,24 0,-12 0,0-12,0 0,24-12,0-12,23 1,-46 22,94-70,67-68,-157 135,138-139,20-20,-159 159,115-139,-26 27,-90 112,68-67,-48 25,-22 44,23-46,-1 3,-22 43,-1-46,0 3,0 42,0-21,0 1,0 23,0-24,-23 24,22 0,-47-48,25 48,23 0,-48-24,25 47,22-22,-47-1,-45 46,91-44,-70 45,2-23,69-24,-47 48,25-25,22-22,-23-1,24 23,0-22,-23-1,11 0,24 23,-12-11,0-47,0 23,47-24,70-81,-115 115,142-165,-12 13,-121 141,132-154,-74 74,-67 90,46-44,-25 0,-22 46,-1-23,0 1,0 22,24 1,-46-22,20 21,2 1,0-24,0 24,-24 0,24 0,-24 24,-69 45,91-67,-165 165,-10 10,163-163,-177 177,53-31,133-153,-66 88,24-48,46-46,-47 22,48 1,0-24,-24 24,12-12,12-12,0 0,36-12,-12-12,-1 24,-22 0,94-71,63-109,-149 169,277-275,33-32,-304 302,272-270,-174 103,-107 175,89-64,-72 49,-22 23,23-48,-1 25,-22 22,-1-23,0 12,0 12,0 0,0-12,-24 12,1 0,22 0,-47 0,-65 46,107-44,-89 70,-38-6,123-61,-157 90,75-25,88-68,-91 46,26-3,66-43,-21-2,2 23,21-22,-23-1,24 0,-24 24,12-12,0-24,1 12,-2 0,13-24,0-23,0-22,0 66,24-69,-1-17,-22 83,23-65,-24 3,0 64,24-44,-24 26,0 20,0-21,0 0,0 22,0 1,-23-23,22 22,1 1,0-23,0 22,0-11,-24 24,0-12,1 23,22-22,-47 47,-20 20,65-65,-69 69,26 20,45-89,-47 45,25-2,22-45,-23 23,1-1,22-22,1-1,0 22,0-20,0-2,0 0,0 0,0 0,24-48,48 1,19-90,-87 131,92-114,-6-16,-85 129,67-88,-27 26,-43 66,22-68,-1 25,-22 44,23-46,-24 25,0 22,0-22,0 1,0 20,0-21,0 22,0 1,0-23,0 22,-24 1,12 0,0 24,-11-24,22 0,-23 24,-45 22,67-45,-46 47,2-2,44-44,-45 46,24-48,22 0,1 23,-23-23,22 0,1 0,0 23,0-22,0-25,0 12,24-23,-1-57,-22 88,70-139,-2-40,-66 175,92-159,-26 8,-66 151,45-111,-3 27,-43 89,22-69,-1 27,-22 43,-1-22,0 2,0 20,24-22,-24 46,0-20,0-2,-23 22,22-20,-23 165,-67 107,87-262,-68 298,-19 56,87-350,-44 222,25-56,22-173,1 110,0-28,0-87,0 116,0-74,0-45,24 71,-24-49,0-22,0 23,0-12,0 0,0 10,0-21,23 23,-22-24,-1 0,0 0,0 24,0-13,-24-22,13 11,11 0,0 0,11-24,-35-23,24-22,0 66,-48-116,26-62,21 171,-47-181,2 31,44 153,-22-160,2 76,21 87,-23-115,1 50,22 66,-23-45,24 3,0 43,-24-22,24 1,0 22,0-23,-22 24,20 0,2 0,0 0,0 0,0 0,0 24,0 0,0 44,0-65,-24 117,24 62,0-174,-23 207,0 13,22-217,1 227,-23-56,22-173,1 158,22-54,-20-107,22 113,-2-29,-21-84,23 89,-1-27,-22-64,23 43,-1-24,-22-22,-1 23,0-12,24 0,-13-1,2-22,9-34,-21 42,47-68,43-89,-87 153,92-184,-30-30,-61 203,43-196,-26 15,-20 183,22-222,-24-12,0 237,0-225,-23 11,22 215,1-202,-23 8,22 197,1-206,-23 34,22 171,1-156,-22 54,20 104,-21-87,0-20,22 111,-23-68,1-42,22 109,-23-91,1 50,22 45,-23-47,24 2,0 44,-23-45,23 24,0 22,0-23,-23 1,22 22,1 1,0 0,0-24,0 13,0 11,0 0,24 11,-24 13,0-12,0 48,0 54,0-109,23 138,-23 110,0-244,24 230,-24-35,0-194,24 181,-1-53,-22-133,23 162,-1-8,-22-151,23 159,22-29,-45-133,23 115,22-29,-44-87,22 68,-24-27,0-43,24 46,-24-25,0-22,23 23,-23-2,0-21,0-1,0 23,0-22,0-1,0-23,0 22,-23-22,0-45,22 64,-71-187,-16-97,81 266,-65-312,-19-54,87 371,-20-269,-22 56,44 221,-22-205,24 54,0 153,-23-184,0 31,22 153,-23-160,24 9,0 149,0-86,-23 3,22 88,1-44,0 3,0 43,0-22,0 1,0 22,0-23,0 12,24 24,-24-12,0 23,0-22,24 71,-24 87,0-151,24 278,-2 56,-21-327,-1 319,0-11,0-312,0 228,0-33,0-198,0 231,0-81,0-149,0 158,0-75,0-89,24 93,-24-51,0-43,0 46,0-25,0-22,0 23,23-2,-22-20,-1-2,0 22,0-21,0-1,0 0,0-23,0 0,0 22,0-119,23-40,-22 154,23-257,44-56,-65 304,45-247,21 54,-66 201,44-160,-23 74,-24 91,24-93,22 2,-44 90,22-68,-1 47,-23 24,24-48,-24 2,0 44,24-22,-24 1,0 23,24-24,-12 12,0 0,-1 0,2 24,-13-35,0 22,23 1,0 0,-22 0,-1 0,46 0,-44 0,22 0,-1 23,-22-22,46 23,-23-12,-24 23,-23 34,22-66,-22 92,-46 42,66-130,-69 136,-42-6,109-131,-90 113,26-27,66-89,-68 69,48-26,22-44,-23-2,24 23,0-23,-24 24,12-12,24 0,-12 0,0 0,0-1,0-11,0 0,0 13,24-13,-1 0,-22 0,47 24,20-24,-65 0,69 24,20-24,-89 0,92-24,-3 24,-88 0,67 0,-3 0,-64 0,20 0,-1 0,-22 0,23 0,-13 0,-11 0,0 0,-11 24,11-24,-23 22,22-21,-47 47,2-25,44-22,-45 23,2 21,42-42,-45 20,2 0,44-22,-21-1,0 0,22 0,-23 0,12 0,0 0,-11-23,22 22,-23-22,1-47,23 68,-48-93,48-44,0 134,0-185,23 5,-22 179,23-185,22 30,-45 155,23-89,-24 26,0 66,24-92,-24 27,0 64,24-43,-24 1,0 44,0-22,0 1,0 22,0-23,0 12,0 0,-23 12,22 0,1 0,-46 23,44-22,-69 23,-20 67,86-86,-114 90,26-25,91-69,-70 71,26-26,44-44,-21-2,11 0,0 24,0-13,0-22,1 11,11 0,0 0,35-24,60-96,88-109,-175 220,230-277,-38 20,-185 246,128-147,-97 98,-44 66,46-45,-26 26,-21 21,23-71,-12 36,0 48,-12-34,0 20,0-10,0 0,-23 12,22 0,1 0,-23 23,22-22,-22-1,-69 46,88-44,-139 46,-38 19,171-63,-157 68,54-27,107-43,-113 46,52-48,62 0,-42 24,1-24,44 0,-22 0,1 0,22 0,-23-24,2 24,20 0,-45-24,27-16,16 33,4 7</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0:58:42.083"/>
    </inkml:context>
    <inkml:brush xml:id="br0">
      <inkml:brushProperty name="width" value="0.5" units="cm"/>
      <inkml:brushProperty name="height" value="0.5" units="cm"/>
      <inkml:brushProperty name="color" value="#222221"/>
    </inkml:brush>
  </inkml:definitions>
  <inkml:trace contextRef="#ctx0" brushRef="#br0">3912 3851,'0'0,"0"0,0 0,0 0,0 0,0 0,0 0,71-47,-63 42,103-110,56-4,-147 105,151-139,-8 13,-159 137,115-116,-26 50,-90 66,68-44,-24 0,-46 46,23-23,22 1,-44 22,21-23,-11 13,0-1,0 0,-12 12,0 0,-36 12,13-12,-24 46,46-45,-71 47,-42 44,109-89,-114 93,29-29,84-63,-65 68,24-26,46-44,-23-2,1 23,22-23,1 24,-22-24,21 0,1 0,-23 23,22-22,1-1,-23 23,22-22,1-1,0 0,-24 24,13-13,46-46,-24 24,2-2,57-34,-69 46,71-94,21 2,-91 91,94-94,-50 27,-45 67,47-46,-25 1,-22 46,23-23,-24 1,0 23,24 0,-24-23,0 22,0 1,0-23,0 22,0 1,0 0,-24 0,1 22,22-20,-71 69,-41-3,107-64,-137 91,50-25,91-68,-70 46,26-2,44-45,-21 23,11-12,0 0,0-1,0-22,1 11,-2 24,1-13,24-46,-35 35,22 0,1-24,0 1,0 22,0-46,0-45,0 88,24-91,-24 3,0 88,24-115,-24 29,0 85,24-67,-24 26,0 44,0-45,0 23,0 24,0-24,0 1,0 22,0 1,0 0,0-24,0 47,0-22,0-1,-23 46,22-44,-23 69,1 21,22-88,-47 139,4-9,41-125,-21 110,1-3,22-112,-23 67,24-25,0-44,-24 45,24-24,0-22,0 47,0-24,0-24,0 0,0-23,0 22,0-47,0-21,0 67,0-141,23-87,-22 221,-1-229,23-16,-22 245,23-181,-1 51,-22 134,23-162,-24 51,0 113,23-44,-23-23,0 68,0-22,0 1,0 22,0-23,0 12,0 12,0 0,0 0,0 0,0 0,0 0,-23 84,-25 35,25-3,22-113,-47 164,3-7,43-153,-22 113,24-28,0-89,0 69,-23-26,22-45,1 47,23-25,-22-22,-1-1,0 23,0-22,-24-1,12 0,12 0,0 0,12-24,-12 0,0-68,0 89,-24-117,24-65,0 180,0-162,0 5,0 157,0-91,0 27,0 67,0-70,0 49,0 22,0-46,23 24,-22 22,-1 1,0 0,0-24,0 13,0 46,-23 34,22-67,-23 94,1 20,22-113,-22 164,0-30,22-131,1 113,-24-25,24-92,24 45,-24-1,0-44,0 22,0-1,0-22,24 23,-13-13,-11-11,0 0,-11-35,34 11,1-93,-24 115,48-165,22-43,-69 205,23-186,23 28,-46 159,23-115,-1 25,-22 93,23-119,-24 52,0 65,23-69,-23 3,0 67,24-22,-12 12,-24 0,12 1,0 11,0 0,0-13,0 37,0-12,0-12,0 0,0 12,0 36,-23 20,22-65,-22 93,0 18,22-109,-23 90,1-4,22-86,1 66,-23-25,22-44,1 46,0-25,0-23,0 24,0-12,-24-24,1 12,22 0,-22-24,-1-45,24 67,-48-117,2-19,44 132,-45-137,0 3,46 137,-23-116,1 27,22 89,-23-69,2 27,21 42,-23-68,24 48,0 22,-24-23,24 1,0 22,0-23,0 13,-24-1,13 0,11 12,0 0,11 35,-11-35,-23 47,22-46,1 47,-23 22,22-69,-22 95,-1 44,24-137,-24 116,24-26,0-90,0 92,0-72,0-22,0 46,-23-24,22-22,1-1,0 0,0 24,0-46,0 20,0 2,-23-23,22 22,-23-70,24-42,0 107,-24-137,2 28,21 110,1-114,-23 50,22 67,1-46,0-21,0 66,-24-21,24-21,0 43,0 2,0-23,0 22,0 1,0-23,0 22,0 1,0 0,0 0,0 0,0 0,0 0,0 24,-24-24,24 23,0-22,0 23,0 22,0-45,0 47,-23 21,22-66,1 20,0 23,0-44,0 22,0-12,0 0,0-1,0 2,0-2,-24-22,13 11,22-24,-34 0,22 24,-22-48,-25-23,48 71,-48-72,2-21,45 91,-47-70,25 2,22 69,-47-47,25 1,22 46,1-23,-23 1,23 23,-24 0,12 0,12 0,0 0,-12 0,12 0,-23 46,22-45,-23 47,1 66,22-109,-46 138,23-4,24-135,-24 92,24-50,0-45,0 47,0-25,0-22,0 23,0-1,0-22,0-1,0 23,0-22,-24-1,12 0,0-24,12 0,-23-22,22 44,-22-46,0-18,22 61,-23-67,1 27,22 43,1-70,-23 49,22 22,1-23,-23 1,22 23,1 0,0 0,-24-24,13 12,11 12,0 0,-12 36,12-36,-23 0,22 0,-23 23,1 23,22-44,-23 22,-22 22,44-44,-21 45,-1 0,24-46,-24 23,1 22,22-44,-23 21,1-23,22 0,-22 24,11-12,0 0,0 0,0 0,-12-12,24 0,-24 0,24 0,-24-24,1 1,22 22,-22-23,-24-45,46 67,-23-93,-23-22,46 114,-46-140,24 28,22 111,-23-115,1 49,22 68,1-46,0 2,0 45,-24-23,24-23,0 46,0-47,0 25,-24 23,13-12,11 12,0 0,0 0,0 0,-12 35,-12 12,24-46,-24 71,-23 21,46-91,-47 141,2-5,45-133,-23 115,1-28,22-89,1 45,0-3,0-43,0 22,0-1,0-22,0 23,0-12,0 0,0 11,0-22,0-1,0 0,0 0,0 0,0-24,0 24,-23-46,22 44,1-69,-23-44,22 110,1-138,-23 27,22 113,-22-116,23 50,0 66,-24-45,24 2,0 45,0 1,0-23,0 22,0 1,-23 0,22 0,1 0,0 23,0-22,-24-1,1 46,22-45,-23 71,-20 38,41-101,-45 134,2-28,44-110,-22 114,1-73,23-44,0 45,-23-1,22-44,1 22,0-1,0-22,0 22,0-11,0 0,-24-12,24 0,0 24,0-12,0-12,0 0,-24-12,24-12,0 12,0 0,-23-10,22 21,-23-47,1-21,22 66,-22-92,-1 2,24 91,-24-70,1 26,22 44,1-69,-22 26,20 42,2-45,-23 25,22 23,1-24,0 1,0 22,-22-22,21 22,1 1,0 0,0 0,0 0,-24 0,24 23,0-22,0 22,0-22,0-1,0 23,0-22,0 22,0-11,0 0,-23 34,22-44,1 22,-23 21,22-43,-23 46,24-2,0-44,-24 46,24-2,0-45,-24 47,2 20,21-64,1 43,-24 0,24-46,0 47,0-25,0-23,0 24,0 0,0-24,-24 24,12-12,24 0,-12-1,0-11,0 0,-24-11,13 11,-2-48,-10-22,22 69,-23-119,-21-17,43 131,2-161,-47 51,46 113,1-92,-23 1,22 92,1-69,-23 48,22 22,1-23,0 1,0 22,0 1,0 0,0-24,0 47,0-22,-23-1,23 23,0-22,0 23,0 22,0-44,-24 93,1 43,22-133,-23 114,24-5,0-108,-24 113,24-75,0-40,-24 67,24-4,0-62,0 42,0-1,0-44,0 22,0-1,0-22,0 23,0-13,0 1,0 0,0 0,0 0,24-24,-1-11,-22 22,47-46,43-22,-87 66,91-140,42-16,-130 151,112-111,-50 3,-67 113,70-69,-26 26,-44 44,45-21,-1-23,-44 44,46 2,-3-23,-43 22,70 1,17 0,-83 0,90 24,42-1,-133-22,138 46,37 43,-169-84,-11-6</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4:54.542"/>
    </inkml:context>
    <inkml:brush xml:id="br0">
      <inkml:brushProperty name="width" value="0.5" units="cm"/>
      <inkml:brushProperty name="height" value="0.5" units="cm"/>
      <inkml:brushProperty name="color" value="#0FCDB2"/>
    </inkml:brush>
  </inkml:definitions>
  <inkml:trace contextRef="#ctx0" brushRef="#br0">5612 4606,'0'0,"0"0,0 0,0 0,0 0,0 0,0 0,0 0,41-82,80-160,-118 237,79-283,117-71,-193 348,200-359,-46 51,-155 309,159-236,-44-35,-117 274,162-240,-46 48,-115 192,120-239,-5 86,-115 155,78-159,-2 4,-78 155,40-118,36 5,-74 113,-4-119,40 44,-39 78,40-80,-41 42,0 39,41-41,-41 4,0 35,0 3,0-39,0 37,41 2,-41-39,0 37,0 2,0-39,0 37,0-39,0 20,0 21,0 0,0-20,0 20,0-40,0 39,0 1,-40 0,39 0,1 0,0 0,-41 0,22 0,-3 0,-17 39,37-37,-122 80,-153 77,267-154,-360 283,-105 69,456-344,-433 399,-65 104,499-498,-557 517,61 57,493-567,-555 591,99-99,461-499,-437 516,62-63,371-448,-350 470,-20-25,369-442,-308 426,90-133,231-309,-238 360,85-129,157-235,-119 199,3-4,116-196,-78 77,43 37,37-114,-39 36,20-21,1 1,0-2,40 3,-20-2,0-20,0 0,41-61,118-58,-154 115,201-202,31-31,-227 227,360-401,25-24,-379 418,395-436,61-97,-450 525,389-469,63-98,-455 567,475-632,-81 93,-374 511,372-523,-12 58,-387 501,400-476,-60 62,-334 410,270-390,-10 92,-269 309,197-237,-48 49,-151 190,157-156,-84 44,-78 116,80-119,-42 84,-38 37,-2-39,39 41,-37 0,-2 0,0 0,0 0,0 0,0 0,0 0,0 0,0 0,-83 0,4 79,76-76,-161 162,-74 32,229-189,-361 362,-55 94,398-434,-508 545,24-63,488-489,-471 553,58 18,420-572,-478 595,-53 48,519-631,-425 624,57-143,381-495,-355 473,133-137,227-342,-195 274,7 29,190-305,-115 194,3-7,116-193,-78 76,82-42,0-38,-82 80,82-42,0-39,0 40,-40-41,39 0,1 41,0-20,0-21,0 0,41-21,0-20,77-116,-113 150,201-158,69-149,-262 299,357-437,-14 17,-342 418,315-436,-15 61,-299 373,273-392,24-57,-295 442,271-426,-51 56,-228 381,197-273,-49 92,-150 186,117-154,-47 9,-72 145,36-113,-1 44,-39 76,40-38,-41 2,0 37,41 2,-20 0,-42-42,62 42,-40 0,-1 0,0 0,0 0,0 0,0 0,0 0,-42 0,42 42,-39-42,37 0,2 82,-79-43,76-37,-38 121,-78 76,115-192,-120 281,-74 68,191-342,-199 397,8 65,190-459,-197 477,11 48,182-508,-193 418,-30 18,223-447,-153 389,5-52,156-350,-119 236,43 33,77-270,-38 197,1-87,39-115,-40 120,41-85,0-37,0 39,0-2,0-37,0-2,0 39,0-37,0-2,0 0,0 0,0 0,41 0,-41-41,79-78,-76 115,80-202,75-151,-152 344,200-439,28-135,-222 557,194-464,-51-11,-146 476,156-341,-11-14,-144 356,196-424,-5 11,-196 430,159-318,-44 90,-117 231,80-156,-44 85,-37 75,80-78,-82 2,0 78,0-39,40 1,-39 39,-1 1,40 0,-39 0,-1-41,0 20,0 83,40-62,-39 0,-1 41,-39 78,37-115,2 284,-77 100,72-365,-36 471,-78-17,115-461,-79 395,5 22,74-413,-78 350,2 69,78-426,-81 357,44-54,37-303,-39 316,41-54,0-262,0 192,0-47,0-151,0 199,40-127,-39-76,-1 79,0-43,0-37,41 39,-20-20,-42-1,61-20,-39 0,-1 41,0-41,42-41,-26 25,-16 16,0 0,25-66,-25-16,39-115,-37 188,-2-320,0-68,0 383,0-397,0 18,0 375,0-352,0 13,0 344,0-275,0 12,0 264,0-276,0 51,0 227,0-195,0 12,0 180,41-110,-41 44,0 75,0-78,0 4,0 74,41-37,-41 2,0 37,0 2,0-39,0 37,0-19,41 42,-41 20,39-2,-37-37,-2 121,40 77,-39-194,82 241,-43 113,-39-350,81 319,-42-12,-39-305,81 234,-42-46,-38-194,80 158,-42 36,-39-194,81 158,-3-85,-76-75,39 119,-3-44,-37-76,39 38,-41-1,0-38,41 39,-2-41,-37 0,-2 0,40 39,-39-37,-1-42,0 39,0 1,0-119,0 114,0-200,0-75,0 272,-41-362,2 15,37 340,-39-273,1 9,39 270,-40-197,41 128,0 74,-42-119,42 45,0 74,0-38,-39 3,37 37,2 2,0-39,0 37,-40 2,39 0,1-41,0 21,0 20,0 0,0 61,0-41,0-20,0 0,0 21,0-21,39 78,-37-73,-2 36,40 38,-39-76,41 161,36-46,-74-112,37 117,77 35,-113-151,77 157,-2-85,-77-76,38 80,37-5,-74-74,78 78,-3-3,-75-76,37 80,-2-83,-37 0,-2 41,38-3,-35-35,37-3,-39 0,-1 41,0-21,0-20,0 0,0 0,0 0,0-61,-41 20,-39 1,78 39,-81-123,-34 7,111 111,-158-118,14-63,135 169,-108-105,-30-30,141 141,-111-111,44 44,76 75,-80-37,5-38,74 76,-37 3,41-40,0 39,0 1,-39 0,37 0,-39 0,41-38,0 35,0 3,-40 0,39 0,1 0,0 0,41 41,-22-22,-38 3,97 95,-74-111,78 323,101 37,-160-320,-23-46</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5.002"/>
    </inkml:context>
    <inkml:brush xml:id="br0">
      <inkml:brushProperty name="width" value="0.50049" units="cm"/>
      <inkml:brushProperty name="height" value="0.50049" units="cm"/>
      <inkml:brushProperty name="color" value="#FA0684"/>
    </inkml:brush>
  </inkml:definitions>
  <inkml:trace contextRef="#ctx0" brushRef="#br0">0 0,'0'0,"0"0,0 0,0 0,0 0,0 0,0 0,0 0,0 0,0 0,0 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5.494"/>
    </inkml:context>
    <inkml:brush xml:id="br0">
      <inkml:brushProperty name="width" value="0.50049" units="cm"/>
      <inkml:brushProperty name="height" value="0.50049" units="cm"/>
      <inkml:brushProperty name="color" value="#FA0684"/>
    </inkml:brush>
  </inkml:definitions>
  <inkml:trace contextRef="#ctx0" brushRef="#br0">0 0,'0'0,"0"0,0 0,0 0,0 0,0 0,0 0,0 0,0 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6.286"/>
    </inkml:context>
    <inkml:brush xml:id="br0">
      <inkml:brushProperty name="width" value="0.50049" units="cm"/>
      <inkml:brushProperty name="height" value="0.50049" units="cm"/>
      <inkml:brushProperty name="color" value="#FA0684"/>
    </inkml:brush>
  </inkml:definitions>
  <inkml:trace contextRef="#ctx0" brushRef="#br0">1 1,'0'0,"0"0,0 0,0 0,0 0,0 0,0 0</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6.732"/>
    </inkml:context>
    <inkml:brush xml:id="br0">
      <inkml:brushProperty name="width" value="0.50049" units="cm"/>
      <inkml:brushProperty name="height" value="0.50049" units="cm"/>
      <inkml:brushProperty name="color" value="#FA0684"/>
    </inkml:brush>
  </inkml:definitions>
  <inkml:trace contextRef="#ctx0" brushRef="#br0">1 1,'0'0,"0"0,0 0,0 0,0 0,0 0,0 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7.377"/>
    </inkml:context>
    <inkml:brush xml:id="br0">
      <inkml:brushProperty name="width" value="0.50049" units="cm"/>
      <inkml:brushProperty name="height" value="0.50049" units="cm"/>
      <inkml:brushProperty name="color" value="#FA0684"/>
    </inkml:brush>
  </inkml:definitions>
  <inkml:trace contextRef="#ctx0" brushRef="#br0">1692 1,'0'0,"0"0,0 0,0 0,0 0,0 0,0 0</inkml:trace>
  <inkml:trace contextRef="#ctx0" brushRef="#br0" timeOffset="412">0 121,'0'0,"0"0,0 0,0 0,0 0,0 0,0 0</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8.697"/>
    </inkml:context>
    <inkml:brush xml:id="br0">
      <inkml:brushProperty name="width" value="0.50049" units="cm"/>
      <inkml:brushProperty name="height" value="0.50049" units="cm"/>
      <inkml:brushProperty name="color" value="#FA0684"/>
    </inkml:brush>
  </inkml:definitions>
  <inkml:trace contextRef="#ctx0" brushRef="#br0">1 0,'0'0,"0"0,0 0,0 0,0 0,0 0,0 0,0 0,0 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09.210"/>
    </inkml:context>
    <inkml:brush xml:id="br0">
      <inkml:brushProperty name="width" value="0.50049" units="cm"/>
      <inkml:brushProperty name="height" value="0.50049" units="cm"/>
      <inkml:brushProperty name="color" value="#FA0684"/>
    </inkml:brush>
  </inkml:definitions>
  <inkml:trace contextRef="#ctx0" brushRef="#br0">1185 1,'0'0,"0"0,0 0,0 0,0 0,0 0,0 0</inkml:trace>
  <inkml:trace contextRef="#ctx0" brushRef="#br0" timeOffset="529">1 363,'0'0,"0"0,0 0,0 0,0 0,0 0,0 0</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13.191"/>
    </inkml:context>
    <inkml:brush xml:id="br0">
      <inkml:brushProperty name="width" value="0.5" units="cm"/>
      <inkml:brushProperty name="height" value="0.5" units="cm"/>
      <inkml:brushProperty name="color" value="#FA0684"/>
    </inkml:brush>
  </inkml:definitions>
  <inkml:trace contextRef="#ctx0" brushRef="#br0">1 1,'0'0,"0"0,0 0,0 0,0 0,0 0,0 0,0 0,0 0</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13.486"/>
    </inkml:context>
    <inkml:brush xml:id="br0">
      <inkml:brushProperty name="width" value="0.5" units="cm"/>
      <inkml:brushProperty name="height" value="0.5" units="cm"/>
      <inkml:brushProperty name="color" value="#FA0684"/>
    </inkml:brush>
  </inkml:definitions>
  <inkml:trace contextRef="#ctx0" brushRef="#br0">0 0,'0'0,"0"0,0 0,0 0,0 0,0 0,0 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13.918"/>
    </inkml:context>
    <inkml:brush xml:id="br0">
      <inkml:brushProperty name="width" value="0.5" units="cm"/>
      <inkml:brushProperty name="height" value="0.5" units="cm"/>
      <inkml:brushProperty name="color" value="#FA0684"/>
    </inkml:brush>
  </inkml:definitions>
  <inkml:trace contextRef="#ctx0" brushRef="#br0">0 1,'0'0,"0"0,0 0,0 0,0 0,0 0,0 0,0 0,0 0,0 0,0 0,0 0,0 0,0 0,0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5:17.569"/>
    </inkml:context>
    <inkml:brush xml:id="br0">
      <inkml:brushProperty name="width" value="0.5" units="cm"/>
      <inkml:brushProperty name="height" value="0.5" units="cm"/>
      <inkml:brushProperty name="color" value="#0FCDB2"/>
    </inkml:brush>
  </inkml:definitions>
  <inkml:trace contextRef="#ctx0" brushRef="#br0">3105 2365,'0'0,"0"0,0 0,0 0,-41 124,-1-1,-39 80,80-200,-81 284,41-40,39-236,-78 225,80 52,0-273,-42 175,42-25,0-152,0 97,0-28,0-74,0 67,42-75,-38 0,-8 41,4-82,0 36,41-73,82-290,-123 366,123-491,83-205,-206 697,206-698,-42 123,-163 574,163-448,-83 124,-80 323,122-285,-82 45,-41 239,83-119,-83 42,0 80,41-41,-41 2,0 39,0-19,0 20,0 0,-83 144,-204 431,-105 208,372-743,-514 1070,-56 30,563-1087,-466 1016,17-118,458-915,-393 827,20-159,371-668,-186 375,86-211,117-194,-38 76,81-162,-39 78,-42 43,20-20,124-165,133-369,-225 491,359-677,110-261,-467 933,481-1001,-97 154,-383 844,397-793,-55 111,-342 684,233-383,-88 133,-154 268,78-154,-45 164,-35 0,38-83,-21 42,1 41,-60 39,37-37,-80 163,-156 349,229-494,-320 679,-137 116,438-766,-383 814,90-301,313-548,-197 438,45-92,155-349,-77 276,-38-6,117-274,-80 117,83-46,0-74,-41 37,81-1,-39-39,-42-1,80-39,-37 37,81-163,145-254,-210 386,311-625,-9-141,-311 776,320-758,-132 269,-188 489,114-388,-4 134,-115 266,79-195,-44 89,-37 111,39-117,-41 83,0 38,41 2,-41-39,0 37,0 43,-39 38,37-75,-163 489,-68 208,220-662,-316 825,19 66,291-873,-228 724,9-27,229-727,-155 631,45-64,115-571,-79 429,44-177,37-262,-39 234,41-133,0-105,-41 115,41-85,0-37,41-2,-20 0,-1-41,217-315,-227 342,278-644,108-175,-381 802,355-956,-131 111,-231 848,197-795,-46 267,-153 536,117-473,-3 134,-116 348,78-195,-42 6,-39 195,40-119,-1 84,-39 39,-1-40,0 21,0 20,0 0,-41 20,-41 104,-156 351,229-457,-361 640,-27 136,383-766,-356 795,92-108,268-690,-196 592,88-64,113-531,-77 513,3-141,75-377,-37 353,2-54,37-303,2 193,0-103,41-83,-21 38,-40-75,20 57,0-39,0-1,40-78,-39 74,-1-78,80-155,-77 227,79-401,-4-100,-74 487,78-510,-42 138,-38 381,-2-397,0 101,0 293,0-434,0-23,0 457,-42-352,42-19,0 366,0-306,0 11,0 307,42-276,-42 87,0 194,0-200,0 127,0 76,0-120,0 83,0 39,0-40,0 41,0 0,0 40,0-39,-42 122,42 232,0-340,-41 602,1 184,39-780,1 843,0-107,0-733,41 675,39-61,-77-618,38 597,37-31,-74-555,78 462,-5-108,-72-359,78 221,-44-128,-37-115,39 161,-41-125,0-39,41 40,-41-1,0-39,41-1,-1-39,-39 37,81-286,78-269,-155 539,159-722,-46-122,-112 819,76-862,-82 157,0 715,0-625,40 24,-39 610,40-552,-1 105,-39 449,40-430,-41 132,0 311,42-238,-42 130,0 111,0-36,0 3,0 37,0 2,0 0,0 41,-80 276,77-305,-161 687,-32 203,186-858,-236 1067,-27-61,258-990,-232 927,14-94,219-841,-150 771,47-163,110-621,-75 290,43-131,37-191,2 35,0-22,0-20,0 0,82-185,74-399,-147 551,238-748,70-131,-306 878,318-994,-91 195,-229 803,197-752,-47 185,-154 578,119-475,-46 100,-74 377,37-230,-1 89,-39 152,40-118,-41 84,0 39,41-40,-20 21,-83 40,62 20,0-39,-123 328,-77 310,194-620,-323 804,-31 217,350-1011,-319 958,89-108,234-854,-200 674,87-102,115-577,-79 309,3-128,78-196,2 159,0-82,0-82,0-39,0 37,41-39,114-345,-145 361,278-633,71-180,-348 812,359-960,-95 159,-262 790,151-580,-46 144,-113 453,78-268,-44 209,-37 76,39-121,-41 87,0 33,41-78,-20 41,-42 123,-18-82,37 0,-80 206,-116 308,190-494,-239 720,-110 173,344-880,-275 872,52-157,226-715,-155 584,48-187,111-408,-35 307,41-210,0-114,0 159,0-124,0-39,0-1,0 39,0-37,123-166,191-307,-299 448,355-676,66-133,-420 801,396-915,-139 165,-259 740,233-658,-52 270,-184 405,112-305,-46 137,-72 179,-5-28,40-39,-39 77,41-38,-42 2,0 37,0 2,-40 40,38-39,-121 164,-149 419,256-551,-354 748,-66 210,420-954,-395 909,98-204,297-703,-190 495,53-151,142-354,-30 176,41-127,0-74,-42 79,22-42,40-41,20-40,-38 39,162-205,186-339,-330 514,391-709,95-115,-477 806,464-856,-134 188,-348 694,236-471,-50 100,-188 377,73-230,-3 168,-76 76,38-161,-20 81,-1 166,0-83,-81 0,-97 276,152-264,-323 645,-105 251,416-870,-517 990,24-7,487-973,-428 857,95-71,344-804,-234 422,168-253,76-193,-38 77,41-123,0 39,0 42,0-21,41-81,156-215,-188 264,320-564,109-261,-424 811,520-879,-98 152,-419 725,271-425,-92 101,-187 334,115-229,-85 168,-37 76,80-79,-41 41,-82 41,81 0,-39 0,-42 0,20 0,-40 123,-136 113,188-225,-238 441,-68 60,301-489,-232 470,127-256,114-227,-36 113,1-43,39-77,-40 79,41-43,0-37,-41 80,20-41,83-82,-22 1,-39 39,122-81,156-197,-270 270,238-238,29-69,-264 303,193-233,-125 127,-77 114,79-77,-41 41,-41 0,20 2,-20 39,0 0,-20 80,20-39,-119 157,115-190,-161 403,-73-14,230-383,-198 438,87-174,115-268,-38 114,3 33,37-150,-39 34,21-20,40-1,-20 19,0-37,41-43,104-175,-125 186,-20 30</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15.625"/>
    </inkml:context>
    <inkml:brush xml:id="br0">
      <inkml:brushProperty name="width" value="0.5" units="cm"/>
      <inkml:brushProperty name="height" value="0.5" units="cm"/>
      <inkml:brushProperty name="color" value="#FA0684"/>
    </inkml:brush>
  </inkml:definitions>
  <inkml:trace contextRef="#ctx0" brushRef="#br0">0 0,'0'0,"0"0,0 0,0 0,0 0,0 0,0 0,0 0</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20.012"/>
    </inkml:context>
    <inkml:brush xml:id="br0">
      <inkml:brushProperty name="width" value="0.50005" units="cm"/>
      <inkml:brushProperty name="height" value="0.50005" units="cm"/>
      <inkml:brushProperty name="color" value="#FA0684"/>
    </inkml:brush>
  </inkml:definitions>
  <inkml:trace contextRef="#ctx0" brushRef="#br0">0 0,'0'0,"0"0,0 0,0 0,0 0,0 0,0 0</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0:20.408"/>
    </inkml:context>
    <inkml:brush xml:id="br0">
      <inkml:brushProperty name="width" value="0.50005" units="cm"/>
      <inkml:brushProperty name="height" value="0.50005" units="cm"/>
      <inkml:brushProperty name="color" value="#FA0684"/>
    </inkml:brush>
  </inkml:definitions>
  <inkml:trace contextRef="#ctx0" brushRef="#br0">0 1,'0'0,"0"0,0 0,0 0,0 0</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1:42.993"/>
    </inkml:context>
    <inkml:brush xml:id="br0">
      <inkml:brushProperty name="width" value="0.5" units="cm"/>
      <inkml:brushProperty name="height" value="0.5" units="cm"/>
      <inkml:brushProperty name="color" value="#222221"/>
    </inkml:brush>
  </inkml:definitions>
  <inkml:trace contextRef="#ctx0" brushRef="#br0">8396 4198,'0'0,"0"0,0 0,0 0,0 0,0 0,0 0,0 0,-95 72,-48 47,-64 42,199-155,-207 137,79-52,129-87,-40 20,0-1,46-22,-23 23,1-24,22 0,-23 0,12 0,12 0,0 0,36-24,36-24,43-44,-111 89,187-140,78-36,-252 167,174-131,-8 29,-175 109,87-67,-73 50,-20 20,45-21,-1 0,-44 22,22-23,-12 12,0 24,-1-12,-46 0,12 0,22 0,-118 48,-43-2,157-45,-186 95,-15-5,198-87,-159 68,26-26,138-45,-68 23,24 0,46-24,-23 24,2-24,21 0,-23 0,12 0,12 0,0 0,12-24,11 1,-22 22,46-47,21-19,-64 63,67-68,-26 27,-42 43,45-46,-25 25,-22 22,22-23,0 1,-22 22,-1-22,0 23,0 0,-23 0,22 0,-70 0,-44 0,111 0,-139 23,-19 23,157-44,-115 22,52-1,65-22,-45-1,25 23,22-22,-23-1,24-23,0 22,0 1,23-69,-22 66,71-116,89-65,-155 177,137-160,17 7,-153 153,88-88,-72 50,-22 42,47-45,-25 26,-22 21,-1 1,23-23,-23 22,0 1,0-23,0 22,0 1,0-23,0 22,-47 1,0 0,46 0,-71 24,-20-1,89-22,-68 23,24-24,46 0,-47 23,24-11,24-24,0-10,0 21,24-47,113-112,-131 153,185-232,103-32,-278 256,199-223,-55 100,-153 133,112-91,-96 96,-22 0,46-71,-24 71,-22 0,-1 0,23-23,-22 22,-1 1,0 0,-24-24,-45 47,67-22,-70-1,-67 23,135-22,-115 23,27-1,88-23,-43 24,0-24,46 0,-47 0,25 0,23 0,-12 0,0 0,12-22,0 20,-24-21,12 11,24 0,-35-11,22 22,1-47,0 2,0 44,-24-21,24-23,0 44,0-22,-23 1,22 22,-23-23,-21 2,43 21,-70-47,-20 48,89 0,-116-24,-39 46,149-20,-135-2,35 22,99-20,-85 22,26-2,66-21,-21-1,-20 0,41 0,3 0,0 0,0 0,0 0,24-23,-1-25,22 3,-42 42,69-68,-5 3,-63 64,68-68,-49 26,-22 45,46-47,-24 48,-22 0,-1-24,23 24,-22 0,-1 0,0 0,-24 24,1 45,22-66,-70 140,-21 40,88-175,-91 182,4-30,87-153,-68 113,49-52,22-65,-23 45,24-2,0-45,24 47,-1-2,-22-44,71 46,42-3,-109-43,138 22,38-1,-171-22,157-1,-7-23,-153 22,112-23,-27-22,-89 45,69-23,-26 1,-44 22,21-23,0 1,-22 22,23 1,-24-22,0 20,0 2,0-23,0 22,-24 1,2 0,20 0,-69 0,-21 23,88-22,-139 47,51-25,89-22,-116 47,50-25,66-23,-45 0,25 23,23-22,-24-1,1 0,22 0,1 0,0 0,0-24,22 2,-20 21,22-47,45 1,-67 46,70-47,-26 2,-45 45,47-23,-24 0,-24 24,24 0,-1 0,-22 0,-1 0,0 0,0 24,0-1,0-22,-48 70,-22-1,68-68,-69 117,2-27,66-88,-68 67,3-3,64-64,-20 43,1-24,22-22,-22 23,11-12,24 0,-12-1,0-11,0 0,47-35,-1-10,-44 42,70-44,-5 1,-63 44,92-70,-73 26,-23 45,48-47,-2 2,-44 44,-2-45,45-22,-43 66,22-69,-1-19,-22 87,23-115,-24 26,0 90,-24-68,24-42,0 107,-24-90,-22 27,45 67,-47-94,25 50,22 45,-70-71,26 50,42 20,-69-46,-21 2,91 45,-94-23,-19-22,111 44,-91-22,2 1,90 23,-68-24,35 12,48 24,-35-35,22 22,1 1,0-44,0 40,0-20,45-66,-42 85,45-114,20-18,-65 131,69-114,-27 52,-43 65,46-45,-25 2,-22 44,-1-22,0 2,0 21,24 1,-47 0,22 0,1-24,-46 24,44 0,-93 47,-89-1,177-44,-231 94,-40 19,269-111,-158 91,-20-25,184-68,-69 45,25-47,46 0,-70 24,35-12,48-24,-35 12,22 0,1 0,-23-23,22 22,1 1,0-45,0 43,0-22,24-23,-24 46,0-46,0 24,0 22,0-23,0 1,0 22,0-23,0 24,0-24,-23 24,22 0,-23-24,-21 24,43 0,-70-23,-65 23,131 0,-137 0,27 23,113-23,-117 24,75-24,43 0,-46 24,3-24,42 0,-21 0,13 0,-1-24,0 13,24-2,10-9,-21 21,23-47,22-20,-44 64,22-43,-1 1,-22 44,46-46,-23 24,-24 24,11-11,-22-1,11 12,-46 0,45 0,-71 0,-89 23,155-23,-185 48,-34 20,212-64,-154 67,53-3,109-64,-115 20,75-1,43-23,-46 24,2-1,44-22,-21-1,22 0,1 0,23-23,-22 22,71-46,41-44,-107 86,137-114,-6 50,-131 66,66-92,-27 72,-42 22,44-23,-24 2,-22 20,23 2,-24-22,0 21,0 1,0 0,-24 0,-42 44,61-41,-91 21,-88 45,177-66,-183 68,6-2,177-66,-136 44,50-23,90-24,-68 24,26-1,42-22,-21-1,2 0,20 0,2 0,0 0,-24-24,13 13,46-2,-23 2,-24-2,12-10,0 23,24 0,-24-24,0 24,0 0,0-23,0 22,-24 1,24-23,0 22,-24 1,-20 0,41 0,-117 0,-63 23,176-22,-208 47,-9-4,210-41,-177 45,76-25,110-22,-114 23,74-1,43-22,-70-1,49 0,22 0,-23 0,12 0,24-24,-12 12,0-24,23 13,-22 22,47-47,-25-20,-22 65,23-21,-24 1,0 22,0-23,0 12,0 12,0 0,0-11,0 11,0 0,-24 0,1 0,22 0,-47 0,-43 22,87-21,-68-1,-18 23,85-22,-91 23,28-1,65-22,-69-1,50 22,20-20,-21-2,11 0,0 0,0 0,0 0,0 0,48-24,-25 13,-22-2,34-10,-22 22,-1 1,23-23,-23 22,0 1,0 0,-23-23,23 23,-46 0,44 0,-94 23,-111 0,200-22,-232 71,63-28,162-41,-177 69,76-26,110-44,-66 45,1-23,68-24,-21 0,11 0,0 0,0 0,0 0,0 0,12 0,0 0,0 0,0 0,-12 24,12-24</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1:56.431"/>
    </inkml:context>
    <inkml:brush xml:id="br0">
      <inkml:brushProperty name="width" value="0.5" units="cm"/>
      <inkml:brushProperty name="height" value="0.5" units="cm"/>
      <inkml:brushProperty name="color" value="#222221"/>
    </inkml:brush>
  </inkml:definitions>
  <inkml:trace contextRef="#ctx0" brushRef="#br0">2576 787,'0'0,"0"0,0 0,0 0,0 0,0 0,0 0,0 0,0 0,0 0,0 0,0 0,0 0,0 0,0 0,0 0,0 0,0 0,0 0,0 0,0 0,0 0,0 0,0 0,0 0,0 0,0 0,0 0,0 0,0 0,-24 48,24 21,0-67,-24 94,24-4,0-89,0 93,-23-50,22-45,1 47,0-2,0-44,24 45,-24-24,0-22,0-1,22 0,-20 0,-2 24,46-24,-44 0,69-24,45-45,-112 67,115-70,18-19,-131 87,89-92,-2 27,-90 67,44-70,-1 26,-44 45,46-47,-25 1,-22 46,23 1,-24-23,0 22,23-23,-11 13,-24-1,12 0,0 12,0 0,-23 12,-1-12,-46 46,68-45,-117 47,-41 43,153-87,-160 92,52-27,111-67,-68 22,26 0,45-24,-23 24,1-24,22 0,-23 24,12-12,12-12,0 0,-12-12,12 12,0 0,-24 0,12 0,12 0,0 0,12-24,12-23,-24 46,48-46,-2-23,-44 68,69-93,-25 26,-44 66,45-45,-24 3,-22 43,23-22,-1 24,-22 0,-1-24,23 24,-22 0,-1 0,23 0,-22 0,23 24,-1 22,-23-45,48 47,-3 41,-42-82,44 64,0 46,-46-115,23 94,23-3,-46-91,23 94,-1-27,-23-67,24 46,-24-2,0-44,24 21,-24 1,0-24,0 24,23-24,-22 0,-1 24,0-12,0 0,23-12,-22 0,-1 24,23-24,-22 0,23 0,-1 23,-23-23,48-23,-2 23,-44 0,45 0,-24-23,-22 22,71 1,-26-23,-44 22,45-23,0 1,-46 22,47-23,-1 24,-47 0,48-23,-2 23,-44 0,45-24,0 47,-46-22,47-1,-26 22,-20-21,22 47,-1-1,-23-46,0 46,-23 47,23-92,-48 69,1 22,46-90,-47 44,2 0,45-46,-23 47,-22-25,44-22,-22 23,24-1,0-23,-23 0,23 0,0 24,-24-24,24 0,-24 0,12 0,0-24,1 14,-2 20,-10-56,22 45,-23-23,1-45,23 66,-48-92,25 26,22 66,-23-92,1 4,22 87,-23-68,24 28,0 40,-23-43,23 0,0 46,0-71,-23 27,22 43,1-46,-23 2,22 44,1-22,0 1,0 23,-24 0,24-23,0 22,0-23,-23 24,22 0,1-24,-23 24,22 0,-46-24,24 1,22 22,-95-22,-19-1,111 24,-187 0,-13 0,194 0,-229 24,54-24,179 0,-160 0,5 0,155 0,-90 0,-19 0,111 0,-68-24,26 24,45 0,-71 0,49 0,22 0,-23-24,12 12,1 24,11-35,0 22,-24 1,0-24,24 24,0 0,0-23,0 22,-24-23,1-21,22 43,-23-22,1-22,22 44,-22-46,23 3,0 43,-24-46,1 2,22 44,-23-45,1 23,22 24,1-24,-22 24,20 0,-21-24,11 12,-24 24,-80-12,113 0,-141 24,-39 45,176-66,-184 68,53-2,133-66,-91 68,28-25,65-44,-69 22,26 22,45-45,-23 23,1-24,22 0,1 0,-24 24,24-24,-12 12,0-24,12 12,0-23,0 22,0-23,0 2,0 21,24-71,-1 3,-22 66,-1-116,23 28,-22 87,23-92,-24 5,0 87,23-68,1 26,-24 45,0-47,23 25,-22 22,-1-23,0 1,0 23,0-24,23 24,-22 0,-1-24,0 12,24 0,-13 1,-11 11,0 0,-11-13,35 13,-12 0,-12 0,0 0,0 0</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2:01.659"/>
    </inkml:context>
    <inkml:brush xml:id="br0">
      <inkml:brushProperty name="width" value="0.5" units="cm"/>
      <inkml:brushProperty name="height" value="0.5" units="cm"/>
      <inkml:brushProperty name="color" value="#222221"/>
    </inkml:brush>
  </inkml:definitions>
  <inkml:trace contextRef="#ctx0" brushRef="#br0">7799 215,'0'0,"0"0,0 0,0 0,0 0,0 0,0 0,0 0,0 0,0 0,0 0,0 0,-71 24,-72 23,-42 23,179-68,-257 117,53-49,206-68,-187 93,50-48,139-46,-94 46,50-23,45-24,-47 48,-22-25,69-22,1-1,-24 23,24-22,-24-1,12 0,0 24,35-48,-22 24,23 0,46-70,-69 68,118-69,46-47,-163 116,142-93,-27 1,-115 93,93-71,-25 2,-68 68,69-45,-24 23,-46 24,23-24,-12 12,0 24,-12-35,0 22,24 1,-24-22,0 20,0 2,23 0,-23 0,0-24,0 13,0 11,0 0,0 0,0 0,-23 11,-25-11,-22 24,68-24,-141 24,-20 23,159-46,-187 70,7-24,178-46,-161 71,53-27,108-43,-89 22,26-1,66-22,-44 23,24-1,22-22,-22-1,22 0,-23 0,12 0,24-24,12 0,-24 24,24-48,-1-21,-22 67,70-70,0 25,-70 47,47-72,-26 49,-21 22,23-23,-1 2,-22 20,-1-21,0 23,24 0,-12 0,-12 0,0 0,-60 23,-33 24,91-46,-141 95,-19 19,157-111,-210 139,52-50,159-91,-115 94,26-50,91-45,-46 47,2-25,44-22,-22 23,12-12,24 0,-12-36,0 24,96-48,113-68,-204 113,258-164,11-16,-262 175,179-135,-78 75,-107 64,42-43,-25 24,-22 22,46 1,-47-23,0 22,0 1,0 0,-24 24,-91 45,111-67,-211 118,-43 68,254-185,-282 163,7-3,272-159,-184 116,74-50,115-69,-118 71,74-49,45-22,-47 46,25-47,22 0,1 0,-23 0,22 0,1-24,47-23,-46 47,118-96,20-89,-135 180,140-162,-5 27,-135 137,91-93,-48 49,-46 46,46-46,-23 47,-24 0,0-24,0 12,0 0,0 1,-71 46,-116 35,183-69,-211 119,-65 20,274-137,-256 116,56-5,197-109,-110 67,28-27,86-42,-66 44,47-47,24 0,-24 24,1-24,22 0,1 0,0 0,0 0,0 0,48-24,0-23,22-24,-69 70,71-47,-2-22,-69 69,47-47,-24 1,-24 46,24-23,-12 13,0-1,-1 0,-46 24,-36-12,70 0,-118 23,-68 47,183-68,-210 46,26 22,185-69,-117 71,26-49,93-22,-47 23,25-24,23 0,0 23,-24-23,24 0,24 0,-1-23,-23 23,72-48,135-44,-199 88,182-115,19 3,-203 113,137-92,-73 48,-68 46,45-47,-24 48,-22 0,-1 0,24-23,-24 22,0 1,0 0,-24 24,-116 46,137-68,-188 117,-41 20,226-135,-257 139,101-50,158-90,-116 68,74-24,45-46,-47 23,25-1,22-23,-23 0,12 0,12 0,0 0,-12 0,36 0,0-23,-24 23,48-48,22-22,-69 68,71-69,-26-22,-44 90,45-44,-23 0,-24 46,24-23,-24 1,0 22,24 1,-24-23,0 22,0 1,-24 0,24 0,-48 24,-69 23,115-46,-189 71,-66 21,252-91,-186 93,51-25,137-68,-69 46,26-25,45-23,-47 24,25-1,22-22,1-1,0 0,0-24,70 1,-68 22,117-94,67-21,-181 113,186-140,-31 28,-154 110,66-66,-26 48,-44 22,-2-23,23 24,-22 0,-1-24,0 12,-24 24,1 11,22-22,-95 47,-67 22,160-69,-188 71,2 22,187-93,-117 71,49-49,68-22,-46 23,25-1,23-22,-24-1,24 22,0-21,-24-1,12 0,12 0,0 0,36-23,11-25,23-22,-68 68,70-69,-26 25,-45 44,23-46,0 1,-24 47,24 0,-24-24,0 24,0-24,0 12,0 12,0 0,-96 60,-118 11,-68 70,278-139,-283 165,57-5,222-157,-159 114,73-25,92-92,-69 46,48-3,22-43,-23 22,1-24,22 0,1 24,24-24,-24 0,48 0,-25 0,-22 0,142-48,85-66,-218 109,324-162,73-59,-384 214,334-179,-150 53,-199 133,111-67,-96 49,-22 22,47-23,-25 24,-22 0,22-23,-11 11,-47 47,-35 35,68-68,-189 189,-60 83,240-262,-347 322,39-37,304-284,-223 201,99-74,135-136,-116 115,51-50,67-67,-94 46,50-1,45-46,-23 23,1-24,22 0,-23 23,12-11,12-12,0 0,12-35,12 11,-1-22,-22 44,23-46,-1 25,-22 23,22-48,-23 25,0 22,24-23,-12 12,-12 12,0 0,-12-12,12 36,-23-1,22-22,-22 71,-23-4,44-65,-70 116,-43 44,111-159,-67 139,-21-28,88-110,-44 90,25-48,23-46,-24 23,24 22,0-45,0 23,0-12,0 0,23-12,-22 0,-1 0,46 0,-45 0,47 0,-25 0,-22 0,47 0,-25 0,-23 0,0 0,0 0,24 0,-24 23,0-22,0-1,0 46,0-44,0 21,-23 23,22-44,-22 70,0-49,22-23,1 24,0-12,0 0,0 11,0-22,24-1,-2 0,-21 0,71-24,43-22,-111 44,139-69,-4 2,-135 66,92-92,-27 49,-67 44,22-45,-1 23,-22 24,-1-48,23-22,-22 68,-1-93,0-20,0 111,0-139,0 29,0 108,-24-113,24 27,0 89,-24-69,1-21,22 91,-22-70,0 27,22 43,-23-46,1 25,22 22,-47-47,48 25,0 23,-24 0,2-23,21 22,1 1,-23 0,22 0,-47 0,-44 23,89-22,-140 94,-19 21,157-113,-162 140,26-2,139-139,-70 94,25-26,46-69,-46 47,47-26,0-20,-24-2,24 23,0-22,0-1,0 0,71-24,43-67,-108 86,137-114,17-64,-153 175,112-135,-50 51,-67 89,46-69,-26 50,-20 21,22-23,-24 1,0 22,24-23,-12 12,-24 0,12 36,-23-24,22 0,-23 48,-45 66,66-109,-68 114,-22 20,90-135,-68 116,2-29,66-87,-44 44,24-25,22-23,-23 24,24-1,0-22,0-1,0 23,0-22,24-1,22-46,-45 44,95-45,41-45,-131 88,137-91,-54 6,-83 82,90-40,-73 47,-22 0,-1-24,23 24,-22 0,-1 0,0 0,-24 24,-22 68,44-89,-165 236,6 60,155-288,-185 275,9-36,174-238,-88 155,26-27,69-137,-47 93,1 20,46-113,-23 68,24-47,0-24,0 24,0-1,0-22,24-1,46 0,-68 0,141-24,17-67,-153 87,207-92,-29 4,-179 89,137-69,-28 4,-110 65,42-21,-23 24,-24 0,24-24,-12 12,0 0,-1 1,2 22,-13 13,0-24,-24 0,1 46,22-44,-118 141,-66 19,179-157,-209 210,31-31,177-178,-136 137,74-74,67-66,-22 45,-22-25,44-22,2 22,-23 0,22-22,1-1,0 0,0 0,0 0,48 0,0-47,65-21,-107 64,113-91,20 2,-135 90,92-44,-5-22,-87 66,44-21,-3 1,-42 22,20-23,-11 13,0 22,0-11,-12 0,0 0,-12 24,-59 96,-18 13,82-123,-136 204,-40 15,175-219,-158 204,51-76,110-132,-66 113,47-73,24-45,-24 23,1-24,22 0,1 24,24-24,-24 0,24 0,93-23,-115 22,237-94,89-93,-322 185,280-140,-75 2,-208 139,69-22,-36 12,-48 0,35 12,-22 0,-1 0,0 0,0 0,0 0,-48 72,-47 23,-19 64,108-151,-161 183,53-77,109-109,-90 114,26-50,66-66,-45 45,3-3,43-43,-22 22,24-1,0-22,-24 23,12-12,24 0,-35-12,22 0,1 23,0-22,0 22,0-23,-24 0,12 0,24 24,-12-12,0-12,0 0,0 12,0-12,-23 0,22 0,1 24,0-12,0-12,0 0,-23-12,23 35,0-22,-24 22,24-22,0 22,0-22,47 46,16-26,-54-18,-9-3</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21:02:10.150"/>
    </inkml:context>
    <inkml:brush xml:id="br0">
      <inkml:brushProperty name="width" value="0.49978" units="cm"/>
      <inkml:brushProperty name="height" value="0.49978" units="cm"/>
      <inkml:brushProperty name="color" value="#222221"/>
    </inkml:brush>
  </inkml:definitions>
  <inkml:trace contextRef="#ctx0" brushRef="#br0">1009 1,'0'0,"0"0,0 0,0 0,0 0,0 0,-99 98,-21 22,117-117,-169 194,-22-4,192-190,-146 120,76-2,70-119,-47 72,25-50,24-24,-25 25,25-1,0-24,-24 0,47 0,-22 0,-1 0,71-23,-68 22,120-98,93-69,-211 164,216-143,-6-20,-209 162,166-142,-76 74,-93 72,46-24,-1-23,-47 47,24 1,-25-24,0 23,24 1,-12 0,1 0,-1 0,-12 0,0 0,-61 74,-38 25,-40 63,131-152,-213 186,8-7,204-181,-187 139,82-56,105-83,-65 41,51-26,22-22,-24 24,1-25,23 0,1 0,-23 0,22 0,1 0,47-47,-45 45,72-97,44-19,-113 113,142-142,-52 52,-92 92,96-96,-52 52,-45 45,47-47,-26 49,-21 0,22-24,-12 11,1 1,-2 1,2 22,-1-11,-12 0,0 0,-12 25,-12-1,-23 94,45-113,-121 118,6 63,111-176,-117 163,27-53,94-118,-47 72,2-27,44-45,3 23,-23-25,22 0,1 24,0-11,0-13,0 0,24-13,26-11,21-24,-69 47,72-48,-2-24,-70 72,47-24,-25 1,-24 24,25-25,-2 25,-21 0,-2 0,23 0,-22 0,-1 0,0 0,0 25,0-2,0-22,-24 122,-48 45,70-164,-96 193,-46 65,140-254,-119 164,53-54,66-113,-69 69,73-27,0-45,-25 23,25-2,0-22,0-1,23 0,-21 0,22 0,71-24,-91 24,168-99,40-19,-203 113,212-118,-55 29,-160 90,92-70,-74 51,-23 22,48-24,-25 2,-23 22,23-24,-11 13,-1 24,-12-36,0 11,0 50,0-25,0 1,-24 58,23-69,-72 121,1-3,70-117,-72 145,27-30,45-113,-47 68,25-1,23-70,-23 23,11-13,26 0,-37-12,23 0,26 0,-2-24,-22 24,48-50,68-67,-111 112,93-118,20-45,-116 164,96-119,-52 52,-45 68,22-71,0 50,-23 24,-1-25,24 1,-23 24,-1-25,-24 25,23 0,1-25,-24 2,23 22,-23-24,-24 1,47 24,-48-25,2 25,44 0,-46-25,26 2,22 22,-24 1,13 0,0-25,0 14,-1-27,-11-9,23 45,1-47,-23 1,22 47,1-48,0-22,0 68,0-46,0 25,0 23,0-23,0 0,0 23,0 1,0-24,0 23,0 1,-24 0,23 0,1 0,0 48,0-46,-24 47,-23 68,45-111,-23 141,-23 68,47-209,-24 166,2-7,22-158,-24 141,25-53,0-92,-25 120,25-28,0-92,0 71,0-2,0-70,0 47,0-26,0-22,0 24,0-13,25-24,-13 12,-24-25,36-69,-23 90,48-192,-25-42,-24 230,50-287,-27 58,-22 228,24-212,-25 57,0 156,24-140,-24 29,0 115,25-118,-25 51,0 68,0-22,23-22,-22 45,-1-22,0 0,0 23,0 1,0 0,0 0,0 0,0 25,0 24,0 91,0-133,0 239,0 109,0-341,25 305,-25-13,0-292,25 256,-49-36,23-222,1 258,0-33,0-228,0 237,-24-33,23-205,1 164,0 17,0-182,0 215,0-32,0-184,0 117,-23-52,22-68,1 71,0-27,0-45,24 47,-24-1,0-47,0 24,0-2,0-22,0 24,0-13,0 0,0 0,0 1,-24-37,24 23,0-23,-24-94,23 113,-48-216,1-65,47 277,-48-311,1 57,47 256,-24-214,1 78,23 138,1-142,-23-20,22 162,-24-118,25 4,0 115,0-70,0 51,0 22,0-24,0 13,0 0,0 0,0 12,0 0,0 61,48 33,-47-90,73 217,46 67,-117-281,95 313,-5-44,-87-257,92 226,-51-56,-45-181,47 213,-1 17,-47-230,24 213,-1-6,-23-209,23 240,-24-81,0-158,0 116,0-8,0-107,-24 66,24-27,0-45,0 47,-24-49,23 0,1 24,0-11,0-1,-24-36,23 23,-72-48,-22-93,91 137,-94-167,-45-66,139 230,-95-238,29 34,67 203,-71-163,50 29,23 139,-48-168,25 52,24 117,-25-169,2 54,21 113,-22-69,24 2,0 70,0-22,0-24,0 47,-25-24,25 1,0 23,0-23,0 12,0 48,25-11,-25 94,0-115,24 168,0 89,-23-252,24 262,-2-12,-22-248,48 186,-25-30,-23-162,23 93,0 19,-23-111,48 67,-25-1,-23-70,-1 47,23-2,-22-45,-1 23,24-1,-23-23,-1 23,0-11,0-13,0 0,0-37,0-80,0 111,0-191,24-113,-23 301,23-262,0 34,-23 229,48-164,-26 101,-22 68,24-96,-2 29,-21 67,22-46,-1 2,-21 44,22-21,-24 0,0 23,0-23,0 24,25 0,-25-24,0 23,0 1,0 0,0 25,-24-1,23-24,-48 74,-22 44,68-113,-144 167,-18 63,158-224,-190 234,6-5,186-234,-118 166,3-28,117-140,-71 69,50-25,24-46,-25 47,-22-49,45 0,2 24,0 0,0-23,0-1,47 24,-45-24,72-24,91 0,-158 23,239-97,62 3,-297 92,259-96,-58 29,-202 67,137-46,-123 49,-23 0,72-25,-49 25,-23 0,23 0,0 0,-23 0,-1 25,0-2,0-22,0 73,-47 68,45-137,-96 241,-88 32,175-261,-161 253,8-59,156-200,-90 111,26-26,70-93,-47 46,25-1,23-47,-48 48,26-26,21-21,2-2,-23 24,22-24,1 0,0 0,24-24,72-48,-93 70,120-72,44-45,-162 115,142-94,-3 26,-140 70,118-71,-74 49,-46 23,47-48,-26 49,-22 0,24-24,-25 23,0 26,0-13,0 0,-48 60,47-70,-48 97,-23-28,70-69,-96 121,2-27,93-94,-46 72,26-51,22-21,-24 22,25-24,0 0,0 23,0-21,0-2,24 0,-23 0,23 0,24 0,-47 0,98-25,19-22,-114 45,144-22,16-23,-156 44,115-46,-5 26,-113 22,44-24,-2 25,-45 0,47-24,-25 24,-23 0,-1 0,23 0,-22 0,-1 0,24 0,-23 0,-1 24,-24 0,23-23,-48 72,2-2,45-68,-72 46,51 22,22-68,-24-3,2 23,22-21,1 22,0-12,0-12,0 0,49-12,74-37,87-21,-199 66,259-94,-36 4,-222 90,185-70,-127 50,-67 23,46-23,-25 24,-23 0,48 0,-25 0,-23 0,23 0,-24 0,0 0,24 0,-23 0,-1 0,0 24,0-24,24 0,-11 0,-13 0,0 0,12 25,160-74,70-17,-214 58,-28 8</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27:25.303"/>
    </inkml:context>
    <inkml:brush xml:id="br0">
      <inkml:brushProperty name="width" value="0.5" units="cm"/>
      <inkml:brushProperty name="height" value="0.5" units="cm"/>
    </inkml:brush>
  </inkml:definitions>
  <inkml:trace contextRef="#ctx0" brushRef="#br0">1110 2940,'0'0,"0"0,0 0,0 0,0 0,0 0,0 0,0 0,0 0,0 0,124-164,122-206,-236 356,268-383,51-15,-301 377,150-176,-96 87,-75 114,109-103,8 31,-109 72,134-104,-66 32,-72 71,60-60,8 31,-76 39,79-40,-42 1,-39 39,41-41,-2 2,-39 39,40 1,-21 0,1 0,-2 0,-19 0,0 0,0 0,0 0,-60 0,40 0,-42 0,-18 80,77-77,-202 120,-71 74,264-189,-276 239,-21-15,289-217,-227 232,48-48,193-193,-159 118,46-5,115-115,-119 78,83-2,38-78,-80 81,42-43,39-39,-81 40,82-1,0-39,-41-1,41 39,0-37,0-2,-40 0,39 0,1 41,0-20,0-21,0 0,0-62,123-20,119-160,-237 237,365-365,68-68,-424 424,356-356,-51 50,-309 311,155-156,-45 85,-117 78,120-121,-44 83,-75 39,78-82,-43 44,-37 37,39-39,-1 1,-39 39,-1 1,40 0,-39 0,-1-41,0 20,0 21,0 0,0 62,-41-62,-39 120,78-117,-163 162,-113 74,269-231,-403 403,70-69,314-314,-342 342,91-91,270-270,-196 196,-34 73,231-268,-198 237,49-90,150-150,-116 158,43-85,77-78,-79 80,43-43,37-37,-80 81,82-44,0-37,-41-2,1 0,39 0,1 41,0-21,-42 1,23-1,38 1,-19-2,0-19,0 0,0 0,0 0,42-60,40-22,78-118,-156 194,325-405,33-72,-354 473,321-484,-4 129,-321 360,161-283,-3 86,-160 199,163-162,-45 45,-117 117,79-121,-1 84,-80 39,82-81,-43 42,-39 39,40-40,-1 1,-39 39,-1 1,40 0,-39 0,-1-41,40 41,-39 0,20 0,-83 41,-58 119,117-156,-203 202,-114 114,311-311,-279 320,9-50,271-270,-239 237,86-85,157-157,-119 119,4-4,115-115,-120 120,44-44,78-78,-80 80,42-2,39-77,-40 38,0-1,40-39,-39 39,39-39,1 39,0-39,-41-1,21 0,81 0,-41 0,43-82,55-76,-113 151,283-281,73-113,-352 391,279-360,30 52,-307 307,194-236,-85 87,-116 156,160-202,-44 126,-117 78,80-80,-3 42,-78 39,39-40,-41 1,0 39,0-41,40 42,-39 0,-1 0,0-39,0 37,0-18,0 20,0 0,-41 20,0 63,-37-5,74-74,-202 160,-71 74,266-229,-277 279,47-47,236-235,-119 158,4-4,117-155,-120 118,44-44,75-76,-78 79,43-3,37-75,-39 78,-39-42,78-39,-39 40,41-1,0-39,-42 40,22-20,-1-1,1 0,-1-40,3 20,36 42,-18-22,0-82,40 23,-39 37,123-121,110-151,-222 260,317-356,-46 47,-278 317,242-282,-128 169,-115 115,79-119,-3 82,-78 40,39-40,-1 1,-39 39,40 1,-41-40,0 39,0 1,40-40,-39 39,20-20,-42 83,-19-62,39 0,-81 82,-38 38,117-116,-162 201,-71 71,225-264,-194 235,45-48,155-193,-200 241,84-127,118-117,-120 162,3-46,117-115,-80 120,4-45,76-76,-38 79,2-42,37-39,-39 40,1-1,39-38,1-2,-40 39,38-37,2-2,0 40,0-39,-41-1,21 0,40 41,-20-21,0-20,0 0,0 0,0 0,0 0,41-61,-41 61,41-40,-40 39,81-123,-2 4,-78 117,163-162,-46 6,-115 154,119-118,-4 44,-114 75,36-78,39 42,-78 39,80-40,-42 1,-39 39,40-40,0 0,-40 41,-1 0,40 0,-39 0,-1-42,0 22,41 40,-22-20,-19 0,0 0,-19 42,19-42,-40 40,39-39,-40 81,-38 35,75-111,-160 241,6 29,151-264,-198 358,10-97,184-258,-153 190,6-8,151-188,-75 155,2-43,78-118,-80 79,42-2,38-78,-39 39,41-1,0-38,-41-2,41 39,0-37,0-2,0 40,0-39,0-1,0 0,0 0,0 0,41-82,83-1,-4-78,-117 158,203-244,26 15,-218 217,233-314,68 14,-301 301,192-232,-5 4,-197 237,161-201,-85 126,-78 78,121-162,-43 84,-77 77,79-79,-42 42,-39 39,81-81,-42 42,-39 39,81-40,-41-40,-40 79,40 2,-1-40,-39 39,-1 1,39-39,-37 37,-2 2,40 0,-39 0,-1-41,0 20,41 42,-21-21,-40-41,20 21,0 20,0 0,0 0,0 0,0 61,-41-61,1 80,39-78,-81 122,-77 35,153-154,-158 201,-76 73,233-271,-199 198,87-47,115-153,-160 158,85-46,75-113,-119 119,43-44,78-78,-80 80,82-42,0-39,-42 40,3-1,37-38,2-2,0 39,0-37,-41-2,41 40,0-39,-41-1,20 0,21 0,0 0,21 41,-21-41,0 0,0-41,0 22,41-3,80-140,-118 159,161-161,39-80,-200 241,284-285,-85 46,-198 237,202-200,-45 3,-158 198,120-119,-2 2,-118 119,79-122,-2 84,-78 39,39-81,39 42,-77 39,38-82,-1 43,-39 39,40-81,39 42,-78 39,-2-40,40 1,-39 39,41 1,-42-40,0 39,41-40,-21 20,1 0,-2 2,3-3,-2 3,1 38,-21-58,0 37,41 2,-41-40,0 39,41 1,-41 0,0-41,0 20,0 42</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27:41.992"/>
    </inkml:context>
    <inkml:brush xml:id="br0">
      <inkml:brushProperty name="width" value="0.5" units="cm"/>
      <inkml:brushProperty name="height" value="0.5" units="cm"/>
      <inkml:brushProperty name="color" value="#ED1C24"/>
    </inkml:brush>
  </inkml:definitions>
  <inkml:trace contextRef="#ctx0" brushRef="#br0">4647 1769,'0'0,"0"0,0 0,0 0,0 0,0 0,0 0,0 0,0 0,-165 124,157-119,-231 277,-172 47,384-307,-398 368,55-62,355-314,-258 301,-56-68,300-225,-271 285,-70 22,324-288,-196 206,1-47,235-194,-199 199,44-44,157-157,-119 119,3-43,117-78,-39-2,3 40,37-39,2-1,0 40,0-39,-41-1,82 0,-41 0,41-41,40-79,-79 117,203-203,197-195,-392 391,401-483,67 14,-463 464,437-396,-131 90,-313 313,321-321,-49 49,-272 272,239-238,-48 46,-192 194,198-200,-45 47,-155 154,118-118,-44 83,-76 38,38-39,-20 21,-1-1,-1 3,-38-5,59 23,-38 0,-44 0,42 40,0-39,-82 40,2-1,78-39,-245 205,-110 32,344-229,-398 279,92-10,309-269,-319 279,96-93,219-184,-191 153,-71 73,264-227,-153 155,4-85,158-78,-120 121,83-123,38 0,-80 41,82 0,0-41,-41 0,21 0,-1 42,21-81,0 36,0 3,118-78,-113 74,201-201,145-185,-332 368,474-512,72 9,-554 515,441-401,-47 47,-398 358,322-241,-46 5,-279 238,243-161,-47 5,-194 156,158-120,-84 44,-77 78,79-80,-41 41,-41 41,20-20,-40 81,20-41,-82 42,-119 219,196-274,-447 404,-65 106,499-499,-558 475,136-53,428-428,-317 276,9 32,311-311,-361 320,42-83,327-245,-287 246,128-87,156-156,-78 119,1-82,79-40,-39 81,1-82,39 0,-40 41,20-21,1 1,0-1,40-81,20 20,-39 41,164-206,117-77,-277 278,407-447,65-26,-461 463,395-438,-10 52,-391 391,319-319,25 54,-338 262,355-316,-92 90,-271 232,239-158,-87 5,-155 156,118-79,-83 3,-39 78,-1-39,40 41,-39 0,-1-41,0 20,0 21,0 0,-41 62,-41 61,-158 117,233-233,-404 322,-60 63,448-373,-470 475,95-97,385-383,-357 356,8-9,354-352,-239 238,8-9,231-230,-156 116,83-4,79-117,-121 79,43-1,78-79,-39 39,20-21,1 1,1-2,-3 3,1-2,42-81,18 21,-37 39,162-205,119-117,-278 317,447-487,27-25,-464 501,314-353,-7 48,-315 315,157-157,38 2,-198 159,160-161,-43 43,-118 118,79-79,-2 42,-78 39,39-40,-41 1,0 39,41 1,-20 0,-42-41,21 81,0-39,-82 81,-78 38,156-117,-325 367,-116 75,437-437,-485 526,-32-9,515-515,-360 319,49-8,313-313,-238 239,4-6,237-236,-283 283,50-89,229-192,-155 157,43-83,118-80,-38 41,1-42,39 0,1 41,-40-41,39 0,1 0,0 0,41-83,120-118,-157 197,366-407,110-110,-467 507,604-562,-96 55,-507 508,438-440,-7 8,-438 438,404-363,70 10,-468 350,357-237,-91 8,-270 232,279-199,-168 85,-117 119,79-81,-42 43,-39 39,40-40,-1 1,-38 39,-2 1,39 0,-37 0,-2 0,0 0,-41 0,-39 80,77-78,-79 163,-159 76,235-236,-364 283,10 73,350-352,-360 361,9-48,352-315,-279 281,87-47,197-235,-243 200,56-16,176-175,-149 191,-77-6,235-195,-117 160,-38-45,157-117,-78 79,42-41,39-40,-40 81,1-82,39 0,-41 0,22 0,20 0,0 0,0 0,0 0,103-82,57-78,-156 155,243-324,113-31,-350 350,360-360,28-28,-385 385,316-275,-128 128,-196 155,242-200,-5 3,-238 198,243-160,-87 44,-156 116,120-37,-44 1,-78 39,39 1,-41-40,0 39,41 1,-20 0,-21 0,0 0,-62 41,-19 0,80-41,-205 206,-76 116,277-315,-407 404,51-10,352-391,-320 360,47-47,276-317,-240 282,3-5,239-278,-202 242,-31-49,228-191,-115 158,1-42,123-123,-123 165,42-85,79-78,-80 80,41-41,41-41,0 41,-41-41,41 0,0 41,-41-41,41 0,0 42,0-22,-41-40,81 20,-39 0,40 0,39-80,-78 77,204-161,35-37,-236 196,366-283,63-27,-416 301,352-273,-88 85,-276 198,158-160,-83 83,-80 79,123-80,-43 42,-80 39,40-81,-1 82,-39 0,40-41,-41 1,0 38,0 2,0 41,0-40,-41 40,-37 37,74-74,-202 202,-73-7,271-193,-321 323,-33-88,354-235,-280 282,-36-46,319-238,-201 202,5-45,197-158,-120 121,-36-44,156-78,-120 80,5 38,115-116,-119 78,43-42,77-39,-38 40,2-2,37-37,2-2,-40 40,39-39,-39 40,39-40,-40-1,41 0,0 0,0 0,0 0,0 0,41 0,0-124,79-35,-117 154,244-283,111-110,-346 385,317-399,71 52,-389 350,277-319,31 10,-309 309,278-277,-51 89,-227 190,154-198,-45 127,-114 76,77-120,-2 42,-78 80,80-82,-41 43,-41 39,42 1,-42-38,0 35,0 3,39 0,-37 0,-2 0,-41 0,41 0,-42 41,-78 39,117-78,-244 204,7 35,234-235,-364 323,-34-7,396-315,-279 280,-36-4,317-278,-200 201,45-45,157-158,-119 162,3-45,117-117,-121 121,7 32,111-148,-76 74,4 35,74-110,-38 34,2 39,39-78,-81 39,82 0,0-41,-41 41,1 0,39-40,1 39,0-39,-41 40,20-21,1-40,20 60,0-39,0-1,0 0,0 0,0 0,41-41,-1 1,-39 39,40-82,80-118,-119 197,163-202,34-32,-193 230,241-280,-47 8,-194 272,240-239,-10-28,-225 262,195-275,36 6,-238 277,243-283,34 7,-274 274,199-240,31 49,-228 191,156-158,35 5,-195 156,160-161,-5 45,-156 117,120-79,-84 42,-39 38,81-39,-3 41,-76 0,38-41,-1 41,-38 0,-2-41,39 41,-37 0,38 0,-39 0,-1-41,40 41,-39 0,-1 0,0 0,41 0,-21 0,-20 0,0 0,-20 41,-21-41,2 79,37-76,-39 80,-78 75,114-152,-118 241,-73 28,186-262,-236 316,6-50,233-271,-240 321,45-85,199-241,-162 203,44-125,119-80,-39 81,0-41,41-41,-42 41,2 0,39-41,-40 42,21-22,20-20,0 0,20-62,62-20,114-113,-186 185,278-278,115-156,-395 435,321-319,-8 7,-313 313,198-198,-7 47,-193 153,159-158,-45 44,-117 117,79-121,-2 84,-77 39,38-81,38 42,-76 39,-3-40,40 41,-39 0,-1-41,40 41,-39 0,-1-42,40 42,-39 0,-1-40,0 39,41 1,-20 0,0 0,-21 0,0 40,0-39,-42 41,2 38,39-78,-122 162,-78-43,196-118,-118 202,-119 37,237-237,-118 118,-39 39,159-159,-120 120,42-42,80-80,-81 82,3-44,75-37,-37 39,41-1,0-39,-41-1,41 40,0-39,-41-1,41 40,0-39,-41-1,20 0,83 0,-22-39,-39 37,81-80,80-39,-159 119,243-204,35 6,-274 194,240-199,-7-35,-233 233,240-116,-50 4,-189 114,198-118,-125 42,-80 80,81-40,-2 1,-78 38,40-39,-2 41,-39 0,-1-41,40 41,-39 0,40 0,-41 0,0 0,0 0,-41 0,-41 82,82-82,-124 124,-77 37,197-158,-284 203,-77 118,360-319,-242 242,-75 34,315-275,-281 241,89-87,193-155,-200 200,5-4,196-196,-241 159,86-4,155-155,-77 77,1-2,80-78,-40-2,1 40,38-39,-39 40,21-20,-1-42,21 62,0-40,-41-1,20 0,1 0,0 0,20 0,0 0,0 0,0 0,61-42,-20-40,40 2,-80 78,123-121,-44-38,-78 157,121-160,-2 43,-118 118,79-161,39 43,-119 118,81-161,34 46,-111 113,76-160,38 45,-116 117,78-79,-42-38,-39 116,81-37,-42-38,-39 76,40-79,39 42,-77 38,38-80,-1 42,-39 39,39-39,-39 39,-1 1,40-40,-39 39,-1-40,0 20,41 1,-21 0,-40-1,61 21,-20 0,-42-42,21 22,0 20,-41 20,-39 21,78-40,-80 81,-119 38,196-117,-200 120,-80 40,282-161,-203 162,6-84,194-77,-158 120,43-82,119-41,-81 41,2 0,80-41,-40 42,20-22,1 1,0-1,-1-40,1 20,-1 0,61-40,-39 39,-1-41,40-38,-39 78,40-121,39 3,-78 116,81-160,35-34,-113 190,118-156,-43 3,-78 157,122-119,-84 3,-39 117,81-121,-42 44,-39 78,40-39,-20 20,-42 1,61-20,-38 39,-2 1,0 0,41-41,-21 21,-20 20,0 0,-20-22,20 63,0-40,0-1,0 0,0 0,0 0,0 41,0-22,-41 44,-40 58,79-119,-80 163,-74-9,148-148,-157 239,3-44,160-200,-163 202,44-83,119-120,-80 121,41-43,40-78,-81 80,82-41,0-40,-41 40,21-21,20-20,0 0,20-61,-20 61</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27:53.366"/>
    </inkml:context>
    <inkml:brush xml:id="br0">
      <inkml:brushProperty name="width" value="0.5" units="cm"/>
      <inkml:brushProperty name="height" value="0.5" units="cm"/>
      <inkml:brushProperty name="color" value="#F2D80D"/>
    </inkml:brush>
  </inkml:definitions>
  <inkml:trace contextRef="#ctx0" brushRef="#br0">5695 2015,'0'0,"0"0,0 0,0 0,0 0,0 0,0 0,0 0,0 0,0 0,-123 82,-76 78,192-155,-363 242,-71 114,430-352,-524 361,54 31,469-391,-523 401,134-50,391-352,-401 320,-78 79,484-405,-324 285,7-6,315-276,-239 159,126-45,116-117,-119 79,83-42,39-39,-81-1,42 41,39-41,-41 0,22 0,20 0,0 0,62-41,94-155,-148 187,280-320,106-104,-377 413,435-432,22 18,-454 416,432-352,-51 49,-391 313,402-321,-54 90,-346 231,317-239,-47 46,-277 197,201-161,-47 46,-153 115,158-119,-4 3,-156 116,120-78,-84 42,-39 39,81-40,-42 41,-39 0,40-41,-1 41,-38 0,-2 0,0 0,41 0,-81 0,39 0,-41 41,-79-1,119-39,-286 246,-111 32,387-271,-481 404,-64-15,538-383,-392 315,6 35,399-358,-365 323,50-48,313-274,-320 239,43-43,282-200,-162 120,87-44,74-75,-78 78,41-82,41 0,0 41,-40-41,38 0,2 0,40-40,-38 39,80-81,199-159,-274 235,445-446,111-31,-550 472,357-359,-134 173,-226 188,155-114,68-32,-219 146,561-444,18-60,-569 492,511-432,-105 140,-408 297,307-230,-96 51,-219 184,232-153,-87 44,-153 116,117-119,-45 84,-73 37,36 2,-2-40,-37 39,18-20,-20 21,0 0,-61 62,-145 102,-187 72,375-225,-517 441,-131 19,633-448,-542 429,61-57,493-379,-472 395,26-99,440-295,-466 354,134-93,348-269,-277 197,56-51,217-146,-232 115,89-6,152-113,-159 119,87-46,74-74,-37 78,-37-43,74-37,-37 39,2-2,37-37,2-2,0 0,0 0,0 0,41-41,41-82,151-110,-219 219,356-397,109-68,-465 465,480-521,-17 137,-461 385,395-398,21 57,-411 337,349-270,-57 51,-297 225,271-277,-47 88,-233 194,240-199,-8 45,-231 155,156-118,-45 44,-115 76,79-79,-45 43,-35 36,38-38,-1 41,-39 0,-1 0,0 0,-41 41,-76 38,111-75,-241 242,-191 113,423-348,-437 442,23 15,406-443,-429 386,55 26,382-421,-396 354,102-100,289-252,-309 311,100-62,211-247,-269 227,49-10,229-227,-156 154,9-46,148-112,-74 76,43-43,37-37,-81 39,83-1,0-39,-41-1,21 0,20 0,0 0,102-82,145-165,183-222,-407 445,552-511,19-58,-571 570,635-512,-66 62,-567 453,509-392,7 65,-506 324,376-265,-96 92,-301 187,233-197,-90 89,-150 111,199-117,-127 44,-76 75,79 4,-42 0,-38 0,-2-41,39 41,-37 0,-2-40,0 39,0 1,0 40,0-39,-83 40,-33 37,109-73,-322 241,12 32,305-268,-440 360,54-52,385-307,-399 318,98-15,299-299,-396 314,55-52,342-266,-356 318,57-94,297-223,-272 234,13-10,262-225,-151 112,46 35,113-151,-119 75,9-5,107-72,-74 78,42-44,39-37,1 39,-40-41,38 0,2 0,0 0,0 0,0 0,83-82,122-83,150-150,-340 301,520-479,12 24,-518 444,546-468,-97 55,-462 423,436-396,14 61,-439 330,467-391,-100 96,-377 301,312-233,-93 129,-225 113,153-77,-84 42,-77 39,120-82,-83 83,-39 0,-1 0,0 0,-41 83,-118 115,153-191,-364 363,-101 141,449-487,-636 551,61-57,577-501,-473 435,14-53,464-386,-478 398,21 22,450-414,-430 351,95-92,344-268,-234 237,49-129,191-113,-158 118,7-4,152-114,-77 77,44-43,37-37,-39-2,2 40,37-39,2-1,-39 0,37 0,2 0,39-79,-37 76,121-120,73-112,-186 223,401-399,101-101,-489 489,594-470,-60 54,-539 425,435-315,-67 59,-361 253,304-271,65 12,-377 264,312-194,-95 50,-221 148,192-115,-126 83,-75 38,78-80,-43 82,-37 0,-2 0,0 0,0 0,0 0,0 82,-165 124,-151 150,303-342,-480 480,-102 21,573-496,-512 433,21-18,491-415,-471 392,60-58,413-336,-391 312,-23 26,416-340,-311 232,52-10,266-227,-154 113,47-44,113-76,-77 79,42-82,39 0,-40 0,1 40,39-39,-41-1,22 0,40-41,20 41,-38 0,80-164,152-149,-222 297,235-354,71-67,-307 422,277-314,-11 52,-266 266,236-277,-10 90,-228 190,156-156,-4 43,-158 118,79-79,0 42,-81 39,40-81,40 82,-80 0,-1-41,40 41,-39 0,-1 0,0 0,-41 41,-39 39,78-78,-204 245,-33 32,232-270,-322 320,-114 113,433-432,-319 278,-24 26,336-299,-230 231,89-87,152-153,-200 158,48-5,152-153,-159 117,88-84,72-37,-77 39,42-1,39-38,-40-2,41 39,0-37,-41-2,20 0,42-41,18 1,-37 38,80-39,117-237,-192 269,363-362,28-66,-385 422,521-478,-55 94,-464 386,396-357,24 54,-418 303,395-233,-56 8,-342 229,315-197,-129 46,-195 156,119-78,-85 42,-37 39,80-41,-42 2,-39 39,-1 1,40 0,-39 0,-1 0,-40 40,39-39,-81 82,-76 74,151-150,-404 281,-68-8,465-272,-439 321,21-54,412-262,-268 192,90-46,191-153,-281 158,11-6,266-151,-195 157,48-45,152-114,-118 77,45-3,76-76,-79 79,2-1,78-80,-39 41,-39 37,77-76,-38 38,41-1,0-39,-41-1,41 40,0-39,-41-1,20 0,83-41,57-78,-114 115,241-202,111-111,-344 305,440-399,-16-26,-422 422,437-397,-143 181,-289 216,227-191,-49 8,-190 190,156-156,33 7,-188 150,114-117,-44 45,-76 76,38 3,-1-40,-39 39,-1 1,0 0,0 0,0 0,-82 82,-77 38,154-117,-283 244,-109 70,383-305,-397 276,47 35,357-317,-322 241,50-8,271-232,-239 158,7-5,233-156,-157 120,5-5,153-115,-76 78,2-42,78-39,-80 82,1-83,79 0,-80 82,3-43,76-37,-38-2,1 40,39-39,1 40,-41-41,40 0,1 0,-39 40,37-39,2-1,-40 40,39-39,-81 123,14 46,54-135,14-35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5:28.125"/>
    </inkml:context>
    <inkml:brush xml:id="br0">
      <inkml:brushProperty name="width" value="0.5" units="cm"/>
      <inkml:brushProperty name="height" value="0.5" units="cm"/>
      <inkml:brushProperty name="color" value="#0FCDB2"/>
    </inkml:brush>
  </inkml:definitions>
  <inkml:trace contextRef="#ctx0" brushRef="#br0">3814 1080,'0'0,"0"0,0 0,0 0,0 0,0 0,0 0,0 0,0 0,0 0,-103 82,-37 98,136-175,-242 303,-55 93,293-391,-259 402,27 7,233-407,-198 400,27-37,171-360,-158 273,68-74,91-202,-55 132,41-84,19-58,-40 60,41-23,0-37,-21 18,11-9,41-42,69-149,-97 175,161-345,52-63,-206 394,278-515,-29 36,-251 482,260-416,-28-8,-234 428,241-379,-70 77,-169 299,95-170,-23 45,-78 136,39-58,-21 42,-19 20,20-41,-11 20,-10 21,0 0,-72 124,-64 127,128-235,-198 313,-44 75,233-376,-250 424,32-99,223-336,-214 394,-9-19,223-373,-214 331,69-94,149-245,-94 174,43-47,56-132,-38 76,2-42,37-38,-19 39,21-22,0-18,0-1,0 0,62-82,95-134,-150 206,199-319,30-64,-225 375,256-435,-69 118,-190 321,156-233,-27 12,-130 223,116-173,-24 67,-95 113,99-139,-25 65,-74 76,37-59,-21 23,-19 37,19-19,0 21,-19 0,-1-20,0 40,0-20,0 0,-40 40,39-38,-81 100,-57 57,134-153,-180 241,-12 8,188-243,-176 255,47-70,132-188,-117 196,24-46,95-153,-99 138,24-6,76-132,-59 76,23-43,37-37,2 19,0-2,0-18,-20-1,20 20,0-19,0-1,38-39,-35 37,79-101,77-136,-154 231,180-259,32 10,-207 246,175-256,-47 110,-132 150,117-158,15-13,-132 171,138-157,-44 44,-97 116,99-119,-43 64,-56 56,38-79,-1 22,-39 58,40-39,-2 22,-36 18,17-40,0 41,-19 0,19-21,-20 1,0 19,21 1,-21-20,0 20,20 0,-9 0,-1-21,0 11,-10 10,0 0,-31 51,11 11,-40 58,58-117,-121 183,-16 52,134-230,-119 218,6-48,113-171,-118 158,43-46,77-115,-99 120,22-5,77-115,-58 99,1-44,58-56,-39 38,21-22,19-18,-19 20,10-11,-1 0,1 0,0 1,0-2,-1-18,32-32,-1 0,39-58,-56 95,59-99,34-32,-90 126,97-135,-3 4,-97 136,120-160,-24 25,-95 134,99-98,-5 5,-93 93,77-98,-22 4,-58 96,80-80,-23 24,-56 57,58-60,-20 2,-41 58,42-39,-2 1,-39 39,19-19,-20 0,0 19,21 1,-21-20,0 19,20 1,-20-19,0 18,21 1,-11 0,-10 0,0 0,0 0,0 0,-31 20,11 1,20-21,-21 41,-18-1,37-39,-60 61,4-4,55-54,-79 98,2-42,77-58,-58 60,21-22,38-39,-39 19,21 1,20-21,-21 0,1 20,20-19,0-1,-20 0,19 0,1 0,-20 0,20 0,0 0,0-20,0 19,20-61,20-37,-39 96,61-141,17-54,-76 190,79-177,-1 4,-79 177,80-140,-3 25,-76 115,59-99,-4 25,-55 74,39-58,-23 22,-18 39,20-40,-11 20,0 1,0 0,-10 20,0 0,11-1,-11-20,0 11,-21 20,12-10,9 0,0 0,-52 42,-51 40,-76 96,173-171,-220 260,32-16,182-235,-194 231,87-68,115-173,-99 159,2-4,99-158,-80 141,23-45,57-95,-40 58,22-23,20-37,0 18,-20 0,19-19,1 19,20-20,-19 0,19 0,60-39,-77 37,161-80,115-97,-270 173,299-200,-46-15,-256 216,220-159,-107 65,-115 95,99-99,-24 44,-76 56,79-79,-2 23,-77 56,58-38,-41 2,-19 37,19 2,0-19,-19 18,19-20,-19 21,-1 0,0 0,0-20,0 10,0 10,0 0,-21 10,0-10,-34 0,49 0,-97 20,-14 19,111-37,-200 80,-9-23,204-56,-236 79,51-3,187-75,-218 78,-21 52,229-124,-207 113,10-5,206-112,-175 117,26-24,153-95,-158 98,5 37,153-134,-138 139,6-5,132-134,-137 119,4 14,134-132,-98 96,4 17,95-114,-58 118,-16-24,74-95,-37 99,2-24,37-76,-39 100,21-45,19-55,-19 80,20-23,0-59,-21 61,21-42,0-19,21 19,-11-10,0-20,50-10,-58 20,162-144,50-129,-202 258,256-314,-12-46,-245 359,154-272,-26 49,-135 232,79-158,-44 87,-37 74,39-78,-41 62,0 19,20-19,-20 0,0 19,0 1,-19 59,18-56,-122 284,-55 109,171-380,-261 498,-26 93,280-577,-253 525,11-4,244-526,-214 530,30-46,187-483,-177 446,49-99,131-355,-56 208,42-108,19-112,-19 55,39-61,-18 0,-21 21,40-21,-20 0,21 0,98-120,-115 116,243-263,14-134,-255 391,303-504,-52 0,-247 493,196-431,-45 48,-158 397,141-343,-43 108,-99 238,80-181,-42 104,-39 79,20-59,-21 41,0 19,20-19,-10 9,-40 22,10 28,19-37,-143 244,-35 113,173-347,-241 502,-31 103,269-597,-218 535,-8-7,224-520,-215 506,8-59,209-456,-155 412,67-140,91-273,-35 167,21-125,19-58,-9 28,20-40,10-9,-19 18,122-123,92-110,-204 221,257-398,2-52,-252 433,228-464,-69 63,-169 410,157-390,-26 74,-134 324,77-172,-43 67,-37 113,19-57,-11 31,0 42,-10-31,0 19,0 1,-20 20,20-19,-83 163,-95 174,171-326,-219 440,-29 98,243-524,-214 508,31-65,184-444,-174 427,9-61,167-371,-94 206,64-87,37-134,-18 78,20-103,0 19,0 42,0-21,0-19,0-1,39-79,-37 75,162-222,54-91,-210 305,219-399,13-29,-234 428,179-358,-45 71,-136 289,99-216,-23 86,-78 136,60-99,-42 63,-19 39,19-19,-20 0,0 19,21 1,-21-19,0 18,0 21,-20 39,19-56,-61 244,-57 111,115-346,-140 440,-35 25,173-461,-117 396,6-44,110-346,-95 266,42-70,58-210,-19 116,1-65,20-57,0 39,0-20,0-21,0 0,20-21,21-20,77-136,-112 169,179-280,33-88,-210 362,198-397,-50 77,-148 318,74-210,-4 52,-73 163,56-133,-21 46,-39 93,40-77,-21 43,-19 37,20-19,-11 11,0 0,-30 10,20 0,0 0,0 19,0-18,-21 40,-37 114,54-145,-119 278,7 41,109-309,-158 371,50-47,107-318,-74 180,22-8,58-191,-39 96,21-44,19-56,-19 58,20-41,0-19,20-1,0 0,-19 0,102-103,114-134,-208 227,258-339,6-81,-258 407,232-408,-89 114,-152 305,117-214,-24 48,-95 171,37-96,-2 64,-37 37,19-39,-41 41,19 0,1-21,0 41,0-19,-61 60,-99 178,155-231,-200 321,-53 87,248-400,-277 436,89-96,190-342,-177 315,45-89,136-233,-78 198,43-87,37-112,-39 97,21-64,19-37,-20 39,21-21,0-20,0 0,20 0,-19 0,20-41,77-97,-94 132,181-261,12-47,-188 299,197-355,-69 36,-131 318,97-169,-23 27,-77 152,38-76,-21 2,-20 77,41-38,-41 21,0 20,0-21,0 11,0 10,0 0,-20 10,0 10,19-19,-40 19,-19 40,58-58,-39 39,1-1,39-39,-40 40,20-20,21-21,-20 0,20 0,0 0,0 0,-21 0,21-40,0 39,0-61,0-58,0 117,21-141,-21 6,0 132,20-159,20 66,-38 96,18-141,0 5,-19 134,40-119,-1 4,-39 117,40-79,-1 22,-39 58,-1-39,20 41,-19 0,-1-21,0 11,0 10,0 0,20 10,-20-10,0 0,0 42,0 17,0-57,-20 122,0 34,19-152,-19 220,0-28,19-190,1 218,-20-9,20-208,0 156,19 13,-18-171,-1 116,0-25,0-93,0 57,0-4,0-55,21 38,-21-21,0-19,0 19,0 0,0-19,0-1,0 20,0-19,20-1,-20-20,0 19,21-40,-1-99,-20 136,41-222,-1-72,-38 287,-2-318,19 11,-18 307,-21-256,20 9,0 249,0-197,-20 31,19 165,1-113,0 24,0 95,-21-58,21 43,0 18,0-20,0 11,0 0,-19 10,18 0,1-21,0 11,0 41,0-21,-21-20,21 29,0-18,0 40,0 19,0-58,0 121,20 14,-19-130,-1 137,19-7,-18-130,20 137,19-25,-39-114,20 97,-2-23,-18-75,-1 57,0-41,0-19,21 40,-11-21,-10-20,0 0,-10 0,30-20,-20 20,0-21,20-38,-19 57,40-142,-2-51,-37 184,39-215,17-24,-54 233,17-209,-2 10,-18 205,20-194,-2 33,-18 159,-1-193,0 69,0 130,0-137,19 48,-17 90,-2-56,0 2,0 58,0-18,0-19,0 36,0-17,0 0,0 19,0-19,0 10,0-1,0-8,0 18,0 1,0 0,0-21,0 11,20 20,-10-10,-10 0,0 0,-10 21,31-1,-2 19,-18-37,20 101,17 50,-35-141,38 214,-2 28,-37-241,40 254,-23-11,-18-244,20 193,-21-45,0-155,20 159,-20-48,0-108,21 135,-21-25,0-112,0 76,0-23,0-56,0 58,0-40,0-21,0 21,0-1,0-20,0 0,0 20,0-19,0-1,0 20,0-20,-21 0,11 0,10 0,0 0,-10-20,10 20,-20-39,19 37,-19-60,-20-36,38 93,-59-159,1 5,58 153,-39-199,1 26,39 172,-20-157,1 45,20 115,-21-140,2 26,18 112,1-138,0 7,0 131,20-138,-20-11,0 145,21-134,-21-13,0 150,20-137,-20 25,0 114,0-97,20 23,-19 75,-1-57,0 21,0 39,0-61,0 42,0 19,0-40,0 2,0 37,0-18,19 20,-18 0,-1-21,0 11,0-1,0 2,0-2,0 1,0 40,21-9,-21-2,0-17,20 59,0 78,-19-134,40 139,-21 53,-19-188,19 237,-20-50,0-186,21 196,-21-9,0-189,-21 177,21-26,0-153,0 138,0-6,0-132,0 117,0-24,0-95,0 99,20-4,-19-96,-1 80,0-4,0-76,0 100,20-44,-20-57,0 39,0-1,0-38,0 18,0 0,0-19,0 19,19-20,-17 0,-2 21,0-11,0 0,0 0,0-40,0 9,0-96,0 111,21-241,-2-30,-18 266,20-338,-21 33,0 303,0-213,20-13,-20 231,0-198,0 28,0 171,21-157,-21 45,0 114,20-97,-20 42,0 58,0-39,0 1,0 39,0-40,0 1,0 38,0-18,0 0,0 19,0-19,0 10,0-1,0-8,0 18,0 1,0-19,0 17,20 2,-19 0,9 0,-10 0,-10 21,10-12,0 23,0 6,0-35,0 100,19-5,-18-93,-1 159,0 35,0-192,0 137,0 16,0-156,0 140,0-27,0-111,0 138,0-26,0-112,0 137,0-42,0-99,0 101,0-3,0-97,21 79,-21-2,0-78,0 60,0-3,0-56,0 38,0-21,0-20,0 21,0-1,0-19,0 19,0-20,0 20,0-19,-21-1,21 19,0-18,21-1,-11 0,-10 0,0 0,-10-20,10 20,0-40,0 39,0-123,0-113,0 227,0-298,0 30,0 268,21-237,-2 69,-18 171,-1-136,19 10,-17 122,18-133,0 47,-19 91,19-76,0 22,-19 58,-1-19,0-38,0 57,20-19,-20-19,0 39,0-20,0 2,0 18,0-20,0 11,0 0,0 1,21 18,-21-29,0 19,0-9,0 10,0 0,0 31,0-31,0 0,0 20,0 0,0-19,0 19,0 20,0-38,0 59,0 38,0-95,0 119,-20 17,19-136,1 140,-19-24,18-116,-20 98,1-1,20-99,-21 101,1-22,20-80,-21 82,21-25,0-55,-20 59,20-23,0-37,-21 39,21-1,0-39,0 40,-20-1,19-39,1 61,0-22,0-39,-20 40,20-21,0-19,0 20,-20-1,19-20,1 0,0 20,0-19,0 19,0 0,0-19,0 19,-19 0,18-19,1 19,0-9,0-1,0 10,0-19,0 19,0-10,0 1,0 8,0-18,0-1,0 20,0-19,0 19,-20-20,19 0,1 21,0-1,0-20,0 11,0-1,0 11,0-12,0-9,0 0,0 11,-20-11,9 0,22 21,-11-11,0-10,0 0,0 10,0 0,-21-20,21 30,0-19,0-1,0 0,0 0,0 0,0 0,0 0,0 0,0 20,18 17,-15-32,-3-5</inkml:trace>
  <inkml:trace contextRef="#ctx0" brushRef="#br0" timeOffset="2055">2375 6425,'0'0,"0"0,0 0,0 0,0 0,0 0,0 0,0 0,0-41,61-123,59-96,-116 252,140-382,37-12,-177 392,181-401,-6 54,-173 344,179-377,14 31,-192 347,178-337,14 11,-193 326,200-296,-51 95,-146 200,135-193,-46 49,-93 150,98-117,-44 26,-57 94,40-58,-2 22,-39 39,-1-20,20 21,-20 0,21-20,-21 39,0-18,0-1,0 0,-62 124,-75 170,130-280,-178 377,-65 109,233-466,-271 501,35-68,239-441,-274 488,-4-27,276-460,-252 446,30-56,230-402,-136 252,43-106,99-157,-60 78,31-41,42-62,-21 31,10-10,0 0,92-153,134-176,65-117,-274 419,395-590,-18-14,-377 604,332-549,7 43,-342 511,315-492,-32 99,-285 398,255-353,-129 153,-132 208,97-135,-64 85,-37 57,18-29,-40 41,20 10,0-19,-82 101,-118 158,194-252,-282 382,-87 84,360-454,-356 473,55-58,304-418,-297 415,12-16,286-400,-257 375,29-52,232-329,-137 196,65-68,76-132,-39 55,62-61,-19 0,-22 21,21-1,0-20,0 0,40-58,-38 55,162-203,72-109,-225 301,297-418,47-41,-340 453,253-391,24 21,-276 369,272-349,-53 55,-224 301,195-233,-87 108,-115 134,79-77,-44 43,-37 37,18-19,-20 1,0 19,0 1,0 0,0 21,-99 118,96-134,-244 262,-50 129,285-381,-378 499,14-40,361-454,-334 453,34-40,301-414,-254 372,70-113,191-268,-96 154,63-84,39-78,1-2,0 0,-21 21,41-21,-19 0,102-82,114-116,-208 190,279-259,66-87,-338 338,333-354,-73 35,-264 320,255-314,-32 55,-223 260,173-232,11 11,-186 223,134-173,-46 47,-94 132,99-138,-63 85,-39 56,41-58,-23 41,-18 19,20-20,-11 11,0 0,-30 30,20-20,-21 21,-58 98,76-115,-223 305,-68 62,279-352,-334 475,7-31,334-453,-321 463,29-14,292-446,-301 419,34-57,263-359,-194 231,86-87,117-156,-59 58,31-31,41-42,-19 21,9-10,0 0,9-30,135-196,56-73,-194 289,282-422,40-50,-307 450,247-379,6 39,-261 354,275-352,-55 78,-219 275,192-271,-29 71,-169 208,115-155,-43 64,-78 97,60-79,-22 42,-39 38,40-39,-41 22,0 18,0-20,20 21,-19 0,-22 0,11 0,-21 41,-105 76,128-110,-218 219,-48 29,260-243,-253 276,90-92,169-186,-116 92,25 17,96-114,-100 98,3-4,97-96,-79 80,62-44,19-37,-40 39,22-22,18-18,-41 41,24-24,16-16,2-2</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29:19.023"/>
    </inkml:context>
    <inkml:brush xml:id="br0">
      <inkml:brushProperty name="width" value="0.5" units="cm"/>
      <inkml:brushProperty name="height" value="0.5" units="cm"/>
      <inkml:brushProperty name="color" value="#00459E"/>
    </inkml:brush>
  </inkml:definitions>
  <inkml:trace contextRef="#ctx0" brushRef="#br0">4461 1357,'0'0,"0"0,0 0,0 0,0 0,0 0,0 0,0 0,-246 206,-33 113,270-309,-279 319,16-19,256-291,-148 186,48-12,108-180,-115 151,3 37,117-196,-80 77,43-2,39-78,-81 122,3-46,76-74,-38 78,0 0,40-81,-40 81,1-2,39-78,1 39,-40-1,39-39,1 40,0-20,-41 0,41 18,0-37,0-2,0 0,0 41,0-80,0 37,41-39,38-117,-76 151,121-199,78-36,-199 238,162-243,-5-74,-156 313,161-239,-9-26,-148 258,74-149,-5 87,-71 72,35-77,-1 1,-39 79,40-39,-41 1,0 39,0-40,0 20,41 1,-22 1,-38-3,19 2,0 20,0 0,-41 20,41-20,0 0,-41 82,-40-1,80-80,-164 246,-159 118,319-360,-365 488,-73-49,434-435,-279 402,7-130,274-274,-198 281,-38 35,239-317,-284 281,126-43,160-241,-122 162,3-4,119-158,-80 120,1-2,79-118,-80 79,43-3,37-76,-39 38,1-1,39-38,-40 78,41-78,0 38,0-39,-42-1,22 0,20 0,0 0,62 0,-21-123,160-119,-197 237,325-406,67 15,-381 380,438-477,-132 172,-313 313,238-239,-4-35,-237 276,242-240,-45 84,-198 159,160-202,-4 44,-156 157,202-201,-6 5,-194 194,199-159,-84 45,-118 117,79-79,38 2,-117 78,38-81,-1 44,-39 37,82-80,-83 42,0 39,41 1,-41-41,0 41,41 0,-20 0,-1-41,0 21,-20 20,0 0,0 0,0 0,-61 61,-20 61,80-121,-328 246,-115 156,435-395,-484 568,-74-49,558-520,-402 446,94-97,305-342,-276 274,9 31,270-309,-237 236,86-46,155-194,-118 199,4-86,115-114,-79 118,44-44,37-76,-80 39,42 37,39-76,-40 38,1-1,39-39,1 40,-40-41,38 0,2 41,0-20,-41-1,22 0,38 1,-19 0,0-21,0 0,0 0,0 0,83-62,40-20,234-235,-344 305,398-358,55-57,-438 402,342-263,-129 47,-236 235,242-199,-86 84,-157 118,201-161,-46-74,-153 229,117-155,-42 3,-80 157,82-78,-44 2,-37 78,121-122,-2 84,-119 39,122-163,37-38,-158 198,162-202,-4-35,-158 236,121-78,-44-37,-78 117,39-79,-1 1,-39 80,-1-40,40 1,-39 38,-1 2,0-40,0 39,41 1,-20 0,-42-41,21 81,0-39,0-1,-38 39,35-37,-161 163,-156 75,311-233,-444 486,-66 26,504-503,-520 518,133-92,393-432,-279 319,86-45,199-280,-244 284,4 36,239-319,-160 283,43-86,118-198,-79 160,2-4,78-156,-80 120,42-4,39-117,-41 38,42-1,0-39,-41 41,41-3,0-37,0-2,-40 40,39-39,-19 19,20-20,102-102,18-137,-116 231,243-444,110-105,-344 538,398-392,-90 9,-313 392,280-319,-7 89,-275 234,282-323,-88 49,-194 272,199-239,-45 168,-155 76,201-161,-48 45,-152 114,159-118,-86-37,-76 155,161-118,-84 3,-78 117,81-121,-3 44,-78 78,39-80,40 1,-80 80,40-41,-41 2,0 39,42-40,-42 1,0 39,40-40,-39 41,-1 0,0 0,0 0,0 0,0 0,0 0,-41 82,41-42,0-39,-165 246,-115 153,272-389,-403 442,16 59,379-490,-313 389,49-131,272-272,-321 362,130-52,192-307,-280 277,85-6,198-276,-119 199,4-46,114-153,-118 117,84-45,37-73,-122 118,84-83,39-39,-39 40,39-41,1 41,0-20,-41-1,22 0,19-20,0 0,0 0,0 0,101-184,179-175,-272 348,362-524,109-23,-464 541,437-518,-93 176,-348 348,318-359,-51 92,-268 268,278-360,-7 49,-274 313,157-198,-124 5,-39 197,123-202,-46 88,-74 113,119-160,77-74,-194 232,199-281,-4 46,-196 237,201-159,-87 4,-115 155,78-77,-42 42,-39 39,82-82,-44 44,-37 37,39-80,-1 42,-39 39,40-40,-41 1,0 39,41 1,-20 0,-42-41,61 41,-39 0,-1 0,0-40,0 38,0 2,0 0,0 0,0 0,0 42,-79-3,76-37,-161 203,-75 114,231-309,-486 525,-21 99,496-610,-351 428,51-173,309-270,-155 238,7-129,152-113,-159 201,-25-16,175-175,-109 150,6-7,113-152,-77 76,5-4,72-73,-78 77,44-43,37-37,-39 39,41-2,0-37,-41 39,20-20,-40 0,21-2,80 3,-80-22,39 0,1 41,0-21,0-20,0 0,0 0,0 0,123-144,0-20,35-72,-151 225,239-359,106-60,-333 408,268-389,35 89,-315 315,199-281,-126 46,-78 237,122-159,-44-78,-78 237,162-242,-87 93,-71 144,117-114,-5 6,-113 113,119-77,-9 5,-107 71,115-76,-44 4,-75 74,78-37,-42 41,-39 0,40-41,-41 1,0 39,41 1,-20 0,-1-42,0 22,-20 20,0 0,21-21,-21 21,-39 0,37 0,-38 0,39 0,1-41,-39 81,37-39,-80-1,43 0,37 0,-163 41,-111 157,264-190,-317 239,-69 71,385-307,-439 400,176-135,264-264,-235 317,94-100,142-211,-154 228,47-128,113-112,-118 117,43-3,77-117,-79 38,42 40,39-79,-40 80,-39-42,78-39,2 40,0-20,-41-1,21 0,40 1,-20-1,0 2,-40-22,38 0,2 0,40 0,-38 0,-2 0,39 0,-37 0,80-42,37-116,-115 152,202-200,109-69,-301 262,356-357,-97 58,-258 295,231-229,-87 8,-153 229,76-155,-2 5,-78 153,122-158,-85 45,-37 114,80-118,-43 45,-37 74,39-79,-20 42,0 41,-21-39,0 37,41 2,-41-39,0 37,0 2,0 0,0-41,0 21,0 20,0 0,0 61,0-20,-40 38,39-76,-41 121,3-6,37-113,-80 242,-37 31,115-268,-202 319,-67 22,258-332,-231 269,89-93,149-185,-156 196,13 19,137-204,-274 432,3-96,241-303,44-54</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29:29.109"/>
    </inkml:context>
    <inkml:brush xml:id="br0">
      <inkml:brushProperty name="width" value="0.5" units="cm"/>
      <inkml:brushProperty name="height" value="0.5" units="cm"/>
      <inkml:brushProperty name="color" value="#ED1C24"/>
    </inkml:brush>
  </inkml:definitions>
  <inkml:trace contextRef="#ctx0" brushRef="#br0">1542 1481,'0'0,"0"0,0 0,0 0,0 0,0 0,0 0,0 0,-82 123,41 1,-39 35,77-154,-161 201,82-83,76-115,-71 149,-46 7,112-149,-60 52,-11 16,72-74,-21 64,-11-32,37-36,10 31,-46 5,35-35,6-6,0 0,0 0,0 0,6-47,77-35,147-148,-214 213,231-271,-12 53,-223 224,276-318,-88 168,-195 157,160-160,37 42,-199 120,38-80,39 42,-77 39,79 1,-82-40,0 39,41-40,-1 41,-39 0,-1 0,40-40,-39 39,-1 1,0-41,0 41,41 0,-20 0,-21 0,0 0,-62 0,62 41,-79-2,76-37,-120 80,-77 118,194-194,-200 240,-30 69,226-301,-196 192,14 25,178-215,-109 148,3-3,117-157,-121 119,44-2,78-119,-162 163,124-85,39-78,-82 80,2-1,80-80,-40 41,1 79,39-119,-40 39,41 0,0-41,-41 0,41 41,0-41,-42 0,42 41,0-41,0 0,-40 0,39 0,1 42,0-82,0 38,41-39,79-78,-116 115,201-366,157-72,-354 432,363-525,28 55,-387 467,276-358,-10 173,-269 191,156-158,-127 89,-35 70,120-117,-43-36,-77 153,120-117,-3-36,-117 153,80-76,-43 82,-39 0,40-41,-41 1,0 39,41-40,-20 20,-1 42,-20-61,0 39,40 1,-39 0,-1 0,0 0,-41 82,1-42,39-39,-81 81,-37 116,114-190,-200 280,-35 72,233-350,-281 278,58-19,214-250,-149 227,6-87,154-153,-160 199,46-7,115-190,-161 115,86-3,76-116,-79 78,2 38,77-117,-38 38,21-20,-1 0,2-2,-3-38,22 96,0-72,0 36,0-41,0 0,82-123,42 81,183-188,-285 214,266-231,66 11,-338 225,313-194,-173 88,-148 110,157-157,-45 43,-117 118,79-79,-1 42,-80 39,82-81,-43 42,-39 39,40-40,-1 41,-39 0,-1-42,0 22,41 40,-41-59,0 37,41 2,-20 0,-83 0,42 0,-42 83,-98 76,155-154,-200 201,-155 113,350-309,-319 236,52 70,266-303,-236 234,88-9,154-229,-201 196,88-7,113-190,-119 156,47-86,72-73,-118 118,84-45,37-74,-39-4,2 39,36-37,-38 40,21-22,40 1,-20-2,0-19,0 0,83-102,40-103,195-73,-307 268,359-483,68 94,-424 386,315-316,-96 135,-219 183,109-113,-46 48,-71 70,117-76,-83 2,-39 78,81-39,-82 0,0 40,41-40,-20 21,0 40,-21-59,0 37,40 2,-39 0,-1 0,0 0,0 0,0 0,-41 82,-83 83,-76 75,195-233,-242 322,-32 29,270-346,-197 276,47-90,154-191,-36 75,-38-3,76-75,-39 119,3-83,37-39,-39 40,41-2,0-37,0-2,0 0,0 0,0 0,41-41,38-37,-75 74,119-119,69 8,-178 106,232-155,-87 44,-153 116,199-119,-84 42,-118 80,120-123,-5 46,-113 74,119-78,-86 5,-35 72,38 5,-1-40,-39 39,-1-41,0 22,41 40,-41-59,0 37,0 2,-40 0,39 0,-81 83,-119-3,196-78,-324 245,6-5,317-238,-364 284,91-8,270-272,-155 198,-39-44,200-160,-79 80,-39-1,119-79,-39 39,20-21,0-40,1 20,40-41,60-238,-77 270,161-444,155-144,-309 578,360-598,-12 140,-346 460,194-229,-47 126,-154 116,119-78,-84 2,-39 78,122-122,-83 85,-39 37,41-39,-2 1,-39 39,39-40,-39 41,19-20,-20 20,0 0,0 0,-61 61,-63-20,-33 117,150-151,-322 239,18 65,293-293,-311 352,95-136,221-221,-151 234,46-130,112-111,-117 159,5-47,113-113,-78 77,5-3,74-75,-78-4,43 78,37-74,2-4,-39 0,37 0,2 41,0-21,-41-81,80-18,-37 76,80-121,154-191,-225 301,235-397,32 14,-268 383,278-315,-89 130,-192 192,116-75,35-37,-152 115,77-79,-4 4,-76 76,38-38,-20 20,-1 1,-1 1,3-3,-2 2,-20 20,0 0,-61 61,-62 21,-35 115,151-188,-280 237,-29 149,303-378,-316 353,14-16,301-338,-233 231,51-12,186-224,-154 154,46-48,112-111,-76 117,42-83,39-38,-40 80,2-44,37-35,-39-3,20 0,42 41,-61-41,39 0,-20 0,83-41,55-155,-111 186,364-401,97-133,-440 512,507-543,-31 110,-471 436,297-217,-132 48,-189 190,157-74,-47-75,-113 149,119-74,-85 43,-37 37,39-39,-2 2,-37 37,39 2,-20 0,-21 0,0 0,-62 41,-20 41,-38 77,116-153,-284 281,-95 58,355-320,-383 387,96-58,301-338,-233 230,50-48,189-190,-157 157,-33-7,191-152,-117 159,45-86,76-76,-38 38,1-1,39-39,-40 40,41-2,0-37,-41-2,41 40,0-39,0-1,-40 0,38 0,2 0,0 40,0-39,42-42,-3 41,-37 0,121-82,35-36,-151 113,280-160,-52 9,-223 148,317-239,-51 49,-268 190,196-156,-49 85,-150 76,199-79,-167 42,-37 38,121-80,-84 43,-37 37,-2 2,40-40,-39 39,-1 1,40 0,-39 0,-42 0,2 39,37-37,-80 121,-76-4,151-114,-239 241,-69 108,301-337,-274 270,50-9,229-268,-196 237,86-128,114-115,-159 120,46 33,112-150,-35 34,21-20,-1-1,2 0,19-20,0 0,19-61,100-18,-114 76,118-203,70 52,-181 144,194-237,-17 21,-172 206,188-104,-50-30,-145 144,113-114,-4 85,-114 37,36-80,38 42,-76 39,38 1,-41-40,0 39,82 1,-82-40,0 39,41 1,-20 0,-21 0,0 0,20 0,-20 0,-39 39,37-37,2 39,-119 79,115-117,-78 162,2-7,78-152,-122 118,44 75,78-193,-80 76,42 78,39-155,-82 36,83-1,0-39,-41 40,41-1,0-39,0-1,0 0,0 0,0 0,41-41,38 2,-75 37,119-80,-4-37,-115 114,79-77,34 43,-111 37,35-39,-20 20,40 1,-21 20,-39 0,40 0,-41 0,42 0,-79 108,32-93,5-15</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6:17.095"/>
    </inkml:context>
    <inkml:brush xml:id="br0">
      <inkml:brushProperty name="width" value="0.5" units="cm"/>
      <inkml:brushProperty name="height" value="0.5" units="cm"/>
      <inkml:brushProperty name="color" value="#F2D80D"/>
    </inkml:brush>
  </inkml:definitions>
  <inkml:trace contextRef="#ctx0" brushRef="#br0">0 1480,'0'0,"0"0,0 0,0 0,0 0,0 0,0 0,0 0,0 0,0 0,0 0,0 0,41-82,0-41,-38 115,77-149,43-7,-113 151,62-97,10-55,-74 149,108-91,-34 24,-71 72,19-60,49 32,-76 37,39-80,38 42,-78 39,39-81,40 41,-80 40,-1-40,40 41,-39 0,40 0,-20 0,-1 0,-20-39,0 37,0 2</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3:04.629"/>
    </inkml:context>
    <inkml:brush xml:id="br0">
      <inkml:brushProperty name="width" value="0.49968" units="cm"/>
      <inkml:brushProperty name="height" value="0.49968" units="cm"/>
      <inkml:brushProperty name="color" value="#F9C082"/>
    </inkml:brush>
  </inkml:definitions>
  <inkml:trace contextRef="#ctx0" brushRef="#br0">1068 726,'0'0,"0"0,0 0,0 0,0 0,0 0,0 0,0 0,0 0,0 0,-62 42,-20 18,81-58,-103 81,2-22,100-60,-60 40,23-1,37-38,-19 18,1-20,19 0,-19 21,9-10,22-43,9 12,-20 20,62-62,78-78,-134 135,159-161,35-14,-192 173,157-159,-45 67,-115 95,98-79,-23 23,-77 58,59-19,-22 1,-38 19,19-20,-1 21,-20 0,0-20,0 40,0-20,-20 21,-20 19,38-38,-60 81,-74 52,127-125,-136 135,-14-6,152-133,-117 118,45-45,75-75,-58 58,22-22,38-38,-39 39,21-21,19-19,-20-1,1 20,20-19,0-1,0 0,0-21,0 11,20-1,20-28,-38 37,60-60,18 1,-77 59,59-39,-2 1,-58 38,19-18,19-1,-39 21,20 0,-1-20,-19 19,-1 1,0 20,0-19,-21 20,2 37,17-54,-81 120,-16 36,95-154,-121 160,27-28,93-131,-78 97,23-24,58-78,-60 19,42 39,19-58,-20-2,1 20,19-19,1-1,0 0,21 0,-1 0,-19 0,61-41,37-19,-94 57,140-100,-4 22,-137 79,99-60,-42 21,-59 40,39-19,-21 20,-19 0,20 0,-21 20,0-20,0 21,-41 81,40-100,-82 163,-59 59,139-220,-142 245,23-45,120-201,-102 101,63-43,41-60,-42 20,42-1,0-19,-21 19,11-9,10-11,0 0,31-31,11-11,38-18,-78 58,81-81,18-17,-98 97,80-60,-23 23,-58 39,19-20,-1 21,-19 0,-1-21,0 41,0-19,0-1,-20 20,19-19,-61 82,-17 55,75-131,-121 159,27-9,93-149,-78 96,23-44,58-58,-19 40,1-22,19-20,1 21,0-10,0-11,0 0,21-11,0 11,19-20,-39 19,41-19,-2 0,-39 19,40-20,-1 2,-38 18,19 1,-1 0,-20 0,0 0,0 39,0-37,-20 60,-41 59,59-117,-80 182,-35-12,109-161,-75 152,3-65,77-96,-17 37,0-20,19-21,-20 21,21-1,0-19,0-1,20-20,-19 19,40-20,40-59,-79 77,102-80,-5-16,-94 95,57-58,-2 22,-58 38,39-39,-20 20,-21 42,0-41,0 19,0 1,0 20,0-19,0-1,-20 40,19-39,-40 41,1 17,38-56,-39 59,1-22,39-39,-20-1,21 20,0-19,-21-1,41-40,-19 39,-1-61,40-97,-39 152,82-242,-3-30,-77 268,59-279,-3 75,-56 202,39-153,-22 66,-19 96,19-79,-20 3,0 77,0-79,0 21,0 59,-20-60,0 42,19 19,1-19,-20-20,19 38,-20-39,1 1,20 38,-21-18,1 20,19 0,1-21,0 11,-20-1,20-9,0 19,0-9,0 0,0 10,0 20,0-20,0 21,0 40,0-60,0 124,-20 12,19-129,-41 220,3-29,37-191,-40 220,2-46,39-177,-61 160,22-6,38-152,-39 138,1-65,38-77,2 80,-20-23,20-58,0 40,0-22,0-20,20 0,-9 0,41-20,47-60,-95 77,162-122,36-56,-197 176,161-140,-65 44,-98 98,38-59,-21 62,-19 0,20-41,-1 21,-20 19,21 1,-10 0,-22 41,-29 41,39-81,-82 206,-56 71,133-265,-139 256,7-13,131-243,-76 133,42-46,40-97,-61 101,42-44,19-58,-40 60,41-42,0-19,0-1,0 19,0-17,21-2,-2 0,-18 0,41-42,37 3,-75 37,79-60,-4 2,-76 57,60-17,-24 0,-37 19,40-20,-22 11,-20 20,-18 46,16-50,-61 222,-56 92,114-308,-182 382,-13-14,193-366,-138 234,45-127,97-117,-60 58,63-42,0-19,0 19,-20 0,20-19,0-1,0 0,20-21,20-78,-38 95,122-162,16-14,-135 173,120-159,-45 66,-78 97,40-39,-22 22,-19 20,19-21,0 1,-19 19,-1-20,0 11,21 20,-11-10,-41 0,31 0,0-20,20 20,-19 0,9 0,-10 0,0 0,-10-21,10 11,0 10,0 0,0 31,-21-11,21-20,-10 11,10-11,31-11,-11-28,-19 37,61-122,38-37,-97 156,101-182,-24 28,-77 153,38-119,-21 85,-19 39,20-61,-1 42,-19 19,-1-41,0 22,0 20,-40 0,38 0,-39 20,-19 20,57-38,-121 81,-33 35,148-112,-157 118,26-4,135-115,-57 57,23-23,37-37,-19 19,21-2,0-17,-21 19,42-1,-21-20,0 0,40-20,-39 20,62 0,38-41,-99 40,123-40,-6-19,-114 58,78-40,-23 2,-58 39,40 1,-42-21,0 21,0 21,0-11,0 42,-81 109,79-156,-164 264,-35 73,195-332,-202 322,47-111,157-214,-59 117,23-44,39-77,-20 39,1-3,19-37,-19 19,9-11,22 1,-11-31,0 19,41 1,19-40,-58 38,81-60,17-38,-96 97,79-80,-44 44,-37 36,40-38,-22 41,-20 0,0-21,20 21,-19 0,-1 0,0 20,0-19,0 20,-20 38,19-56,-40 80,2 14,36-91,-38 77,2-4,37-75,-19 79,1-43,19-39,1 20,0-1,0-19,0 20,0-11,21-20,-1 10,-19 0,40-21,-1 21,-39 0,41-21,-23 2,-17 17,39-18,-21 0,-19 19,20 1,-11 0,0 0,-10-20,0 19,0 22,0-11,0 21,-39 28,37-55,-60 78,1 39,59-117,-60 58,22 19,39-79,-20 39,2-21,17-19,2 20,-20-1,20-19,20 19,-20-40,0 20,21 0,19-40,-38 38,80-60,18-17,-96 75,100-79,-44 23,-58 58,60-40,-23 3,-36 37,17 2,-9 0,-1 0,-30 0,19 0,1 41,-40 20,39-59,-61 101,-16 53,73-146,-99 135,23-23,79-119,-39 59,1-22,38-39,-18 20,20-1,0-19,0-1,0 20,0-20,20 0,0-19,-19 18,40-20,-1-19,-38 38,81-39,-24 1,-56 39,38-62,0 43,-40 20,20-42,-1 42,-20 0,0-21,20 21,-19 0,-22 21,21-1,0-19,-41 61,-19 18,58-77,-60 121,-19-3,79-117,-81 120,43-65,38-56,-39 59,21-23,19-36,1 18,0-2,0-18,0 20,0-11,42-41,-23 31,-18 0,82-41,-3-19,-77 58,101-40,-6 3,-93 37,58-40,-24 23,-37 18,19-20,-2 21,-18 0,-1 0,0 0,-20 62,-20 18,38-77,-81 163,-55 51,131-206,-117 155,25-28,94-131,-57 76,42-43,19-39,-19 20,9-11,22 0,-11 0,41-40,19-30,-58 58,102-102,54-34,-150 131,137-97,-45-17,-97 118,60-59,-43 42,-20 19,21-20,-11 11,-10 10,0 0,-51 72,-53 73,-74 92,169-225,-177 216,28-10,150-208,-95 135,63-105,38-38,-19 60,21-42,0-19,0 19,0-9,0-11,0 0,0-31,83-52,17-17,-96 96,79-120,17 23,-97 98,39-38,-22 1,-19 38,19-19,-9 11,-1 0,-30 30,19-20,1 21,-40 19,39-38,-61 80,-18 18,77-96,-59 120,2-43,57-79,-38 61,21-24,19-37,-19 19,9-11,22 0,-11 0,0 1,0-1,0-10,0 0,0 11,20-11,-9 0,-11 0,0 0,-11 21,11-21,0 19,0-18,-62 103,26 3,31-90,5-17</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3:26.562"/>
    </inkml:context>
    <inkml:brush xml:id="br0">
      <inkml:brushProperty name="width" value="0.49982" units="cm"/>
      <inkml:brushProperty name="height" value="0.49982" units="cm"/>
      <inkml:brushProperty name="color" value="#F9C082"/>
    </inkml:brush>
  </inkml:definitions>
  <inkml:trace contextRef="#ctx0" brushRef="#br0">13131 3123,'0'0,"0"0,0 0,0 0,0 0,0 0,-66 88,-41-2,104-84,-129 152,-18 19,146-170,-105 85,44 20,64-106,-43 42,22-22,22-22,-22 22,11-11,11-11,0 0,-11-11,11 55,0-87,0 42,0 1,43-43,-42 42,43-43,43-22,-86 66,65-66,21-21,-87 86,44-43,-22 22,-22 22,22-22,0 0,-22 22,0 0,0 0,22-22,-43 22,20 0,-21 0,-64 22,84-22,-107 44,-86 43,192-86,-195 87,-20-1,216-86,-174 87,89-66,86-22,-65 44,2-23,62-20,-42-1,22 0,22 0,-22 0,11 0,22-22,-11-42,0 62,44-64,43-64,-86 128,109-108,40-40,-146 146,150-106,-68 67,-84 42,86-43,-3 23,-82 20,41-21,20 1,-62 20,20 1,-11 0,-11 0,0 0,-11 22,-11 0,-20 20,40-40,-86 108,-61 61,144-166,-149 171,3-26,148-146,-85 106,45-88,42-22,-43 44,22-22,22-22,0 0,-22 22,22-22,0-22,-22 22,22 0,22-22,-1-42,-20 62,65-108,41-40,-104 146,129-150,14 29,-138 118,124-103,-4 25,-124 82,62-19,-24 1,-40 20,42 1,-22 0,-22-22,0 44,0-22,-22 0,0 44,22-44,-88 66,-62 84,146-146,-150 172,24-46,128-128,-108 86,67-45,42-42,-43 21,22 22,22-44,-22 22,0-22,22 0,0 0,0 0,0 0,0 0,0-22,44-66,21-20,-64 106,87-130,38-15,-120 140,82-125,-2 46,-84 84,42-42,-23 23,-20 20,21-43,-1 23,-20 20,21 1,-22-21,0 20,-22 1,0 22,22-22,-110 44,-62 63,168-104,-304 173,8 39,292-210,-256 171,90-23,172-152,-108 65,1-22,108-44,-87 88,2-66,84-22,-64 22,44-22,22 0,-22 0,1 0,20 0,-21-22,22-20,0 40,22-108,-22 23,0 86,22-109,21 24,-42 84,-1-64,22 45,-22 20,22-21,-22 1,0 20,0 1,0-21,0 20,-22 23,1-22,20 0,-65 44,1 21,64-64,-87 43,24 21,62-64,-86 43,45 21,42-64,-43 43,23-22,20-22,-21 0,1 0,20 0,1 22,0-43,0 20,0 1,0-42,0 40,44-42,-1-83,-42 122,65-105,-3 47,-60 60,41-41,-1 1,-42 42,21-43,0 44,-22 0,0-22,0 11,0 11,0 0,-22 33,-44 11,-42 65,106-108,-130 131,-40 19,168-148,-106 107,24-45,84-64,-42 43,23-22,20-22,-21 22,1-22,20 0,1 0,0-21,0 20,0 1,22-86,-22 84,22-64,0-20,-22 84,44-86,-22 45,-22 42,0-43,22-21,-22 64,22 1,-22-21,0 20,0 1,0 0,-22 22,1-22,20 0,-65 66,23 0,42-66,-65 44,23 21,42-64,1 21,-21-22,20 0,1 22,0-11,22 0,0-11,-22 0,66-22,85 1,-148 20,173-87,19 23,-192 64,151-65,-24 1,-128 64,130-43,-25 2,-104 40,107-42,-46 23,-62 20,64-21,-45 1,-20 20,43 1,-22 0,-22 0,21 0,-20 0,10 0,-11 0,0 0,-11 22,11-22,0 22,0-22,-22 22,22-22,0 22,0-22,0 0,0 0,0 22,22-22,-22 0,0 0,44-22,-44 22,44 0,0-22,-44 22,44-22,0 0,-44 22,22 0,0-22,-22 22,22 0,-11 0,-11 0,0 0,-77 44,-9-1,84-42,-196 109,-17-2,210-106,-215 108,45-1,174-108,-109 43,24-22,84-22,-64 22,23-22,42 0,-43 22,23-22,20 0,-21-22,1 1,20 20,1-43,-21 1,20 42,1-43,0-19,0 60,0-19,-21 1,20 20,1-21,0 11,-22 22,-21-11,42 0,-65 22,-21 22,86-44,-131 88,24-23,106-64,-86 43,24-1,62-42,-64 65,23-44,42-22,-20 0,-1 0,22 0,-22 0,11 0,22-22,-11-65,0 86,0-87,0-21,0 108,22-87,-22 23,0 64,0-43,21 22,-20 22,-1-22,0 1,0 20,-22 1,11 0,0 0,-11 22,22-22,-88 22,-20 43,106-64,-130 65,2 20,128-84,-108 86,45-45,64-42,-65 43,23-22,42-22,-21 0,11 0,0 0,32-43,-20 42,-1-43,64-85,-62 126,64-107,20 2,-84 106,86-86,-2 45,-84 42,42-43,-1 23,-42 20,21-21,-11 11,0 22,-1-11,2 0,-33 41,20-38,1 19,-22 64,22-84,-44 64,1 20,42-84,-43 64,22-23,22-42,0 43,-22-44,22 0,0 44,21-44,-20 0,20 0,-20 0,43-44,20 1,-62 42,86-43,18-20,-102 62,84-42,18 2,-103 40,85-42,-46 44,-40 0,64-22,-22 1,-44 20,22 1,0 0,-22 0,22 0,-11 0,0 0,11 22,-22-22,0 0,0 22,0-22,0 0,0 21,0-20,-22 21,1-1,20-20,1 21,-21-22,20 0,-21 44,11-22,0-22,1 11,10-11,0 0,0 0,0 0,54-33,-32-11,21 44,-42 0,43-44,-22 23,-22 20,22 1,0-21,-22 20,0 1,0 0,-22 22,-21 22,42-44,-153 132,-78 58,222-182,-209 212,-36-29,246-184,-123 81,46-23,84-64,-64 65,23-45,42-20,-43 21,1-1,42-20,-21-1,0 0,22 0,-22-22,0-44,22 66,0-88,0 1,0 86,22-131,0 23,-22 108,22-131,-1 67,-20 64,21-65,-1 66,-20 0,-1-44,21 23,-20 20,-1-20,0 20,0 1,0-21,0 20,0 1,0 22,0-22,-22 0,11 0,0 22,0-11,0 0,-11 32,22-42,0-1,-22 0,22 0,0 0,0 0,0 0,0 0,22-66,22 0,64-42,-106 106,86-108,41 3,-126 104,63-63,-23 45,-42 20,21-21,-22 1,0 20,22 1,-1 0,-20 0,-1 0,-22 0,22 0,-44 44,-42 20,84-62,-174 152,3 18,170-168,-195 150,47-25,148-126,-107 41,67 21,42-64,-43 21,2-1,40-20,-20-1,0 0,22 0,-22 0,0-22,22 22,0-44,-22-42,22 84,0-86,0-17,0 100,0-61,0 23,0 42,0-21,21-21,-20 42,10-21,-44 22,33 0,-22 0,22 0,-22 22,-19 20,38-40,-63 42,4 18,58-58,-84 84,26-46,58-40,-40 20,23 0,20-22,-21 0,1 22,20-22,1-22,0 11,22 0,42-96,-62 104,108-129,40-39,-146 166,106-127,19 25,-126 104,85-41,-67 23,-20 20,21-21,-11 11,0 0,-11 33,0-22,-44 44,-43 86,86-128,-153 174,3 18,148-190,-173 216,68-91,106-126,-64 41,23 0,42-44,-21 0,0 22,22-22,0 0,-22 0,22 0,0 0,22 0,-22 0,0-44,65-21,-64 64,87-131,-1 2,-86 128,109-130,-2 46,-106 84,86-64,-46 24,-40 40,42-20,-23 1,-20 20,21 1,-1-21,-20 20,21 1,-11 0,0 0,10 21,-20-20,-1 43,0-44,0 44,-22-1,22-42,0 43,0-1,0-42,0 21,0 0,0-22,0 22,0-11,0 0,64-32,-62 20,64-21,85-64,-148 84,151-64,13-17,-158 78,101-83,-24 45,-84 42,64-21,-66 1,0 20,44 1,-22 0,-22 0,0 0,-66 44,-18 40,80-80,-106 106,-57 57,158-158,-167 167,26-47,146-126,-106 107,67-67,42-42,-43 21,1-1,42-20,-21 21,1-22,20 0,-21 0,22-21,0 20,-22-43,22-40,0 80,-22-106,22 24,0 84,0-86,0 23,0 64,0-21,-21 1,20 20,1 1,0-21,0 20,0 1,-22 0,22 0,-66 0,-42 44,106-44,-130 66,-14 18,138-80,-124 62,46-1,84-64,-64 43,2-1,62-42,-20-1,22 21,0-20,-22-1,11 0,22-22,-11-42,0 62,22-64,0 2,-22 62,44-130,-2 48,-40 80,20-40,-1 2,-20 40,-1-42,22 44,-22 0,0-22,-21 22,20 0,1 0,-64 22,62-22,-86 66,-58 60,138-120,-190 126,49-4,144-124,-127 106,89-67,42-42,-43 21,2 0,40-22,-20 22,11-11,0-22,1 11,42-66,31-59,-60 118,85-191,60 9,-142 180,104-145,-24 68,-84 84,42-64,-22 45,-22 20,22-21,-22 1,0 20,22 1,-11 0,-22 22,-10-1,20-20,-21 65,-64 64,84-128,-86 130,23-23,64-108,-65 87,45-45,20-42,1 21,-21 0,20-22,-21 22,11-11,0-22,1 11,10 0,0 0,54-66,12-21,-66 86,88-87,-1 1,-86 86,65-87,-1 45,-64 42,43-21,20 1,-62 20,42-21,-22 22,-22 0,0-22,22 22,-22 0,22 0,-22 0,22 22,-11-11,0 0,-11 11,0-22,22 44,0-1,-22-42,0 21,0 0,0-22,0 22,0-11,22 0,-11 0,0-22,10 53,-20-40,43-2,-1 0,-42 0,43-44,20 44,-62 0,64 0,-23-21,-42 20,43 1,-22 0,-22 0,10 0,2 0,-34 22,22-22,-44 44,-63 63,104-104,-195 151,-16 39,208-188,-214 149,49-68,166-84,-105 64,67-45,42-20,-65-1,26 20,36-18,-40-2,23-21,20 20,1-21,0-85,0 104,22-195,42-56,-62 244,64-232,-2 94,-62 142,42-60,-22 45,-22 20,22-20,-22 20,0 1,-21 22,20-22,-87 132,-54 51,130-168,-186 293,26-28,168-274,-127 192,44-111,86-86,-43 43,22-22,22-22,-22 21,22-20,0-23,-22 22,22 0,0-22,20-39,-18 56,64-127,19-82,-82 208,106-214,-22 25,-86 192,65-107,-44 46,-22 62,22-20,-22 0,0 22,0 0,22-21,-22 20,-22 1,11 0,22 22,-54 22,42-44,-87 88,-63 64,149-150,-130 130,6 15,120-140,-126 103,45-45,86-64,-43 43,-19-2,60-40,3 20,-22-22,22 0,-22 0,0 0,22 0,0 0,21-65,-20 64,21-87,20-62,-40 146,86-172,-1 23,-86 152,65-87,-2 3,-62 82,42-19,-1-21,-42 42,21-21,-1 22,-20 0,-1 0,21-21,-20 20,20 1,-20 0,-1 0,0 0,-22 22,0 0,22-22,-44 44,1 42,42-84,-87 86,4 37,80-118,-106 103,23-2,86-106,-21 42,-21-22,42-22,-21 22,11-11,0 0,0 0,11-11,0 0,11-33,33-33,-1-43,-42 108,43-109,41-40,-82 146,63-106,-2 46,-62 62,42-42,-44 23,0 20,22-21,-11 11,-11 11,0 0,-33 33,-54 54,86-86,-153 175,2 62,150-234,-130 194,24-90,106-106,-64 42,45-23,20-20,-43 43,22-22,22-22,-44 22,22-11,22-22,-11 11,0-22,11-20,0 40,22-64,21-62,-42 124,65-194,20 26,-84 168,86-172,-3 112,-82 62,41-64,-23 45,-20 20,43-43,-22 22,-22 22,21 0,-20 0,-1-21,0 20,0 23,-21-22,20 0,-65 44,1 21,64-64,-65 43,-20 63,84-104,-86 63,44 21,44-86,-44 21,23-1,20-20,-21-1,22 22,0-22,0-22,0 11,0 0,21-75,-20 84,43-64,-1-20,-42 84,65-64,-23 23,-42 42,21-43,-1 23,-20 20,-1 1,21-21,-20 20,-23 1,22 22,0-22,-22 22,-21 22,42-44,-87 66,2 63,84-126,-86 107,2-45,84-64,-42 43,0-22,44-22,-22 22,1-22,20 0,1 22,-22-43,22 20,0-20,0 20,22-43,-1-38,-20 76,21-60,-1 3,-20 60,21-41,-22 23,0 20,0-43,22 44,-22 0,0 0,-22 0,22 0,0 0,0 0,-44 44,22-22,22-22,-44 44,1 0,42-44,-43 22,22 44,22-66,-44 22,22 0,22-22,-22 0,1 0,20 0,1 0,0 0,0-22,0 1,0 20,44-87,-1 3,-42 82,43-63,-1 1,-42 64,21-43,0 1,-22 42,22 1,-22-21,0 20,0 1,0 0,-22 0,-42 43,62-42,-86 87,-20 42,106-128,-130 108,48-4,80-102,-62 40,23-1,42-42,-21-1,1 22,20-22,-21 0,11 0,11 0,0 0,-11-22,32 1,-20 20,-1-43,22-21,-22 64,22-87,-22 45,0 42,22-43,-11 22,-22 22,11-21,0 20,0 1,0 0,0-44,0 24,0 84,-21-64,20 0,-43 44,-21 21,64-64,-87 87,23-23,64-64,-65 43,23-1,42-42,-21 21,1 21,20-42,-21-1,1 22,20-22,1 0,0-22,0 22,0-44,22-21,-22 64,22-65,21-83,-42 144,65-83,-44 23,-22 64,22-43,0 23,-22 20,0-21,0 11,0 11,0 0,-22 33,-44-11,-21 44,86-66,-131 154,-18-3,146-148,-84 107,3-25,82-82,-41 19,44-1,0-20,-22-1,22 21,0-20,-22-1,11 0,22-22,11 1,-22 20,22-65,21-61,-42 122,43-127,-2 49,-40 78,20-61,0 24,-22 40,22 2,-22-21,0 20,0-21,22 22,-22 0,0 0,0 0,-22 22,1 0,20-22,-21 44,1-1,20-42,-43 43,-21 21,64-64,-43 65,2-2,40-62,-42 20,44 0,0-22,-22 22,1-22,20 0,1 0,0 0,0 0,0 0,22-44,0 1,-22 42,44-65,0-42,-44 106,66-86,-44 45,-22 42,22-43,0 23,-22 20,0-21,22 22,-22 0,0 0,-21 0,20 0,-21 22,-20 20,40-40,-86 86,-41 20,126-106,-107 130,24-46,84-84,-64 86,45-66,20-22,1 0,-21 22,20-22,1 0,-21 0,20 0,1 0,-21 0,20 0,1-22,0-21,0 42,0-43,0 2,0 40,-21-42,21 23,0 20,0-21,0 1,0 20,0 1,0-21,0 20,0-10,-22-22,22 33,0 0,-22 0,22 0,0 0,-22 0,11 0,11 0,0 0,-11 44,-11-44,22 0,-11 0,0-44,11 44,0 0,-22-22,22 0,0 22,0-44,0 1,0 42,22-65,-11 33,-22 44,11-32,0 20,0 1,-22 0,22 0,0-22,0 11,-22 22,-21 11,42-22,-21 22,-43 0,64-22,-43 0,0 65,44-64,-44-1,22 21,22-20,-22-1,11 0,0 0,0 0,0 0,0 0,22-22,-33 1,22 20,0-43,0 22,-22 22,22-22,0 1,0 20,-22-21,22 22,0 0,0-21,0 20,-22-21,22 22,0 0,0 0,-22-22,11 12,0 20,0-10,11 0,0 0,-11 0,0 0,0-22,33 0,-1-42,-20 62,43-108,41-18,-82 124,85-128,-25 6,-60 120,63-81,-46 45,-18 40,20-42,-11 22,0 22,-11-22,0 22,0 0,0 0,-22 22,-20 19,40-38,-108 106,2 42,106-148,-130 129,24-46,106-84,-42 64,1-44,42-22,-21 22,22 0,0-22,-22 22,11-11,11-11,0 0,0 0,0 0,0 0,0 0,33-33,-33 33,21 0,-20 0,21 0,-1-21,-20 20,21 1,-1 0,-20 0,65-22,-66 44,0-22,22 0,-1 0,-20 0,21 0,-1 22,-20-22,21 22,-1 22,-20-44,-1 44,21-1,-20-42,-1 65,0-23,0-42,0 21,0 0,0-22,21 0,-20 0,-1 0,21 0,-20 0,21 0,20 0,-40 0,42-22,-2 1,-40 20,42-21,-23 1,-20 20,43-21,-23 1,-20 20,21 1,-1-21,-20 20,-1 1,21 0,-20 0,10 0,0 0,-11 22,0-22,0 22,0-22,0 22,0 0,0-22,0 0,0 22,0-22,0 22,0-22,0 0,0 0,22-22,-22 1,0 20,22-21,20-21,-40 42,20-43,-2 3,-18 38,-2-41,0 23,0 20,0-21,0 1,0 20,-22-21,0 1,22 20,-66-21,-63 1,126 20,-129 1,23 0,108 0,-131 22,-16 0,142-22,-104 22,24 0,84-22,-64 0,33 0,44 0,-33 0,22 0,-22-22,43-42,-20 62,-1-86,43-84,-42 168,87-215,-3-15,-82 226,85-168,-5 51,-78 118,39-59,-23 66,-20 0,21-44,-22 22,0 22,22-22,-11 11,-44 44,-10 10,42-42,-131 131,-38 101,164-224,-214 233,30 11,182-243,-102 144,67-111,42-42,-21 43,1-44,20 0,1 22,-22 0,22-22,0 0,0 0,-22 0,44-65,-22 64,44-65,43-85,-86 148,87-194,-3 48,-82 144,85-149,-44 66,-44 88,44-66,-23 23,-20 42,-1-21,0 0,0 22,22 0,-22-22,0 22,0 0,0 0,-22 0,0 43,22-42,-44 43,-22 21,66-64,-66 109,-21-2,86-106,-65 64,22-1,44-64,-22 65,0-66,22 0,0 22,-22-1,22-21,0 0,0 22,0-22,0 0,22-21,-22 20,22-20,20-63,-40 80,86-106,39-102,-122 204,105-190,-24 25,-84 170,64-151,-24 27,-40 122,20-105,-1 47,-20 60,21-63,-1 23,-20 42,-1-43,0 23,0 20,0-21,0 11,0 11,0 0,-22 55,-42 52,62-104,-86 173,-40 102,124-270,-84 190,-17 32,100-218,-61 120,24-69,40-60,-42 85,44-45,0-42,-22 43,0-23,22-20,0-1,0 0,22-22,-1-21,-20 42,87-153,20-105,-106 254,108-237,-2-61,-106 298,42-149,-23 48,-20 102,21-84,-22 46,0 40,22-64,-22 24,0 40,0-42,-22 1,22 42,0-21,0 1,0 20,-22 1,0 0,22 0,-44 0,-20 21,62-20,-86 43,1 21,86-64,-65 65,1-1,64-64,-43 65,1-23,42-42,-21 21,22-1,0-20,-22-1,22 21,0-20,-22-1,11 0,11 0,0 0,33-22,-11-88,64-63,-84 170,86-195,41-59,-126 250,107-235,-46 49,-62 188,42-149,-2 48,-40 102,20-84,-1 45,-20 42,-1-21,0 1,0 20,0 1,0 0,-22 22,-42 106,62-124,-152 216,-17 36,166-248,-127 234,25-71,104-166,-19 61,1-45,20-20,-21 43,1-44,20 0,1 22,-22-22,22 0,22 0,-11 0,0-22,53-106,-62 124,86-172,18-15,-102 184,84-169,-24 48,-62 124,20-62,-1 3,-20 60,21-41,-11 22,0 0,0 1,-11 21,0 0,-11-1,11 1,0 22,0-22,-44 44,-20 42,62-84,-86 108,2-3,84-104,-64 107,44-45,22-64,-44 43,44-22,0-22,-22 22,22 0,0-22,-22 0,22 22,0-22,0 0,0 0,-22-22,11 11,22-22,10 12,-20 20,-1-21,0 0,0 22,0 0,0-22,0 22,0-22,0 11,-22 0,11 0,0 22,-11-11,22 0,0 0,-21 22,20-22,1 0,-21 0,20 0,1-22,0 11,0-22,22-11,-1-20,-20 62,21-86,-1 4,-20 80,21-62,-1 23,-20 42,-1-21,0 1,0 20,0 1,0-21,0 20,22 1,-11 0,-11 0,0 0,0 0,0 0,-33 44,33 0,-21 19,20-60,-21 85,1 37,20-118,-21 125,1-8,20-116,-21 124,1-28,20-98,1 82,0-2,0-84,-22 64,22-2,0-62,0 64,0-23,0-42,0 21,0-1,0-20,22 21,-11-11,22-22,-12 11,-20 0,65-44,21 1,-86 42,65-43,21-21,-86 64,65-65,-1 23,-64 42,43-43,-23 2,-20 40,21-20,-1 1,-20 20,-1-20,0 20,22 1,-11 0,-11 0,0 0,-11 22,-32 42,42-62,-43 86,-43 42,86-128,-109 174,46-26,62-146,-86 128,68-51,18-74,-42 81,23-25,20-60,1 41,-22 20,22-62,0 20,0 21,0-42,0-1,0 0,0 22,0-1,0-20,22-1,-22 21,0-20,0 21,21-22,-20 0,-1 22,0-11,0 0,0-1,22 2,-11-2,-22 2,11-2,0 2,22-12,-11 0,-22 22,11-12,0 2,0 9,0-20,0-1,0 42,0-40,22 20,-22 20,0-40,0 42,21-2,-20-40,21 20,21-1,-42-20,21-1,21 21,-42-20,43-1,-1 0,-42 0,43-22,-2 22,-40 0,20 0,0 0,-22 0,22 0,-11 0,0 0,-1 0,2 0,-1 0,-22 44,11-3,0-38,0 41,0 17,0-57,0 84,-22-23,22-64,0 65,0-23,0-42,0 43,-22-44,22 0,0 22,0 0,0-22,22 0,-22 21,0-20,0-1,0 0,22-22,-12 12,2-24,10 34,-22 0,0-44,21 23,-20 20,-1-21,0 1,0 20,22-20,-22 20,0-20,0 20,0 1,0 0,22-22,-12 12,-10 10,0 0,12 10,10-10,21 22,-42-22,65 22,41 21,-104-42,151 43,-49-1,-100-42,105 43,-3-1,-104-42,129 65,27 14,-143-72,116 58,-6 18,-120-80,126 62,-4-23,-124-42,106 43,40-1,-146-42,106 21,-27-1,-78-20,83 21,-25-22,-60 0,63 0,-24 0,-40 0,20 0,-1 0,-20 0,21-22,-11 11,0 22,0-11,-11 0,0 0,0 0,0 0,-11-22,-11 0,-22 22,44 0,-66-44,-21 1,86 42,-65-21,-21 1,86 20,-87-43,2 23,84 20,-86-43,-20 23,106 20,-86-21,2 1,84 20,-64-21,1 22,64 0,-43-22,1 22,42 0,-21-22,1 22,20 0,-21 0,11 0,0 0,-10 0,20 0,1 0,0 0,-22 0,12 0,10 0,0 0,32 0,-10 22,-22-22,66 22,-2 21,-62-42,130 43,35-2,-158-40,211 20,-17-22,-186 0,-17 0</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3:46.670"/>
    </inkml:context>
    <inkml:brush xml:id="br0">
      <inkml:brushProperty name="width" value="0.50029" units="cm"/>
      <inkml:brushProperty name="height" value="0.50029" units="cm"/>
      <inkml:brushProperty name="color" value="#FBD3A8"/>
    </inkml:brush>
  </inkml:definitions>
  <inkml:trace contextRef="#ctx0" brushRef="#br0">151 764,'0'0,"0"0,0 0,0 0,0 0,0 0,0 0,0 0,0 0,0 0,0 0,0 0,0 0,0 0,0 0,0 0,43-22,43-21,15 3,-94 37,100-61,-24 43,-80 20,62-20,-24-21,-39 41,40-21,0 1,-41 21,42 0,-22-21,-20 20,20 1,-21-21,0 21,22 0,-11 0,-22-22,32 22,-21 0,-21 0,21 21,0-20,0-1,-42 0,41 0,-21 21,-19 0,39-20,-62 20,22 0,41-20,-42 20,1 0,41-20,-42 20,1 0,41-20,-20-1,0 0,20 0,-20 0,0 0,20 0,-20 21,21-21,-21 0,20 0,1-21,0 10,22 22,19-95,-39 82,84-84,39-39,-121 121,81-104,-22 46,-61 60,62-41,-31 21,-44 22,32 0,-21 0,0-21,21 21,-20 0,-1 0,21 0,-21 0,11 0,-43 21,11 0,20-20,-20 20,-42 21,61-41,-84 85,4-24,79-59,-83 61,24-23,59-39,-18 20,-21-1,41-21,-21 22,1-2,21-19,-22-1,11 0,1 22,-1-12,0-20,11 30,0-19,-21-1,21 0,0 0,0 0,0-21,0 0,0 20,43-63,-23 2,-19 59,42-83,-1 3,-41 80,42-40,-23 3,-18 37,-2-18,0 0,0 20,21-20,-10 10,-22 0,11 1,0 10,0 0,-43 32,22 9,21-39,-43 41,-20 19,61-60,-62 63,1 18,61-80,-62 61,22-22,41-41,-21 42,2-2,19-39,-21 20,22-2,0-19,-21 21,10-12,22 1,-33-11,22 21,0-20,0 9,0 1,22-11,-22 0,42-21,-41 21,20-22,21 1,-41 21,42-22,-2-19,-39 39,20-19,19 0,-39 20,19 1,-21-21,0 21,22 0,-2 0,-19 0,-1-22,21 22,-20 0,-1 0,20 0,-19 0,-1 0,0 21,0-20,0 42,-42-2,41-39,-20 62,-42 40,61-100,-62 125,1-25,61-101,-41 83,22-23,21-61,-22 41,1-2,21-39,-22 19,22 0,0-20,0 20,-20-21,19 0,1 22,0-12,0 1,0-1,0-10,0 0,0-31,21 9,21-20,-41 41,42-63,40-40,-80 100,62-60,-24 1,-39 61,41-41,-23 23,-19 19,21-21,-22 2,0 19,21 1,-10 0,0-22,-1 12,1-1,-1 1,-10 10,0 0,-10 31,-11-31,21 0,0 43,-42 20,41-61,-42 62,22-2,20-59,-20 40,-22-1,43-41,0 42,-21-22,20-21,-20 22,21-1,0-21,0 21,0-20,-22-1,22 20,0-19,0-1,21 0,-20 0,-1-21,0 10,21 0,0-10,-20 21,42-43,-22 22,-21 20,0 1,21-21,-20 21,-1-22,41 2,-39 19,-2 1</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02.628"/>
    </inkml:context>
    <inkml:brush xml:id="br0">
      <inkml:brushProperty name="width" value="0.50029" units="cm"/>
      <inkml:brushProperty name="height" value="0.50029" units="cm"/>
      <inkml:brushProperty name="color" value="#F8B56C"/>
    </inkml:brush>
  </inkml:definitions>
  <inkml:trace contextRef="#ctx0" brushRef="#br0">3269 2569,'0'0,"0"0,0 0,0 0,0 0,0 0,0 0,0 0,0 0,0 0,0 0,0 0,0 0,0 0,64-21,65-65,-129 86,108-86,40-20,-146 104,63-62,-24 22,-39 41,41-42,-23 22,-19 20,21-20,-22 1,0 18,21 2,-21-21,0 21,0 0,21 0,-20 0,-23 0,11 0,1 21,-74 42,82-61,-106 105,-40 21,146-127,-106 107,45-24,62-82,-42 19,1 0,41-20,-21 20,22 0,0-20,-21-1,21 20,0-19,-22-1,11 0,22 22,-32-22,21 0,21-22,-21 2,0 19,65-64,18-39,-80 101,126-148,-6-14,-117 158,101-122,-44 46,-61 80,41-61,-22 22,-21 41,22-21,-12 12,1-1,0 0,-22 0,11 1,0-1,0 0,-21 43,-41 9,59-39,-104 63,-19 61,123-123,-126 104,23-22,104-84,-84 64,65-23,21-41,-43 20,22 0,20-20,1 20,-21-21,21 0,0 0,-21 21,20-20,1-1,0-21,0 20,0 1,21-41,-20 39,20-62,21 1,-41 61,42-84,-22 3,-20 80,20-40,0 1,-20 41,-1-42,0 22,21 21,-42 0,21 0,0-22,0 12,0-1,0 0,-22 43,12-21,-23 0,12 31,21-41,-43 20,1 21,41-41,-21 42,-19-1,39-41,-19 21,21-2,0-19,-22-1,22 21,0-20,-21-1,21 20,0-19,-22-1,11 0,22 22,-32-44,10 12,43-1,-32-52,0 61,22-84,-2 3,-19 80,21-61,-2 23,-19 39,-1-41,0 1,0 41,22-21,-22 1,0 21,0-22,0 12,0-1,0 0,0 11,0 0,-22 11,22-11,-21 21,21-21,-22 43,-39-2,58-39,-40 84,1-44,41-41,-42 42,22-22,20-20,1 20,-21 0,21-20,0-1,-21 0,20 0,1 21,0-41,0 19,0 1,0-42,0 41,22-64,-1 3,-21 60,22-84,-1 2,-21 82,0-84,21 23,-20 61,-1-41,0 2,0 39,21-41,-21 1,0 41,0-20,0 1,0 18,0-19,0 10,0 0,0-10,0 21,0-11,-21 0,21 11,-21 0,20 0,-20 21,21-20,-22-1,1 21,21-21,-22 22,2-2,19-19,-20 20,20-20,1-1,-21 21,21-21,0 0,0 0,-22 0,22-21,0 21,0-22,0-19,0 39,0-41,-21 2,21 39,0-19,0 0,0 20,0-20,0 10,0 11,0 0,-22-11,22-10,0 10,0 0,0 1,0 10,0 0,0-11,-21 11,10 0,0 0,11 0,-20 20,19-19,1-1,-21 0,20 0,1 22,-21-22,21 0,0 0,-21 21,20-21,-20 0,21 0,0 0,-21 0,20 0,-20-21,10 10,0 0,11-30,0 39,-21-41,-21 2,41 39,-21-19,22 0,0 20,-21-20,0 0,20 20,1-20,0 21,-21 0,21-21,0 20,-22 1,11 0,22-21,-32 21,21 0,-11 0,0 0,-10 0,0 42,20-41,-20 20,0 21,20-41,-42 42,23-2,19-39,1 20,-21-1,20-21,1 22,-20-22,19 0,1 21,0-10,-22-22,12 11,10 0,0 0,10-21,12-22,-22-19,0 59,21-83,0 3,-20 80,20-83,-21 45,0 39,22-41,-22 23,0 19,0-21,0 12,0-1,0 1,-22 20,12-10,-1 0,11 21,-21 0,20-20,-20 20,21-21,-21 21,20-20,-20 20,21-21,-21 0,20 0,1 0,-21 0,21 0,0 0,0 0,-22 0,13 0,-3-21,1 10,0 0,11-9,0 19,-21-21,0 2,20 19,1 1,-21-21,21 20,0-20,-21 21,20 0,1-22,-21 22,21 0,0 0,-21-20,20 19,1 1,-21 0,21 0,-22 21,1-21,21 0,-43 22,1-1,41-21,-42 43,1-22,41-20,-42 20,1 0,41-20,-21 20,-19 0,39-20,-19 20,21-21,-22 0,12 0,-1 0,-10 0,20 0,-9 0,-1-21,-11-1,12 12,-1-23,1 13,-2 19,-9-20,21 20,0-20,0 10,-22 0,12 1,-1 20,11-30,0 19,-22 1,12 0,-1 0,-10 0,20 0,-20 0,0 20,20-19,-42 21,22-1,21-21,-43 22,1-1,41-21,-21 22,2-22,19 0,-21 21,12-10,-1 0,-10-11,20 0,-20 0,0 0,20 0,1 21,-20-21,19 0,-21 0,12 0,-1 0,11-20,0 19,-22 1,22-21,0 20,-21-20,0 0,20 20,-20-42,0-18,20 58,1-40,-20 2,19 39,-21-41,22 22,0 20,-21-20,10 10,22 0,-11 1,-22-1,12 1,10 10,0 0,-11-12,-10 33,20-20,1-1,-20 20,19-19,-42 21,22 20,20-41,-42 42,23-23,19-19,-42 42,23-22,18-20,-19 20,21 0,0-20,-22 20,12-10,-1 0,11 10,0-21,-22 0,12 0,20 22,-10-12,-21-20,21 10,0 0,0-22,0 1,0 21,0-43,0-41,0 82,21-84,-21 2,0 82,0-63,0 23,0 41,0-20,0 0,0 20,0-20,0 10,0 11,0 0,0 32,0-10,0 41,0-62,-21 85,-20 16,39-96,-20 101,2-23,19-82,-21 84,22-44,0-41,0 21,-21-1,21-21,0 22,0-11,0-11,0 0,21-33,20-67,-39 93,-2 7</inkml:trace>
  <inkml:trace contextRef="#ctx0" brushRef="#br0" timeOffset="1240">345 785,'0'0,"0"0,0 0,0 0,0 0,0 0,0 0,0 0,0 0,0 0,0 0,0 0,0 0,0 0,0 0,0 0,21 0,43 0,-63 0,85 0,-4 0,-78 0,82 0,-2 0,-82 0,127 0,-2 0,-125 0,105 0,-2 21,-102-21,83 0,-2 0,-82 0,84 22,-3-1,-80-21,104 0,-23 21,-82-20,63 20,-23-21,-41 0,42 22,-1-22,-41 0,42 21,-1-21,-41 0,20 22,0-22,-20 0,20 0,-10 0,0 21,10-21,-21 0,0 0,21 0,-20 0,-1 0,0 21,0-20,21-1,-10 0,0 0,-1 0,-10 0,0 0,11 0,0 0,-11 0,0 0,0 0,0 0,0 0,-11 21,11-21,0 0,0 0</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16.097"/>
    </inkml:context>
    <inkml:brush xml:id="br0">
      <inkml:brushProperty name="width" value="0.50029" units="cm"/>
      <inkml:brushProperty name="height" value="0.50029" units="cm"/>
      <inkml:brushProperty name="color" value="#FACB97"/>
    </inkml:brush>
  </inkml:definitions>
  <inkml:trace contextRef="#ctx0" brushRef="#br0">4740 505,'0'0,"0"0,0 0,0 0,0 0,0 0,0 0,0 0,0 0,0 0,0 0,0 0,-43 43,-43 0,80-39,-74 78,-27-17,96-59,-64 52,32-15,39-39,-35 14,17 25,20-38,-17-10,19 26,0-21,-22 0,22 21,0-20,-21-1,10 0,0 21,1-10,-1 0,1-1,10-10,0 0,10 11,-32-11,12 0,20-21,11 0,-20 20,20-63,21-41,-41 102,42-126,19 5,-59 119,18-124,0 67,-20 60,20-41,0 1,-20 41,-1-21,0 2,0 19,0-21,0 12,0 10,0 0,0 32,-21-11,20-21,-20 65,-40 37,57-97,-39 81,2 17,39-98,-19 59,0-22,20-41,-20 42,21-22,0-20,-22 20,12-10,20 0,-30-11,19 0,1 21,0-10,-22-22,12 11,20-21,-10 0,0 20,0-42,0-19,0 60,-21-84,21 2,0 82,0-63,0 23,0 41,0-42,-21 1,20 41,1-42,-20 2,19 39,-21-19,22 0,0 20,-21 1,21-20,0 19,-43 1,22 21,20-21,-20 22,-41 19,59-39,-61 41,1 19,61-60,-41 63,23-24,19-39,-21 41,2-23,19-19,-21 42,22-22,0-20,-21-1,21 21,0-21,0 0,0 21,0-20,0-1,-21 0,20 0,1-21,0 20,22-20,-22-20,0 39,0-41,21-41,-21 82,0-41,21-20,-20 61,-1-41,21 22,-21 21,0-22,0 2,0 19,0 1,0 0,0-22,0 12,0 10,0 0,0 32,0-32,0 41,0-39,-21 62,0 19,20-80,1 83,-21-23,21-61,-22 62,22-22,0-41,0 42,-20-22,19-20,1 20,0 0,0-20,0 20,0-21,0 11,0-11,0-54,-21 13,20 39,1-41,21-40,-20 80,-1-40,0-40,0 80,-22-61,22 23,0 39,0-20,0 2,0 19,0-21,0 12,-21-1,21 32,0-21,-21 22,20-22,-20 43,-21 20,41-62,-21 85,1-2,21-82,-22 63,22-2,0-62,-21 42,42-22,-21-20,0 20,0 0,0-20,22-1,-22 0,0 21,42-42,-41 21,20-22,41-19,-59 39,40-41,-22 22,-21 21,43-43,-22 22,-20 20,20-20,1 21,-22 0,21-22,-10 12,0 20,10-10,-21 0,22 0,-1 21,-21-20,43 20,-2 40,-39-57,63 60,-45-23,-19-39,42 63,-1-24,-41-39,21 41,-1-43,-21 0,0 21,21 0,-20-20,-1-1,0 0,0 21,-21-42,20 21,1 0,-41-21,39 20,-19-20,-42 0,61 20,-62-42,1 2,61 39,-84-62,45 43,39 20,-62-20,22 0,41 20,-21-20,-19 0,39 20,-19 1,0 0,20 0,-20 0,0 21,20-20,-42 20,2 0,39-20,-41 42,23-1,19-41,-21 20,2 0,19-20,-21 20,22 0,0-20,-21-1,21 21,0-21,0 0,-21 0,20 0,1 0,0-21,0 21,22-22,-22-61,0 80,21-83,0 2,-20 82,20-105,-21 44,0 61,22-41,-22 22,0 21,0-22,0 1,0 21,0 0,0-21,0 20,0 1,0 0,-22 43,-20 41,41-82,-63 149,-20 58,82-203,-84 209,23-48,61-162,-41 102,23-65,19-41,1 21,-21-1,20-21,1 22,0-11,0-1,0 1,0-11,0 0,0-54,22-32,-1-79,-21 158,65-229,-24 10,-39 215,41-182,-1 88,-41 102,-1-83,0 3,0 80,0-61,21 22,-21 41,0-42,0 21,0 22,0-10,0-1,0 0,0 11,0 0,-21 11,21 10,0 21,0-41,-43 64,-20 40,61-103,-41 84,-19 18,60-100,-41 82,2-24,39-60,-41 63,22-23,20-41,-20 20,21 0,0-20,-22 20,12-10,20 0,-30-11,19 0,-10 0,0 0,11-43,0-20,0 61,22-105,-1-19,-21 123,22-105,-22 3,0 103,21-63,-21 24,0 39,22-19,-22 0,0 20,0 1,0 0,0-21,0 42,0-21,-22 43,-20 105,41-145,-63 169,3 53,57-214,-39 183,2-69,39-121,-19 82,21-45,0-39,0 19,-21 0,20-20,1 20,0-10,0-11,0 0,0 11,-21-33,10 12,22-23,-32-9,20 41,1-20,-21-21,21 41,-22-21,22 1,0 21,-21-22,10 12,22-1,-33 11,12 0,10 0,0 0,0 0,0 0,0 0,0 0,0 0,0 0,0 0,10-22,-10-21,21-19,-20 60,20-84,0-18,-20 100,20-103,-21 3,0 100,22-60,-22 22,0 41,21-21,-21 2,0 19,0-21,0 12,0-1,0 0,-21 43,0-11,20-20,-42 85,-40 60,80-142,-40 125,-19 18,60-143,-41 103,22-44,20-61,-20 41,21-22,0-21,-22 22,22-1,0-21,0 0,-20 21,19-20,1-1,0 0,-22 0,12 0,20-22,-10 1,0 21,0-65,0-39,0 101,0-126,0 23,0 104,22-105,-22 45,0 59,0-40,0 1,0 41,-22-20,22 0,0 20,0-20,0 10,-21 22,21-32,0 20,0 1,-21 21,20-20,1-1,-21 21,21-21,-21 43,-1 0,22-43,-21 43,-1 0,22-43,-21 22,21-1,0-21,-22 0,22 22,0-22,-21 21,21-21,0 0,0 21,0-20,-22-1,11 0,11 0,0 0,-10 0,10-21,0 20,0-20,20-41,-19 59,-1-83,21 3,-20 80,-1-61,0 22,0 41,21-42,-21 22,0 20,0-20,0 10,0 0,21 11,-20 0,-1-21,0 10,0 0,0 33,0-22,-22 0,1 41,21-39,-22 62,-41 20,62-82,-64 127,2-4,62-121,-42 104,22-45,20-62,-20 64,0-65,20 0,1 21,-21 0,21-20,-22 20,22-21,0 0,0 0,-21-21,11 11,20-23,-31 12,20 20,1-42,0-18,0 58,0-40,0-20,0 61,0-41,-21 2,21 39,0-19,0 0,0 20,0-20,0 10,0 0,0-9,0 19,0 1,0 0,0 0,0 0,0 0,0 0,-22 43,1-22,0 21,20-41,-42 64,22-2,21-62,-22 42,1 20,21-61,-22 19,2 20,19-39,1 20,-21-2,20-19,1 21,0-11,-21-22,10 11,11 0,0 0,11-43,-11-22,21-19,-21 82,22-84,-2-39,-19 121,21-82,-2-17,-19 99,21-61,-22 24,0 39,21-19,-21 0,0 20,0 1,0 0,0-21,0 42,0-21,-21 22,0 40,20-60,-20 84,-21 60,41-141,-42 145,1-26,41-119,-21 103,1-25,21-80,0 40,-21-23,20-19,1 21,0-1,0-21,0 22,0-11,-21-22,11 11,10 0,0 0,10-22,-31-19,20 39,1-19,0-41,0 59,0-40,-21-19,21 60,0-41,0 1,0 41,0-42,-21 22,20 20,1-20,0 0,0 20,0 1,-21-20,21 19,0 1,0 0,-22-22,1 43,21-20,0-1,-21 0,20 0,-20 21,-21 21,41-41,-21 21,-19-1,39-21,-19 22,21-1,0-21,-22 0,2 21,19-20,-20 20,20-21,1 0,-21 0,21 0,-22 22,11-11,1-22,-1 11,0 0,-10 0,21 0,0-22,0 12,-22-23,22 12,0 21,-21-43,21 1,0 41,-22-42,22 22,0 20,0-20,0 0,0 20,0 1,-21-20,21 19,0-20,0 20,0 1,0 21,0-20,-22-1,22 21,0-21,-21 43,0-2,20-39,-20 63,-21 18,41-80,-21 40,22 18,0-58,-21 40,21-22,0-20,0 20,-21 0,20-20,1-1,0 21,0-21,0 0,-21 0,21 0,0 0,0 0,0-21,0 1,0 18,0-41,0 2,0 39,21-62,-21 22,0 41,0-42,0-19,0 59,0-40,0 22,0 21,0-22,0 12,0-1,0 1,0 10,0 0,-21 10,10-10,22 21,-11 0,0-20,-22 20,22 21,0-41,-21 42,21-22,0-20,-22 20,22 0,0-20,0 20,0-21,0 22,0-11,-21-1,10 1,22 0,-11-1,0-10,0 0,0 11,0-11</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31.339"/>
    </inkml:context>
    <inkml:brush xml:id="br0">
      <inkml:brushProperty name="width" value="0.50029" units="cm"/>
      <inkml:brushProperty name="height" value="0.50029" units="cm"/>
      <inkml:brushProperty name="color" value="#FACD9D"/>
    </inkml:brush>
  </inkml:definitions>
  <inkml:trace contextRef="#ctx0" brushRef="#br0">1226 140,'0'0,"0"0,0 0,0 0,0 0,0 0,0 0,0 0,0 0,0 0,0 0,0 0,0 0,0 0,-43 64,1-1,41-61,-42 62,-20-1,62-61,-21 41,22-22,0-21,-21 0,21 21,0-20,-22-1,22 21,0-21,0 22,-21-22,21 0,0 0,0 21,0-21,-22 0,11 0,11 0,0 0,-10 0,10 0,0-21,0 21,0-22,-21-19,20 39,1-41,0-17,0 56,-21-39,21 1,0 41,-22-42,22 1,0 41,0-42,-21 22,21 20,0 1,0-20,0 19,-22 1,11 0,1 0,-32 20,41-19,-21 21,-40 40,60-60,-41 63,-20-3,61-60,-62 84,22-44,41-41,-21 42,1-22,21-20,0 20,0-21,-22 22,11-11,22-1,-31-10,19 0,-21 0,22 0,0 0,0 0,0-21,-21 21,21-21,0 20,0-20,0-21,0 41,0-64,0 2,0 62,0-64,0 24,0 39,0-62,21 22,-21 41,0-42,0 22,0 20,0-20,0 10,0 0,0 1,0-1,0 0,0 11,0 0,-21 11,21 10,-21 0,20-20,-20 42,-21 20,41-62,-21 64,1-23,21-41,-22 42,22-22,0-21,-21 22,21-1,0-21,-22 22,11-11,22-1,-31-10,19 0,1 22,-21-22,20 0,1 0,-21 0,21 0,0-22,-41 22,39 0,2 0</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40.606"/>
    </inkml:context>
    <inkml:brush xml:id="br0">
      <inkml:brushProperty name="width" value="0.50029" units="cm"/>
      <inkml:brushProperty name="height" value="0.50029" units="cm"/>
      <inkml:brushProperty name="color" value="#F9BD7C"/>
    </inkml:brush>
  </inkml:definitions>
  <inkml:trace contextRef="#ctx0" brushRef="#br0">2494 302,'0'0,"0"0,0 0,0 0,0 0,0 0,0 0,0 0,0 0,-64 86,58-79,-74 72,-28 71,100-138,-91 127,34-53,59-78,-52 91,36-56,20-38,-17 33,-3 5,20-37,2-6,0 0,-19 16,19-16,0 21,0-21,0 0,-21 0,20 0,1 0,21-42,-20 41,-1-42,0-19,0 60,0-84,20 3,-19 80,-1-83,0-15,0 94,0-57,0 22,0 41,0-42,0 22,0 20,0-20,-21 0,21 20,0 1,0-20,0 19,-22 1,1 21,21-21,-22 22,-41 20,62-41,-64 63,23-1,41-61,-63 41,43-1,20-41,-42 42,22-22,21-21,-21 21,20-20,1-1,0 0,-21 21,11-11,-2-20,12-11,0 0,0 20,0-42,0 2,0 39,0-62,0 22,0 41,22-42,-22 22,0 20,0-20,0 0,0 20,0-20,0 21,0-22,0 12,0-1,0 1,-22-2,13 3,-3 18,-10 13,1-1,21-21,-22 22,-20 20,41-41,-42 20,23 20,19-39,-21 20,1-22,21 0,-22 21,11-10,1 0,-1-1,0 1,11-11,-21 0,21 0,0-21,0 10,0-21,0-30,0 59,0-83,20 4,-19 78,-1-103,0 44,0 61,0-41,21 1,-20 41,-1-20,0 0,0 20,-22 1,22-20,0 19,0 1,0 21,0-21,-21 22,-41 81,59-99,-61 104,22 17,41-121,-64 125,44-67,21-60,-22 41,22-1,0-41,-21 21,21-1,0-21,-22 22,11-11,22-1,-32-10,10 0,11 0,0 0,11-21,-33-1,22-19,0 39,0-62,0 23,0 39,-21-63,21 23,0 41,0-42,0 2,0 39,-22-19,22 0,0 20,0-20,0 10,0 0,-20 11,19 0,1 0,-20 0,18 0,-19 22,0 40,20-60,-42 63,22-2,21-62,-43 64,43-23,0-41,-22 20,22 0,0-20,-21 20,10-10,22 0,-32-11,20 0,1 0,0 21,0-21,-21-21,10 10,0-21,-10-10,21 41,-22-85,1 23,21 61,-22-41,2 2,19 39,-21-19,2 1,19 18,1 2,-21-20,20 19,1 1,-21 21,21-21,-22 22,1 20,21-41,-43 63,22 20,20-82,-42 84,23-3,19-80,-21 62,2-24,19-39,1 19,-21 0,20-20,1 20,0-10,0 0,0-1,0-20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5:39.749"/>
    </inkml:context>
    <inkml:brush xml:id="br0">
      <inkml:brushProperty name="width" value="0.5" units="cm"/>
      <inkml:brushProperty name="height" value="0.5" units="cm"/>
      <inkml:brushProperty name="color" value="#0FCDB2"/>
    </inkml:brush>
  </inkml:definitions>
  <inkml:trace contextRef="#ctx0" brushRef="#br0">2509 762,'0'0,"0"0,0 0,0 0,0 0,0 0,0 0,0 0,0 0,0 0,0 0,0 0,0 0,0 0,0 0,0 0,0 0,0 0,0 0,0 0,0 0,0 0,0 0,0 0,0 0,0 0,0 0,0 0,0 0,0 0,0 0,0 0,0 0,0 0,0 0,0 0,0 0,0 0,0 0,0 0,0 0,0 0,0 0,0 0,0 0,0 0,0 0,0 0,-62-21,0-20,-32 3,86 35,-136-38,30 3,104 35,-31 3,22 0,18 0,-82-21,7 2,70 17,-76 2,25 0,52 0,-98-20,10 1,84 17,-115 2,49-18,68 16,-55-19,-30 21,81 0,-71-20,8 1,66 17,-54-18,6 1,51 17,-78-19,27 21,51 0,-36-20,-14 2,48 15,-55-17,24 1,35 17,-59-18,25 1,33 17,-57-18,23 1,35 17,-18-19,-17 2,35 18,-18 1,2-19,18 17,-20 2,21-18,0 16,-20 2,1-19,17 17,-19 2,-12-67,25 52,8 15</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57.831"/>
    </inkml:context>
    <inkml:brush xml:id="br0">
      <inkml:brushProperty name="width" value="0.50006" units="cm"/>
      <inkml:brushProperty name="height" value="0.50006" units="cm"/>
      <inkml:brushProperty name="color" value="#F9BD7C"/>
    </inkml:brush>
  </inkml:definitions>
  <inkml:trace contextRef="#ctx0" brushRef="#br0">325 539,'0'0,"0"0,0 0,0 0,0 0,0 0,-67 67,0 0,4-4,59-58,-86 62,90-46,0-20,-23 22,12-12,11-11,0 0,56-34,-11-11,-40 41,80-81,49-27,-120 100,129-111,14 11,-143 102,84-70,-11 15,-84 63,64-20,-23-23,-43 45,44-23,-23 23,-22 0,23-22,-12 11,-11 11,0 0,-11 33,-12-10,23-23,-45 67,-21 44,65-110,-89 89,1-1,89-89,-67 90,44-23,23-67,-45 23,23-1,22-22,0 23,-21-23,19 0,2 0,0 0,0 0,0 0,23-23,-1 1,22-22,-43 43,66-44,42-41,-106 82,87-63,-46 45,-43 22,66-23,-46 2,-19 20,20-21,0 22,-22 0,0-23,22 23,-21 0,-1 0,22 0,-22 0,0 0,0 0,0 23,-21-23,20 0,1 22,0-11,-23 0,13 0,20 1,-10-1,23-22,22 11,20-22,-63 21,88-66,15 4,-98 59,105-63,-24 23,-86 43,65-44,-45 23,-22 22,45-23,-23 23,-22 0,23-22,-1 22,-22 0,0 22,0-11,0 1,0 9,0-20,0-1</inkml:trace>
  <inkml:trace contextRef="#ctx0" brushRef="#br0" timeOffset="1408">3509 404,'0'0,"0"0,0 0,0 0,0 0,0 0,0 0,0 0,0 0,0 0,0 0,44 23,-40-22,-8-2</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49:50.348"/>
    </inkml:context>
    <inkml:brush xml:id="br0">
      <inkml:brushProperty name="width" value="0.5" units="cm"/>
      <inkml:brushProperty name="height" value="0.5" units="cm"/>
      <inkml:brushProperty name="color" value="#0FC1A8"/>
    </inkml:brush>
  </inkml:definitions>
  <inkml:trace contextRef="#ctx0" brushRef="#br0">1 1605,'0'0,"0"0,0 0,0 0,0 0,0 0,0 0,0 0,69-91,22-24,45-43,-134 155,113-134,-49 48,-64 86,44-66,-2 26,-42 40,90-88,-2 0,-88 90,112-114,-1 25,-111 89,90-91,-3 25,-87 65,90-44,-26 2,-63 42,66-43,20 0,-87 44,90-45,-2 23,-88 23,90-46,-48 46,-42 0,66-23,-22 23,-46 0,23-23,22 23,-44 0,22 0,-1 0,-21 0,22 0,-23 22,0-21,23-1,-23 22,0-21,23 22,-45 21,21-42,1 67,-22 18,21-83,-68 134,24-26,44-109,-68 134,-18 15,83-143,-65 105,-21 21,88-132,-90 112,-19-4,108-108,-89 112,-20-3,109-109,-66 65,-19 21,85-86,-43 89,1-24,44-67,-68 90,24-23,44-67,-45 68,24-24,22-44,-46 45,23-24,23-21,-23 44,0 0,23-44,-23 22,23 0,0-23,-23 23,12-11,22-1,-33-11,21 0,1 23,0-1,0-21,0-1,0 22,0-21,0-1,0 22,0-21,23-1,-12 0,1 0,-1 0,24 0,32 0,-65 0,112 0,20 0,-130 0,156 0,-30-22,-122 21,175-68,-4 2,-174 65,178-67,20-20,-199 87,133-67,43-21,-176 88,179-89,-25 23,-155 67,157-91,20 25,-176 65,179-67,-49 3,-130 64,179-67,-72 47,-107 21,88-22,-4-21,-85 42,89-21,-3 23,-86 0,89-23,-3 1,-87 21,90 1,-47 0,-44 0,45 0,-2 0,-42 0,44 0,-2 0,-43 0,45 23,-23-23,-23 0,23 0,-1 22,-21-21,22-1,-23 22,0-21,23-1,-23 45,0-44,23 45,-23 21,0-65,-23 89,-21 42,42-128,-44 133,-44 19,88-154,-112 180,2-4,109-174,-134 155,2-2,132-155,-158 180,28-27,129-151,-157 156,31-9,123-144,-154 153,7-7,148-148,-132 132,29-29,103-104,-85 87,1-2,88-88,-113 112,26-2,87-109,-90 89,1-2,90-88,-114 89,27-2,85-86,-89 112,-20-3,109-110,-88 136,1-26,88-109,-90 134,3-25,86-109,-111 135,48-6,63-127,-66 87,1 21,67-112,-45 91,24-47,22-44,-23 68,0-24,23-44,-23 22,0 22,23-44,0 44,0-22,0-23,0 0,-23 23,23-23,0 23,0-11,0-1,0 11,0-21,0-1,22 22,-21-21,-1 22,22-23,-21 0,22 23,22 0,-44-23,21 0,46 22,-67-21,45-1,23-23,-69 23,115-23,40-22,-150 44,156-68,-5 2,-152 65,134-89,-3 0,-133 90,182-114,-8 5,-169 106,131-134,-3 48,-133 88,159-135,-6 26,-149 107,177-111,-2 2,-179 112,136-91,22 24,-159 67,113-68,44-21,-155 89,180-91,-31 27,-143 61,151-65,-25 2,-132 66,134-45,67 0,-201 46,134-46,22 1,-157 44,136-45,-50 24,-85 21,135-22,18 1,-152 21,111-22,-2 1,-111 22,67 0,-25 0,-43 0,91 0,-47 0,-44 0,45 0,-1 0,-44 0,22 0,-1 0,-21 0,22 0,-12 0,0 22,12-22,-23 0,23 0,-23 22,0-21,23 22,-1 21,-21-42,45 44,-23-1,-23-44,0 68,22 19,-21-85,-1 135,0 20,0-155,-23 134,-44 20,65-153,-67 179,-20-4,87-174,-90 178,-60 13,143-186,-105 151,-18-7,126-147,-177 153,8 14,166-164,-197 150,59-34,133-114,-169 148,26-25,153-132,-179 134,25-24,155-111,-157 136,29-30,124-102,-107 109,-44 20,155-132,-135 65,27 66,108-130,-135 111,50-27,84-85,-110 112,4-27,105-84,-110 110,50-48,62-63,-89 89,24-24,67-67,-22 45,-22-1,44-45,-45 23,46 0,0-23,-22 23,10-11,1-24,11 35,0-23,0 0,-23 23,23-23,22 0,-21 0,21 0,-21 0,-1 0,45 0,-45 0,46-23,-1 23,-44 0,91-23,-25 1,-65 21,112-22,22 1,-134 21,136-21,-10-43,-119 61,129-42,-6 2,-127 42,156-67,19-21,-177 88,181-89,-26 23,-156 67,136-68,-2 1,-135 67,137-67,44-1,-180 69,135-69,43-21,-176 88,179-67,-49 2,-130 66,179-68,-25-21,-155 88,157-44,-47-22,-111 67,112-44,19 0,-128 44,87-45,-24 23,-67 23,113-23,-23 0,-90 23,114 0,-70 0,-44 0,67-23,-23 23,-44 0,68 0,-25 0,-42 0,67 0,-25 0,-43 0,45 0,-1 0,-44 0,68 0,-25 0,-42 0,44 23,-2-23,-42 0,21 0,-1 0,-22 0,0 0,0 0,23 0,0 22,-23-21,23-1,-11 0,-1 23,0-12,1 1,-1-1,-22 1,11-1,0 1,0 10,0-21,0 22,-22 21,21-43,1 45,-22 22,21-67,1 45,-22-2,21-42,-22 67,1-2,21-66,1 91,-22-4,22-84,-23 65,23-24,0-44,-23 67,23-23,0-44,0 45,-23-1,23-44,0 45,0-1,0-44,0 45,0-1,0-45,0 46,0-24,0-21,0 22,0-1,0-21,0 22,0-3,0-17,0-3,0 22,0-21,22 22,-21-23,-1 22,0-21,23-1,-12 0,1 23,-2-13,2-20,11 10,-23 0,46 0,19-22,-61 21,42 1,-1-23,-44 23,45 0,20-22,-64 21,67-22,-3-21,-63 42,89-21,-25-21,-65 42,66-21,-23 1,-44 21,68-22,-35 12,1 0,10-12,-44 23,22-23,21 0,-42 23,20 0,1-23,-23 23,23 0,0 0,-23 0,23-23,-23 23,0 0,23 0,-23 0,0 0,23 0,-23 0,0-23,22 23,-21 0,10 0,1 0,-12 0,22 0,-21 0,-1 0,0 0,0 0,0 0,0 23,23 0,-23 0,0-23,0 22,0-21,23 22,-12-12,-22 1,11 10,0-22,0 23,0-11,0-1,0 12,0-23,0 0,0 23,0-23,23 23,-12-11,-22-1,11 0,0 1,0-1,0 1,0-1,0 1,0-1,0-22</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51:03.352"/>
    </inkml:context>
    <inkml:brush xml:id="br0">
      <inkml:brushProperty name="width" value="0.5" units="cm"/>
      <inkml:brushProperty name="height" value="0.5" units="cm"/>
      <inkml:brushProperty name="color" value="#EA15C9"/>
    </inkml:brush>
  </inkml:definitions>
  <inkml:trace contextRef="#ctx0" brushRef="#br0">494 926,'0'0,"0"0,0 0,0 0,0 0,0 0,0 0,0 0,0 0,0 0,0 0,0 0,62-62,17 2,-76 58,100-121,37 3,-136 117,78-59,-2-18,-78 78,81-81,-4 24,-76 57,100-81,-43 43,-59 39,81-60,-41 41,-40 19,60-19,-1 0,-58 19,19-20,38 21,-57 0,39 0,-1 0,-39 0,20 21,18-2,-37-17,19 18,-1 20,-20-39,21 102,-21 16,0-115,-21 140,-19 56,39-194,-40 158,-19-24,58-136,-39 140,1-64,39-78,-61 122,3-45,57-76,-81 100,-14 33,92-128,-98 115,-17 38,117-157,-121 119,46-6,74-111,-78 97,2 17,77-116,-79 98,21 20,61-120,-83 121,23-3,59-117,-82 121,23-4,59-117,-61 100,3 15,56-113,-38 119,1-24,39-98,-40 101,21-23,19-77,-19 58,0 19,19-78,1 81,-20-43,20-39,0 60,0-21,0-38,0 39,19-2,-18-37,20 39,-1-2,-20-37,42 39,17-21,-57-19,60 40,17-41,-76 0,120 20,-4-39,-114 18,159-61,14 3,-171 57,158-81,33-16,-191 95,220-160,28-13,-243 169,276-198,9-12,-286 210,236-197,26-10,-258 203,252-193,-16 31,-235 163,190-174,-26 45,-175 136,180-120,-48 27,-130 92,137-98,-24 43,-117 58,121-60,-44 22,-78 39,80-40,-22 21,-58 20,39-21,19 1,-59 20,61 0,19-21,-80 21,82 0,17 20,-98-19,81 19,-43 20,-39-39,81 40,-42 20,-39-60,40 81,-21 116,-19-190,-1 259,-40 33,39-291,-82 340,-17-66,98-278,-60 283,-39-46,99-237,-80 241,-18-6,97-233,-79 199,-39-25,119-177,-101 160,23-45,78-115,-81 120,3-4,78-117,-101 121,3 16,97-137,-140 162,24-27,114-132,-118 138,2-3,118-138,-120 120,23-23,97-97,-79 100,3-24,76-76,-100 100,23 17,78-117,-101 79,27 33,70-106,-77 114,6-26,72-91,-77 76,22-2,58-78,-59 60,21-3,38-56,-39 79,1-22,39-58,-60 80,0-42,60-39,-20 40,1-1,20-39,-41 20,21 18,19-37,-19 39,0-1,19-39,-20 20,21-1,0-20,0 21,0-1,0-20,0 21,20 18,-19-37,20 19,18 18,-37-37,18 39,39-22,-56-18,100 20,-6 37,-92-54,119 37,15-1,-134-39,139 19,-28 0,-109-19,178 20,-8-21,-169 0,177-21,-5-19,-175 39,160-40,15-39,-175 78,180-60,14-58,-193 116,179-139,-6 23,-173 116,97-78,17-18,-116 97,119-100,-23-17,-97 117,120-100,-24 44,-95 56,58-58,-1 20,-61 41,103-62,-1 1,-101 60,102-40,-2 21,-99 20,80-21,-41 1,-41 20,62 0,-22 0,-39 0,40 0,39 20,-78-20,39 0,0 41,-41-41,41 21,0 19,-40-39,40 40,-2 19,-37-58,59 80,-21-22,-38-58,18 59,0-21,-19-39,19 41,-20-3,0-37,21 39,-1 18,-20-57,0 40,20-3,-19-37,-1 59,0-21,0-38,0 18,20 39,-20-56,0 38,0-2,0-37,0 39,0-1,0-39,0 61,20-22,-19-39,-1 61,0-3,0-57,21 60,-1-2,-20-58,21 59,-1-1,-20-58,21 39,18-1,-37-39,19 40,-2-1,-18-38,20 18,-21 0,0-19,0-1</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1:36.431"/>
    </inkml:context>
    <inkml:brush xml:id="br0">
      <inkml:brushProperty name="width" value="0.5" units="cm"/>
      <inkml:brushProperty name="height" value="0.5" units="cm"/>
      <inkml:brushProperty name="color" value="#ED1C24"/>
    </inkml:brush>
  </inkml:definitions>
  <inkml:trace contextRef="#ctx0" brushRef="#br0">2488 1912,'0'0,"0"0,0 0,0 0,0 0,0 0,0 0,0 0,0 0,0 0,41 123,83 42,80 39,-203-202,328 368,-53-134,-264-226,358 319,31-8,-391-313,237 198,37 77,-280-278,160 159,36 36,-194-194,282 282,25-54,-297-222,230 194,-86-47,-155-154,77 78,-2-44,-78-37,122 80,-6-3,-113-76,77 80,38-4,-116-76,37 38,-1-1,-39-39,81-1,-82 40,0-39,41-1,-41 39,0-37,41-2,-20 0,-42 41,61-41,-39 0,-42 0,21 0,20 0,0 0,-21 0,-20-41,-116-37,150 74,-199-202,-157-116,356 315,-404-445,14-24,383 459,-315-353,129 130,194 233,-158-199,4 46,155 156,-201-161,10 8,187 150,-238-158,46 4,197 158,-161-121,44 4,119 117,-81-79,3 42,78 39,-80-81,2 42,78 38,-39-80,-39 42,77 39,-79-40,42 1,39 39,-40-40,20 20,1 42,20-61,0 39,-41 1,20 0,1-42,0 23,20 19,0 0,61 61,144 144,151 111,-342-303,521 481,62 23,-577-500,473 477,-177-139,-303-340,316 231,-88-5,-235-235,323 241,-87-45,-238-199,202 162,-44-84,-159-80,243 81,-43-1,-200-79,202 121,-3-83,-198-39,78 81,-1-82,-79 0,121 41,-44-1,-76-38,79 80,-3-43,-75-37,37 39,39-1,-78-39,80-1,-42 40,-39-39,40-1,-20 0,-42 41,21-21,42-40,-42 60,0-38,0 18,0-20,-42-20,42-20,0 38,-82 2,-120-80,199 78,-244-121,-77-39,319 159,-324-243,46-38,278 280,-324-243,49 7,272 233,-197-157,44 3,157 157,-119-119,4 4,115 115,-284-243,45-36,239 278,-284-242,52-28,225 263,-276-235,-33 7,311 233,-238-281,7 88,233 195,-157-160,86 49,73 109,-77-34,42-40,39 79,-40-39,2 41,37 0,-39-41,20 21,21 20,0 0,-20 20,20-20,39 40,-37-39,80 164,161 159,-239-319,284 365,34-7,-316-356,323 322,-166-45,-161-280,204 201,-6 36,-195-235,201 200,-5 35,-197-236,284 201,-126-44,-159-160,243 204,-45-45,-196-157,283 201,-6-44,-276-157,323 242,-47-84,-277-159,201 161,-3-2,-200-159,120 161,38-43,-157-118,78 79,-2-42,-78-39,121 81,-82-41,-41-41,83 83,-43-83,-39 0,40 41,-41-1,0-39,41-1,-20 0,-1 41,0-21,-40 1,20-1,0-20,0 0,-41-20,41 61,0-20,-41-42,-40-19,80 39,-246-163,-69-73,303 227,-480-360,90 8,394 354,-361-280,8-34,354 315,-197-240,42 85,161 160,-203-245,5 47,194 194,-241-281,-36-37,278 319,-241-283,7 49,231 231,-239-280,-73 48,311 233,-196-239,45 6,155 233,-118-157,43 83,78 79,-81-80,43 42,39 39,-40-81,1 41,39 41,-40 0,41-41,0 40,-41 1,41-40,0 39,-41 1,20 0,21 0,0 0,0 0,0 0,103 124,20-1,78 118,-196-235,283 364,32-10,-311-350,278 319,-48-11,-231-307,239 318,-86-128,-158-197,203 243,-4-45,-198-198,242 201,-4-3,-237-198,201 202,-4-44,-199-160,162 121,-3-1,-160-120,163 162,78-2,-240-159,203 202,-44-43,-160-159,122 161,-2-42,-121-120,123 80,-83 0,-41-82,41 41,-1-1,-39-39,40 40,0 0,-41-40,41 40,-20-21,-42 1,62-21,-41 0,0 0,0 40,0-39,0-1,41 41,-40-41,-1 41,0-41,0 0,0 0,-42 0,42 40,0-39,-41-1,1-40,39 39,-163-81,-120-120,280 198,-531-407,-70-113,593 514,-563-525,51-29,513 552,-277-399,47-32,236 434,-201-320,-33 10,231 309,-280-319,87 127,197 198,-202-325,-34 49,234 273,-200-322,7 10,192 309,-239-319,46 89,194 233,-158-240,2 45,159 199,-120-121,2-37,118 158,-38-79,1 1,39 79,-81 2,42-40,39 39,1-40,-39 41,37 0,2-41,-41 41,41 0,-42-41,22 20,20 21,0 0,-21 21,21-62,0 20,0 83,0-43,0-19,0 0,41 63,42 60,157 198,-234-313,159 321,76 33,-235-354,240 321,-85-48,-157-274,201 240,-3-6,-198-235,160 199,38-44,-198-157,243 242,-7-5,-234-235,282 200,-88 33,-194-231,158 197,75 34,-231-231,198 197,-5-3,-197-198,202 161,-86-45,-117-117,121 120,-43-42,-80-80,122 123,-42-44,-80-78,82 80,-46-44,-33-35,37 38,-41-40,0-1,0 40,0-39,0-1,0 0,0 0,0 0,-41-41,-75-113,108 143,-279-359,-197-153,474 511,-401-522,51 54,350 466,-278-273,11 88,266 192,-194-281,-77 7,276 274,-241-239,48 46,192 194,-157-159,-36 6,194 154,-199-201,46 87,153 115,-117-119,-38 2,157 118,-78-120,-38-37,117 155,-120-118,3 3,116 117,-78-79,2 41,78 40,-39-40,0 1,40 39,-40 1,1-40,39 39,1-39,0 39,0 1,0 0,0 0,0 0,0 41,41 41,79 117,-116-192,242 322,77 74,-317-395,241 362,-47-130,-194-233,117 157,38 38,-157-198,119 119,-3 38,-117-157,162 119,-48-6,-111-111,117 77,75 75,-190-152,157 118,-45-44,-117-78,161 121,38-2,-198-118,160 202,-3-85,-157-116,119 160,-3-44,-116-117,78 80,36 35,-113-113,77 159,39-83,-118-79,79 121,-42-43,-39-78,81 39,-82-1,0-38,42 39,-2-1,-39-39,-1 40,0-41,82 0,-82 40,0-39,40 39,-39-39,-1-1,0 40,0-39,0-1,40 40,-39-39,-1-1,0 0,0 41,-40-41,39 0,1 0,0-39,0 37,-123-39,-78-119,196 156,-447-407,-26-67,462 462,-559-518,173 91,392 433,-236-278,47 9,192 271,-198-198,4 6,196 194,-201-240,86 126,117 116,-120-160,42 42,79 120,-121-80,43 2,78 78,-122-121,45 44,76 75,-79-37,2-38,78 76,-39-38,-40 1,79 39,-39-40,41 0,0 40,0 1,-40 0,39 0,1-40,0 39,-41 1,41 40,0-39,0-1,40 0,-39 0,-1 0,0 41,0-40,41 40,-1 79,-39-117,123 203,36-6,-156-195,161 242,-7-49,-152-190,159 279,68-53,-220-221,193 234,-7-9,-192-229,157 196,-4-5,-156-194,243 199,-9 72,-229-266,238 195,-46 36,-197-237,243 159,-87-4,-156-155,202 200,-44-3,-159-198,161 160,-44-43,-117-118,162 120,-44-2,-119-119,122 122,81-1,-205-123,124 123,-5-43,-115-77,119 79,-41-41,-82-41,42 0,-42 41,0-41,41 0,0 41,-41-41,41 0,-41 0,0 41,41-41,-41 0,41 0,-41 0,41 41,-41-41,0 0,0 0,0 0,-41 0,21 0,-124-41,-180-283,319 319,-571-447,-24-108,583 544,-558-477,259 137,303 342,-234-233,86 46,157 197,-160-202,-37 45,196 157,-118-119,3 3,117 117,-121-80,44 4,78 76,-80-38,2-38,78 76,-81-79,3 1,78 79,-80-39,42 1,39 39,-40 1,41-39,0 37,0 2,-40 0,38 0,2-41,0 20,0 83,0-42,42 1,119 100,-158-118,203 202,115 76,-313-274,362 322,30 31,-389-350,277 278,-52-52,-226-225,278 276,-86-85,-198-198,202 202,-5 35,-197-236,119 119,-1 38,-120-160,121 122,-42-84,-80-39,164 122,-43-1,-121-121,82 123,38-3,-119-119,80 80,38 39,-117-118,80 120,38 38,-119-157,80 78,-1-2,-79-78,39 80,39-41,-78-41,39 83,80-3,-119-78,81 80,-2-1,-80-80,122 40,-82 0,-41-40,41 81,40-42,-79-39,80 81,-42-2,-39-78,40 40,38 36,-76-74,39 78,38-42,-78-39,39 81,39-42,-78-38,39 80,40-42,-79-39,39 81,40-1,-80-80,40 40,0 41,-41-81,82 40,-41-1,-40-39,-1 40,40-1,-39-39,19 20,1-1,-21 21,0-21,0-20,0 0,0 0,0 0,-41-20,41-20,0 39,-41 1,0-80,40 78,-122-121,-78-118,196 235,-324-364,-35-116,358 478,-405-403,91 11,311 389,-238-236,88 88,154 154,-159-201,3 5,157 197,-202-161,86 4,117 158,-120-162,-38 4,157 158,-160-244,-35 8,192 231,-116-156,2 3,118 157,-120-119,42 42,80 80,-123-81,84 41,39 40,-40-40,1 1,39 39,1-39,0 39,-41 1,41-40,0 39,0 1,0 0,0 0,0 0,41 0,38 79,-76-76,162 162,-4-4,-158-158,244 285,-7-8,-233-272,239 280,-51-16,-184-257,195 191,-47-47,-154-153,160 117,-44 38,-119-158,121 80,-2 37,-118-117,161 120,-3-2,-157-118,119 161,39-43,-159-118,79 120,79-2,-158-119,121 163,-3-43,-119-121,121 122,-2-42,-118-79,120 121,-5-5,-113-113,119 119,-44-4,-78-117,80 79,-1-1,-79-79,80 39,-42 39,-39-78,122 80,-83-42,-39-39,82 40,-83 0,0-40,41 40,-1-1,-39-39,39-1,-39 0,-1 41,0-20,41-1,-22-1,-38 3,19-2,0-20,0 0,0 0,0 0,-41-61,-40-60,80 119,-164-163,-77-77,238 238,-284-325,-37-36,321 359,-243-281,2 83,243 202,-244-162,82 41,163 122,-205-163,48 45,152 114,-159-118,45 3,117 117,-161-162,2 4,159 158,-202-162,88 49,110 109,-116-117,42 44,80 78,-82-80,44 43,37 37,-39-39,1 1,39 39,1 1,-37-38,33 35,4 3,0 0,-41 0,21 0,20 0,0 0,61 0,-61 0,39 39,-37-37,121 162,35-6,-151-151,240 280,118-3,-360-280,282 284,32-10,-309-268,237 237,-84-44,-161-201,285 163,-89-7,-190-152,157 118,-2-43,-162-80,122 81,-82-41,-40-41,81 82,-1-41,-80-40,81 40,-41-1,-41-39,42 40,-3-41,-37 0,39 41,-21-20,1-42,19 61,-39-39,-1-1,81 0,-80 0,-1 0,0 41,0-41,41 0,-20 0,-21 0,0 0,20 0,-20 41,0-20,0-21,0 0,0-62,0 62,0 0,0 0,0 0,0-82,-164-82,-119-200,278 357,-324-445,-74-71,395 512,-403-442,128 130,278 317,-201-282,4 86,199 199,-244-203,4-37,239 240,-325-285,86 85,240 200,-203-202,6 84,194 118,-158-120,4 3,155 116,-200-119,2 2,200 119,-202-163,4 5,196 156,-118-120,4 5,114 115,-118-119,-36 3,153 116,-117-119,4 4,115 115,-161-120,46 5,115 115,-119-78,2-39,118 118,-120-120,3 3,116 117,-78-162,3 47,76 113,-120-119,2-36,118 156,-79-78,2 2,78 77,-39-79,-40 42,79 39,-39-40,41 1,0 39,-41 1,41-40,0 39,0-39,0 39,-41 1,20 0,21 0,0 0,0 0,0 0,-20 0,61 0,-20 0,-42 41,21-22,41 44,-1 16,-39-76,123 203,34 71,-152-266,200 235,-46-5,-156-235,120 200,-45-88,-76-113,120 159,-1-2,-120-159,121 161,-3-4,-117-155,121 118,-44-43,-78-78,80 122,-4-7,-74-111,79 118,36-45,-115-76,78 79,-4-4,-74-74,38 37,-42 0,0-40,41-1,-41 39,0-37,41-2,-41 40,0-39,0 40,0-21,0-20,0 0,0 0,0 0,-41-20,0 20,-38-79,75 76,-201-203,-76 6,274 194,-322-323,49 9,272 312,-280-321,-32-32,311 351,-237-277,9-29,227 303,-196-234,45 126,158 119,-121-163,44 85,78 78,-39-80,2 4,37 73,-80-36,41 1,41 39,-42-40,2 1,39 39,-40-40,1 41,39 0,1-41,0 41,-41 0,20 0,1-41,0 21,20 20,0 0,20 61,-20-42,41-38,-41 59,0-39,41 40,0 40,-41-80,82 81,38 78,-116-155,119 200,34-9,-149-186,156 237,-43-85,-119-160,122 163,-44-4,-78-158,80 121,38 36,-116-156,119 119,-42-2,-80-118,123 120,-44-43,-78-78,80 40,-2 38,-78-78,-2 39,81-1,-79-39,80 81,-42-42,-39-39,81 40,-42-1,-39-38,40-2,-41 40,0-39,42-1,-22 0,1 41,-3-23,-18-18,0 0,23-18,-23 18,0 0,0 0,0 0,0 0,0 0,0 0,0 0,-41 0,41-41,-40 1,39 39,-82-82,-78-78,158 158,-162-203,8-69,150 262,-199-233,47 6,154 233,-160-199,85 46,78 156,-121-161,2 45,118 117,-79-120,-37 3,115 116,-79-119,43 43,39 78,-81-80,43 42,37 38,-39-39,2-37,37 74,-39-37,20 20,1 1,0 0,-2-1,22 21,0 0,0 0,0 0,42 82,35-4,-72-74,-5-4</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2:06.376"/>
    </inkml:context>
    <inkml:brush xml:id="br0">
      <inkml:brushProperty name="width" value="0.5" units="cm"/>
      <inkml:brushProperty name="height" value="0.5" units="cm"/>
      <inkml:brushProperty name="color" value="#006FFF"/>
    </inkml:brush>
  </inkml:definitions>
  <inkml:trace contextRef="#ctx0" brushRef="#br0">1069 1255,'0'0,"0"0,0 0,0 0,0 0,0 0,0 0,0 0,0 0,0 0,0 0,0 0,0 0,0 0,124 123,40 0,-147-110,213 139,17 94,-217-216,145 105,31 29,-185-147,163 131,10-32,-182-109,152 117,-5-5,-153-115,117 78,72 35,-184-110,153 75,-4-2,-155-78,159 121,-42-41,-120-81,121 40,-43 39,-78-78,39-2,-1 40,-38-39,39-1,-41 40,0-39,41-1,-21 0,1 41,-1-21,-20-20,0 0,-61-20,61 60,0-38,-41-44,0 42,41 0,-165-123,-27 8,178 107,-315-157,49 45,273 117,-322-203,50-33,270 231,-238-156,6-37,235 196,-199-118,85 43,116 78,-160-80,4 2,155 77,-159-79,44 42,117 39,-80-81,3 42,78 39,-80-41,3 3,76 37,-38-80,-40 42,79 39,-80-40,42 1,39 39,-40-40,41 41,-40-41,39 41,-40 0,41-40,0 38,-42 2,22 0,-1 0,21-40,0 39,0-19,0 20,0 0,-41 20,82-20,-41 40,0-39,0-1,40 40,-39-38,123 121,116 157,-233-272,239 321,36-48,-276-274,323 321,-89-87,-233-235,322 282,-49 33,-272-313,279 239,-48-49,-231-191,198 158,-49-8,-150-150,240 158,-47 35,-194-195,199 160,-5 35,-194-195,199 119,-123-2,-81-121,81 81,-42-41,-39-40,81 40,-41-41,-41 0,41 41,-20-21,0 1,-1-1,1 1,-1-1,-40 1,60-21,-39 0,-1 41,0-20,0-21,0 0,41 20,-41-20,0 0,-41 0,-40-160,80 156,-164-202,-111-110,264 303,-399-480,7 8,397 476,-281-402,47 90,235 313,-240-156,86 44,155 116,-159-201,-36-35,194 233,-158-198,44 85,116 116,-160-160,45 5,114 153,-159-199,-35 5,192 194,-198-241,87 52,112 185,-117-155,5 8,113 150,-37-76,-37 4,76 76,-38-38,41 1,0 39,-41 1,20 0,1-41,0 21,20 20,0 0,20 61,20-21,-39-39,40 122,80 38,-119-157,245 366,30 65,-266-418,318 353,-128-48,-196-315,200 240,-4-87,-196-155,241 241,27-12,-258-221,273 316,-127-88,-157-235,201 199,74 35,-270-233,197 158,34 35,-234-195,282 201,-167-85,-118-119,161 163,-43-44,-119-119,122 80,38 39,-160-118,81 38,37-1,-117-39,38 40,40-1,-80-39,40 40,0-41,-40 0,-1 41,40-41,-39 0,-1 0,40 41,-39-41,40 0,-41 0,20 0,-40 42,20-42,0 0,-41-42,-40-119,80 158,-205-326,-117-75,317 397,-405-487,29 74,353 388,-259-297,7 8,274 313,-158-156,-35-76,195 233,-201-199,46 46,156 156,-120-120,45 6,76 113,-79-36,42-39,39 78,-82-39,43-40,39 79,-81-39,42 1,39 39,1-40,-40 41,39 0,1-41,-40 41,39 0,-39-40,39 39,1 1,0 0,0 0,0 0,0 0,0 0,41 82,119 38,-156-117,202 244,32 31,-229-268,443 401,-13-12,-426-387,316 317,34-47,-356-276,158 159,-85-85,-78-78,162 162,-4 36,-155-194,159 117,-3-2,-157-118,119 79,-82-42,-41-39,83 40,-43 40,-39-80,40-1,-1 40,-39-39,-1 41,0-22,0 1,0-1,0-20,0 0,-41-20,1-20,39 39,-81-82,-38 4,116 76,-284-202,-32-36,311 235,-525-447,-29-69,550 510,-398-399,20 20,371 370,-186-225,47 47,154 192,-201-198,47 46,154 153,-160-158,46 84,115 77,-79-79,44 42,37 39,-39-40,2 41,37 0,2-41,-40 41,39 0,-20 0,21 0,21 41,99 119,-117-156,244 325,74 113,-313-431,362 523,31-53,-391-468,319 439,-10-13,-309-426,319 399,35-89,-358-318,200 242,-85-126,-119-118,122 120,33-44,-150-76,240 162,-87-85,-156-78,161 80,-8-43,-150-37,75 39,0-41,-81 0,40 0,-1 0,-39 0,40 0,-20 0,-1 41,19-41,-37 0,39 0,-41 0,0 0,0 0,0 0,0 0,-41-41,-123-41,-114-275,268 344,-442-522,14 18,423 500,-396-477,96 218,301 265,-233-236,48 7,193 233,-282-240,9-71,270 307,-238-194,87 5,156 194,-119-117,46 46,71 72,-76-36,2-40,78 79,-39-39,0 1,41 39,-41 1,2-39,36 37,-17-19,20 21,0 0,0 0,20 62,22-21,38 80,-78-118,121 243,158 196,-274-431,240 400,36-7,-278-397,282 363,-84-167,-200-200,285 285,-10-50,-268-230,278 198,-128-46,-156-156,119 120,-6-8,-110-109,157 75,-3 39,-157-118,119 38,-43-1,-78-39,81 40,-3-41,-78 0,80 41,-2-1,-78-39,39-1,-20 0,-1 0,21 0,-40 0,-1 41,40-41,-39 0,-1-41,0 21,0 20,0 0,-41-21,41-61,-80-37,77 115,-161-202,2-36,159 237,-202-406,-74-26,270 422,-238-355,47 129,195 235,-160-159,5 45,156 117,-120-79,4 2,117 78,-120-122,4 45,114 76,-36-38,1 41,39 0,1-41,-40 41,39 0,-40 0,41 0,0 0,-41 0,41 0,0 0,0 0,0 41,0-21,0 1,0-1,0 1,0-1,82 83,78 57,-156-155,202 242,35 75,-235-315,282 239,-126-42,-160-202,162 204,-2-5,-159-197,203 161,-4 37,-199-199,162 121,-44-3,-119-119,121 39,-83-1,-39-39,41 81,38-41,-78-40,39 40,-1-41,-39 0,-1 41,40-41,-39 0,-1 41,40-41,-39 0,-1 41,41-41,-41 0,0 41,0-20,0-21,0 0,-41-21,-78-59,115 78,-243-163,-156-77,395 238,-403-284,-68 8,464 272,-437-280,110-15,314 277,-301-262,88 48,235 234,-282-200,89 86,193 117,-200-162,8-33,191 191,-199-199,7 7,192 192,-198-198,5 45,194 155,-158-159,44 44,116 116,-160-119,87 8,72 107,-160-198,46 87,115 115,-120-161,6 47,113 113,-77-77,42 2,39 77,-81-79,82 42,0 39,-42-40,22 20,-1 42,21-61,0 39,-40 1,39 0,1 0,0 0,0 0,0 0,41 0,-21 0,1 41,19-1,-38-39,80 81,38 39,-117-118,162 120,111 74,-265-188,236 237,111 32,-346-268,276 237,-51-50,-227-188,237 196,-89-86,-152-114,200 159,-44-2,-160-160,121 81,-42-3,-79-78,121 39,-83-1,-39-39,81 81,-41-82,-40 0,-1 42,40-42,-39 0,-1 41,0-21,41-40,-22 20,-19 0,0 0,-60 0,60 0,-40-40,39 39,-82-123,-118-37,197 158,-161-203,-35-35,195 235,-201-240,6 6,194 233,-199-199,87 9,112 189,-158-198,-36 46,194 156,-76-161,-37 46,115 115,-78-161,2 46,77 115,-79-119,2 43,78 77,-39-38,1 2,39 37,-41-39,3 41,37 0,-39-41,21 20,-1 42,2-21,19 0,0 0,-22 0,22 41,0-20,0-1,0-20,0 40,0-39,41 40,39 39,-78-77,122 202,77 37,-197-237,325 324,-17-18,-295-293,230 229,-48-48,-192-193,198 159,-8 32,-188-189,196 157,37-45,-237-117,201 162,-7-46,-193-115,241 119,-3-1,-241-120,161 80,-4 38,-155-117,77 80,39-43,-119-39,39 81,40-42,-79-39,39 40,-41-1,0-39,41-1,-41 40,0-39,41-1,-20 0,-21 0,0 0,-62-41,22 1,39 39,-40-81,-39 2,77 78,-243-122,7-75,231 193,-321-282,-26-67,340 340,-273-273,46 86,237 198,-159-160,48 87,108 72,-115-119,43 44,78 78,-80-80,42 2,39 78,-82-40,4-37,76 76,-38-79,-38 3,76 76,-38-80,1 43,38 39,-80-81,82 42,0 39,-41-40,2 41,37 0,2 0,0-40,0 39,-41 1,20 0,21 0,0 0,0 0,21 41,-21-41,40 40,-39-39,40 40,39 39,-78-78,122 81,74 75,-191-152,199 159,-46-85,-156-78,202 203,-46-45,-156-155,202 118,-45 39,-157-159,78 79,-43-4,-37-74,80 78,-42-41,-39-40,40 81,0-42,-41-39,42 40,-42-1,0-39,0-1,40 40,-39-39,-1 40,0-41,41 0,-41 40,0-39,0-1,40 41,-39-40,-1-1,0 40,0-39,0-1,0 0,0 0,0 0,-41 0,0-41,-80-80,118 118,-202-243,-71 9,264 227,-276-237,58 94,213 142,-188-154,46 46,153 115,-158-120,6 6,151 113,-157-118,-31-72,184 184,-153-195,10-62,143 249,11 19</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2:29.988"/>
    </inkml:context>
    <inkml:brush xml:id="br0">
      <inkml:brushProperty name="width" value="0.5" units="cm"/>
      <inkml:brushProperty name="height" value="0.5" units="cm"/>
      <inkml:brushProperty name="color" value="#00E100"/>
    </inkml:brush>
  </inkml:definitions>
  <inkml:trace contextRef="#ctx0" brushRef="#br0">3249 967,'0'0,"0"0,0 0,0 0,0 0,0 0,0 0,0 0,0 0,0 0,-165 123,-40 83,193-194,-346 264,29 12,303-266,-236 202,97-59,150-150,-134 93,25 15,112-110,-99 98,-12-29,106-71,-48 101,24-71,40-40,-40 40,2-2,37-37,2-2,0 0,0 41,0-81,0 39,0 1,79-79,-76 76,162-121,37-37,-199 158,285-285,-53 53,-223 223,235-235,-46 86,-197 158,202-203,-10 50,-186 148,154-116,-44 4,-117 117,80-79,-4 42,-76 39,38-40,-20 20,-1 1,-1 0,3-2,-2 2,-20 20,0 0,-61 62,20-21,-39 39,78-78,-122 80,-73 76,189-151,-239 239,-73 74,311-311,-320 279,94-53,223-223,-234 193,126-85,116-116,-119 78,4-2,115-78,-37 81,1-44,38-37,-39-2,41 39,0-37,-41-2,21 0,81-41,-21-40,-39 79,164-203,117-37,-276 237,323-365,30-29,-348 387,277-276,-49 89,-232 192,199-198,-45 84,-158 118,121-120,-45 44,-76 76,79-38,-42 1,-39 39,-1 1,40-41,-39 40,-1 1,0 0,-41 42,-39 38,78-78,-162 121,-77 118,235-235,-405 405,-26-14,421-383,-354 315,88-47,276-276,-240 200,128-128,112-74,-158 160,4-44,155-116,-77 78,42-42,39-39,-40 40,1-41,39 0,-20 0,21 0,0 0,62-41,20-41,119-159,-196 235,283-241,72-73,-350 311,278-319,-49 88,-232 233,199-199,-7 47,-193 154,118-119,36 4,-156 117,79-79,-43 2,-39 78,40-40,-1 42,-39 0,-1 0,40-40,-39 39,-1 1,0 0,0 41,-80-1,78-38,-80 80,-79 78,157-156,-243 243,-33 34,273-274,-281 240,9-9,270-230,-197 198,49-88,150-113,-117 119,5-45,115-76,-78 79,2-2,78-78,-40 39,22-20,-1-42,2 21,19 0,0 0,19-41,105-123,36-37,-156 196,284-324,74-74,-354 395,280-321,-51 92,-227 227,113-113,-3 3,-117 117,80-80,-3 3,-78 78,80-80,-41 41,-41 41,19-19,-19 19,0 0,-19-22,19 63,0-21,-41 1,-116 136,150-150,-199 199,-111 111,305-305,-358 358,52-52,307-307,-318 277,130-89,192-193,-198 118,44-44,157-78,-78 80,3-42,76-39,-38 41,41-3,0-37,-41-2,20 0,83-83,55-34,-111 111,323-282,110-191,-426 465,481-439,-54 53,-428 389,358-277,-90 89,-272 193,239-159,-49 46,-191 115,117-78,-44 42,-78 39,39-41,-1 42,-39 0,40 0,-41-39,0 37,0 43,-40 0,39-40,-122 81,-78 79,196-158,-406 326,-62 26,453-340,-433 355,52-89,391-274,-278 199,52-9,226-189,-237 157,87-45,155-117,-159 121,125-85,37-37,-39-2,0 0,41 0,-42 0,22 0,20 0,0 0,62-41,20-42,39-78,-119 158,245-244,31-71,-268 307,319-277,-93 52,-226 226,196-155,-85 45,-119 117,122-79,-46 3,-74 75,78-78,-42 42,-39 39,82-40,-43 1,-39 39,-1-40,40 41,-39 0,19 0,-20 0,-144 82,-16 38,156-117,-243 203,-141 105,365-293,-306 270,8-47,313-236,-198 201,86-126,117-78,-79 80,41-40,41-42,-41 0,41 0,0 0,40-41,-39 40,204-163,153-154,-346 307,400-400,28 10,-428 391,317-278,-92 130,-227 151,113-116,-45 84,-74 37,78-80,-42 42,-38 38,39 2,-21 0,1-41,-2 22,-38 79,-21-60,39 0,-82 83,-76 36,154-115,-159 161,-115 73,270-230,-238 198,45-4,198-199,-160 121,43-44,119-78,-81 80,43-41,39-41,-40 0,1 41,39-40,-40-1,20 0,21 0,0 0,62-83,-22 4,-39 76,122-161,79-78,-198 237,202-201,-4 4,-199 199,121-162,-43 84,-80 80,122-40,-82 0,-41 41,41-41,-1 1,-38 38,-2 2,0 0,41-41,-21 21,-81 81,21-21,38-38,-162 80,-34 76,190-152,-280 200,8-6,273-194,-158 117,-36-3,197-117,-79 79,3-42,78-38,-39 39,1-41,39 0,1 41,-40-41,39 0,1 0,40-40,-39 39,40-40,77-38,-113 75,160-119,75-77,-233 194,198-117,-45 3,-155 117,77-80,-42 43,-39 39,81-40,-82 1,0 39,41 1,-41-39,0 37,0-19,0 21,0 0,-82 62,-82 20,-117 79,274-157,-281 160,-72 76,350-233,-196 157,85-83,119-79,-80 80,41-82,41 0,-42 41,3-41,37 0,2 0,0 0,0 0,0 0,41-41,124-82,32-75,-189 190,280-239,-6 5,-276 238,241-161,-130 48,-111 111,118-35,-84 0,-39 40,81-81,-42 82,-39 0,40-41,-20 21,-21 20,0 0,20 20,-61-20,1 80,39-78,-81 81,6 30,70-103,6-10</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2:36.660"/>
    </inkml:context>
    <inkml:brush xml:id="br0">
      <inkml:brushProperty name="width" value="0.5" units="cm"/>
      <inkml:brushProperty name="height" value="0.5" units="cm"/>
      <inkml:brushProperty name="color" value="#ED1C24"/>
    </inkml:brush>
  </inkml:definitions>
  <inkml:trace contextRef="#ctx0" brushRef="#br0">782 5346,'0'0,"0"0,0 0,0 0,0 0,0 0,0 0,0 0,0 0,0 0,0 0,0 0,123-82,112-75,-223 150,317-281,147-69,-459 344,395-316,-19-25,-375 338,352-313,18-60,-365 366,429-388,-15 14,-421 383,354-356,-9 9,-352 352,320-238,-54 11,-262 225,233-194,-86 45,-155 155,159-118,-83 42,-79 80,80-40,-43 1,-37 38,-2 2,40-40,-39 39,-1 1,0 0,0 0,0 0,-41 83,-165 81,-115 157,313-313,-485 444,-66 27,542-464,-435 396,55-94,383-305,-397 358,-64 25,456-379,-392 395,10-90,391-313,-278 239,-34 75,315-315,-322 240,7 34,315-274,-199 198,86-124,117-80,-161 82,84-4,77-76,-79 79,43-42,37-39,2-1,-40 40,39-39,1-1,-40 0,39 0,1 0,-40 40,39-38,1-44,0 22,41 40,-1-60,-39 39,81-81,35-35,-111 111,241-200,75-75,-315 274,363-281,61-64,-410 334,473-393,-61 96,-414 301,434-315,26 10,-465 309,438-360,32 7,-474 356,442-363,-129 88,-317 276,323-241,-128 87,-196 156,200-161,-5 6,-194 154,158-118,-43 42,-118 79,79-39,-43 41,-37 0,-2-41,40 41,-39 0,-42 0,41 40,0-39,-82 82,-200 117,276-195,-446 365,-108 110,544-466,-560 479,57-94,504-387,-479 400,14-52,467-350,-522 401,92-49,434-354,-402 362,14-53,383-305,-315 276,-28-50,343-230,-232 239,87-88,153-153,-158 158,44-44,116-116,-119 119,83-83,39-39,-40 40,1-1,39-39,1 40,0-20,-41-42,80 21,-37 0,-2 0,39-39,-37 37,162-121,115-116,-270 231,485-403,19-63,-492 455,514-434,-52 10,-473 434,401-361,33 6,-435 358,484-405,-9 7,-474 396,401-321,-8 6,-395 317,321-281,-8 45,-313 237,239-160,-127 45,-117 117,161-120,-87 85,-71 34,76-37,-2 1,-78 39,39-40,-1 41,-39 0,-1 0,0 0,-41 41,-78 39,115-78,-202 204,-157 117,356-317,-527 446,-64 27,579-464,-475 396,88-45,401-362,-406 366,93-52,307-307,-482 400,133-51,350-350,-361 319,53-50,308-270,-196 197,4-5,198-197,-201 202,84-85,118-119,-120 122,42-84,80-39,-40 40,41-1,0-39,-41-1,41 40,0-39,-42-1,22 0,20 0,0 0,62-41,57-39,-115 78,160-163,81-38,-243 201,409-368,73 47,-474 317,442-364,-13 11,-426 348,399-277,-19-67,-375 340,434-314,-50 7,-393 315,403-322,-51 48,-352 274,278-158,-44-37,-239 199,161-121,-125 44,-39 78,81-80,-42 42,-39 39,40 1,0-41,-41 41,0-41,0 20,0 21,0 0,0 62,-82-21,-80 121,160-160,-410 327,-148 72,545-390,-520 441,53-51,471-391,-483 401,48-46,440-360,-487 407,-67 27,544-426,-354 275,46-5,319-278,-324 282,131-128,190-153,-156 158,44-44,116-116,-78 37,82-1,0-39,-41 40,1-41,39 0,1 41,-40-41,39 0,1 0,0 40,0-39,0-1,0 0,0 0,0 0,41 0,0-40,-41 39,123-81,-2 2,-118 78,161-163,36 5,-194 156,117-120,37 5,-155 115,118-119,36-36,-153 153,199-158,-4 43,-196 118,159-161,-44 44,-116 117,160-121,-44 44,-117 78,121-121,-43 42,-80 79,40-80,40 42,-80 39,-1-40,40 41,-39 0,-1-41,41 41,-40 0,-1-41,40 41,-39 0,19 0,-81 0,21 39,38-37,-39 80,-77-3,113-76,-159 162,4 35,155-195,-242 242,15-15,218-217,-192 231,6-5,194-235,-158 118,86-46,74-74,-79 78,43-42,39-39,1-1,-40 40,39-39,1-1,-40 40,39-39,1-1,40-39,-39 37,40-39,36-36,-71 72,-6 5</inkml:trace>
  <inkml:trace contextRef="#ctx0" brushRef="#br0" timeOffset="1075">3414 4647,'0'0,"0"0,0 0,0 0,0 0,0 0,82-123,165-124,34-115,-275 354,364-403,-131 93,-231 307,239-236,30-30,-266 266,235-194,26-67,-256 256,272-272,-47 88,-235 194,158-199,37 45,-196 155,242-159,-47 4,-195 155,201-159,-8 85,-191 76,117-121,32 46,-148 74,157-78,-45 2,-117 78,121-81,35 4,-154 76,118-38,-42 1,-79 39,39-40,-21 20,1 42,18-21,-37 0,-2-41,40 41,-39 0,-1 0,0 0,0 41,-40-1,39-39,-122 81,3 77,116-153,-284 199,15 68,259-258,-315 273,-24-53,336-223,-312 234,88-85,235-157,-241 160,7-4,233-155,-157 77,3 38,157-117,-160 80,85-44,76-37,-80 39,45-41,35 0,-38 41,1-41,39 0,1 0,0 0,-41 0,81 0,-39 0,40-41,78 1,-114 39,-5 1</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4:24:54.782"/>
    </inkml:context>
    <inkml:brush xml:id="br0">
      <inkml:brushProperty name="width" value="0.50006" units="cm"/>
      <inkml:brushProperty name="height" value="0.50006" units="cm"/>
      <inkml:brushProperty name="color" value="#F9BD7C"/>
    </inkml:brush>
  </inkml:definitions>
  <inkml:trace contextRef="#ctx0" brushRef="#br0">2265 1,'0'0,"0"0,0 0,0 0,0 0,0 0,0 0,0 0,-45 89,2 19,41-104,-65 176,-20 15,84-188,-41 150,-22-5,64-148,-20 109,0-48,21-63,-21 43,0-2,22-42,0 22,-22-1,21-22,1 23,0-12,0-11,0 0,-22-11,22 11,0-22,0 21,22-44,-22-19,0 61,23-131,-2 3,-20 127,21-108,0 47,-21 63,-1-65,22 67,-22 0,0-23,0 2,0 20,0-22,0 12,0 11,0 0,0-11,0 11,-21 0,20 0,1 0,-22 22,21-22,-43 68,-22-3,64-63,-65 65,1 21,65-86,-44 43,23 20,22-63,-23 20,1 0,22-21,-23 21,23-1,0-19,0-2,-21 0,20 0,1 0,0 0,0 0,0 0,22-45,-22-23,22-39,-21 102,44-129,-2-18,-42 147,22-107,-1 47,-22 63,23-66,-23 25,0 41,0-42,0 21,0 23,0-11,-23 22,2 11,20-21,-44 88,-42 42,84-127,-109 175,8 50,96-211,-82 139,5-7,81-143,-41 82,23-45,22-43,-23 44,2-24,20-20,1 22,-22-23,21 0,1 22,0-11,0 1,0-2,0-10,0 0,0-55,22 11,-21 43,44-111,20-19,-63 127,43-130,-2 4,-42 125,44-107,-23 47,-21 63,21-43,-22 24,0 20,0-22,0 12,0 11,0 0,-22 79,-22 29,43-104,-66 197,-19 35,82-225,-86 280,7-41,77-231,-39 206,1-30,43-189,-44 151,2-49,41-104,-20 86,22-46,0-43,-23 44,23-23,0-22,-22 23,11-12,11-11,0 0,56-56,10-120,-65 172,156-287,17-34,-169 314,175-370,-31 104,-141 262,81-187,21 27,-108 171,66-153,19 27,-85 126,43-86,-23 46,-21 43,21-44,0 23,-22 22,0-23,22 23,-21 0,-1 0,0-21,0 20,0 23,-22 1,21-23,-21 90,-64 81,82-163,-130 328,-18-11,147-314,-130 303,4-73,128-235,-64 151,23-71,43-82,-44 85,23-45,22-43,-23 44,1-1,22-43,0 21,0-11,0 1,0-2,-23 2,12-1,45 0,-34-11,0 0,0 0,0 0,22-22,23-45,20-42,-63 106,110-177,-4-57,-104 228,109-216,-49 97,-61 122,42-84,-24 69,-20 20,-1-44,21 24,-20 20,-1-22,22 23,-21 0,-1 0,0-21,0 20,-23 23,2 22,20-43,-89 223,-63 104,149-320,-175 374,5 74,169-442,-107 323,47-102,62-224,-64 213,24-73,41-145,-43 129,24-4,20-128,-21 87,22-3,0-84,0 64,-22-2,21-63,1 43,0-2,0-41,0 20,0 0,0-21,0-1,0 21,0-20,23-1,-12 0,0-22,11-43,-22 62,90-131,19-63,-106 192,109-197,-24 49,-86 150,65-132,-23 69,-43 65,21-44,0 1,-21 43,21-21,-22 0,0 21,0-21,0 11,0 11,0 0,0-12,0 12,-21 22,20-21,-44 44,-63 85,104-126,-153 176,8 12,141-183,-126 238,4-52,125-188,-62 105,23-26,43-83,-44 65,24-26,20-40,-22 21,23-2,0-20,-22 22,11-12,22 0,-11 0,0-11,0 0,22-11,-22 11,44-22,-43 22,22-23,41-20,-61 41,87-42,18-22,-104 64,85-65,-3 24,-82 41,63-43,-24 24,-41 20,43-21,-23 22,-22 0,23-23,-12 12,0 22,0-11,-44 23,11 42,21-63,-66 110,-19 39,82-145,-85 151,24-49,62-104,-41 86,22-69,21-20,-21 44,-22-23,43-22,-21 23,10-12,24 0,-12 0,0 1,0-2,22-20,-11 10,23 0,-12 0,-22 0,0 0,44 0,-43 0,21 0,0 0,-21 0,21 0,-10 0,-1 0,-11-22,0 21,22 1,-11 0,1 0,-2 0,-10 0,0 0,-10 23,10-23,-22 43,21-42,-21 44,-22 64,43-106,-66 132,-19-7,82-122,-41 129,23-70,22-63,-23 43,23-24,0-20,0 22,0-2,0-20,0-1,0 22,0-21,23-1,-23 21,0-20,45-1,42-22,-85 22,88-45,62-42,-147 84,129-64,17-41,-145 104,106-86,-27 47,-80 41,62-43,-45 23,-21 22,21-22,-22 0,0 21,23 1,-12 0,-11 0,0 0,-56 23,11 21,-21 22,65-64,-89 65,25-2,63-63,-88 43,46-1,43-43,-44 44,1-2,43-42,-21-1,0 22,22-21,0 21,-22-22,21 0,1 23,-22-23,22 0,-22 22,21-22,-9 11,20-44,13-35,-1-19,-22 85,67-178,21-16,-86 191,65-175,21-17,-86 193,43-109,-2 5,-41 104,20-40,-1 2,-19 39,20-20,-22 2,0 20,0 1,22 0,-22 0,0-23,0 12,-22 45,0 10,22-43,-68 133,-63 108,128-237,-109 219,23-25,88-196,-66 131,45-89,21-45,-21 67,0-22,22-45,0 45,-22-1,21-43,1 44,-22-23,22-22,0 23,0-1,0-22,0 22,0-10,0-1,0 11,0-22,22 0,-11 0,1-22,54-66,-65 86,88-177,65-85,-151 259,109-219,-2-18,-107 237,64-130,-67 92,0 42,45-44,-45 23,0 21,0-21,21 22,-20 0,-23 0,22-22,0 22,0 22,-44 21,43-41,-89 132,-61 83,145-209,-151 238,25-26,130-216,-110 198,90-114,21-86,-44 87,2-1,42-86,-22 65,2-2,20-62,-44 41,23-22,22-21,0 21,-22 0,21-21,1-1,0 21,0-20,0-1,0 22,0-22,-22 0,22 22,0-21,22-1,-11 0,1-23,52 2,-61 20,86-66,42-42,-127 106,130-87,-24 2,-107 86,64-42,-23 22,-43 21,21-21,22 0,-43 21,21-21,0 44,-21-22,-1 0,0 44,0-43,22 66,-44 42,22-106,-23 132,-42 17,63-147,-43 129,1-23,43-109,-66 87,23-1,43-86,-44 65,23-1,22-65,-45 44,2-1,41-43,-20 21,0 22,22-43,-23 22,12-12,0 0,0 0,22 1,-11-2,0-10,0 0,22-10,0-12,-21 21,43 1,21-43,-62 41,64-20,-2-22,-63 43,43 1,-1-22,-43 22,21 0,0-22,-21 21,-1 1,0 0,22 0,-44 0,22 0,-23 23,-43 42,65-63,-111 132,3-25,106-106,-109 132,24-48,86-84,-20 19,0 22,21-43,-21-1,22 22,0-22,-45 0,45 22,0-21,0-1,0 0,0 0,0 0,0 22,0-22,44 0,-43 0,43-22,-43 22,43 0,23-44,-66 43,66-44,20 23,-84 22,86-68,-23 3,-64 63,65-65,-4 25,-59 39,41-42,-2 2,-41 41,20-20,-22 0,0 22,0-23,0 12,0 0,-22-11,22 21,-45-21,1 0,43 21,-89 1,48-21,40 20,-66 1,3 0,63 0,-43 0,3 0,39 0,-41 0,1-21,41 20,-43 1,1 0,43 0,-21-23,10 12,1 0,-11-11,22 21,-45-43,45-22,0 64,0-87,0-21,0 108,0-111,43 26,-41 85,20-66,0 25,-21 42,21-44,0 23,-22 21,23-21,-1 0,-22 22,0 0,22 0,-21 0,-1 0,22 0,-22 0,0 22,0-22,0 22,-22 66,22-86,-90 133,-18 38,104-167,-108 173,4 16,104-188,-86 128,25 15,63-144,-65 107,45-48,21-63,1 43,-21-24,20-20,1 44,0-2,0-41,0 43,21-24,-20-20,22 44,-2-3,-20-39,21 19,21 0,-41-22,43 0,20 0,-63 0,66 0,39-43,-102 42,107-44,-7-19,-98 61,83-65,-25 25,-63 41,65-42,-23 44,-43 0,21-23,-10 12,-1 0,0 0,-11 11,0 0,11-12,-11 12,0 0,-22 0,11 0,-23 23,-10 20,43-41,-89 65,5 40,81-102,-86 85,25-4,63-83,-65 65,45-47,21-20,-21 44,0-45,21 0,1 22,0-11,-22-22,22 33,0-21,0 21,0-22,0 22,0-21,0 21,0-22,0 0,22 22,-22-22,0 0,22 0,-21 0,21 0,65-21,-84 20,64-44,43 1,-108 43,88-66,-25 1,-63 65,65-44,-45 1,-21 43,44-21,-23 0,-22 21,0-21,22 22,-22 0,0 0,-21 0,20 0,-21 22,-44 44,64-65,-132 179,-41 38,170-212,-151 218,25-71,127-149,-63 108,45-46,21-65,-43 89,0-46,43-43,-22 66,1-45,22-21,0-1,-22 22,21-22,1 0,0 22,0-22,0 12,0-12,23-12,-2 12,-20 0,22 0,20 0,-41 0,65 0,20-43,-85 42,66-22,41-20,-106 41,86-20,-45-22,-43 43,44-21,-1 0,-43 21,44-44,-23 24,-22 20,45-44,-23 23,-22 22,23-22,-23 21,0-21,0 11,0 0,0 0,0-1,0 1,-23 22,2-11,20 0,-44 45,-20-2,63-41,-65 43,1 20,64-63,-65 43,3-24,61-20,-19 22,22-2,0-20,-23-1,23 21,0-20,0-1,0 0,0 23,0-12,0 0,22-11,-21 0,66 0,-45 22,-22-21,45-1,42 0,-84 0,42 0,18 0,-59 0,63 0,-45 0,-22 0,45 0,-1 0,-43 0,22 0,-2-22,-20 21,21 1,-10 0,-1 0,-11 22,0-21,0-1,-22 0,21 0,1 22,-21 0,20-22,-44 0,2 44,41-43,-20 22,-21 19,41-39,-43 19,24 0,20-22,1 0,-22 22,21-21,-21 21,22-22,-22 22,22-21,-11 10,22 0,-11 12,22-23,-11 0,0 0,33 0,-43 0,22 0,42 0,-63 0,43 0,-2 0,-41 0,42 0,-22 0,-21 0,21 0,-11 0,1 0,-2 0,2 0,-1 0,-11 0,0 0,-33 0,22 0,-1 0,-9 0,20 0,-66-23,-20 23,84 0,-87-22,25 22,63 0,-65-23,23 23,43 0,-44 0,-20-22,63 22,-43 0,24 0,20 0,1-23,-22 23,21 0,-21 0,22-21,0 20,0-43,0 43,0-21,0-43,0 62,22-86,22-20,-43 106,66-109,-4-14,-59 117,86-81,-25-17,-63 102,66-84,-4 3,-61 82,64-63,-45 23,-21 43,43-44,-22 2,-21 41,21-20,0-22,-21 43,-1-44,0 1,0 43,0-44,-22 2,21 42,1-22,-43 1,41 22,-42 0,1-21,41 19,-43 2,-43 22,86-21,-65 21,25-22,39 0,-64 23,45-23,21 0,-21 0,0 22,22-22,0 0,-22 0,21 0,-21-22,22 22,0 0,0 0,0-45,0 3,0 39,0-64,21-40,-20 102,22-130,-2-37,-20 165,-1-128,0 48,0 85,0-66,0 47,0 20,-22-66,10 33,1 45,11-32,0 20,0-22,-21 23,20 0,1-22,0 11,-45 0,23 0,44-1,-22 2,0-2,0-9,0 19,0 2</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3:00.845"/>
    </inkml:context>
    <inkml:brush xml:id="br0">
      <inkml:brushProperty name="width" value="0.5" units="cm"/>
      <inkml:brushProperty name="height" value="0.5" units="cm"/>
      <inkml:brushProperty name="color" value="#ED1C24"/>
    </inkml:brush>
  </inkml:definitions>
  <inkml:trace contextRef="#ctx0" brushRef="#br0">1316 0,'0'0,"0"0,0 0,0 0,0 0,0 0,0 0,0 0,0 0,0 0,0 0,0 0,-82 124,0-1,-39 38,118-157,-202 242,44-45,157-196,-160 159,43-43,118-118,-120 79,83-2,39-78,-81 81,42-83,38 0,-39 41,41-1,0-39,-41-1,41 38,0-35,0-3,0 0,0 41,0-21,41-81,-1 61,-39 0,82-41,-2-40,-80 80,204-164,-44 45,-157 117,202-203,23 53,-212 142,148-113,-6 5,-154 115,119-78,-45 3,-76 75,79-78,-1 42,-80 39,40 1,0-40,-40 39,-1-40,40 41,-39 0,-1 0,0-41,0 41,41 0,-81 40,39-39,1-1,-40 39,39-37,-82 39,3-1,78-39,-121 81,-37 78,155-155,-200 118,-35 77,233-194,-158 117,6-3,154-116,-118 37,42 39,79-78,-39 39,2-41,37 0,-39 41,1-41,39 0,1 0,0 0,41 0,-41 0,40-40,-39 39,81-81,-41 41,-41 41,83-83,-3 3,-78 78,121-80,-3-38,-116 117,119-80,-45 44,-74 37,-4 2</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8T15:33:03.991"/>
    </inkml:context>
    <inkml:brush xml:id="br0">
      <inkml:brushProperty name="width" value="0.5" units="cm"/>
      <inkml:brushProperty name="height" value="0.5" units="cm"/>
      <inkml:brushProperty name="color" value="#ED1C24"/>
    </inkml:brush>
  </inkml:definitions>
  <inkml:trace contextRef="#ctx0" brushRef="#br0">1604 2529,'0'0,"0"0,0 0,0 0,0 0,0 0,164-164,83-124,-234 273,262-258,13-56,-270 309,169-166,19-19,-190 189,174-174,15 26,-185 148,125-133,-22 26,-108 108,93-52,-25-16,-72 72,60-60,-30 30,-41 41,41-41,0 41,-40 0,39-41,-19 20,-21 21,0 0,0 0,0 0,-21 62,-20-21,-79 39,117-78,-162 122,-75 116,234-234,-282 241,47-46,235-196,-241 200,56-13,177-178,-151 150,7-5,152-153,-117 76,84-4,36-74,-79 38,42-2,39-39,1 40,-40-1,39-39,1-1,0 0,41-41,-1 1,-39 39,123-82,36-37,-156 117,243-203,-49 8,-191 191,281-199,-51 48,-227 152,154-118,-48 47,-108 72,115-77,-84 43,-37 37,80-80,-42 82,-38 0,-2-42,40 42,-39 0,-1 0,0 0,41 0,-81 0,39 0,-40 42,-39 77,77-115,-161 119,6 74,151-188,-280 238,-27 67,299-299,-273 231,-32 74,311-311,-279 238,48-47,233-194,-198 158,-27 29,217-180,-191 192,84-83,121-120,-122 162,1-83,120-80,-39 40,1 0,39-40,-40 40,1-41,39 0,1 0,0 0,0 0,0 0,41 0,0-41,81-81,-121 120,246-203,-7 5,-233 194,363-282,-46 45,-319 239,324-242,-13 9,-303 227,192-196,116 6,-313 195,239-160,-47 5,-194 156,158-120,-43 44,-119 78,122-80,-84 2,-39 78,40 2,-1-40,-39 39,40 1,-41-41,0 41,0 0,41 0,-41 0,0 0,0 0,-41 0,21 0,-83 82,-56 37,153-115,-240 161,-111 112,344-267,-399 278,49 35,356-317,-322 282,55-52,261-225,-275 277,10-50,268-230,-278 280,128-88,156-194,-202 199,45-44,157-157,-78 78,2-2,78-78,-80 40,82-3,0-37,-41 39,1-41,39 0,1 0,-41 40,40-39,1-1,0-41,0 41,42-41,78-40,-117 79,161-203,155-74,-309 270,278-320,113 8,-391 313,319-280,-12 90,-305 191,276-240,-49 48,-231 192,280-239,-7 4,-274 237,239-201,-51 50,-184 148,153-116,-45 6,-114 113,77-77,-3 42,-76 39,79-82,-82 43,0 39,42 1,-3-39,-37 37,-2-38,0 39,41 1,-21 0,-40-41,20 21,0 20,0 0,0 61,-41-61,41 0,-83 82,-78-1,158-79,-203 162,-35 37,236-196,-283 282,10-9,268-268,-360 319,88-6,276-317,-323 241,10 72,309-309,-195 237,3-46,198-197,-243 202,88-47,154-154,-160 119,7-6,152-113,-77 36,2 40,80-80,-81 41,42-42,39 0,1 41,-40-41,39 0,-40 41,20-21,1-40,20 60,0-39,0-1,-41 0,40 0,1 41,-39-41,37 0,2 0,0 0,0 0,0 0,0-41,40 1,-39 39,123-164,74-73,-191 230,281-321,32-31,-311 350,361-361,16 101,-361 253,263-230,34-35,-315 276,281-241,-6 46,-276 197,282-202,-48 6,-233 194,198-117,-44 3,-157 117,78-79,-2 42,-78 38,80-80,-42 42,-39 39,41-40,-2 41,-39 0,-1-41,40 41,-39 0,-1-41,0 20,0 21,0 0,41-20,-41 20,0 0,0 0,0 0,0 0,0 0,-41 0,41 40,0-39,-124 81,-36 79,156-158,-284 203,14 29,260-223,-274 234,7-4,275-237,-241 201,6 35,235-236,-199 201,6-8,192-190,-240 156,48-5,193-153,-200 199,6-45,194-155,-117 159,-39-42,160-120,-122 121,45-83,76-39,-79 81,1-1,79-79,-39-2,41 40,0-39,-41-1,41 40,0-39,-41-1,21 0,-1 41,1-21,20-20,0 0,0 0,0 0,61-20,21-62,39-39,-118 118,243-202,78-78,-319 278,366-324,32 46,-395 278,321-242,-13 10,-303 228,233-238,37 5,-278 237,242-200,-9 6,-229 192,155-116,-8 6,-147 110,114-116,-43 43,-78 78,122-81,-45 4,-76 76,-3-38,40 41,-39 0,40-41,-41 1,0 39,41 1,-41 0,0-41,40 41,-39 0,-1 0,0-40,0 39,0 1,0 0,0 41,-40-41,39 0,-81 82,-36-4,113-74,-283 202,25-18,238-171,25-17</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5:45.947"/>
    </inkml:context>
    <inkml:brush xml:id="br0">
      <inkml:brushProperty name="width" value="0.5" units="cm"/>
      <inkml:brushProperty name="height" value="0.5" units="cm"/>
      <inkml:brushProperty name="color" value="#0FCDB2"/>
    </inkml:brush>
  </inkml:definitions>
  <inkml:trace contextRef="#ctx0" brushRef="#br0">1039 247,'0'0,"0"0,0 0,0 0,0 0,0 0,302-80,-183 44,66-10,172 9,-118 1,1 25,125 26,-115-15,-21 23,167 13,-134-12,0-2,167 14,-143-12,-10-1,155 4,-133-3,-25-13,164-1,-139 2,-24-12,147-9,-135 9,-22-11,74-7,-88 6,-57 1,-16-15,-46 2,-41 13,-38 9,-16 2,-13 0,13-8,0-4,-25 12,-10 0,-1 0,0 0,-225-21,57 21,-262 0,180 0,-68 0,-220 9,168 3,35-12,-226 17,204-5,-6-1,-209 7,190-6,19-1,-166 16,159-4,53-11,-104 14,123-2,53-13,2-1,64 2,64-12,56 9,11 3,26-12,3 0,7 0,0 0,11 0,-11 0,23 0,48 0,-59 0,80 0,230 0,-131 0,62 0,242 8,-161-8,-1 11,136 40,-147-15,-19-2,182 20,-163-18,-12-2,162 19,-150-17,-14-2,117 12,-126-11,-36-12,2-4,-74-7,-34-1,-9-18,-28 7,-52-11,1 10,-9 1,-24 0,-41-25,23 19,-65-21,-9 5,-261-66,138 28,-65 2,-258-12,180 10,-26 27,-219 12,210 9,-9 1,-227 10,200 1,12 0,-176 17,176-5,31-1,-152-1,156 2,53-12,-65 8,84 4,102-12,36 0,29 0,51 0,37 0,7 0,12 0,-1 0,1 0,6 0,24 21,-6-21,188 50,-105-26,85 21,264 36,-170-34,38 11,171-4,-149-18,-25-2,198 11,-173-9,2-14,193-20,-195-2,12 0,117-24,-141 12,-34-10,110-6,-124 16,-51-10,-3 10,-53 1,-67 11,-36-9,-4-3,-49 12,7-8,6 8,-24-11,-9 9,-2 2,-158-33,109 21,-113-23,-254-42,176 29,-75-8,-188 0,168 20,28 2,-201-3,173 1,14 24,-164-14,162 2,15 13,-117-7,126 6,53 1,7-7,59 6,79 1,23 1,6 10,60-11,-12 10,11 1,2 0,18-25,-8 2,22 12,-7 8,-3 3</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5:04:31.171"/>
    </inkml:context>
    <inkml:brush xml:id="br0">
      <inkml:brushProperty name="width" value="0.5" units="cm"/>
      <inkml:brushProperty name="height" value="0.5" units="cm"/>
      <inkml:brushProperty name="color" value="#FA0684"/>
    </inkml:brush>
  </inkml:definitions>
  <inkml:trace contextRef="#ctx0" brushRef="#br0">1 1275,'0'0,"0"0,0 0,0 0,0 0,0 0,0 0,0 0,0 0,0 0,0 0,0 0,0 0,0 0,0 0,0 0,0 0,0 0,123 124,40 38,-161-160,203 163,-4 36,-196-197,118 79,0 39,-122-121,122 81,-2-1,-119-80,81 40,-2 41,-80-81,40 40,40-1,-80-39,40 40,-1-1,-39-39,-1-1,41 40,-40-39,-1-1,79 40,-76-39,-3 41,40-3,-39-37,40-2,-41 40,0-39,41-1,-41 40,0-39,41 40,-20-20,-1-1,0 0,2 1,-2-1,1 1,-2-1,3 2,-22 18,0-39,41-1,-41 40,0-39,41-1,-41 40,0-39,41 40,-41-41,41 41,-41-41,20 20,1 1,20 20,-41 0,41-41,-40 0,-1 41,0-40,40-1,-39 0,-1 0,0 40,0-39,0-1,0 0,41 0,-21 0,-20 0,0 0,-20 41,20-21,0-20,41-20,-21 20,-20 0,0 0,0 0,0 0,0 0,0 0,0 0,0 0,0 0,0 0,0 0,-20-41,20 21,0-1,0-21,0 23,41 38,-41-58,0 37,0 2,0-40,0 39,0-40,0 21,0-1,40 21,-39 0,-1-41,0 0,0 41,41-41,-41-38,0 75,41-37,-41-40,0 80,42-81,-42 2,0 78,41-81,-1 3,-39 78,40-80,-41-38,0 116,41-78,-1 3,-39 76,40-79,0 1,-41 80,42-82,-42-38,0 119,41-80,-2 2,-37 77,39-79,-1 2,-39 78,40-80,-1 2,-39 77,-1-79,40 2,-39 78,40-80,-41 3,0 76,42-39,-2-38,-39 78,-1-39,0 1,0 39,0 1,40-40,-39 39,-1-40,0 20,0 1,0 0,0-2,39 22,-37 0,-2-41,0 21,0-1,0 21,0 0,0-41,0 22,41 38,-21-19,-40-41,20 41,0 0,0-40,0 39,0-20,0 21,0 0,0 0,0 0,0 0</inkml:trace>
  <inkml:trace contextRef="#ctx0" brushRef="#br0" timeOffset="2086">4318 2509,'0'0,"0"0,0 0,0 0,0 0,0 0,0 0,0 0,0 0,0 0,0 0,0 0,0 0,0 0,0 0,0 0,0 0,0 0,0 0,0 0,0 0,0 0,0 0,0 0,0 0,0 0,0 0,0 0,124 123,-42 1,80-3,-159-119,120 121,-83-82,-39-40,81 81,-1-42,-79-39,80 40,-1 0,-80-41,81 41,-1-1,-79-39,121 40,-45-41,-74 0,78 42,79-42,-157 0,78 0,36 0,-113 0,78 0,-4 0,-76 0,79 0,-2-40,-78 38,122 2,-45-39,-76 37,120-39,-4 2,-114 37,159-80,-2 42,-159 39,120-81,-43 42,-78 38,81-39,-43 1,-39 39,81-40,-42 1,-39 39,40-40,-1 1,-39 39,-1-40,40 41,-39 0,-1-42,0 2,0 39,41 1,-41-80,0 78,0-39,0 1,0 39,-41-81,41 42,0 38,0-39,0 2,0 37,0-39,-40 1,39 39,-40-40,1-40,39 80,-40-82,-40 43,80 39,-40-40,0-39,40 78,-40 2,0-41,41 41,0-41,-40 0,39 41,-81-42,42 2,39 39,-82-40,6 3,72 35,-36-38,-38-38,76 76,-79-38,2 1,77 38,-79-39,42 2,39 37,-81-39,2-39,78 78,-40 2,42-40,0 39,-82-40,43 1,37 39,-39 1,2-79,37 75,-39 4,1-40,39 39,-41-40,22 20,-1 1,1 0,-1-42,-19 62,39 0,1-41,-40 1,39 38,1-39,-40 41,39 0,1-41,0 1,0 39,-41 1,41-40,0 39,0-39,0 39,0-40,0 41,41 0,-41-40,0 39,41 1,-20 0,-1-42,0 22,42 40,-23-58,-37 35,81 3,-3-40,-78 39,39 1,-1-40,-39 39,81 1,-2-40,-77 39,79 1,-42-40,-39 39,81 1,-1 0,-80 0,41-41,38 41,-78 0,39 0,-20 0,40 0,-20-41,-41 41,41 0,-1 0,-38 0,39 0,-21 0,1 0,19 0,-39 0,-1 0,40 0,-39 0,40 0,-20 0,-21 0,0 0,20 0,-20 0</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5:04:43.477"/>
    </inkml:context>
    <inkml:brush xml:id="br0">
      <inkml:brushProperty name="width" value="0.5" units="cm"/>
      <inkml:brushProperty name="height" value="0.5" units="cm"/>
      <inkml:brushProperty name="color" value="#ED1C24"/>
    </inkml:brush>
  </inkml:definitions>
  <inkml:trace contextRef="#ctx0" brushRef="#br0">0 452,'0'0,"0"0,0 0,0 0,0 0,0 0,0 0,0 0,0 0,0 0,0 0,0 0,0 0,0 0,0 0,0 0,0 0,0 0,0 0,0 0,0 0,0 0,0 0,0 0,0 0,0 0,0 0,0 0,0 0,0 0,0 0,0 0,0 0,0 0,0 0,0 0,0 0,0 0,0 0,0 0,0 0,0 0,0 0,0 0,0 0,0 0,21 0,20 0,-2 0,-37 0,39 0,-2 0,-37 0,19 0,-1 0,-20 0,21 0,-1 0,-19 0,19 0,0 20,-19-19,19-1,0 0,-19 0,19 0,-20 20,0-19,21-1,-1 0,-20 0,0 20,20-20,-19 0,20 21,-1-21,-20 0,21 20,-21-20,20 0,-20 20,0-19,21-1,-21 20,0-20,20 0,-9 0,-1 21,0-11,0 0,0 0,1 1,-1-1,1 1,-1-1,0 0,10-10,-19 0,-1 21,20-21,-20 0,0 20,20-20,-19 0,-1 21,20-21,-20 0,0 20,0-9,21-1,-21 10,0-19,21-1,-1 20,-20-20,21 21,-21-1,0-20,20 0,0 20,-19-19,19 19,0 0,-19-19,19 19,-20 1,0-21,21 0,-21 20,0-19,21-1,-21 20,0-20,20 0,-20 20,0-19,21-1,-21 20,0-20,20 0,1 21,-21-21,0 0,20 20,-20-20,0 0,21 21,-21-21,0 0,20 20,-20-20,21 21,-21-21,0 21,20-21,-19 0,-1 20,20-20,-20 0,0 21,20-21,-19 0,19 20,-9-9,-22-1,32-10,-21 0,0 20,20-20,-20 0,0 0,21 0,-21 0,0 21,20-21,-19 0,-1 21,20-21,-20 0,0 20,20-20,-19 0,-1 21,20-21,-20 0,0 20,20 0,-19-19,19-1,-20 19,0-18,21 20,-2-2,-18-18,41 20,-23-1,-18-19,20 19,-1 20,-20-39,21 20,-21-1,0-20,20 0,0 20,-19-19,19 19,21 21,-40-40,19 19,0-20,-19 0,-1 21,20-21,-20 0,41 20,-20 1,-21-21,21 20,-11-9,0-1,0 0,1 1,9-11,-20 0,0 20,20 0,-19-19,19-1,-20 20,0-20,21 0,-1 20,-20-19,0-1,20 20,-19-20,-1 0,20 20,-19-19,19 19,-20-20,0 0,20 21,-19-21,19 20,-20-19,21-1,-21 0,0 20,0-10,20 1,-10-1,1 0,9 11,-20-1,21-20,-21 0,10 0,1 21,9-1,-20-20,0 0,0-20,0 20,0-10,0 10,0 0,21 10,-21-10,0 0,20 0,-9 0,-1 20,0-10,21 22,48 46,-76-74,-3-4</inkml:trace>
  <inkml:trace contextRef="#ctx0" brushRef="#br0" timeOffset="2044">2447 2056,'0'0,"0"0,0 0,0 0,0 0,0 0,0 0,0 0,41-62,41-20,0 0,-81 81,81-101,-41 61,-38 38,35-35,-17-3,-20 37,18-13,22-44,-37 54,33-48,25-7,-57 57,52-72,-16 36,-36 36,51-52,4-3,-58 58,19-39,39-19,-59 59,20-40,19 0,-39 40,20-40,-1 21,-20 20,41-41,-21 21,-19 19,19-40,0 21,-19 19,40-40,-21 21,-19 20,19-41,-20 0,0 40,21-19,-1 0,-20 19,0 1,0-20,0 20,21-41,-1 21,-19 19,-1-19,0 0,0 19,20 1,-20-20,0 19,0-19,20 0,-19 19,-1-40,0 21,0 20,20-21,-20 1,0 20,0-21,0 11,0-1,20-9,-19 20,-1-21,0 1,0 20,0 0,0-21,0 21,0-20,20 20,-20 0,0-21,0 1,0 19,0 1,0-20,0 20,0-21,0 11,0 0,21 10,-21 0,0-21,0 11,0 0,0 0,0-1,0 11</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7T15:04:47.707"/>
    </inkml:context>
    <inkml:brush xml:id="br0">
      <inkml:brushProperty name="width" value="0.5" units="cm"/>
      <inkml:brushProperty name="height" value="0.5" units="cm"/>
      <inkml:brushProperty name="color" value="#ED1C24"/>
    </inkml:brush>
  </inkml:definitions>
  <inkml:trace contextRef="#ctx0" brushRef="#br0">0 2036,'0'0,"0"0,0 0,0 0,0 0,0 0,0 0,0 0,0 0,0 0,0 0,0 0,0 0,0 0,42 20,19 1,-22 18,-37-37,101 19,-63-1,-39-20,40 21,-1-2,-38-18,39 20,-1 19,-39-39,60 20,0 19,-60-39,81 19,-5 19,-71-37,35 19,18 19,-57-39,81 20,-43-1,-39-20,60 21,-21-1,-38-20,39 0,-2 20,-37-19,60 19,-23-20,-37 0,39 21,-2-21,-37 0,39 0,-1 20,-39-19,40-1,-1 0,-39 0,61 0,-22 0,-39 0,81 0,-41 0,-40 0,60 0,-1 0,-58 0,18 0,21 0,-40 0,60 0,-41-20,-19 19,40 1,-1 0,-39 0,20 0,19 0,-39 0,19 0,0 0,-19 0,40-21,-21 21,-19 0,40 0,-1-19,-39 18,19 1,20-20,-39 19,20 1,-11 0,1-20,9 20,-20 0,41-21,-21 1,-19 20,40-21,0 1,-41 20,21-21,19 1,-39 19,60-40,-41 21,-19 20,20-41,18 21,-37 19,18-40,-20 21,0 19,21-19,-21 0,0 19,0 1,0-20,0 20,0-21,-20 1,19 20,1-21,0 1,0 19,-20-40,0 22,19 18,-19-40,0 1,19 39,-61-20,42 1,20 19,-21-40,-19 21,39 20,-20-21,-18 1,37 20,-18-21,0 1,19 20,1 0,-20-20,20 19,-41-20,21 21,19 0,-40-41,21 41,19 0,-19-41,0 21,19 20,-40-21,2 1,37 19,-19-40,-17 22,35 18,-58-40,1 1,58 39,-39-41,-18-17,56 57,-38-39,21 1,19 39,-60-41,21-18,39 59,-40-40,1-18,38 56,-18-38,0 21,19 19,-19-40,0 1,19 39,-19-61,20-113,0 165,0 10</inkml:trace>
  <inkml:trace contextRef="#ctx0" brushRef="#br0" timeOffset="848">1686 268,'0'0,"0"0,0 0,0 0,0 0,0 0,0 0,0 0,0 0,0 0,42 0,58-20,-98 19,101-19,38-21,-138 40,100-19,-23 0,-78 19,80-19,-21-21,-60 41,81-21,-23 1,-56 20,59 0,-22-21,-39 21,60 0,-21-20,-38 19,39 1,-2 0,-37 0,39 0,-1 0,-39 0,40 0,-1 0,-39 0,-1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3T17:55:51.053"/>
    </inkml:context>
    <inkml:brush xml:id="br0">
      <inkml:brushProperty name="width" value="0.5" units="cm"/>
      <inkml:brushProperty name="height" value="0.5" units="cm"/>
      <inkml:brushProperty name="color" value="#0FCDB2"/>
    </inkml:brush>
  </inkml:definitions>
  <inkml:trace contextRef="#ctx0" brushRef="#br0">2715 6157,'0'0,"0"0,0 0,0 0,0 0,0 0,0 0,0 0,136 9,-32 2,199-2,-112-9,28 12,147 22,-116-10,-13-2,122 22,-120-20,-14 10,145 20,-132-18,2-2,116 3,-117-1,-11-25,96 16,-97-3,-30-13,16 7,-58-6,-30-1,30-19,-36-4,-38 12,8-17,-29 5,-3 1,-36 2,-9-3,0 12,1-13,-1 1,-6 6,-99-46,35-6,-248-89,127 52,-60-8,-207-20,147 39,8 9,-224 11,193 28,5 2,-177 5,172 6,3 11,-126 3,135-3,40 12,-4 0,59 0,89 0,40 0,14 0,38 0,-11 0,9 0,13 0,9 0,2 0,6 0,6 0,0 0,83 0,-48 0,58 0,219-34,-122 11,43 0,217-5,-151 4,-18 13,123-7,-130 6,-30 0,124-5,-106 5,-32 0,65 3,-80 9,-43-11,-42 2,-34 9,-28-12,-20 11,0 1,-36 0,5-8,7 8,-24-11,13 10,-1 1,-6 0,-162-46,40 11,-235 0,148 11,-71 1,-228 21,156-10,27 24,-222 14,183-14,3 10,-195 39,180-25,15 10,-129 33,150-31,34 10,1-4,61-18,88-2,47-14,7 4,62-24,14 8,-3-8,23 11,-1-10,-11-1,24 0,106 8,-95-8,115 12,216-3,-139 3,45-12,247 0,-161 0,-24 0,170 0,-170 0,7 0,193 0,-176 0,-11 0,132 0,-145 0,-25 0,117-16,-116 4,-55 1,86-16,-79 3,-92 13,-6 1,-32-2,-51 12,-40-9,-5-3,-12 12,5-8,-5 8,0-11,-28 10,4 1,0 0,-187-50,104 26,-84-20,-248-38,164 35,-35-11,-212 12,153 10,38 13,-259-4,208 3,-22 13,-219 35,194-12,22 11,-153 47,167-35,32 24,-86 35,125-34,41 7,-7 0,73-20,65-12,53-16,14-7,36-1,7-10,4-1,12 0,41 21,-18-21,141 17,-104-5,114-1,262 24,-173-11,72-1,178 4,-155-3,-26-13,179 15,-165-14,-11 11,187-5,-164-6,-14 0,154-11,-152-1,-29 0,181 0,-164 0,-12 0,84-34,-119 10,-35 1,74-4,-88 3,-42 13,-44-7,-32 6,-40 0,-20 3,0 9,-37-11,16 10,-3 1,-12 0,-9-24,3 18,-85-22,10 6,-231-39,133 25,-73-10,-232 9,174 13,-31 2,-134 3,164 7,-2 0,-171 3,138 9,37-11,-165 2,140 9,37-12,-120-6,119 6,44 1,-2 10,53 1,65 0,33-8,9-4,50 12,14 0,8 0,1 0,5 0,0 0,162 29,-40-18,264 15,-153-14,63 11,242 4,-162-3,-24-12,209 5,-185-5,-1 0,191 5,-178-5,-19-1,256 16,-225-3,-5-13,182-2,-189-9,-14 12,147-3,-157 3,-36-12,108 0,-132 0,-30 0,-36-8,-41-4,-76 12,-56 0,1 0,-48 0,14 0,-2 0,-12 0,-8 0,2 0,-86-38,11 16,-256-14,135 0,-61 25,-251-33,168 8,2 14,-177 20,175 2,-1 0,-206 8,183-8,21 11,-181 7,184-6,3 0,-127 6,148-7,23 1,-106-11,107-1,56 0,-13 0,52 0,65 0,31-9,11 9,50-11,-7 10,5 1,18 0,8-8,10-4,25 12,-25 0,34 0,211-17,-114 5,73 1,272-16,-178 4,34 12,237 0,-212-1,-18 12,235 17,-204-5,8 0,171 13,-179-13,-19 11,172 5,-165-5,-37-11,131 22,-130-10,-50-1,22 4,-67-3,-82-13,-43-1,-19 2,-48-12,-7 9,-4 3,-13-12,-2-9,3 9,-12-11,-42-6,30 17,-34-24,-251-70,118 22,-50 15,-311-57,194 30,-30 16,-230 11,224 10,-32 24,-250-21,222 8,2 13,-229-4,216 3,13 12,-201-5,199 5,29 0,-201-14,196 14,25-11,-123-12,146 11,56 1,-65-29,93 16,67 2,60 6,28 4,62 12,31-5,2 5,24 0,-14 12,2 0,13 0,10-1,1-11,0 24,42-11,-42-1,57 0,225 50,-127-14,74-1,246 35,-165-22,14-2,127-1,-153-9,3-13,149 4,-152-3,4-13,120 7,-136-6,-10-1,82-10,-107-1,-32 0,-36 0,-51 0,-27 0,-50 0,-8 0,-23 0,-7 0,-5 0,0 0,-11-13,-1 1,0 6,-71 0,3-17,-259-13,136 13,-62 0,-240 21,171-10,-15 24,-144 30,159-18,0 11,-143 25,143-24,31 9,-123 27,128-36,45 21,-14 15,64-24,53-2,53-18,13-4,38-12,19 1,3-1,6-6,24 13,-6-8,218 67,-123-31,102 12,262 37,-197-24,88-14,193-30,-186-4,10-13,234 7,-208-6,0 0,236 5,-211-5,-3 0,227 5,-213-5,-13 0,224-12,-211 0,-14 0,150-8,-184 8,-23-11,131-24,-155 11,-56 1,-40 5,-47 18,-80-22,-31 7,-21 3,-35 6,-73 16,43-10,-24-29,6 18,-261-16,118 3,-65 13,-289-7,187 6,-46 1,-182 44,181-9,13-1,-224 29,186-16,20-2,-168 36,172-22,38-2,-141 17,139-16,47-12,-71 1,84-12,80-1,26-5,25-6,74 0,22-12,11 0,13 0,4 0,7 0,1 0,18 0,-7 0,12 0,156 0,-108 0,111 0,247 0,-168 0,59 0,173 9,-148 3,-33-12,181 9,-149 3,-23-12,223 25,-187-13,-14 11,157 12,-143-11,-49-1,122 12,-121-11,-49-1,-5 4,-54-3,-76-13,-45-1,-9-10,-37 11,4-10,-3-1,-13 0,3 0,-2 0,-6 0,-53-8,24-4,-256-31,124 20,-72-12,-266-10,183 22,-33-12,-149 16,170 7,-1 0,-195 3,173-3,1 12,-137 17,147-5,37-1,-95 7,106-6,63-1,-6 7,62-6,54-1,-38-17,32 6,44-11,60 9,15 2</inkml:trace>
  <inkml:trace contextRef="#ctx0" brushRef="#br0" timeOffset="782">15791 6240,'0'0,"0"0,0 0,0 0,0 0,0 0,0 0,0 0,0 0,0 0,0 0,0 0,0 0,-42-25,7 13,13-10,-40-23,14 9,15 14,12 3,9 7,1 1,-7-8,18 7,-21 2,9-1,0-1,12 12,-9-8,-3-4,12 12,-8-9,8-3,-11 12,2-8,9-4,-11 12,1-9,10-3,-11 12,9-9,2-3,0 12,-8-7,-4 7,12-11,-9 9,-3 2,12 0,0 0,0 0,0 0,-20-21,20-63,0 53,0 23,0 8</inkml:trace>
  <inkml:trace contextRef="#ctx0" brushRef="#br0" timeOffset="4281">17169 791,'0'0,"0"0,0 0,0 0,0 0,0 0,0-41,0-21,0-35,0 92,0-98,0 5,0 93,20-77,-20 2,0 77,21-79,-21 22,0 58,0-39,0 21,20 20,-10-10,-10 10,0 0,-10 30,-28 144,35-163,-120 360,-55 102,171-453,-260 658,-51 17,307-670,-298 654,-6 10,301-659,-294 628,40-83,248-533,-186 431,10-61,187-393,-94 208,65-112,35-107,3 33,0-61,0 20,0 20,19-20,-18 0,61-41,132-172,-182 200,234-296,69-142,-301 430,336-576,-94-13,-245 583,256-631,-16 60,-234 559,188-537,-27 122,-171 435,117-372,-65 134,-57 247,40-134,-42 84,0 59,0-20,0 1,0 19,0 1,0-19,0 18,0 1,-20 20,19-20,-122 124,-54 131,169-243,-280 399,-23 35,293-419,-291 508,33-22,265-492,-236 452,28-36,212-421,-117 312,65-90,57-229,-40 156,23-46,18-115,1 99,0-64,0-37,0 39,0-21,0-19,41-1,-1-20,-39 19,143-81,75-137,-212 212,261-384,9-144,-267 515,258-556,-90 22,-171 533,198-514,-68 106,-130 406,137-409,-7 59,-130 355,55-208,-23 87,-37 134,-2-56,0 80,0-18,0-42,0 22,0 17,0 2,0 20,0-19,-82 163,-118 175,194-328,-241 544,-90 120,325-651,-317 696,9-21,311-679,-300 679,50-41,251-637,-218 555,69-65,149-488,-94 409,62-114,39-307,-41 133,102-45,-58-95,19 37,76-22,-92-18,222-21,119-115,-322 126,366-238,6-109,-380 342,333-438,-60-29,-269 448,267-481,-68 18,-211 478,197-455,-67 98,-132 359,97-210,-44 107,-56 115,17-58,-10 31,-20 41,10-30,0 20,-20 0,-40 39,58-37,-204 183,-27 87,220-256,-296 374,-5 42,299-411,-232 410,-15 13,257-435,-242 484,-53 8,292-488,-239 460,28-73,212-389,-116 277,42-87,80-196,-41 98,22-52,40-61,-20 29,42-79,96-119,-133 173,222-344,67-81,-280 410,294-534,-49 18,-250 518,237-495,-28 19,-209 476,176-453,-8 78,-169 376,94-208,-62 109,-38 111,18-35,-40 61,20-20,0-20,19 0,-18 19,-21 22,20 36,0-53,-144 243,-51 123,184-349,-236 513,-65 53,295-557,-250 505,-7-7,260-501,-253 487,32-63,223-429,-152 389,68-143,89-248,-55 103,62-84,0-37,0 19,20-21,-19 0,102-41,111-155,-202 186,337-360,46-103,-378 453,373-536,-93 61,-285 476,255-474,-30 59,-227 416,175-352,-26 71,-154 289,77-154,-24 86,-54 73,17-15,-41 20,19 0,22-21,-11 11,0 20,0-10,-20 41,-29 77,37-112,-80 302,24 57,54-339,-99 447,24-17,76-439,-59 353,-15-62,72-287,-36 267,22-78,17-194,-18 148,20-26,0-132,20 76,-20-22,0-58,21 39,-11-20,1-62,87-58,-94 95,161-222,15-114,-175 330,201-381,-67-28,-135 407,58-379,-22 16,-39 359,20-395,-1 16,-20 379,21-334,-1 55,-20 282,42-254,-3-11,-37 268,39-155,-41 47,0 113,20-77,-20 102,0-20,0-20,0 0,0 19,0 1,0 0,0 0,0 0,0 83,19 183,-17-245,-23 370,2 45,18-420,-40 457,21-143,19-310,1 309,0-12,0-305,-20 296,0-33,19-262,1 234,0-35,0-198,0 150,0-28,0-128,21 95,-2-24,-18-76,20 59,-21-23,0-37,20 19,-20-2,0-18,21-1,-11 0,-10 0,0 0,10-62,32-81,-3-76,-37 211,39-341,-2 31,-37 307,-2-359,0 13,0 344,0-296,20-9,-20 307,21-276,-1 8,-19 270,19-259,0 13,-19 243,19-173,0 85,-19 97,-1-79,0 42,0 39,0-20,0 1,0 20,0-21,0 11,0 0,0 0,0 40,0-20,41 62,-21 126,-20-190,42 321,15 35,-53-337,37 404,-1-97,-38-318,18 313,-1 0,-17-309,-2 248,0 27,0-282,0 193,-20-33,19-161,1 152,0-86,0-73,0 77,0-24,0-55,0 18,0-1,0-19,0-1,0 0,0 0,0 0,0-21,21-82,-2-94,-18 189,20-362,-21-11,0 371,0-442,0 57,0 378,0-373,0-25,0 398,0-394,0 61,0 330,0-309,0 50,0 270,0-217,0 31,0 184,0-153,0 25,0 134,0-98,0 4,0 95,0-58,0 42,0 20,0-21,0 1,0 20,0 0,0 0,0 0,0 0,0 20,19 39,-18-56,40 285,-21 65,-19-336,40 435,-21 10,-19-451,-1 359,0-31,0-328,20 379,0-53,-19-324,19 357,0-38,-19-315,19 210,-20-69,0-152,21 159,-1-68,-19-92,-1 78,19-4,-18-76,20 59,-11-32,-20-40,10 29,0-17,0-2,0 0,0-41,0-78,0 114,-21-262,1-87,20 338,-42-437,3-22,37 457,-18-414,0-24,19 439,-19-435,20 3,0 425,0-428,0 20,0 412,20-330,0 15,-19 321,19-315,-20 73,0 244,21-255,-2 94,-18 161,-1-132,0 44,0 97,21-38,-41 1,19 39,1-40,20 41,-19 0,-1-21,0 11,0 10,0 0,0 31,0 69,0-97,0 182,-20 116,19-294,-19 404,0 28,19-425,-19 417,0-14,19-402,-19 417,-20 9,39-430,-41 421,3-74,37-346,-18 338,20-34,0-303,0 254,0-46,0-216,0 159,20-5,-20-153,0 117,20-3,-19-116,-1 78,20-62,-20-20,0 62,18 9,-15-60,-3-11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471AF7-49BC-FCE2-C3C7-7E8DD3DA0989}"/>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0A303CE9-51EE-3729-042B-F33648119E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92F13F2A-F59D-2043-15C2-3012F9D0F808}"/>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1E05B3BD-80AA-4F58-0671-E4987124710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1BB5E91-5222-FC2D-ED44-849E9EE342D9}"/>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2975924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273695-AB26-8724-B1FA-8DCF265412A1}"/>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A6841D84-8408-0F97-5BAE-32E30605349D}"/>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A97EC11E-47C9-D3F4-2A62-9CA190DED265}"/>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CFDD886E-EEEF-06FB-6EBA-F8080E8D580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2C135EE8-A0FF-AEA5-E8EC-46CE842D9C32}"/>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43309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21C296D-446A-39BC-3840-61F5A4BA2B9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CDBF0C7E-D082-24D4-DC3E-B6666E7CA7E2}"/>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1937CBC5-D97D-0B3F-C50F-8539F5F5C740}"/>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796E27A5-7D99-26C4-F828-D97B7D9C127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62733BE-091A-F0E1-537B-C42949D92727}"/>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564887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93DBA5-760F-FCFE-94F5-E45264171EFA}"/>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47C6FF19-73F3-8BE3-744B-036542A895EA}"/>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0766039A-8795-D029-C0AB-7E09A0CAD3A3}"/>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F51DDBCF-3CD0-B0FB-2012-BCF7AB1C4EE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508796D-91CE-D0B7-8C3A-F87B84A44ED0}"/>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245754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0FA93A-1B8C-ABF9-1113-DE4F1D3321C5}"/>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DA4E816C-EC2A-AC5E-4B32-D8ACD73139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985B37E2-7FB7-18B2-0089-D7CBBB116C97}"/>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66F7D8BC-EE76-2263-B4F1-83FFCDE6C6FD}"/>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833514C-BE94-EFCB-FCF4-525F1E14AA7A}"/>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4015945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7CFFB4-4DD2-87F6-9AE1-EE9C73B911BB}"/>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50EFCD9F-E94D-F2C2-71E7-16FD9543C36A}"/>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7B51192C-C6ED-6760-D5F0-AC5FCC439282}"/>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647AE285-679B-5CBB-EBC8-DD0DA51C3E97}"/>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6" name="Marcador de pie de página 5">
            <a:extLst>
              <a:ext uri="{FF2B5EF4-FFF2-40B4-BE49-F238E27FC236}">
                <a16:creationId xmlns:a16="http://schemas.microsoft.com/office/drawing/2014/main" id="{C58A2F74-ABE5-3A14-29D3-7406931C25C1}"/>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A16C90BB-1D0B-4952-DEF8-13DF5B23E304}"/>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3748848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CF9063-E327-38F7-3C40-D6CC50620C37}"/>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A85CB6E1-E2F4-F5D8-AE93-D90AB29C2E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9FA54152-7E0D-4BB4-6582-68F98F76BF24}"/>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9AA439FF-1CA8-B839-0A8A-AD3EE2BBFA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80511302-4557-7AB5-20E8-CB2CC883EE93}"/>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05C68BA0-8334-F51B-6EC4-5425A4DF1F1A}"/>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8" name="Marcador de pie de página 7">
            <a:extLst>
              <a:ext uri="{FF2B5EF4-FFF2-40B4-BE49-F238E27FC236}">
                <a16:creationId xmlns:a16="http://schemas.microsoft.com/office/drawing/2014/main" id="{52B2B194-78C5-37A6-0C43-118CC6A3817F}"/>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300B849B-05C7-6831-4F3D-B68BDF89A9D0}"/>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238712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80F580-0EA3-F687-4CE2-7ED68D225580}"/>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BE78C969-E220-AB26-07E5-87432321BD52}"/>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4" name="Marcador de pie de página 3">
            <a:extLst>
              <a:ext uri="{FF2B5EF4-FFF2-40B4-BE49-F238E27FC236}">
                <a16:creationId xmlns:a16="http://schemas.microsoft.com/office/drawing/2014/main" id="{58C12409-E955-CDB0-2602-54CF2619F1CF}"/>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CC37A5A7-A12D-5F24-AB8E-BC36F58C007D}"/>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390406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604C580-7F2D-6EEE-138B-49A1FCF8F74B}"/>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3" name="Marcador de pie de página 2">
            <a:extLst>
              <a:ext uri="{FF2B5EF4-FFF2-40B4-BE49-F238E27FC236}">
                <a16:creationId xmlns:a16="http://schemas.microsoft.com/office/drawing/2014/main" id="{541BAB30-19EE-5945-3088-F12DA6972BE6}"/>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21C7047C-54A1-C857-00DE-3D763B18E76A}"/>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56932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41D9AE-6EAB-16C2-A5EA-3AA030D1AAC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C5D6C323-FDE1-D332-83BD-27BF6E3F5B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93CC2542-B8A0-6CAA-E9EA-21D3A0F5DB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0F83AB74-116C-0E05-DF01-2E434D66F48B}"/>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6" name="Marcador de pie de página 5">
            <a:extLst>
              <a:ext uri="{FF2B5EF4-FFF2-40B4-BE49-F238E27FC236}">
                <a16:creationId xmlns:a16="http://schemas.microsoft.com/office/drawing/2014/main" id="{C93B9519-BC9C-933B-20E4-8B36CEB81ED8}"/>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D8E08B92-0DFF-1585-897C-B0285E0E0402}"/>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3457699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C7BF81-2E4B-E293-EEC3-FE8059616002}"/>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B1601288-AABE-EB6B-CEF9-D2511939D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9AA84905-41C3-D82D-4A9A-7DCF17DEB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12ADA4A5-A183-C7AF-0D9B-2504BF6597B4}"/>
              </a:ext>
            </a:extLst>
          </p:cNvPr>
          <p:cNvSpPr>
            <a:spLocks noGrp="1"/>
          </p:cNvSpPr>
          <p:nvPr>
            <p:ph type="dt" sz="half" idx="10"/>
          </p:nvPr>
        </p:nvSpPr>
        <p:spPr/>
        <p:txBody>
          <a:bodyPr/>
          <a:lstStyle/>
          <a:p>
            <a:fld id="{DD6EFB91-E8BD-444C-B4C9-B02975E41842}" type="datetimeFigureOut">
              <a:rPr lang="es-US" smtClean="0"/>
              <a:t>3/1/2024</a:t>
            </a:fld>
            <a:endParaRPr lang="es-US"/>
          </a:p>
        </p:txBody>
      </p:sp>
      <p:sp>
        <p:nvSpPr>
          <p:cNvPr id="6" name="Marcador de pie de página 5">
            <a:extLst>
              <a:ext uri="{FF2B5EF4-FFF2-40B4-BE49-F238E27FC236}">
                <a16:creationId xmlns:a16="http://schemas.microsoft.com/office/drawing/2014/main" id="{7F486E97-BBA8-C805-AF34-214A4D9DA352}"/>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388715A0-47DE-8B7B-7853-41C55CBD3A19}"/>
              </a:ext>
            </a:extLst>
          </p:cNvPr>
          <p:cNvSpPr>
            <a:spLocks noGrp="1"/>
          </p:cNvSpPr>
          <p:nvPr>
            <p:ph type="sldNum" sz="quarter" idx="12"/>
          </p:nvPr>
        </p:nvSpPr>
        <p:spPr/>
        <p:txBody>
          <a:bodyPr/>
          <a:lstStyle/>
          <a:p>
            <a:fld id="{78FD07AD-2F68-6242-8BF2-997946CFF8B6}" type="slidenum">
              <a:rPr lang="es-US" smtClean="0"/>
              <a:t>‹Nº›</a:t>
            </a:fld>
            <a:endParaRPr lang="es-US"/>
          </a:p>
        </p:txBody>
      </p:sp>
    </p:spTree>
    <p:extLst>
      <p:ext uri="{BB962C8B-B14F-4D97-AF65-F5344CB8AC3E}">
        <p14:creationId xmlns:p14="http://schemas.microsoft.com/office/powerpoint/2010/main" val="2917726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E167A74-4593-9030-9E1C-619CE6BDFC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FC501B17-FD26-C822-B46A-FA838733A2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741AA1BC-3F60-39B5-0093-18CE3F2A75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EFB91-E8BD-444C-B4C9-B02975E41842}" type="datetimeFigureOut">
              <a:rPr lang="es-US" smtClean="0"/>
              <a:t>3/1/2024</a:t>
            </a:fld>
            <a:endParaRPr lang="es-US"/>
          </a:p>
        </p:txBody>
      </p:sp>
      <p:sp>
        <p:nvSpPr>
          <p:cNvPr id="5" name="Marcador de pie de página 4">
            <a:extLst>
              <a:ext uri="{FF2B5EF4-FFF2-40B4-BE49-F238E27FC236}">
                <a16:creationId xmlns:a16="http://schemas.microsoft.com/office/drawing/2014/main" id="{1C59C831-F5B1-BBDB-CD2A-1B9E619217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US"/>
          </a:p>
        </p:txBody>
      </p:sp>
      <p:sp>
        <p:nvSpPr>
          <p:cNvPr id="6" name="Marcador de número de diapositiva 5">
            <a:extLst>
              <a:ext uri="{FF2B5EF4-FFF2-40B4-BE49-F238E27FC236}">
                <a16:creationId xmlns:a16="http://schemas.microsoft.com/office/drawing/2014/main" id="{0097AAB7-B940-2814-1F02-7002C448C8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D07AD-2F68-6242-8BF2-997946CFF8B6}" type="slidenum">
              <a:rPr lang="es-US" smtClean="0"/>
              <a:t>‹Nº›</a:t>
            </a:fld>
            <a:endParaRPr lang="es-US"/>
          </a:p>
        </p:txBody>
      </p:sp>
    </p:spTree>
    <p:extLst>
      <p:ext uri="{BB962C8B-B14F-4D97-AF65-F5344CB8AC3E}">
        <p14:creationId xmlns:p14="http://schemas.microsoft.com/office/powerpoint/2010/main" val="134710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7.png" /><Relationship Id="rId18" Type="http://schemas.openxmlformats.org/officeDocument/2006/relationships/customXml" Target="../ink/ink9.xml" /><Relationship Id="rId26" Type="http://schemas.openxmlformats.org/officeDocument/2006/relationships/customXml" Target="../ink/ink13.xml" /><Relationship Id="rId39" Type="http://schemas.openxmlformats.org/officeDocument/2006/relationships/image" Target="../media/image20.png" /><Relationship Id="rId21" Type="http://schemas.openxmlformats.org/officeDocument/2006/relationships/image" Target="../media/image11.png" /><Relationship Id="rId34" Type="http://schemas.openxmlformats.org/officeDocument/2006/relationships/customXml" Target="../ink/ink17.xml" /><Relationship Id="rId42" Type="http://schemas.openxmlformats.org/officeDocument/2006/relationships/customXml" Target="../ink/ink21.xml" /><Relationship Id="rId47" Type="http://schemas.openxmlformats.org/officeDocument/2006/relationships/image" Target="../media/image24.png" /><Relationship Id="rId50" Type="http://schemas.openxmlformats.org/officeDocument/2006/relationships/customXml" Target="../ink/ink25.xml" /><Relationship Id="rId55" Type="http://schemas.openxmlformats.org/officeDocument/2006/relationships/image" Target="../media/image28.png" /><Relationship Id="rId63" Type="http://schemas.openxmlformats.org/officeDocument/2006/relationships/image" Target="../media/image32.png" /><Relationship Id="rId68" Type="http://schemas.openxmlformats.org/officeDocument/2006/relationships/diagramLayout" Target="../diagrams/layout1.xml" /><Relationship Id="rId7" Type="http://schemas.openxmlformats.org/officeDocument/2006/relationships/image" Target="../media/image4.png" /><Relationship Id="rId71" Type="http://schemas.microsoft.com/office/2007/relationships/diagramDrawing" Target="../diagrams/drawing1.xml" /><Relationship Id="rId2" Type="http://schemas.openxmlformats.org/officeDocument/2006/relationships/customXml" Target="../ink/ink1.xml" /><Relationship Id="rId16" Type="http://schemas.openxmlformats.org/officeDocument/2006/relationships/customXml" Target="../ink/ink8.xml" /><Relationship Id="rId29" Type="http://schemas.openxmlformats.org/officeDocument/2006/relationships/image" Target="../media/image15.png" /><Relationship Id="rId1" Type="http://schemas.openxmlformats.org/officeDocument/2006/relationships/slideLayout" Target="../slideLayouts/slideLayout2.xml" /><Relationship Id="rId6" Type="http://schemas.openxmlformats.org/officeDocument/2006/relationships/customXml" Target="../ink/ink3.xml" /><Relationship Id="rId11" Type="http://schemas.openxmlformats.org/officeDocument/2006/relationships/image" Target="../media/image6.png" /><Relationship Id="rId24" Type="http://schemas.openxmlformats.org/officeDocument/2006/relationships/customXml" Target="../ink/ink12.xml" /><Relationship Id="rId32" Type="http://schemas.openxmlformats.org/officeDocument/2006/relationships/customXml" Target="../ink/ink16.xml" /><Relationship Id="rId37" Type="http://schemas.openxmlformats.org/officeDocument/2006/relationships/image" Target="../media/image19.png" /><Relationship Id="rId40" Type="http://schemas.openxmlformats.org/officeDocument/2006/relationships/customXml" Target="../ink/ink20.xml" /><Relationship Id="rId45" Type="http://schemas.openxmlformats.org/officeDocument/2006/relationships/image" Target="../media/image23.png" /><Relationship Id="rId53" Type="http://schemas.openxmlformats.org/officeDocument/2006/relationships/image" Target="../media/image27.png" /><Relationship Id="rId58" Type="http://schemas.openxmlformats.org/officeDocument/2006/relationships/customXml" Target="../ink/ink29.xml" /><Relationship Id="rId66" Type="http://schemas.openxmlformats.org/officeDocument/2006/relationships/image" Target="../media/image1.jpeg" /><Relationship Id="rId5" Type="http://schemas.openxmlformats.org/officeDocument/2006/relationships/image" Target="../media/image3.png" /><Relationship Id="rId15" Type="http://schemas.openxmlformats.org/officeDocument/2006/relationships/image" Target="../media/image8.png" /><Relationship Id="rId23" Type="http://schemas.openxmlformats.org/officeDocument/2006/relationships/image" Target="../media/image12.png" /><Relationship Id="rId28" Type="http://schemas.openxmlformats.org/officeDocument/2006/relationships/customXml" Target="../ink/ink14.xml" /><Relationship Id="rId36" Type="http://schemas.openxmlformats.org/officeDocument/2006/relationships/customXml" Target="../ink/ink18.xml" /><Relationship Id="rId49" Type="http://schemas.openxmlformats.org/officeDocument/2006/relationships/image" Target="../media/image25.png" /><Relationship Id="rId57" Type="http://schemas.openxmlformats.org/officeDocument/2006/relationships/image" Target="../media/image29.png" /><Relationship Id="rId61" Type="http://schemas.openxmlformats.org/officeDocument/2006/relationships/image" Target="../media/image31.png" /><Relationship Id="rId10" Type="http://schemas.openxmlformats.org/officeDocument/2006/relationships/customXml" Target="../ink/ink5.xml" /><Relationship Id="rId19" Type="http://schemas.openxmlformats.org/officeDocument/2006/relationships/image" Target="../media/image10.png" /><Relationship Id="rId31" Type="http://schemas.openxmlformats.org/officeDocument/2006/relationships/image" Target="../media/image16.png" /><Relationship Id="rId44" Type="http://schemas.openxmlformats.org/officeDocument/2006/relationships/customXml" Target="../ink/ink22.xml" /><Relationship Id="rId52" Type="http://schemas.openxmlformats.org/officeDocument/2006/relationships/customXml" Target="../ink/ink26.xml" /><Relationship Id="rId60" Type="http://schemas.openxmlformats.org/officeDocument/2006/relationships/customXml" Target="../ink/ink30.xml" /><Relationship Id="rId65" Type="http://schemas.openxmlformats.org/officeDocument/2006/relationships/image" Target="../media/image33.png" /><Relationship Id="rId4" Type="http://schemas.openxmlformats.org/officeDocument/2006/relationships/customXml" Target="../ink/ink2.xml" /><Relationship Id="rId9" Type="http://schemas.openxmlformats.org/officeDocument/2006/relationships/image" Target="../media/image5.png" /><Relationship Id="rId14" Type="http://schemas.openxmlformats.org/officeDocument/2006/relationships/customXml" Target="../ink/ink7.xml" /><Relationship Id="rId22" Type="http://schemas.openxmlformats.org/officeDocument/2006/relationships/customXml" Target="../ink/ink11.xml" /><Relationship Id="rId27" Type="http://schemas.openxmlformats.org/officeDocument/2006/relationships/image" Target="../media/image14.png" /><Relationship Id="rId30" Type="http://schemas.openxmlformats.org/officeDocument/2006/relationships/customXml" Target="../ink/ink15.xml" /><Relationship Id="rId35" Type="http://schemas.openxmlformats.org/officeDocument/2006/relationships/image" Target="../media/image18.png" /><Relationship Id="rId43" Type="http://schemas.openxmlformats.org/officeDocument/2006/relationships/image" Target="../media/image22.png" /><Relationship Id="rId48" Type="http://schemas.openxmlformats.org/officeDocument/2006/relationships/customXml" Target="../ink/ink24.xml" /><Relationship Id="rId56" Type="http://schemas.openxmlformats.org/officeDocument/2006/relationships/customXml" Target="../ink/ink28.xml" /><Relationship Id="rId64" Type="http://schemas.openxmlformats.org/officeDocument/2006/relationships/customXml" Target="../ink/ink32.xml" /><Relationship Id="rId69" Type="http://schemas.openxmlformats.org/officeDocument/2006/relationships/diagramQuickStyle" Target="../diagrams/quickStyle1.xml" /><Relationship Id="rId8" Type="http://schemas.openxmlformats.org/officeDocument/2006/relationships/customXml" Target="../ink/ink4.xml" /><Relationship Id="rId51" Type="http://schemas.openxmlformats.org/officeDocument/2006/relationships/image" Target="../media/image26.png" /><Relationship Id="rId3" Type="http://schemas.openxmlformats.org/officeDocument/2006/relationships/image" Target="../media/image2.png" /><Relationship Id="rId12" Type="http://schemas.openxmlformats.org/officeDocument/2006/relationships/customXml" Target="../ink/ink6.xml" /><Relationship Id="rId17" Type="http://schemas.openxmlformats.org/officeDocument/2006/relationships/image" Target="../media/image9.png" /><Relationship Id="rId25" Type="http://schemas.openxmlformats.org/officeDocument/2006/relationships/image" Target="../media/image13.png" /><Relationship Id="rId33" Type="http://schemas.openxmlformats.org/officeDocument/2006/relationships/image" Target="../media/image17.png" /><Relationship Id="rId38" Type="http://schemas.openxmlformats.org/officeDocument/2006/relationships/customXml" Target="../ink/ink19.xml" /><Relationship Id="rId46" Type="http://schemas.openxmlformats.org/officeDocument/2006/relationships/customXml" Target="../ink/ink23.xml" /><Relationship Id="rId59" Type="http://schemas.openxmlformats.org/officeDocument/2006/relationships/image" Target="../media/image30.png" /><Relationship Id="rId67" Type="http://schemas.openxmlformats.org/officeDocument/2006/relationships/diagramData" Target="../diagrams/data1.xml" /><Relationship Id="rId20" Type="http://schemas.openxmlformats.org/officeDocument/2006/relationships/customXml" Target="../ink/ink10.xml" /><Relationship Id="rId41" Type="http://schemas.openxmlformats.org/officeDocument/2006/relationships/image" Target="../media/image21.png" /><Relationship Id="rId54" Type="http://schemas.openxmlformats.org/officeDocument/2006/relationships/customXml" Target="../ink/ink27.xml" /><Relationship Id="rId62" Type="http://schemas.openxmlformats.org/officeDocument/2006/relationships/customXml" Target="../ink/ink31.xml" /><Relationship Id="rId70" Type="http://schemas.openxmlformats.org/officeDocument/2006/relationships/diagramColors" Target="../diagrams/colors1.xml" /></Relationships>
</file>

<file path=ppt/slides/_rels/slide2.xml.rels><?xml version="1.0" encoding="UTF-8" standalone="yes"?>
<Relationships xmlns="http://schemas.openxmlformats.org/package/2006/relationships"><Relationship Id="rId13" Type="http://schemas.openxmlformats.org/officeDocument/2006/relationships/image" Target="../media/image39.png" /><Relationship Id="rId18" Type="http://schemas.openxmlformats.org/officeDocument/2006/relationships/customXml" Target="../ink/ink40.xml" /><Relationship Id="rId26" Type="http://schemas.openxmlformats.org/officeDocument/2006/relationships/customXml" Target="../ink/ink46.xml" /><Relationship Id="rId39" Type="http://schemas.openxmlformats.org/officeDocument/2006/relationships/customXml" Target="../ink/ink55.xml" /><Relationship Id="rId21" Type="http://schemas.openxmlformats.org/officeDocument/2006/relationships/customXml" Target="../ink/ink42.xml" /><Relationship Id="rId34" Type="http://schemas.openxmlformats.org/officeDocument/2006/relationships/customXml" Target="../ink/ink52.xml" /><Relationship Id="rId42" Type="http://schemas.openxmlformats.org/officeDocument/2006/relationships/image" Target="../media/image49.png" /><Relationship Id="rId47" Type="http://schemas.openxmlformats.org/officeDocument/2006/relationships/customXml" Target="../ink/ink59.xml" /><Relationship Id="rId50" Type="http://schemas.openxmlformats.org/officeDocument/2006/relationships/image" Target="../media/image52.png" /><Relationship Id="rId55" Type="http://schemas.openxmlformats.org/officeDocument/2006/relationships/image" Target="../media/image4.jpeg" /><Relationship Id="rId7" Type="http://schemas.openxmlformats.org/officeDocument/2006/relationships/customXml" Target="../ink/ink35.xml" /><Relationship Id="rId12" Type="http://schemas.openxmlformats.org/officeDocument/2006/relationships/customXml" Target="../ink/ink37.xml" /><Relationship Id="rId17" Type="http://schemas.openxmlformats.org/officeDocument/2006/relationships/image" Target="../media/image41.png" /><Relationship Id="rId25" Type="http://schemas.openxmlformats.org/officeDocument/2006/relationships/customXml" Target="../ink/ink45.xml" /><Relationship Id="rId33" Type="http://schemas.openxmlformats.org/officeDocument/2006/relationships/customXml" Target="../ink/ink51.xml" /><Relationship Id="rId38" Type="http://schemas.openxmlformats.org/officeDocument/2006/relationships/image" Target="../media/image47.png" /><Relationship Id="rId46" Type="http://schemas.openxmlformats.org/officeDocument/2006/relationships/image" Target="../media/image50.png" /><Relationship Id="rId2" Type="http://schemas.openxmlformats.org/officeDocument/2006/relationships/customXml" Target="../ink/ink33.xml" /><Relationship Id="rId16" Type="http://schemas.openxmlformats.org/officeDocument/2006/relationships/customXml" Target="../ink/ink39.xml" /><Relationship Id="rId20" Type="http://schemas.openxmlformats.org/officeDocument/2006/relationships/customXml" Target="../ink/ink41.xml" /><Relationship Id="rId29" Type="http://schemas.openxmlformats.org/officeDocument/2006/relationships/image" Target="../media/image45.png" /><Relationship Id="rId41" Type="http://schemas.openxmlformats.org/officeDocument/2006/relationships/customXml" Target="../ink/ink56.xml" /><Relationship Id="rId54" Type="http://schemas.openxmlformats.org/officeDocument/2006/relationships/image" Target="../media/image54.png" /><Relationship Id="rId1" Type="http://schemas.openxmlformats.org/officeDocument/2006/relationships/slideLayout" Target="../slideLayouts/slideLayout2.xml" /><Relationship Id="rId6" Type="http://schemas.openxmlformats.org/officeDocument/2006/relationships/image" Target="../media/image35.png" /><Relationship Id="rId11" Type="http://schemas.openxmlformats.org/officeDocument/2006/relationships/image" Target="../media/image3.jpeg" /><Relationship Id="rId24" Type="http://schemas.openxmlformats.org/officeDocument/2006/relationships/image" Target="../media/image43.png" /><Relationship Id="rId32" Type="http://schemas.openxmlformats.org/officeDocument/2006/relationships/customXml" Target="../ink/ink50.xml" /><Relationship Id="rId37" Type="http://schemas.openxmlformats.org/officeDocument/2006/relationships/customXml" Target="../ink/ink54.xml" /><Relationship Id="rId40" Type="http://schemas.openxmlformats.org/officeDocument/2006/relationships/image" Target="../media/image48.png" /><Relationship Id="rId45" Type="http://schemas.openxmlformats.org/officeDocument/2006/relationships/customXml" Target="../ink/ink58.xml" /><Relationship Id="rId53" Type="http://schemas.openxmlformats.org/officeDocument/2006/relationships/customXml" Target="../ink/ink62.xml" /><Relationship Id="rId5" Type="http://schemas.openxmlformats.org/officeDocument/2006/relationships/customXml" Target="../ink/ink34.xml" /><Relationship Id="rId15" Type="http://schemas.openxmlformats.org/officeDocument/2006/relationships/image" Target="../media/image40.png" /><Relationship Id="rId23" Type="http://schemas.openxmlformats.org/officeDocument/2006/relationships/customXml" Target="../ink/ink44.xml" /><Relationship Id="rId28" Type="http://schemas.openxmlformats.org/officeDocument/2006/relationships/customXml" Target="../ink/ink47.xml" /><Relationship Id="rId36" Type="http://schemas.openxmlformats.org/officeDocument/2006/relationships/image" Target="../media/image46.png" /><Relationship Id="rId49" Type="http://schemas.openxmlformats.org/officeDocument/2006/relationships/customXml" Target="../ink/ink60.xml" /><Relationship Id="rId10" Type="http://schemas.openxmlformats.org/officeDocument/2006/relationships/image" Target="../media/image37.png" /><Relationship Id="rId19" Type="http://schemas.openxmlformats.org/officeDocument/2006/relationships/image" Target="../media/image42.png" /><Relationship Id="rId31" Type="http://schemas.openxmlformats.org/officeDocument/2006/relationships/customXml" Target="../ink/ink49.xml" /><Relationship Id="rId44" Type="http://schemas.openxmlformats.org/officeDocument/2006/relationships/image" Target="../media/image38.png" /><Relationship Id="rId52" Type="http://schemas.openxmlformats.org/officeDocument/2006/relationships/image" Target="../media/image53.png" /><Relationship Id="rId4" Type="http://schemas.openxmlformats.org/officeDocument/2006/relationships/image" Target="../media/image34.png" /><Relationship Id="rId9" Type="http://schemas.openxmlformats.org/officeDocument/2006/relationships/customXml" Target="../ink/ink36.xml" /><Relationship Id="rId14" Type="http://schemas.openxmlformats.org/officeDocument/2006/relationships/customXml" Target="../ink/ink38.xml" /><Relationship Id="rId22" Type="http://schemas.openxmlformats.org/officeDocument/2006/relationships/customXml" Target="../ink/ink43.xml" /><Relationship Id="rId27" Type="http://schemas.openxmlformats.org/officeDocument/2006/relationships/image" Target="../media/image44.png" /><Relationship Id="rId30" Type="http://schemas.openxmlformats.org/officeDocument/2006/relationships/customXml" Target="../ink/ink48.xml" /><Relationship Id="rId35" Type="http://schemas.openxmlformats.org/officeDocument/2006/relationships/customXml" Target="../ink/ink53.xml" /><Relationship Id="rId43" Type="http://schemas.openxmlformats.org/officeDocument/2006/relationships/customXml" Target="../ink/ink57.xml" /><Relationship Id="rId48" Type="http://schemas.openxmlformats.org/officeDocument/2006/relationships/image" Target="../media/image51.png" /><Relationship Id="rId8" Type="http://schemas.openxmlformats.org/officeDocument/2006/relationships/image" Target="../media/image36.png" /><Relationship Id="rId51" Type="http://schemas.openxmlformats.org/officeDocument/2006/relationships/customXml" Target="../ink/ink61.xml" /></Relationships>
</file>

<file path=ppt/slides/_rels/slide3.xml.rels><?xml version="1.0" encoding="UTF-8" standalone="yes"?>
<Relationships xmlns="http://schemas.openxmlformats.org/package/2006/relationships"><Relationship Id="rId8" Type="http://schemas.openxmlformats.org/officeDocument/2006/relationships/image" Target="../media/image510.png" /><Relationship Id="rId13" Type="http://schemas.openxmlformats.org/officeDocument/2006/relationships/customXml" Target="../ink/ink68.xml" /><Relationship Id="rId26" Type="http://schemas.openxmlformats.org/officeDocument/2006/relationships/customXml" Target="../ink/ink73.xml" /><Relationship Id="rId18" Type="http://schemas.openxmlformats.org/officeDocument/2006/relationships/image" Target="../media/image560.png" /><Relationship Id="rId21" Type="http://schemas.openxmlformats.org/officeDocument/2006/relationships/image" Target="../media/image5.jpeg" /><Relationship Id="rId34" Type="http://schemas.openxmlformats.org/officeDocument/2006/relationships/customXml" Target="../ink/ink77.xml" /><Relationship Id="rId7" Type="http://schemas.openxmlformats.org/officeDocument/2006/relationships/customXml" Target="../ink/ink65.xml" /><Relationship Id="rId12" Type="http://schemas.openxmlformats.org/officeDocument/2006/relationships/image" Target="../media/image530.png" /><Relationship Id="rId17" Type="http://schemas.openxmlformats.org/officeDocument/2006/relationships/customXml" Target="../ink/ink70.xml" /><Relationship Id="rId25" Type="http://schemas.openxmlformats.org/officeDocument/2006/relationships/image" Target="../media/image59.png" /><Relationship Id="rId33" Type="http://schemas.openxmlformats.org/officeDocument/2006/relationships/image" Target="../media/image62.png" /><Relationship Id="rId38" Type="http://schemas.openxmlformats.org/officeDocument/2006/relationships/image" Target="../media/image64.png" /><Relationship Id="rId2" Type="http://schemas.openxmlformats.org/officeDocument/2006/relationships/customXml" Target="../ink/ink63.xml" /><Relationship Id="rId16" Type="http://schemas.openxmlformats.org/officeDocument/2006/relationships/image" Target="../media/image55.png" /><Relationship Id="rId20" Type="http://schemas.openxmlformats.org/officeDocument/2006/relationships/image" Target="../media/image57.png" /><Relationship Id="rId29" Type="http://schemas.openxmlformats.org/officeDocument/2006/relationships/image" Target="../media/image60.png" /><Relationship Id="rId1" Type="http://schemas.openxmlformats.org/officeDocument/2006/relationships/slideLayout" Target="../slideLayouts/slideLayout2.xml" /><Relationship Id="rId6" Type="http://schemas.openxmlformats.org/officeDocument/2006/relationships/image" Target="../media/image500.png" /><Relationship Id="rId11" Type="http://schemas.openxmlformats.org/officeDocument/2006/relationships/customXml" Target="../ink/ink67.xml" /><Relationship Id="rId24" Type="http://schemas.openxmlformats.org/officeDocument/2006/relationships/customXml" Target="../ink/ink72.xml" /><Relationship Id="rId32" Type="http://schemas.openxmlformats.org/officeDocument/2006/relationships/customXml" Target="../ink/ink76.xml" /><Relationship Id="rId37" Type="http://schemas.openxmlformats.org/officeDocument/2006/relationships/customXml" Target="../ink/ink79.xml" /><Relationship Id="rId5" Type="http://schemas.openxmlformats.org/officeDocument/2006/relationships/customXml" Target="../ink/ink64.xml" /><Relationship Id="rId15" Type="http://schemas.openxmlformats.org/officeDocument/2006/relationships/customXml" Target="../ink/ink69.xml" /><Relationship Id="rId23" Type="http://schemas.openxmlformats.org/officeDocument/2006/relationships/image" Target="../media/image58.png" /><Relationship Id="rId28" Type="http://schemas.openxmlformats.org/officeDocument/2006/relationships/customXml" Target="../ink/ink74.xml" /><Relationship Id="rId36" Type="http://schemas.openxmlformats.org/officeDocument/2006/relationships/image" Target="../media/image63.png" /><Relationship Id="rId10" Type="http://schemas.openxmlformats.org/officeDocument/2006/relationships/image" Target="../media/image520.png" /><Relationship Id="rId31" Type="http://schemas.openxmlformats.org/officeDocument/2006/relationships/image" Target="../media/image61.png" /><Relationship Id="rId4" Type="http://schemas.openxmlformats.org/officeDocument/2006/relationships/image" Target="../media/image380.png" /><Relationship Id="rId9" Type="http://schemas.openxmlformats.org/officeDocument/2006/relationships/customXml" Target="../ink/ink66.xml" /><Relationship Id="rId14" Type="http://schemas.openxmlformats.org/officeDocument/2006/relationships/image" Target="../media/image540.png" /><Relationship Id="rId22" Type="http://schemas.openxmlformats.org/officeDocument/2006/relationships/customXml" Target="../ink/ink71.xml" /><Relationship Id="rId27" Type="http://schemas.openxmlformats.org/officeDocument/2006/relationships/image" Target="../media/image56.png" /><Relationship Id="rId30" Type="http://schemas.openxmlformats.org/officeDocument/2006/relationships/customXml" Target="../ink/ink75.xml" /><Relationship Id="rId35" Type="http://schemas.openxmlformats.org/officeDocument/2006/relationships/customXml" Target="../ink/ink78.xml" /></Relationships>
</file>

<file path=ppt/slides/_rels/slide4.xml.rels><?xml version="1.0" encoding="UTF-8" standalone="yes"?>
<Relationships xmlns="http://schemas.openxmlformats.org/package/2006/relationships"><Relationship Id="rId8" Type="http://schemas.openxmlformats.org/officeDocument/2006/relationships/image" Target="../media/image6.jpeg" /><Relationship Id="rId13" Type="http://schemas.openxmlformats.org/officeDocument/2006/relationships/image" Target="../media/image10.jpeg" /><Relationship Id="rId3" Type="http://schemas.openxmlformats.org/officeDocument/2006/relationships/image" Target="../media/image600.png" /><Relationship Id="rId7" Type="http://schemas.openxmlformats.org/officeDocument/2006/relationships/image" Target="../media/image620.png" /><Relationship Id="rId12" Type="http://schemas.openxmlformats.org/officeDocument/2006/relationships/image" Target="../media/image4.jpeg" /><Relationship Id="rId2" Type="http://schemas.openxmlformats.org/officeDocument/2006/relationships/customXml" Target="../ink/ink80.xml" /><Relationship Id="rId1" Type="http://schemas.openxmlformats.org/officeDocument/2006/relationships/slideLayout" Target="../slideLayouts/slideLayout2.xml" /><Relationship Id="rId6" Type="http://schemas.openxmlformats.org/officeDocument/2006/relationships/customXml" Target="../ink/ink82.xml" /><Relationship Id="rId11" Type="http://schemas.openxmlformats.org/officeDocument/2006/relationships/image" Target="../media/image9.jpeg" /><Relationship Id="rId5" Type="http://schemas.openxmlformats.org/officeDocument/2006/relationships/image" Target="../media/image610.png" /><Relationship Id="rId10" Type="http://schemas.openxmlformats.org/officeDocument/2006/relationships/image" Target="../media/image8.jpeg" /><Relationship Id="rId4" Type="http://schemas.openxmlformats.org/officeDocument/2006/relationships/customXml" Target="../ink/ink81.xml" /><Relationship Id="rId9" Type="http://schemas.openxmlformats.org/officeDocument/2006/relationships/image" Target="../media/image7.jpeg" /></Relationships>
</file>

<file path=ppt/slides/_rels/slide5.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17" name="Entrada de lápiz 16">
                <a:extLst>
                  <a:ext uri="{FF2B5EF4-FFF2-40B4-BE49-F238E27FC236}">
                    <a16:creationId xmlns:a16="http://schemas.microsoft.com/office/drawing/2014/main" id="{9BE40F12-8964-9FF4-CEE6-DD9D81B34138}"/>
                  </a:ext>
                </a:extLst>
              </p14:cNvPr>
              <p14:cNvContentPartPr/>
              <p14:nvPr/>
            </p14:nvContentPartPr>
            <p14:xfrm>
              <a:off x="-237020" y="1406230"/>
              <a:ext cx="5936400" cy="5522040"/>
            </p14:xfrm>
          </p:contentPart>
        </mc:Choice>
        <mc:Fallback xmlns="">
          <p:pic>
            <p:nvPicPr>
              <p:cNvPr id="17" name="Entrada de lápiz 16">
                <a:extLst>
                  <a:ext uri="{FF2B5EF4-FFF2-40B4-BE49-F238E27FC236}">
                    <a16:creationId xmlns:a16="http://schemas.microsoft.com/office/drawing/2014/main" id="{9BE40F12-8964-9FF4-CEE6-DD9D81B34138}"/>
                  </a:ext>
                </a:extLst>
              </p:cNvPr>
              <p:cNvPicPr/>
              <p:nvPr/>
            </p:nvPicPr>
            <p:blipFill>
              <a:blip r:embed="rId3"/>
              <a:stretch>
                <a:fillRect/>
              </a:stretch>
            </p:blipFill>
            <p:spPr>
              <a:xfrm>
                <a:off x="-327015" y="1316230"/>
                <a:ext cx="6116029" cy="57016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0" name="Entrada de lápiz 19">
                <a:extLst>
                  <a:ext uri="{FF2B5EF4-FFF2-40B4-BE49-F238E27FC236}">
                    <a16:creationId xmlns:a16="http://schemas.microsoft.com/office/drawing/2014/main" id="{B0A7B45B-2C44-B875-8683-FEFA0997C7D5}"/>
                  </a:ext>
                </a:extLst>
              </p14:cNvPr>
              <p14:cNvContentPartPr/>
              <p14:nvPr/>
            </p14:nvContentPartPr>
            <p14:xfrm>
              <a:off x="2856820" y="2560750"/>
              <a:ext cx="4308120" cy="5063040"/>
            </p14:xfrm>
          </p:contentPart>
        </mc:Choice>
        <mc:Fallback xmlns="">
          <p:pic>
            <p:nvPicPr>
              <p:cNvPr id="20" name="Entrada de lápiz 19">
                <a:extLst>
                  <a:ext uri="{FF2B5EF4-FFF2-40B4-BE49-F238E27FC236}">
                    <a16:creationId xmlns:a16="http://schemas.microsoft.com/office/drawing/2014/main" id="{B0A7B45B-2C44-B875-8683-FEFA0997C7D5}"/>
                  </a:ext>
                </a:extLst>
              </p:cNvPr>
              <p:cNvPicPr/>
              <p:nvPr/>
            </p:nvPicPr>
            <p:blipFill>
              <a:blip r:embed="rId5"/>
              <a:stretch>
                <a:fillRect/>
              </a:stretch>
            </p:blipFill>
            <p:spPr>
              <a:xfrm>
                <a:off x="2766820" y="2470750"/>
                <a:ext cx="4487760" cy="52426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1" name="Entrada de lápiz 20">
                <a:extLst>
                  <a:ext uri="{FF2B5EF4-FFF2-40B4-BE49-F238E27FC236}">
                    <a16:creationId xmlns:a16="http://schemas.microsoft.com/office/drawing/2014/main" id="{1390A937-E124-214F-594C-DD89BC8AF716}"/>
                  </a:ext>
                </a:extLst>
              </p14:cNvPr>
              <p14:cNvContentPartPr/>
              <p14:nvPr/>
            </p14:nvContentPartPr>
            <p14:xfrm>
              <a:off x="843700" y="2175910"/>
              <a:ext cx="4337640" cy="5522040"/>
            </p14:xfrm>
          </p:contentPart>
        </mc:Choice>
        <mc:Fallback xmlns="">
          <p:pic>
            <p:nvPicPr>
              <p:cNvPr id="21" name="Entrada de lápiz 20">
                <a:extLst>
                  <a:ext uri="{FF2B5EF4-FFF2-40B4-BE49-F238E27FC236}">
                    <a16:creationId xmlns:a16="http://schemas.microsoft.com/office/drawing/2014/main" id="{1390A937-E124-214F-594C-DD89BC8AF716}"/>
                  </a:ext>
                </a:extLst>
              </p:cNvPr>
              <p:cNvPicPr/>
              <p:nvPr/>
            </p:nvPicPr>
            <p:blipFill>
              <a:blip r:embed="rId7"/>
              <a:stretch>
                <a:fillRect/>
              </a:stretch>
            </p:blipFill>
            <p:spPr>
              <a:xfrm>
                <a:off x="753700" y="2085910"/>
                <a:ext cx="4517280" cy="57016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2" name="Entrada de lápiz 21">
                <a:extLst>
                  <a:ext uri="{FF2B5EF4-FFF2-40B4-BE49-F238E27FC236}">
                    <a16:creationId xmlns:a16="http://schemas.microsoft.com/office/drawing/2014/main" id="{031661CC-022D-1037-B8AF-42F3DE069C0D}"/>
                  </a:ext>
                </a:extLst>
              </p14:cNvPr>
              <p14:cNvContentPartPr/>
              <p14:nvPr/>
            </p14:nvContentPartPr>
            <p14:xfrm>
              <a:off x="-81140" y="2827150"/>
              <a:ext cx="2775600" cy="3286800"/>
            </p14:xfrm>
          </p:contentPart>
        </mc:Choice>
        <mc:Fallback xmlns="">
          <p:pic>
            <p:nvPicPr>
              <p:cNvPr id="22" name="Entrada de lápiz 21">
                <a:extLst>
                  <a:ext uri="{FF2B5EF4-FFF2-40B4-BE49-F238E27FC236}">
                    <a16:creationId xmlns:a16="http://schemas.microsoft.com/office/drawing/2014/main" id="{031661CC-022D-1037-B8AF-42F3DE069C0D}"/>
                  </a:ext>
                </a:extLst>
              </p:cNvPr>
              <p:cNvPicPr/>
              <p:nvPr/>
            </p:nvPicPr>
            <p:blipFill>
              <a:blip r:embed="rId9"/>
              <a:stretch>
                <a:fillRect/>
              </a:stretch>
            </p:blipFill>
            <p:spPr>
              <a:xfrm>
                <a:off x="-171140" y="2737140"/>
                <a:ext cx="2955240" cy="34664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3" name="Entrada de lápiz 22">
                <a:extLst>
                  <a:ext uri="{FF2B5EF4-FFF2-40B4-BE49-F238E27FC236}">
                    <a16:creationId xmlns:a16="http://schemas.microsoft.com/office/drawing/2014/main" id="{7BA1E58C-48B9-27C9-C42E-4F45F9EC0C99}"/>
                  </a:ext>
                </a:extLst>
              </p14:cNvPr>
              <p14:cNvContentPartPr/>
              <p14:nvPr/>
            </p14:nvContentPartPr>
            <p14:xfrm>
              <a:off x="-466340" y="3189830"/>
              <a:ext cx="1584000" cy="4367160"/>
            </p14:xfrm>
          </p:contentPart>
        </mc:Choice>
        <mc:Fallback xmlns="">
          <p:pic>
            <p:nvPicPr>
              <p:cNvPr id="23" name="Entrada de lápiz 22">
                <a:extLst>
                  <a:ext uri="{FF2B5EF4-FFF2-40B4-BE49-F238E27FC236}">
                    <a16:creationId xmlns:a16="http://schemas.microsoft.com/office/drawing/2014/main" id="{7BA1E58C-48B9-27C9-C42E-4F45F9EC0C99}"/>
                  </a:ext>
                </a:extLst>
              </p:cNvPr>
              <p:cNvPicPr/>
              <p:nvPr/>
            </p:nvPicPr>
            <p:blipFill>
              <a:blip r:embed="rId11"/>
              <a:stretch>
                <a:fillRect/>
              </a:stretch>
            </p:blipFill>
            <p:spPr>
              <a:xfrm>
                <a:off x="-556340" y="3099830"/>
                <a:ext cx="1763640" cy="45468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6" name="Entrada de lápiz 25">
                <a:extLst>
                  <a:ext uri="{FF2B5EF4-FFF2-40B4-BE49-F238E27FC236}">
                    <a16:creationId xmlns:a16="http://schemas.microsoft.com/office/drawing/2014/main" id="{6077683B-534C-3C66-2EA4-8118244D05D2}"/>
                  </a:ext>
                </a:extLst>
              </p14:cNvPr>
              <p14:cNvContentPartPr/>
              <p14:nvPr/>
            </p14:nvContentPartPr>
            <p14:xfrm>
              <a:off x="366338" y="2757056"/>
              <a:ext cx="2039400" cy="3371760"/>
            </p14:xfrm>
          </p:contentPart>
        </mc:Choice>
        <mc:Fallback xmlns="">
          <p:pic>
            <p:nvPicPr>
              <p:cNvPr id="26" name="Entrada de lápiz 25">
                <a:extLst>
                  <a:ext uri="{FF2B5EF4-FFF2-40B4-BE49-F238E27FC236}">
                    <a16:creationId xmlns:a16="http://schemas.microsoft.com/office/drawing/2014/main" id="{6077683B-534C-3C66-2EA4-8118244D05D2}"/>
                  </a:ext>
                </a:extLst>
              </p:cNvPr>
              <p:cNvPicPr/>
              <p:nvPr/>
            </p:nvPicPr>
            <p:blipFill>
              <a:blip r:embed="rId13"/>
              <a:stretch>
                <a:fillRect/>
              </a:stretch>
            </p:blipFill>
            <p:spPr>
              <a:xfrm>
                <a:off x="276338" y="2667056"/>
                <a:ext cx="2219040" cy="35514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7" name="Entrada de lápiz 26">
                <a:extLst>
                  <a:ext uri="{FF2B5EF4-FFF2-40B4-BE49-F238E27FC236}">
                    <a16:creationId xmlns:a16="http://schemas.microsoft.com/office/drawing/2014/main" id="{A0FAFBFB-D813-B178-AFFF-899C20DB27D4}"/>
                  </a:ext>
                </a:extLst>
              </p14:cNvPr>
              <p14:cNvContentPartPr/>
              <p14:nvPr/>
            </p14:nvContentPartPr>
            <p14:xfrm>
              <a:off x="3870938" y="4973576"/>
              <a:ext cx="903240" cy="274320"/>
            </p14:xfrm>
          </p:contentPart>
        </mc:Choice>
        <mc:Fallback xmlns="">
          <p:pic>
            <p:nvPicPr>
              <p:cNvPr id="27" name="Entrada de lápiz 26">
                <a:extLst>
                  <a:ext uri="{FF2B5EF4-FFF2-40B4-BE49-F238E27FC236}">
                    <a16:creationId xmlns:a16="http://schemas.microsoft.com/office/drawing/2014/main" id="{A0FAFBFB-D813-B178-AFFF-899C20DB27D4}"/>
                  </a:ext>
                </a:extLst>
              </p:cNvPr>
              <p:cNvPicPr/>
              <p:nvPr/>
            </p:nvPicPr>
            <p:blipFill>
              <a:blip r:embed="rId15"/>
              <a:stretch>
                <a:fillRect/>
              </a:stretch>
            </p:blipFill>
            <p:spPr>
              <a:xfrm>
                <a:off x="3780974" y="4883576"/>
                <a:ext cx="1082808" cy="4539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8" name="Entrada de lápiz 27">
                <a:extLst>
                  <a:ext uri="{FF2B5EF4-FFF2-40B4-BE49-F238E27FC236}">
                    <a16:creationId xmlns:a16="http://schemas.microsoft.com/office/drawing/2014/main" id="{C4062BBF-1802-57D3-37FF-59150264B250}"/>
                  </a:ext>
                </a:extLst>
              </p14:cNvPr>
              <p14:cNvContentPartPr/>
              <p14:nvPr/>
            </p14:nvContentPartPr>
            <p14:xfrm>
              <a:off x="-26164" y="7904994"/>
              <a:ext cx="3453120" cy="377640"/>
            </p14:xfrm>
          </p:contentPart>
        </mc:Choice>
        <mc:Fallback xmlns="">
          <p:pic>
            <p:nvPicPr>
              <p:cNvPr id="28" name="Entrada de lápiz 27">
                <a:extLst>
                  <a:ext uri="{FF2B5EF4-FFF2-40B4-BE49-F238E27FC236}">
                    <a16:creationId xmlns:a16="http://schemas.microsoft.com/office/drawing/2014/main" id="{C4062BBF-1802-57D3-37FF-59150264B250}"/>
                  </a:ext>
                </a:extLst>
              </p:cNvPr>
              <p:cNvPicPr/>
              <p:nvPr/>
            </p:nvPicPr>
            <p:blipFill>
              <a:blip r:embed="rId17"/>
              <a:stretch>
                <a:fillRect/>
              </a:stretch>
            </p:blipFill>
            <p:spPr>
              <a:xfrm>
                <a:off x="-116164" y="7814908"/>
                <a:ext cx="3632760" cy="557451"/>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2" name="Entrada de lápiz 31">
                <a:extLst>
                  <a:ext uri="{FF2B5EF4-FFF2-40B4-BE49-F238E27FC236}">
                    <a16:creationId xmlns:a16="http://schemas.microsoft.com/office/drawing/2014/main" id="{6E563095-D94F-56AF-FE63-05A68B425757}"/>
                  </a:ext>
                </a:extLst>
              </p14:cNvPr>
              <p14:cNvContentPartPr/>
              <p14:nvPr/>
            </p14:nvContentPartPr>
            <p14:xfrm>
              <a:off x="-340804" y="4689114"/>
              <a:ext cx="6873120" cy="3016440"/>
            </p14:xfrm>
          </p:contentPart>
        </mc:Choice>
        <mc:Fallback xmlns="">
          <p:pic>
            <p:nvPicPr>
              <p:cNvPr id="32" name="Entrada de lápiz 31">
                <a:extLst>
                  <a:ext uri="{FF2B5EF4-FFF2-40B4-BE49-F238E27FC236}">
                    <a16:creationId xmlns:a16="http://schemas.microsoft.com/office/drawing/2014/main" id="{6E563095-D94F-56AF-FE63-05A68B425757}"/>
                  </a:ext>
                </a:extLst>
              </p:cNvPr>
              <p:cNvPicPr/>
              <p:nvPr/>
            </p:nvPicPr>
            <p:blipFill>
              <a:blip r:embed="rId19"/>
              <a:stretch>
                <a:fillRect/>
              </a:stretch>
            </p:blipFill>
            <p:spPr>
              <a:xfrm>
                <a:off x="-430809" y="4599114"/>
                <a:ext cx="7052769" cy="31960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33" name="Entrada de lápiz 32">
                <a:extLst>
                  <a:ext uri="{FF2B5EF4-FFF2-40B4-BE49-F238E27FC236}">
                    <a16:creationId xmlns:a16="http://schemas.microsoft.com/office/drawing/2014/main" id="{54363D1E-E402-A3CC-D287-AAF9D92CE5DE}"/>
                  </a:ext>
                </a:extLst>
              </p14:cNvPr>
              <p14:cNvContentPartPr/>
              <p14:nvPr/>
            </p14:nvContentPartPr>
            <p14:xfrm>
              <a:off x="6001381" y="1174114"/>
              <a:ext cx="744840" cy="5854680"/>
            </p14:xfrm>
          </p:contentPart>
        </mc:Choice>
        <mc:Fallback xmlns="">
          <p:pic>
            <p:nvPicPr>
              <p:cNvPr id="33" name="Entrada de lápiz 32">
                <a:extLst>
                  <a:ext uri="{FF2B5EF4-FFF2-40B4-BE49-F238E27FC236}">
                    <a16:creationId xmlns:a16="http://schemas.microsoft.com/office/drawing/2014/main" id="{54363D1E-E402-A3CC-D287-AAF9D92CE5DE}"/>
                  </a:ext>
                </a:extLst>
              </p:cNvPr>
              <p:cNvPicPr/>
              <p:nvPr/>
            </p:nvPicPr>
            <p:blipFill>
              <a:blip r:embed="rId21"/>
              <a:stretch>
                <a:fillRect/>
              </a:stretch>
            </p:blipFill>
            <p:spPr>
              <a:xfrm>
                <a:off x="5911381" y="1084114"/>
                <a:ext cx="924480" cy="60343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34" name="Entrada de lápiz 33">
                <a:extLst>
                  <a:ext uri="{FF2B5EF4-FFF2-40B4-BE49-F238E27FC236}">
                    <a16:creationId xmlns:a16="http://schemas.microsoft.com/office/drawing/2014/main" id="{196130DD-1259-7B5C-5D96-7C84E49A7CF6}"/>
                  </a:ext>
                </a:extLst>
              </p14:cNvPr>
              <p14:cNvContentPartPr/>
              <p14:nvPr/>
            </p14:nvContentPartPr>
            <p14:xfrm>
              <a:off x="6072301" y="1587394"/>
              <a:ext cx="6250320" cy="6091200"/>
            </p14:xfrm>
          </p:contentPart>
        </mc:Choice>
        <mc:Fallback xmlns="">
          <p:pic>
            <p:nvPicPr>
              <p:cNvPr id="34" name="Entrada de lápiz 33">
                <a:extLst>
                  <a:ext uri="{FF2B5EF4-FFF2-40B4-BE49-F238E27FC236}">
                    <a16:creationId xmlns:a16="http://schemas.microsoft.com/office/drawing/2014/main" id="{196130DD-1259-7B5C-5D96-7C84E49A7CF6}"/>
                  </a:ext>
                </a:extLst>
              </p:cNvPr>
              <p:cNvPicPr/>
              <p:nvPr/>
            </p:nvPicPr>
            <p:blipFill>
              <a:blip r:embed="rId23"/>
              <a:stretch>
                <a:fillRect/>
              </a:stretch>
            </p:blipFill>
            <p:spPr>
              <a:xfrm>
                <a:off x="5982301" y="1497394"/>
                <a:ext cx="6429960" cy="62708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7" name="Entrada de lápiz 36">
                <a:extLst>
                  <a:ext uri="{FF2B5EF4-FFF2-40B4-BE49-F238E27FC236}">
                    <a16:creationId xmlns:a16="http://schemas.microsoft.com/office/drawing/2014/main" id="{524B5E22-AD4B-EB0A-F3A0-F0090D3BBA8E}"/>
                  </a:ext>
                </a:extLst>
              </p14:cNvPr>
              <p14:cNvContentPartPr/>
              <p14:nvPr/>
            </p14:nvContentPartPr>
            <p14:xfrm>
              <a:off x="6288176" y="960489"/>
              <a:ext cx="5893920" cy="893880"/>
            </p14:xfrm>
          </p:contentPart>
        </mc:Choice>
        <mc:Fallback xmlns="">
          <p:pic>
            <p:nvPicPr>
              <p:cNvPr id="37" name="Entrada de lápiz 36">
                <a:extLst>
                  <a:ext uri="{FF2B5EF4-FFF2-40B4-BE49-F238E27FC236}">
                    <a16:creationId xmlns:a16="http://schemas.microsoft.com/office/drawing/2014/main" id="{524B5E22-AD4B-EB0A-F3A0-F0090D3BBA8E}"/>
                  </a:ext>
                </a:extLst>
              </p:cNvPr>
              <p:cNvPicPr/>
              <p:nvPr/>
            </p:nvPicPr>
            <p:blipFill>
              <a:blip r:embed="rId25"/>
              <a:stretch>
                <a:fillRect/>
              </a:stretch>
            </p:blipFill>
            <p:spPr>
              <a:xfrm>
                <a:off x="6198176" y="870489"/>
                <a:ext cx="6073560" cy="107352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38" name="Entrada de lápiz 37">
                <a:extLst>
                  <a:ext uri="{FF2B5EF4-FFF2-40B4-BE49-F238E27FC236}">
                    <a16:creationId xmlns:a16="http://schemas.microsoft.com/office/drawing/2014/main" id="{A9ABF95D-2AB6-7FB0-FEC7-0F736794CACF}"/>
                  </a:ext>
                </a:extLst>
              </p14:cNvPr>
              <p14:cNvContentPartPr/>
              <p14:nvPr/>
            </p14:nvContentPartPr>
            <p14:xfrm>
              <a:off x="4862216" y="3562209"/>
              <a:ext cx="360" cy="360"/>
            </p14:xfrm>
          </p:contentPart>
        </mc:Choice>
        <mc:Fallback xmlns="">
          <p:pic>
            <p:nvPicPr>
              <p:cNvPr id="38" name="Entrada de lápiz 37">
                <a:extLst>
                  <a:ext uri="{FF2B5EF4-FFF2-40B4-BE49-F238E27FC236}">
                    <a16:creationId xmlns:a16="http://schemas.microsoft.com/office/drawing/2014/main" id="{A9ABF95D-2AB6-7FB0-FEC7-0F736794CACF}"/>
                  </a:ext>
                </a:extLst>
              </p:cNvPr>
              <p:cNvPicPr/>
              <p:nvPr/>
            </p:nvPicPr>
            <p:blipFill>
              <a:blip r:embed="rId27"/>
              <a:stretch>
                <a:fillRect/>
              </a:stretch>
            </p:blipFill>
            <p:spPr>
              <a:xfrm>
                <a:off x="4772216" y="3472209"/>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39" name="Entrada de lápiz 38">
                <a:extLst>
                  <a:ext uri="{FF2B5EF4-FFF2-40B4-BE49-F238E27FC236}">
                    <a16:creationId xmlns:a16="http://schemas.microsoft.com/office/drawing/2014/main" id="{F1CBF68E-76D2-6913-A81D-3B10BC82BEE4}"/>
                  </a:ext>
                </a:extLst>
              </p14:cNvPr>
              <p14:cNvContentPartPr/>
              <p14:nvPr/>
            </p14:nvContentPartPr>
            <p14:xfrm>
              <a:off x="-117664" y="-419031"/>
              <a:ext cx="5105520" cy="5276160"/>
            </p14:xfrm>
          </p:contentPart>
        </mc:Choice>
        <mc:Fallback xmlns="">
          <p:pic>
            <p:nvPicPr>
              <p:cNvPr id="39" name="Entrada de lápiz 38">
                <a:extLst>
                  <a:ext uri="{FF2B5EF4-FFF2-40B4-BE49-F238E27FC236}">
                    <a16:creationId xmlns:a16="http://schemas.microsoft.com/office/drawing/2014/main" id="{F1CBF68E-76D2-6913-A81D-3B10BC82BEE4}"/>
                  </a:ext>
                </a:extLst>
              </p:cNvPr>
              <p:cNvPicPr/>
              <p:nvPr/>
            </p:nvPicPr>
            <p:blipFill>
              <a:blip r:embed="rId29"/>
              <a:stretch>
                <a:fillRect/>
              </a:stretch>
            </p:blipFill>
            <p:spPr>
              <a:xfrm>
                <a:off x="-207664" y="-509031"/>
                <a:ext cx="5285160" cy="545580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40" name="Entrada de lápiz 39">
                <a:extLst>
                  <a:ext uri="{FF2B5EF4-FFF2-40B4-BE49-F238E27FC236}">
                    <a16:creationId xmlns:a16="http://schemas.microsoft.com/office/drawing/2014/main" id="{A6854BF5-CFC1-91F3-7186-FA72302D74E3}"/>
                  </a:ext>
                </a:extLst>
              </p14:cNvPr>
              <p14:cNvContentPartPr/>
              <p14:nvPr/>
            </p14:nvContentPartPr>
            <p14:xfrm>
              <a:off x="3416816" y="-129951"/>
              <a:ext cx="3732120" cy="5676840"/>
            </p14:xfrm>
          </p:contentPart>
        </mc:Choice>
        <mc:Fallback xmlns="">
          <p:pic>
            <p:nvPicPr>
              <p:cNvPr id="40" name="Entrada de lápiz 39">
                <a:extLst>
                  <a:ext uri="{FF2B5EF4-FFF2-40B4-BE49-F238E27FC236}">
                    <a16:creationId xmlns:a16="http://schemas.microsoft.com/office/drawing/2014/main" id="{A6854BF5-CFC1-91F3-7186-FA72302D74E3}"/>
                  </a:ext>
                </a:extLst>
              </p:cNvPr>
              <p:cNvPicPr/>
              <p:nvPr/>
            </p:nvPicPr>
            <p:blipFill>
              <a:blip r:embed="rId31"/>
              <a:stretch>
                <a:fillRect/>
              </a:stretch>
            </p:blipFill>
            <p:spPr>
              <a:xfrm>
                <a:off x="3326816" y="-219951"/>
                <a:ext cx="3911760" cy="585648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41" name="Entrada de lápiz 40">
                <a:extLst>
                  <a:ext uri="{FF2B5EF4-FFF2-40B4-BE49-F238E27FC236}">
                    <a16:creationId xmlns:a16="http://schemas.microsoft.com/office/drawing/2014/main" id="{77B90BD3-FD9C-CBFC-A1B8-ED8B8448BC55}"/>
                  </a:ext>
                </a:extLst>
              </p14:cNvPr>
              <p14:cNvContentPartPr/>
              <p14:nvPr/>
            </p14:nvContentPartPr>
            <p14:xfrm>
              <a:off x="5913416" y="559809"/>
              <a:ext cx="1787400" cy="966240"/>
            </p14:xfrm>
          </p:contentPart>
        </mc:Choice>
        <mc:Fallback xmlns="">
          <p:pic>
            <p:nvPicPr>
              <p:cNvPr id="41" name="Entrada de lápiz 40">
                <a:extLst>
                  <a:ext uri="{FF2B5EF4-FFF2-40B4-BE49-F238E27FC236}">
                    <a16:creationId xmlns:a16="http://schemas.microsoft.com/office/drawing/2014/main" id="{77B90BD3-FD9C-CBFC-A1B8-ED8B8448BC55}"/>
                  </a:ext>
                </a:extLst>
              </p:cNvPr>
              <p:cNvPicPr/>
              <p:nvPr/>
            </p:nvPicPr>
            <p:blipFill>
              <a:blip r:embed="rId33"/>
              <a:stretch>
                <a:fillRect/>
              </a:stretch>
            </p:blipFill>
            <p:spPr>
              <a:xfrm>
                <a:off x="5823416" y="469775"/>
                <a:ext cx="1967040" cy="1145947"/>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42" name="Entrada de lápiz 41">
                <a:extLst>
                  <a:ext uri="{FF2B5EF4-FFF2-40B4-BE49-F238E27FC236}">
                    <a16:creationId xmlns:a16="http://schemas.microsoft.com/office/drawing/2014/main" id="{4D61D55E-A174-4F34-EAD0-B9D2550018E9}"/>
                  </a:ext>
                </a:extLst>
              </p14:cNvPr>
              <p14:cNvContentPartPr/>
              <p14:nvPr/>
            </p14:nvContentPartPr>
            <p14:xfrm>
              <a:off x="7283126" y="-66615"/>
              <a:ext cx="3227400" cy="1503000"/>
            </p14:xfrm>
          </p:contentPart>
        </mc:Choice>
        <mc:Fallback xmlns="">
          <p:pic>
            <p:nvPicPr>
              <p:cNvPr id="42" name="Entrada de lápiz 41">
                <a:extLst>
                  <a:ext uri="{FF2B5EF4-FFF2-40B4-BE49-F238E27FC236}">
                    <a16:creationId xmlns:a16="http://schemas.microsoft.com/office/drawing/2014/main" id="{4D61D55E-A174-4F34-EAD0-B9D2550018E9}"/>
                  </a:ext>
                </a:extLst>
              </p:cNvPr>
              <p:cNvPicPr/>
              <p:nvPr/>
            </p:nvPicPr>
            <p:blipFill>
              <a:blip r:embed="rId35"/>
              <a:stretch>
                <a:fillRect/>
              </a:stretch>
            </p:blipFill>
            <p:spPr>
              <a:xfrm>
                <a:off x="7193136" y="-156615"/>
                <a:ext cx="3407020" cy="168264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43" name="Entrada de lápiz 42">
                <a:extLst>
                  <a:ext uri="{FF2B5EF4-FFF2-40B4-BE49-F238E27FC236}">
                    <a16:creationId xmlns:a16="http://schemas.microsoft.com/office/drawing/2014/main" id="{F424324D-E48A-9F1A-BA3C-796171F72377}"/>
                  </a:ext>
                </a:extLst>
              </p14:cNvPr>
              <p14:cNvContentPartPr/>
              <p14:nvPr/>
            </p14:nvContentPartPr>
            <p14:xfrm>
              <a:off x="3586273" y="-588398"/>
              <a:ext cx="9034200" cy="2907360"/>
            </p14:xfrm>
          </p:contentPart>
        </mc:Choice>
        <mc:Fallback xmlns="">
          <p:pic>
            <p:nvPicPr>
              <p:cNvPr id="43" name="Entrada de lápiz 42">
                <a:extLst>
                  <a:ext uri="{FF2B5EF4-FFF2-40B4-BE49-F238E27FC236}">
                    <a16:creationId xmlns:a16="http://schemas.microsoft.com/office/drawing/2014/main" id="{F424324D-E48A-9F1A-BA3C-796171F72377}"/>
                  </a:ext>
                </a:extLst>
              </p:cNvPr>
              <p:cNvPicPr/>
              <p:nvPr/>
            </p:nvPicPr>
            <p:blipFill>
              <a:blip r:embed="rId37"/>
              <a:stretch>
                <a:fillRect/>
              </a:stretch>
            </p:blipFill>
            <p:spPr>
              <a:xfrm>
                <a:off x="3496273" y="-678398"/>
                <a:ext cx="9213840" cy="3087000"/>
              </a:xfrm>
              <a:prstGeom prst="rect">
                <a:avLst/>
              </a:prstGeom>
            </p:spPr>
          </p:pic>
        </mc:Fallback>
      </mc:AlternateContent>
      <p:sp>
        <p:nvSpPr>
          <p:cNvPr id="2" name="Título 1">
            <a:extLst>
              <a:ext uri="{FF2B5EF4-FFF2-40B4-BE49-F238E27FC236}">
                <a16:creationId xmlns:a16="http://schemas.microsoft.com/office/drawing/2014/main" id="{D4B81B09-C4C4-747B-758E-A974B324D4C6}"/>
              </a:ext>
            </a:extLst>
          </p:cNvPr>
          <p:cNvSpPr>
            <a:spLocks noGrp="1"/>
          </p:cNvSpPr>
          <p:nvPr>
            <p:ph type="title"/>
          </p:nvPr>
        </p:nvSpPr>
        <p:spPr/>
        <p:txBody>
          <a:bodyPr/>
          <a:lstStyle/>
          <a:p>
            <a:pPr algn="ctr"/>
            <a:r>
              <a:rPr lang="es-US" dirty="0">
                <a:latin typeface="Alasassy Caps" pitchFamily="2" charset="0"/>
              </a:rPr>
              <a:t>¿Qué es?</a:t>
            </a:r>
          </a:p>
        </p:txBody>
      </p:sp>
      <p:sp>
        <p:nvSpPr>
          <p:cNvPr id="14" name="CuadroTexto 13">
            <a:extLst>
              <a:ext uri="{FF2B5EF4-FFF2-40B4-BE49-F238E27FC236}">
                <a16:creationId xmlns:a16="http://schemas.microsoft.com/office/drawing/2014/main" id="{1B3E7B04-C192-2EA8-9AA8-251AB0728464}"/>
              </a:ext>
            </a:extLst>
          </p:cNvPr>
          <p:cNvSpPr txBox="1"/>
          <p:nvPr/>
        </p:nvSpPr>
        <p:spPr>
          <a:xfrm>
            <a:off x="1470996" y="3548795"/>
            <a:ext cx="1828800" cy="2031325"/>
          </a:xfrm>
          <a:prstGeom prst="rect">
            <a:avLst/>
          </a:prstGeom>
          <a:noFill/>
        </p:spPr>
        <p:txBody>
          <a:bodyPr wrap="square" rtlCol="0">
            <a:spAutoFit/>
          </a:bodyPr>
          <a:lstStyle/>
          <a:p>
            <a:pPr algn="l"/>
            <a:r>
              <a:rPr lang="es-US" b="1" dirty="0">
                <a:latin typeface="Bradley Hand ITC" panose="03070402050302030203" pitchFamily="66" charset="0"/>
              </a:rPr>
              <a:t>La primera guerra mundial fue un desacuerdo entre países </a:t>
            </a:r>
            <a:r>
              <a:rPr lang="es-US" b="1" dirty="0" err="1">
                <a:latin typeface="Bradley Hand ITC" panose="03070402050302030203" pitchFamily="66" charset="0"/>
              </a:rPr>
              <a:t>cullos</a:t>
            </a:r>
            <a:r>
              <a:rPr lang="es-US" b="1" dirty="0">
                <a:latin typeface="Bradley Hand ITC" panose="03070402050302030203" pitchFamily="66" charset="0"/>
              </a:rPr>
              <a:t> daños fueron inolvidables &gt;:( </a:t>
            </a:r>
          </a:p>
        </p:txBody>
      </p:sp>
      <mc:AlternateContent xmlns:mc="http://schemas.openxmlformats.org/markup-compatibility/2006" xmlns:p14="http://schemas.microsoft.com/office/powerpoint/2010/main">
        <mc:Choice Requires="p14">
          <p:contentPart p14:bwMode="auto" r:id="rId38">
            <p14:nvContentPartPr>
              <p14:cNvPr id="3" name="Entrada de lápiz 2">
                <a:extLst>
                  <a:ext uri="{FF2B5EF4-FFF2-40B4-BE49-F238E27FC236}">
                    <a16:creationId xmlns:a16="http://schemas.microsoft.com/office/drawing/2014/main" id="{B115DD57-E6F5-CD25-2BCE-4480279189C1}"/>
                  </a:ext>
                </a:extLst>
              </p14:cNvPr>
              <p14:cNvContentPartPr/>
              <p14:nvPr/>
            </p14:nvContentPartPr>
            <p14:xfrm>
              <a:off x="2101951" y="1354182"/>
              <a:ext cx="2746440" cy="1347480"/>
            </p14:xfrm>
          </p:contentPart>
        </mc:Choice>
        <mc:Fallback xmlns="">
          <p:pic>
            <p:nvPicPr>
              <p:cNvPr id="3" name="Entrada de lápiz 2">
                <a:extLst>
                  <a:ext uri="{FF2B5EF4-FFF2-40B4-BE49-F238E27FC236}">
                    <a16:creationId xmlns:a16="http://schemas.microsoft.com/office/drawing/2014/main" id="{B115DD57-E6F5-CD25-2BCE-4480279189C1}"/>
                  </a:ext>
                </a:extLst>
              </p:cNvPr>
              <p:cNvPicPr/>
              <p:nvPr/>
            </p:nvPicPr>
            <p:blipFill>
              <a:blip r:embed="rId39"/>
              <a:stretch>
                <a:fillRect/>
              </a:stretch>
            </p:blipFill>
            <p:spPr>
              <a:xfrm>
                <a:off x="2011951" y="1264182"/>
                <a:ext cx="2926080" cy="152712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6" name="Entrada de lápiz 5">
                <a:extLst>
                  <a:ext uri="{FF2B5EF4-FFF2-40B4-BE49-F238E27FC236}">
                    <a16:creationId xmlns:a16="http://schemas.microsoft.com/office/drawing/2014/main" id="{0FF8DD73-80C3-AF3A-1A87-0D16E416BF7F}"/>
                  </a:ext>
                </a:extLst>
              </p14:cNvPr>
              <p14:cNvContentPartPr/>
              <p14:nvPr/>
            </p14:nvContentPartPr>
            <p14:xfrm>
              <a:off x="4499911" y="976902"/>
              <a:ext cx="955080" cy="1599120"/>
            </p14:xfrm>
          </p:contentPart>
        </mc:Choice>
        <mc:Fallback xmlns="">
          <p:pic>
            <p:nvPicPr>
              <p:cNvPr id="6" name="Entrada de lápiz 5">
                <a:extLst>
                  <a:ext uri="{FF2B5EF4-FFF2-40B4-BE49-F238E27FC236}">
                    <a16:creationId xmlns:a16="http://schemas.microsoft.com/office/drawing/2014/main" id="{0FF8DD73-80C3-AF3A-1A87-0D16E416BF7F}"/>
                  </a:ext>
                </a:extLst>
              </p:cNvPr>
              <p:cNvPicPr/>
              <p:nvPr/>
            </p:nvPicPr>
            <p:blipFill>
              <a:blip r:embed="rId41"/>
              <a:stretch>
                <a:fillRect/>
              </a:stretch>
            </p:blipFill>
            <p:spPr>
              <a:xfrm>
                <a:off x="4409911" y="886902"/>
                <a:ext cx="1134720" cy="1778760"/>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7" name="Entrada de lápiz 6">
                <a:extLst>
                  <a:ext uri="{FF2B5EF4-FFF2-40B4-BE49-F238E27FC236}">
                    <a16:creationId xmlns:a16="http://schemas.microsoft.com/office/drawing/2014/main" id="{4A9EFEC0-3602-5E24-329E-92B0C81F50D8}"/>
                  </a:ext>
                </a:extLst>
              </p14:cNvPr>
              <p14:cNvContentPartPr/>
              <p14:nvPr/>
            </p14:nvContentPartPr>
            <p14:xfrm>
              <a:off x="4152077" y="-1250919"/>
              <a:ext cx="636840" cy="981000"/>
            </p14:xfrm>
          </p:contentPart>
        </mc:Choice>
        <mc:Fallback xmlns="">
          <p:pic>
            <p:nvPicPr>
              <p:cNvPr id="7" name="Entrada de lápiz 6">
                <a:extLst>
                  <a:ext uri="{FF2B5EF4-FFF2-40B4-BE49-F238E27FC236}">
                    <a16:creationId xmlns:a16="http://schemas.microsoft.com/office/drawing/2014/main" id="{4A9EFEC0-3602-5E24-329E-92B0C81F50D8}"/>
                  </a:ext>
                </a:extLst>
              </p:cNvPr>
              <p:cNvPicPr/>
              <p:nvPr/>
            </p:nvPicPr>
            <p:blipFill>
              <a:blip r:embed="rId43"/>
              <a:stretch>
                <a:fillRect/>
              </a:stretch>
            </p:blipFill>
            <p:spPr>
              <a:xfrm>
                <a:off x="4062077" y="-1340919"/>
                <a:ext cx="816480" cy="116064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9" name="Entrada de lápiz 8">
                <a:extLst>
                  <a:ext uri="{FF2B5EF4-FFF2-40B4-BE49-F238E27FC236}">
                    <a16:creationId xmlns:a16="http://schemas.microsoft.com/office/drawing/2014/main" id="{7650339E-FC16-BB1D-F834-07EDCC817A41}"/>
                  </a:ext>
                </a:extLst>
              </p14:cNvPr>
              <p14:cNvContentPartPr/>
              <p14:nvPr/>
            </p14:nvContentPartPr>
            <p14:xfrm>
              <a:off x="1220957" y="-544239"/>
              <a:ext cx="4052520" cy="1750680"/>
            </p14:xfrm>
          </p:contentPart>
        </mc:Choice>
        <mc:Fallback xmlns="">
          <p:pic>
            <p:nvPicPr>
              <p:cNvPr id="9" name="Entrada de lápiz 8">
                <a:extLst>
                  <a:ext uri="{FF2B5EF4-FFF2-40B4-BE49-F238E27FC236}">
                    <a16:creationId xmlns:a16="http://schemas.microsoft.com/office/drawing/2014/main" id="{7650339E-FC16-BB1D-F834-07EDCC817A41}"/>
                  </a:ext>
                </a:extLst>
              </p:cNvPr>
              <p:cNvPicPr/>
              <p:nvPr/>
            </p:nvPicPr>
            <p:blipFill>
              <a:blip r:embed="rId45"/>
              <a:stretch>
                <a:fillRect/>
              </a:stretch>
            </p:blipFill>
            <p:spPr>
              <a:xfrm>
                <a:off x="1130957" y="-634239"/>
                <a:ext cx="4232160" cy="193032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10" name="Entrada de lápiz 9">
                <a:extLst>
                  <a:ext uri="{FF2B5EF4-FFF2-40B4-BE49-F238E27FC236}">
                    <a16:creationId xmlns:a16="http://schemas.microsoft.com/office/drawing/2014/main" id="{4A88D81D-FD91-991A-1BC5-455FAE790C44}"/>
                  </a:ext>
                </a:extLst>
              </p14:cNvPr>
              <p14:cNvContentPartPr/>
              <p14:nvPr/>
            </p14:nvContentPartPr>
            <p14:xfrm>
              <a:off x="333012" y="2479397"/>
              <a:ext cx="2157840" cy="762840"/>
            </p14:xfrm>
          </p:contentPart>
        </mc:Choice>
        <mc:Fallback xmlns="">
          <p:pic>
            <p:nvPicPr>
              <p:cNvPr id="10" name="Entrada de lápiz 9">
                <a:extLst>
                  <a:ext uri="{FF2B5EF4-FFF2-40B4-BE49-F238E27FC236}">
                    <a16:creationId xmlns:a16="http://schemas.microsoft.com/office/drawing/2014/main" id="{4A88D81D-FD91-991A-1BC5-455FAE790C44}"/>
                  </a:ext>
                </a:extLst>
              </p:cNvPr>
              <p:cNvPicPr/>
              <p:nvPr/>
            </p:nvPicPr>
            <p:blipFill>
              <a:blip r:embed="rId47"/>
              <a:stretch>
                <a:fillRect/>
              </a:stretch>
            </p:blipFill>
            <p:spPr>
              <a:xfrm>
                <a:off x="243012" y="2389397"/>
                <a:ext cx="2337480" cy="942480"/>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11" name="Entrada de lápiz 10">
                <a:extLst>
                  <a:ext uri="{FF2B5EF4-FFF2-40B4-BE49-F238E27FC236}">
                    <a16:creationId xmlns:a16="http://schemas.microsoft.com/office/drawing/2014/main" id="{2D4C172C-C046-A678-A7A4-21122596125C}"/>
                  </a:ext>
                </a:extLst>
              </p14:cNvPr>
              <p14:cNvContentPartPr/>
              <p14:nvPr/>
            </p14:nvContentPartPr>
            <p14:xfrm>
              <a:off x="-458988" y="776957"/>
              <a:ext cx="1088280" cy="2131920"/>
            </p14:xfrm>
          </p:contentPart>
        </mc:Choice>
        <mc:Fallback xmlns="">
          <p:pic>
            <p:nvPicPr>
              <p:cNvPr id="11" name="Entrada de lápiz 10">
                <a:extLst>
                  <a:ext uri="{FF2B5EF4-FFF2-40B4-BE49-F238E27FC236}">
                    <a16:creationId xmlns:a16="http://schemas.microsoft.com/office/drawing/2014/main" id="{2D4C172C-C046-A678-A7A4-21122596125C}"/>
                  </a:ext>
                </a:extLst>
              </p:cNvPr>
              <p:cNvPicPr/>
              <p:nvPr/>
            </p:nvPicPr>
            <p:blipFill>
              <a:blip r:embed="rId49"/>
              <a:stretch>
                <a:fillRect/>
              </a:stretch>
            </p:blipFill>
            <p:spPr>
              <a:xfrm>
                <a:off x="-548958" y="686957"/>
                <a:ext cx="1267861" cy="2311560"/>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12" name="Entrada de lápiz 11">
                <a:extLst>
                  <a:ext uri="{FF2B5EF4-FFF2-40B4-BE49-F238E27FC236}">
                    <a16:creationId xmlns:a16="http://schemas.microsoft.com/office/drawing/2014/main" id="{0DDACD00-4F0B-CD3B-A7AB-B4703C634C21}"/>
                  </a:ext>
                </a:extLst>
              </p14:cNvPr>
              <p14:cNvContentPartPr/>
              <p14:nvPr/>
            </p14:nvContentPartPr>
            <p14:xfrm>
              <a:off x="5816349" y="2029982"/>
              <a:ext cx="943920" cy="4232160"/>
            </p14:xfrm>
          </p:contentPart>
        </mc:Choice>
        <mc:Fallback xmlns="">
          <p:pic>
            <p:nvPicPr>
              <p:cNvPr id="12" name="Entrada de lápiz 11">
                <a:extLst>
                  <a:ext uri="{FF2B5EF4-FFF2-40B4-BE49-F238E27FC236}">
                    <a16:creationId xmlns:a16="http://schemas.microsoft.com/office/drawing/2014/main" id="{0DDACD00-4F0B-CD3B-A7AB-B4703C634C21}"/>
                  </a:ext>
                </a:extLst>
              </p:cNvPr>
              <p:cNvPicPr/>
              <p:nvPr/>
            </p:nvPicPr>
            <p:blipFill>
              <a:blip r:embed="rId51"/>
              <a:stretch>
                <a:fillRect/>
              </a:stretch>
            </p:blipFill>
            <p:spPr>
              <a:xfrm>
                <a:off x="5726349" y="1939982"/>
                <a:ext cx="1123200" cy="441144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13" name="Entrada de lápiz 12">
                <a:extLst>
                  <a:ext uri="{FF2B5EF4-FFF2-40B4-BE49-F238E27FC236}">
                    <a16:creationId xmlns:a16="http://schemas.microsoft.com/office/drawing/2014/main" id="{0FCABC51-7A75-F7C9-96A2-9901D8292137}"/>
                  </a:ext>
                </a:extLst>
              </p14:cNvPr>
              <p14:cNvContentPartPr/>
              <p14:nvPr/>
            </p14:nvContentPartPr>
            <p14:xfrm>
              <a:off x="5658651" y="5127549"/>
              <a:ext cx="784800" cy="2735280"/>
            </p14:xfrm>
          </p:contentPart>
        </mc:Choice>
        <mc:Fallback xmlns="">
          <p:pic>
            <p:nvPicPr>
              <p:cNvPr id="13" name="Entrada de lápiz 12">
                <a:extLst>
                  <a:ext uri="{FF2B5EF4-FFF2-40B4-BE49-F238E27FC236}">
                    <a16:creationId xmlns:a16="http://schemas.microsoft.com/office/drawing/2014/main" id="{0FCABC51-7A75-F7C9-96A2-9901D8292137}"/>
                  </a:ext>
                </a:extLst>
              </p:cNvPr>
              <p:cNvPicPr/>
              <p:nvPr/>
            </p:nvPicPr>
            <p:blipFill>
              <a:blip r:embed="rId53"/>
              <a:stretch>
                <a:fillRect/>
              </a:stretch>
            </p:blipFill>
            <p:spPr>
              <a:xfrm>
                <a:off x="5568651" y="5037549"/>
                <a:ext cx="964440" cy="2914920"/>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15" name="Entrada de lápiz 14">
                <a:extLst>
                  <a:ext uri="{FF2B5EF4-FFF2-40B4-BE49-F238E27FC236}">
                    <a16:creationId xmlns:a16="http://schemas.microsoft.com/office/drawing/2014/main" id="{75AC4A71-6549-F912-D51E-E3F274F1F100}"/>
                  </a:ext>
                </a:extLst>
              </p14:cNvPr>
              <p14:cNvContentPartPr/>
              <p14:nvPr/>
            </p14:nvContentPartPr>
            <p14:xfrm>
              <a:off x="5888691" y="5052669"/>
              <a:ext cx="3821040" cy="2547360"/>
            </p14:xfrm>
          </p:contentPart>
        </mc:Choice>
        <mc:Fallback xmlns="">
          <p:pic>
            <p:nvPicPr>
              <p:cNvPr id="15" name="Entrada de lápiz 14">
                <a:extLst>
                  <a:ext uri="{FF2B5EF4-FFF2-40B4-BE49-F238E27FC236}">
                    <a16:creationId xmlns:a16="http://schemas.microsoft.com/office/drawing/2014/main" id="{75AC4A71-6549-F912-D51E-E3F274F1F100}"/>
                  </a:ext>
                </a:extLst>
              </p:cNvPr>
              <p:cNvPicPr/>
              <p:nvPr/>
            </p:nvPicPr>
            <p:blipFill>
              <a:blip r:embed="rId55"/>
              <a:stretch>
                <a:fillRect/>
              </a:stretch>
            </p:blipFill>
            <p:spPr>
              <a:xfrm>
                <a:off x="5798691" y="4962682"/>
                <a:ext cx="4000680" cy="2726975"/>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16" name="Entrada de lápiz 15">
                <a:extLst>
                  <a:ext uri="{FF2B5EF4-FFF2-40B4-BE49-F238E27FC236}">
                    <a16:creationId xmlns:a16="http://schemas.microsoft.com/office/drawing/2014/main" id="{651B1041-29B6-FC00-FBD1-398CD149DA75}"/>
                  </a:ext>
                </a:extLst>
              </p14:cNvPr>
              <p14:cNvContentPartPr/>
              <p14:nvPr/>
            </p14:nvContentPartPr>
            <p14:xfrm>
              <a:off x="5959613" y="1033664"/>
              <a:ext cx="3946320" cy="1274760"/>
            </p14:xfrm>
          </p:contentPart>
        </mc:Choice>
        <mc:Fallback xmlns="">
          <p:pic>
            <p:nvPicPr>
              <p:cNvPr id="16" name="Entrada de lápiz 15">
                <a:extLst>
                  <a:ext uri="{FF2B5EF4-FFF2-40B4-BE49-F238E27FC236}">
                    <a16:creationId xmlns:a16="http://schemas.microsoft.com/office/drawing/2014/main" id="{651B1041-29B6-FC00-FBD1-398CD149DA75}"/>
                  </a:ext>
                </a:extLst>
              </p:cNvPr>
              <p:cNvPicPr/>
              <p:nvPr/>
            </p:nvPicPr>
            <p:blipFill>
              <a:blip r:embed="rId57"/>
              <a:stretch>
                <a:fillRect/>
              </a:stretch>
            </p:blipFill>
            <p:spPr>
              <a:xfrm>
                <a:off x="5869621" y="943664"/>
                <a:ext cx="4125944" cy="1454400"/>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18" name="Entrada de lápiz 17">
                <a:extLst>
                  <a:ext uri="{FF2B5EF4-FFF2-40B4-BE49-F238E27FC236}">
                    <a16:creationId xmlns:a16="http://schemas.microsoft.com/office/drawing/2014/main" id="{AEF4C120-B880-F066-CB60-10B09A368F4D}"/>
                  </a:ext>
                </a:extLst>
              </p14:cNvPr>
              <p14:cNvContentPartPr/>
              <p14:nvPr/>
            </p14:nvContentPartPr>
            <p14:xfrm>
              <a:off x="9864774" y="734075"/>
              <a:ext cx="2367360" cy="2013840"/>
            </p14:xfrm>
          </p:contentPart>
        </mc:Choice>
        <mc:Fallback xmlns="">
          <p:pic>
            <p:nvPicPr>
              <p:cNvPr id="18" name="Entrada de lápiz 17">
                <a:extLst>
                  <a:ext uri="{FF2B5EF4-FFF2-40B4-BE49-F238E27FC236}">
                    <a16:creationId xmlns:a16="http://schemas.microsoft.com/office/drawing/2014/main" id="{AEF4C120-B880-F066-CB60-10B09A368F4D}"/>
                  </a:ext>
                </a:extLst>
              </p:cNvPr>
              <p:cNvPicPr/>
              <p:nvPr/>
            </p:nvPicPr>
            <p:blipFill>
              <a:blip r:embed="rId59"/>
              <a:stretch>
                <a:fillRect/>
              </a:stretch>
            </p:blipFill>
            <p:spPr>
              <a:xfrm>
                <a:off x="9774774" y="644075"/>
                <a:ext cx="2547000" cy="2193480"/>
              </a:xfrm>
              <a:prstGeom prst="rect">
                <a:avLst/>
              </a:prstGeom>
            </p:spPr>
          </p:pic>
        </mc:Fallback>
      </mc:AlternateContent>
      <mc:AlternateContent xmlns:mc="http://schemas.openxmlformats.org/markup-compatibility/2006" xmlns:p14="http://schemas.microsoft.com/office/powerpoint/2010/main">
        <mc:Choice Requires="p14">
          <p:contentPart p14:bwMode="auto" r:id="rId60">
            <p14:nvContentPartPr>
              <p14:cNvPr id="19" name="Entrada de lápiz 18">
                <a:extLst>
                  <a:ext uri="{FF2B5EF4-FFF2-40B4-BE49-F238E27FC236}">
                    <a16:creationId xmlns:a16="http://schemas.microsoft.com/office/drawing/2014/main" id="{6B359D2F-1AF0-D0E6-5DBB-E95478E93AE0}"/>
                  </a:ext>
                </a:extLst>
              </p14:cNvPr>
              <p14:cNvContentPartPr/>
              <p14:nvPr/>
            </p14:nvContentPartPr>
            <p14:xfrm>
              <a:off x="5037963" y="2375902"/>
              <a:ext cx="1075680" cy="3656880"/>
            </p14:xfrm>
          </p:contentPart>
        </mc:Choice>
        <mc:Fallback xmlns="">
          <p:pic>
            <p:nvPicPr>
              <p:cNvPr id="19" name="Entrada de lápiz 18">
                <a:extLst>
                  <a:ext uri="{FF2B5EF4-FFF2-40B4-BE49-F238E27FC236}">
                    <a16:creationId xmlns:a16="http://schemas.microsoft.com/office/drawing/2014/main" id="{6B359D2F-1AF0-D0E6-5DBB-E95478E93AE0}"/>
                  </a:ext>
                </a:extLst>
              </p:cNvPr>
              <p:cNvPicPr/>
              <p:nvPr/>
            </p:nvPicPr>
            <p:blipFill>
              <a:blip r:embed="rId61"/>
              <a:stretch>
                <a:fillRect/>
              </a:stretch>
            </p:blipFill>
            <p:spPr>
              <a:xfrm>
                <a:off x="4947963" y="2285902"/>
                <a:ext cx="1255320" cy="3836520"/>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24" name="Entrada de lápiz 23">
                <a:extLst>
                  <a:ext uri="{FF2B5EF4-FFF2-40B4-BE49-F238E27FC236}">
                    <a16:creationId xmlns:a16="http://schemas.microsoft.com/office/drawing/2014/main" id="{C9F9D934-DF4D-E48A-5678-78743C733C5B}"/>
                  </a:ext>
                </a:extLst>
              </p14:cNvPr>
              <p14:cNvContentPartPr/>
              <p14:nvPr/>
            </p14:nvContentPartPr>
            <p14:xfrm>
              <a:off x="5344683" y="730342"/>
              <a:ext cx="7098480" cy="4656960"/>
            </p14:xfrm>
          </p:contentPart>
        </mc:Choice>
        <mc:Fallback xmlns="">
          <p:pic>
            <p:nvPicPr>
              <p:cNvPr id="24" name="Entrada de lápiz 23">
                <a:extLst>
                  <a:ext uri="{FF2B5EF4-FFF2-40B4-BE49-F238E27FC236}">
                    <a16:creationId xmlns:a16="http://schemas.microsoft.com/office/drawing/2014/main" id="{C9F9D934-DF4D-E48A-5678-78743C733C5B}"/>
                  </a:ext>
                </a:extLst>
              </p:cNvPr>
              <p:cNvPicPr/>
              <p:nvPr/>
            </p:nvPicPr>
            <p:blipFill>
              <a:blip r:embed="rId63"/>
              <a:stretch>
                <a:fillRect/>
              </a:stretch>
            </p:blipFill>
            <p:spPr>
              <a:xfrm>
                <a:off x="5254683" y="640342"/>
                <a:ext cx="7278120" cy="4836600"/>
              </a:xfrm>
              <a:prstGeom prst="rect">
                <a:avLst/>
              </a:prstGeom>
            </p:spPr>
          </p:pic>
        </mc:Fallback>
      </mc:AlternateContent>
      <mc:AlternateContent xmlns:mc="http://schemas.openxmlformats.org/markup-compatibility/2006" xmlns:p14="http://schemas.microsoft.com/office/powerpoint/2010/main">
        <mc:Choice Requires="p14">
          <p:contentPart p14:bwMode="auto" r:id="rId64">
            <p14:nvContentPartPr>
              <p14:cNvPr id="25" name="Entrada de lápiz 24">
                <a:extLst>
                  <a:ext uri="{FF2B5EF4-FFF2-40B4-BE49-F238E27FC236}">
                    <a16:creationId xmlns:a16="http://schemas.microsoft.com/office/drawing/2014/main" id="{FDDABBB8-2414-E13C-929C-4159ED7D7509}"/>
                  </a:ext>
                </a:extLst>
              </p14:cNvPr>
              <p14:cNvContentPartPr/>
              <p14:nvPr/>
            </p14:nvContentPartPr>
            <p14:xfrm>
              <a:off x="5378406" y="5916727"/>
              <a:ext cx="5370120" cy="1688400"/>
            </p14:xfrm>
          </p:contentPart>
        </mc:Choice>
        <mc:Fallback xmlns="">
          <p:pic>
            <p:nvPicPr>
              <p:cNvPr id="25" name="Entrada de lápiz 24">
                <a:extLst>
                  <a:ext uri="{FF2B5EF4-FFF2-40B4-BE49-F238E27FC236}">
                    <a16:creationId xmlns:a16="http://schemas.microsoft.com/office/drawing/2014/main" id="{FDDABBB8-2414-E13C-929C-4159ED7D7509}"/>
                  </a:ext>
                </a:extLst>
              </p:cNvPr>
              <p:cNvPicPr/>
              <p:nvPr/>
            </p:nvPicPr>
            <p:blipFill>
              <a:blip r:embed="rId65"/>
              <a:stretch>
                <a:fillRect/>
              </a:stretch>
            </p:blipFill>
            <p:spPr>
              <a:xfrm>
                <a:off x="5288406" y="5826727"/>
                <a:ext cx="5549760" cy="1868040"/>
              </a:xfrm>
              <a:prstGeom prst="rect">
                <a:avLst/>
              </a:prstGeom>
            </p:spPr>
          </p:pic>
        </mc:Fallback>
      </mc:AlternateContent>
      <p:sp>
        <p:nvSpPr>
          <p:cNvPr id="29" name="CuadroTexto 28">
            <a:extLst>
              <a:ext uri="{FF2B5EF4-FFF2-40B4-BE49-F238E27FC236}">
                <a16:creationId xmlns:a16="http://schemas.microsoft.com/office/drawing/2014/main" id="{AAF4E0B9-3AAC-E746-B43E-24022D0AECF8}"/>
              </a:ext>
            </a:extLst>
          </p:cNvPr>
          <p:cNvSpPr txBox="1"/>
          <p:nvPr/>
        </p:nvSpPr>
        <p:spPr>
          <a:xfrm>
            <a:off x="3623278" y="3652216"/>
            <a:ext cx="1828800" cy="1477328"/>
          </a:xfrm>
          <a:prstGeom prst="rect">
            <a:avLst/>
          </a:prstGeom>
          <a:noFill/>
        </p:spPr>
        <p:txBody>
          <a:bodyPr wrap="square" rtlCol="0">
            <a:spAutoFit/>
          </a:bodyPr>
          <a:lstStyle/>
          <a:p>
            <a:pPr algn="l"/>
            <a:r>
              <a:rPr lang="es-US" b="1" dirty="0">
                <a:latin typeface="Bradley Hand ITC" panose="03070402050302030203" pitchFamily="66" charset="0"/>
              </a:rPr>
              <a:t>Los daños fueron vidas perdidas construcciones y </a:t>
            </a:r>
            <a:r>
              <a:rPr lang="es-US" b="1" dirty="0" err="1">
                <a:latin typeface="Bradley Hand ITC" panose="03070402050302030203" pitchFamily="66" charset="0"/>
              </a:rPr>
              <a:t>Kirby</a:t>
            </a:r>
            <a:endParaRPr lang="es-US" b="1" dirty="0">
              <a:latin typeface="Bradley Hand ITC" panose="03070402050302030203" pitchFamily="66" charset="0"/>
            </a:endParaRPr>
          </a:p>
        </p:txBody>
      </p:sp>
      <p:pic>
        <p:nvPicPr>
          <p:cNvPr id="4" name="Marcador de contenido 3">
            <a:extLst>
              <a:ext uri="{FF2B5EF4-FFF2-40B4-BE49-F238E27FC236}">
                <a16:creationId xmlns:a16="http://schemas.microsoft.com/office/drawing/2014/main" id="{EA3B7E8C-4E72-C3BA-D434-A1464DAAF1C7}"/>
              </a:ext>
            </a:extLst>
          </p:cNvPr>
          <p:cNvPicPr>
            <a:picLocks noGrp="1" noChangeAspect="1"/>
          </p:cNvPicPr>
          <p:nvPr>
            <p:ph idx="1"/>
          </p:nvPr>
        </p:nvPicPr>
        <p:blipFill>
          <a:blip r:embed="rId66">
            <a:extLst>
              <a:ext uri="{28A0092B-C50C-407E-A947-70E740481C1C}">
                <a14:useLocalDpi xmlns:a14="http://schemas.microsoft.com/office/drawing/2010/main" val="0"/>
              </a:ext>
            </a:extLst>
          </a:blip>
          <a:stretch>
            <a:fillRect/>
          </a:stretch>
        </p:blipFill>
        <p:spPr>
          <a:xfrm>
            <a:off x="228442" y="79455"/>
            <a:ext cx="4313909" cy="2430371"/>
          </a:xfrm>
        </p:spPr>
      </p:pic>
      <p:graphicFrame>
        <p:nvGraphicFramePr>
          <p:cNvPr id="8" name="Diagrama 7">
            <a:extLst>
              <a:ext uri="{FF2B5EF4-FFF2-40B4-BE49-F238E27FC236}">
                <a16:creationId xmlns:a16="http://schemas.microsoft.com/office/drawing/2014/main" id="{76EF3F02-FEAB-73D4-BC4A-D1721152307F}"/>
              </a:ext>
            </a:extLst>
          </p:cNvPr>
          <p:cNvGraphicFramePr/>
          <p:nvPr>
            <p:extLst>
              <p:ext uri="{D42A27DB-BD31-4B8C-83A1-F6EECF244321}">
                <p14:modId xmlns:p14="http://schemas.microsoft.com/office/powerpoint/2010/main" val="2731132756"/>
              </p:ext>
            </p:extLst>
          </p:nvPr>
        </p:nvGraphicFramePr>
        <p:xfrm>
          <a:off x="6219578" y="1406231"/>
          <a:ext cx="6318726" cy="5622564"/>
        </p:xfrm>
        <a:graphic>
          <a:graphicData uri="http://schemas.openxmlformats.org/drawingml/2006/diagram">
            <dgm:relIds xmlns:dgm="http://schemas.openxmlformats.org/drawingml/2006/diagram" xmlns:r="http://schemas.openxmlformats.org/officeDocument/2006/relationships" r:dm="rId67" r:lo="rId68" r:qs="rId69" r:cs="rId70"/>
          </a:graphicData>
        </a:graphic>
      </p:graphicFrame>
    </p:spTree>
    <p:extLst>
      <p:ext uri="{BB962C8B-B14F-4D97-AF65-F5344CB8AC3E}">
        <p14:creationId xmlns:p14="http://schemas.microsoft.com/office/powerpoint/2010/main" val="218352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2000"/>
                                        <p:tgtEl>
                                          <p:spTgt spid="14"/>
                                        </p:tgtEl>
                                      </p:cBhvr>
                                    </p:animEffect>
                                    <p:anim calcmode="lin" valueType="num">
                                      <p:cBhvr>
                                        <p:cTn id="17" dur="2000" fill="hold"/>
                                        <p:tgtEl>
                                          <p:spTgt spid="14"/>
                                        </p:tgtEl>
                                        <p:attrNameLst>
                                          <p:attrName>ppt_w</p:attrName>
                                        </p:attrNameLst>
                                      </p:cBhvr>
                                      <p:tavLst>
                                        <p:tav tm="0" fmla="#ppt_w*sin(2.5*pi*$)">
                                          <p:val>
                                            <p:fltVal val="0"/>
                                          </p:val>
                                        </p:tav>
                                        <p:tav tm="100000">
                                          <p:val>
                                            <p:fltVal val="1"/>
                                          </p:val>
                                        </p:tav>
                                      </p:tavLst>
                                    </p:anim>
                                    <p:anim calcmode="lin" valueType="num">
                                      <p:cBhvr>
                                        <p:cTn id="18"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wipe(down)">
                                      <p:cBhvr>
                                        <p:cTn id="23" dur="580">
                                          <p:stCondLst>
                                            <p:cond delay="0"/>
                                          </p:stCondLst>
                                        </p:cTn>
                                        <p:tgtEl>
                                          <p:spTgt spid="29"/>
                                        </p:tgtEl>
                                      </p:cBhvr>
                                    </p:animEffect>
                                    <p:anim calcmode="lin" valueType="num">
                                      <p:cBhvr>
                                        <p:cTn id="24"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29" dur="26">
                                          <p:stCondLst>
                                            <p:cond delay="650"/>
                                          </p:stCondLst>
                                        </p:cTn>
                                        <p:tgtEl>
                                          <p:spTgt spid="29"/>
                                        </p:tgtEl>
                                      </p:cBhvr>
                                      <p:to x="100000" y="60000"/>
                                    </p:animScale>
                                    <p:animScale>
                                      <p:cBhvr>
                                        <p:cTn id="30" dur="166" decel="50000">
                                          <p:stCondLst>
                                            <p:cond delay="676"/>
                                          </p:stCondLst>
                                        </p:cTn>
                                        <p:tgtEl>
                                          <p:spTgt spid="29"/>
                                        </p:tgtEl>
                                      </p:cBhvr>
                                      <p:to x="100000" y="100000"/>
                                    </p:animScale>
                                    <p:animScale>
                                      <p:cBhvr>
                                        <p:cTn id="31" dur="26">
                                          <p:stCondLst>
                                            <p:cond delay="1312"/>
                                          </p:stCondLst>
                                        </p:cTn>
                                        <p:tgtEl>
                                          <p:spTgt spid="29"/>
                                        </p:tgtEl>
                                      </p:cBhvr>
                                      <p:to x="100000" y="80000"/>
                                    </p:animScale>
                                    <p:animScale>
                                      <p:cBhvr>
                                        <p:cTn id="32" dur="166" decel="50000">
                                          <p:stCondLst>
                                            <p:cond delay="1338"/>
                                          </p:stCondLst>
                                        </p:cTn>
                                        <p:tgtEl>
                                          <p:spTgt spid="29"/>
                                        </p:tgtEl>
                                      </p:cBhvr>
                                      <p:to x="100000" y="100000"/>
                                    </p:animScale>
                                    <p:animScale>
                                      <p:cBhvr>
                                        <p:cTn id="33" dur="26">
                                          <p:stCondLst>
                                            <p:cond delay="1642"/>
                                          </p:stCondLst>
                                        </p:cTn>
                                        <p:tgtEl>
                                          <p:spTgt spid="29"/>
                                        </p:tgtEl>
                                      </p:cBhvr>
                                      <p:to x="100000" y="90000"/>
                                    </p:animScale>
                                    <p:animScale>
                                      <p:cBhvr>
                                        <p:cTn id="34" dur="166" decel="50000">
                                          <p:stCondLst>
                                            <p:cond delay="1668"/>
                                          </p:stCondLst>
                                        </p:cTn>
                                        <p:tgtEl>
                                          <p:spTgt spid="29"/>
                                        </p:tgtEl>
                                      </p:cBhvr>
                                      <p:to x="100000" y="100000"/>
                                    </p:animScale>
                                    <p:animScale>
                                      <p:cBhvr>
                                        <p:cTn id="35" dur="26">
                                          <p:stCondLst>
                                            <p:cond delay="1808"/>
                                          </p:stCondLst>
                                        </p:cTn>
                                        <p:tgtEl>
                                          <p:spTgt spid="29"/>
                                        </p:tgtEl>
                                      </p:cBhvr>
                                      <p:to x="100000" y="95000"/>
                                    </p:animScale>
                                    <p:animScale>
                                      <p:cBhvr>
                                        <p:cTn id="36" dur="166" decel="50000">
                                          <p:stCondLst>
                                            <p:cond delay="1834"/>
                                          </p:stCondLst>
                                        </p:cTn>
                                        <p:tgtEl>
                                          <p:spTgt spid="2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30ECB8-1343-2339-7A10-A1719363BBEA}"/>
              </a:ext>
            </a:extLst>
          </p:cNvPr>
          <p:cNvSpPr>
            <a:spLocks noGrp="1"/>
          </p:cNvSpPr>
          <p:nvPr>
            <p:ph type="title"/>
          </p:nvPr>
        </p:nvSpPr>
        <p:spPr/>
        <p:txBody>
          <a:bodyPr/>
          <a:lstStyle/>
          <a:p>
            <a:pPr algn="ctr"/>
            <a:r>
              <a:rPr lang="es-US" dirty="0">
                <a:latin typeface="Alasassy Caps" pitchFamily="2" charset="0"/>
              </a:rPr>
              <a:t>¿Cómo sucedió?</a:t>
            </a:r>
          </a:p>
        </p:txBody>
      </p:sp>
      <p:sp>
        <p:nvSpPr>
          <p:cNvPr id="4" name="CuadroTexto 3">
            <a:extLst>
              <a:ext uri="{FF2B5EF4-FFF2-40B4-BE49-F238E27FC236}">
                <a16:creationId xmlns:a16="http://schemas.microsoft.com/office/drawing/2014/main" id="{AF28EC96-3ECD-3356-7276-26434139E860}"/>
              </a:ext>
            </a:extLst>
          </p:cNvPr>
          <p:cNvSpPr txBox="1"/>
          <p:nvPr/>
        </p:nvSpPr>
        <p:spPr>
          <a:xfrm>
            <a:off x="5142889" y="1321356"/>
            <a:ext cx="1906222" cy="369332"/>
          </a:xfrm>
          <a:prstGeom prst="rect">
            <a:avLst/>
          </a:prstGeom>
          <a:noFill/>
        </p:spPr>
        <p:txBody>
          <a:bodyPr wrap="square" rtlCol="0">
            <a:spAutoFit/>
          </a:bodyPr>
          <a:lstStyle/>
          <a:p>
            <a:pPr algn="l"/>
            <a:r>
              <a:rPr lang="es-US" b="1" dirty="0">
                <a:latin typeface="Alasassy Caps" pitchFamily="2" charset="0"/>
              </a:rPr>
              <a:t>/¿Para que es?</a:t>
            </a:r>
          </a:p>
        </p:txBody>
      </p:sp>
      <mc:AlternateContent xmlns:mc="http://schemas.openxmlformats.org/markup-compatibility/2006" xmlns:p14="http://schemas.microsoft.com/office/powerpoint/2010/main">
        <mc:Choice Requires="p14">
          <p:contentPart p14:bwMode="auto" r:id="rId2">
            <p14:nvContentPartPr>
              <p14:cNvPr id="8" name="Entrada de lápiz 7">
                <a:extLst>
                  <a:ext uri="{FF2B5EF4-FFF2-40B4-BE49-F238E27FC236}">
                    <a16:creationId xmlns:a16="http://schemas.microsoft.com/office/drawing/2014/main" id="{23355A3B-5D16-B990-FEC4-3F6347AB1FDB}"/>
                  </a:ext>
                </a:extLst>
              </p14:cNvPr>
              <p14:cNvContentPartPr/>
              <p14:nvPr/>
            </p14:nvContentPartPr>
            <p14:xfrm>
              <a:off x="4140936" y="2568069"/>
              <a:ext cx="633240" cy="3405240"/>
            </p14:xfrm>
          </p:contentPart>
        </mc:Choice>
        <mc:Fallback xmlns="">
          <p:pic>
            <p:nvPicPr>
              <p:cNvPr id="8" name="Entrada de lápiz 7">
                <a:extLst>
                  <a:ext uri="{FF2B5EF4-FFF2-40B4-BE49-F238E27FC236}">
                    <a16:creationId xmlns:a16="http://schemas.microsoft.com/office/drawing/2014/main" id="{23355A3B-5D16-B990-FEC4-3F6347AB1FDB}"/>
                  </a:ext>
                </a:extLst>
              </p:cNvPr>
              <p:cNvPicPr/>
              <p:nvPr/>
            </p:nvPicPr>
            <p:blipFill>
              <a:blip r:embed="rId4"/>
              <a:stretch>
                <a:fillRect/>
              </a:stretch>
            </p:blipFill>
            <p:spPr>
              <a:xfrm>
                <a:off x="4051296" y="2478429"/>
                <a:ext cx="812880" cy="35848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5" name="Entrada de lápiz 14">
                <a:extLst>
                  <a:ext uri="{FF2B5EF4-FFF2-40B4-BE49-F238E27FC236}">
                    <a16:creationId xmlns:a16="http://schemas.microsoft.com/office/drawing/2014/main" id="{85B229E2-7BF8-9850-28FB-E01AC0981A56}"/>
                  </a:ext>
                </a:extLst>
              </p14:cNvPr>
              <p14:cNvContentPartPr/>
              <p14:nvPr/>
            </p14:nvContentPartPr>
            <p14:xfrm>
              <a:off x="94320" y="2432854"/>
              <a:ext cx="662400" cy="3336120"/>
            </p14:xfrm>
          </p:contentPart>
        </mc:Choice>
        <mc:Fallback xmlns="">
          <p:pic>
            <p:nvPicPr>
              <p:cNvPr id="15" name="Entrada de lápiz 14">
                <a:extLst>
                  <a:ext uri="{FF2B5EF4-FFF2-40B4-BE49-F238E27FC236}">
                    <a16:creationId xmlns:a16="http://schemas.microsoft.com/office/drawing/2014/main" id="{85B229E2-7BF8-9850-28FB-E01AC0981A56}"/>
                  </a:ext>
                </a:extLst>
              </p:cNvPr>
              <p:cNvPicPr/>
              <p:nvPr/>
            </p:nvPicPr>
            <p:blipFill>
              <a:blip r:embed="rId6"/>
              <a:stretch>
                <a:fillRect/>
              </a:stretch>
            </p:blipFill>
            <p:spPr>
              <a:xfrm>
                <a:off x="4680" y="2343214"/>
                <a:ext cx="842040" cy="35157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Entrada de lápiz 16">
                <a:extLst>
                  <a:ext uri="{FF2B5EF4-FFF2-40B4-BE49-F238E27FC236}">
                    <a16:creationId xmlns:a16="http://schemas.microsoft.com/office/drawing/2014/main" id="{4EC71A10-C1DA-8A9D-6181-ED2E04D4929D}"/>
                  </a:ext>
                </a:extLst>
              </p14:cNvPr>
              <p14:cNvContentPartPr/>
              <p14:nvPr/>
            </p14:nvContentPartPr>
            <p14:xfrm>
              <a:off x="-103337" y="2545491"/>
              <a:ext cx="927720" cy="2717640"/>
            </p14:xfrm>
          </p:contentPart>
        </mc:Choice>
        <mc:Fallback xmlns="">
          <p:pic>
            <p:nvPicPr>
              <p:cNvPr id="17" name="Entrada de lápiz 16">
                <a:extLst>
                  <a:ext uri="{FF2B5EF4-FFF2-40B4-BE49-F238E27FC236}">
                    <a16:creationId xmlns:a16="http://schemas.microsoft.com/office/drawing/2014/main" id="{4EC71A10-C1DA-8A9D-6181-ED2E04D4929D}"/>
                  </a:ext>
                </a:extLst>
              </p:cNvPr>
              <p:cNvPicPr/>
              <p:nvPr/>
            </p:nvPicPr>
            <p:blipFill>
              <a:blip r:embed="rId8"/>
              <a:stretch>
                <a:fillRect/>
              </a:stretch>
            </p:blipFill>
            <p:spPr>
              <a:xfrm>
                <a:off x="-192977" y="2455851"/>
                <a:ext cx="1107360" cy="28972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8" name="Entrada de lápiz 17">
                <a:extLst>
                  <a:ext uri="{FF2B5EF4-FFF2-40B4-BE49-F238E27FC236}">
                    <a16:creationId xmlns:a16="http://schemas.microsoft.com/office/drawing/2014/main" id="{0D3D802D-AAA0-49D9-E07C-511A4868E533}"/>
                  </a:ext>
                </a:extLst>
              </p14:cNvPr>
              <p14:cNvContentPartPr/>
              <p14:nvPr/>
            </p14:nvContentPartPr>
            <p14:xfrm>
              <a:off x="248943" y="5601965"/>
              <a:ext cx="4589640" cy="1266840"/>
            </p14:xfrm>
          </p:contentPart>
        </mc:Choice>
        <mc:Fallback xmlns="">
          <p:pic>
            <p:nvPicPr>
              <p:cNvPr id="18" name="Entrada de lápiz 17">
                <a:extLst>
                  <a:ext uri="{FF2B5EF4-FFF2-40B4-BE49-F238E27FC236}">
                    <a16:creationId xmlns:a16="http://schemas.microsoft.com/office/drawing/2014/main" id="{0D3D802D-AAA0-49D9-E07C-511A4868E533}"/>
                  </a:ext>
                </a:extLst>
              </p:cNvPr>
              <p:cNvPicPr/>
              <p:nvPr/>
            </p:nvPicPr>
            <p:blipFill>
              <a:blip r:embed="rId10"/>
              <a:stretch>
                <a:fillRect/>
              </a:stretch>
            </p:blipFill>
            <p:spPr>
              <a:xfrm>
                <a:off x="158943" y="5511965"/>
                <a:ext cx="4769280" cy="1446480"/>
              </a:xfrm>
              <a:prstGeom prst="rect">
                <a:avLst/>
              </a:prstGeom>
            </p:spPr>
          </p:pic>
        </mc:Fallback>
      </mc:AlternateContent>
      <p:pic>
        <p:nvPicPr>
          <p:cNvPr id="3" name="Imagen 2">
            <a:extLst>
              <a:ext uri="{FF2B5EF4-FFF2-40B4-BE49-F238E27FC236}">
                <a16:creationId xmlns:a16="http://schemas.microsoft.com/office/drawing/2014/main" id="{F34E33CB-49E0-8841-2D26-2EAB6D7AF3E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2919" y="2559490"/>
            <a:ext cx="3810000" cy="3810000"/>
          </a:xfrm>
          <a:prstGeom prst="rect">
            <a:avLst/>
          </a:prstGeom>
        </p:spPr>
      </p:pic>
      <mc:AlternateContent xmlns:mc="http://schemas.openxmlformats.org/markup-compatibility/2006" xmlns:p14="http://schemas.microsoft.com/office/powerpoint/2010/main">
        <mc:Choice Requires="p14">
          <p:contentPart p14:bwMode="auto" r:id="rId12">
            <p14:nvContentPartPr>
              <p14:cNvPr id="23" name="Entrada de lápiz 22">
                <a:extLst>
                  <a:ext uri="{FF2B5EF4-FFF2-40B4-BE49-F238E27FC236}">
                    <a16:creationId xmlns:a16="http://schemas.microsoft.com/office/drawing/2014/main" id="{C3A5CEA3-B960-51EE-2B3F-B28E30982777}"/>
                  </a:ext>
                </a:extLst>
              </p14:cNvPr>
              <p14:cNvContentPartPr/>
              <p14:nvPr/>
            </p14:nvContentPartPr>
            <p14:xfrm>
              <a:off x="643890" y="5984373"/>
              <a:ext cx="3898440" cy="665640"/>
            </p14:xfrm>
          </p:contentPart>
        </mc:Choice>
        <mc:Fallback xmlns="">
          <p:pic>
            <p:nvPicPr>
              <p:cNvPr id="23" name="Entrada de lápiz 22">
                <a:extLst>
                  <a:ext uri="{FF2B5EF4-FFF2-40B4-BE49-F238E27FC236}">
                    <a16:creationId xmlns:a16="http://schemas.microsoft.com/office/drawing/2014/main" id="{C3A5CEA3-B960-51EE-2B3F-B28E30982777}"/>
                  </a:ext>
                </a:extLst>
              </p:cNvPr>
              <p:cNvPicPr/>
              <p:nvPr/>
            </p:nvPicPr>
            <p:blipFill>
              <a:blip r:embed="rId13"/>
              <a:stretch>
                <a:fillRect/>
              </a:stretch>
            </p:blipFill>
            <p:spPr>
              <a:xfrm>
                <a:off x="553890" y="5894373"/>
                <a:ext cx="4078080" cy="8452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4" name="Entrada de lápiz 23">
                <a:extLst>
                  <a:ext uri="{FF2B5EF4-FFF2-40B4-BE49-F238E27FC236}">
                    <a16:creationId xmlns:a16="http://schemas.microsoft.com/office/drawing/2014/main" id="{6D5103F8-0033-C55B-825C-02C21285E16D}"/>
                  </a:ext>
                </a:extLst>
              </p14:cNvPr>
              <p14:cNvContentPartPr/>
              <p14:nvPr/>
            </p14:nvContentPartPr>
            <p14:xfrm>
              <a:off x="4168290" y="3502893"/>
              <a:ext cx="614160" cy="2421720"/>
            </p14:xfrm>
          </p:contentPart>
        </mc:Choice>
        <mc:Fallback xmlns="">
          <p:pic>
            <p:nvPicPr>
              <p:cNvPr id="24" name="Entrada de lápiz 23">
                <a:extLst>
                  <a:ext uri="{FF2B5EF4-FFF2-40B4-BE49-F238E27FC236}">
                    <a16:creationId xmlns:a16="http://schemas.microsoft.com/office/drawing/2014/main" id="{6D5103F8-0033-C55B-825C-02C21285E16D}"/>
                  </a:ext>
                </a:extLst>
              </p:cNvPr>
              <p:cNvPicPr/>
              <p:nvPr/>
            </p:nvPicPr>
            <p:blipFill>
              <a:blip r:embed="rId15"/>
              <a:stretch>
                <a:fillRect/>
              </a:stretch>
            </p:blipFill>
            <p:spPr>
              <a:xfrm>
                <a:off x="4078290" y="3412893"/>
                <a:ext cx="793800" cy="26013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7" name="Entrada de lápiz 26">
                <a:extLst>
                  <a:ext uri="{FF2B5EF4-FFF2-40B4-BE49-F238E27FC236}">
                    <a16:creationId xmlns:a16="http://schemas.microsoft.com/office/drawing/2014/main" id="{CA4CB629-415A-2060-7CA2-A698B5E882C5}"/>
                  </a:ext>
                </a:extLst>
              </p14:cNvPr>
              <p14:cNvContentPartPr/>
              <p14:nvPr/>
            </p14:nvContentPartPr>
            <p14:xfrm>
              <a:off x="2867593" y="2142291"/>
              <a:ext cx="1833480" cy="1386720"/>
            </p14:xfrm>
          </p:contentPart>
        </mc:Choice>
        <mc:Fallback xmlns="">
          <p:pic>
            <p:nvPicPr>
              <p:cNvPr id="27" name="Entrada de lápiz 26">
                <a:extLst>
                  <a:ext uri="{FF2B5EF4-FFF2-40B4-BE49-F238E27FC236}">
                    <a16:creationId xmlns:a16="http://schemas.microsoft.com/office/drawing/2014/main" id="{CA4CB629-415A-2060-7CA2-A698B5E882C5}"/>
                  </a:ext>
                </a:extLst>
              </p:cNvPr>
              <p:cNvPicPr/>
              <p:nvPr/>
            </p:nvPicPr>
            <p:blipFill>
              <a:blip r:embed="rId17"/>
              <a:stretch>
                <a:fillRect/>
              </a:stretch>
            </p:blipFill>
            <p:spPr>
              <a:xfrm>
                <a:off x="2777593" y="2052291"/>
                <a:ext cx="2013120" cy="15663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41" name="Entrada de lápiz 40">
                <a:extLst>
                  <a:ext uri="{FF2B5EF4-FFF2-40B4-BE49-F238E27FC236}">
                    <a16:creationId xmlns:a16="http://schemas.microsoft.com/office/drawing/2014/main" id="{6C7966E1-0459-BB14-5B0B-237778461DCD}"/>
                  </a:ext>
                </a:extLst>
              </p14:cNvPr>
              <p14:cNvContentPartPr/>
              <p14:nvPr/>
            </p14:nvContentPartPr>
            <p14:xfrm>
              <a:off x="4314806" y="3349048"/>
              <a:ext cx="360" cy="360"/>
            </p14:xfrm>
          </p:contentPart>
        </mc:Choice>
        <mc:Fallback xmlns="">
          <p:pic>
            <p:nvPicPr>
              <p:cNvPr id="41" name="Entrada de lápiz 40">
                <a:extLst>
                  <a:ext uri="{FF2B5EF4-FFF2-40B4-BE49-F238E27FC236}">
                    <a16:creationId xmlns:a16="http://schemas.microsoft.com/office/drawing/2014/main" id="{6C7966E1-0459-BB14-5B0B-237778461DCD}"/>
                  </a:ext>
                </a:extLst>
              </p:cNvPr>
              <p:cNvPicPr/>
              <p:nvPr/>
            </p:nvPicPr>
            <p:blipFill>
              <a:blip r:embed="rId19"/>
              <a:stretch>
                <a:fillRect/>
              </a:stretch>
            </p:blipFill>
            <p:spPr>
              <a:xfrm>
                <a:off x="4224806" y="325904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42" name="Entrada de lápiz 41">
                <a:extLst>
                  <a:ext uri="{FF2B5EF4-FFF2-40B4-BE49-F238E27FC236}">
                    <a16:creationId xmlns:a16="http://schemas.microsoft.com/office/drawing/2014/main" id="{9645FD1B-FBF5-86BC-6D45-01C965E309B2}"/>
                  </a:ext>
                </a:extLst>
              </p14:cNvPr>
              <p14:cNvContentPartPr/>
              <p14:nvPr/>
            </p14:nvContentPartPr>
            <p14:xfrm>
              <a:off x="4332086" y="4079848"/>
              <a:ext cx="360" cy="360"/>
            </p14:xfrm>
          </p:contentPart>
        </mc:Choice>
        <mc:Fallback xmlns="">
          <p:pic>
            <p:nvPicPr>
              <p:cNvPr id="42" name="Entrada de lápiz 41">
                <a:extLst>
                  <a:ext uri="{FF2B5EF4-FFF2-40B4-BE49-F238E27FC236}">
                    <a16:creationId xmlns:a16="http://schemas.microsoft.com/office/drawing/2014/main" id="{9645FD1B-FBF5-86BC-6D45-01C965E309B2}"/>
                  </a:ext>
                </a:extLst>
              </p:cNvPr>
              <p:cNvPicPr/>
              <p:nvPr/>
            </p:nvPicPr>
            <p:blipFill>
              <a:blip r:embed="rId19"/>
              <a:stretch>
                <a:fillRect/>
              </a:stretch>
            </p:blipFill>
            <p:spPr>
              <a:xfrm>
                <a:off x="4242086" y="398984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43" name="Entrada de lápiz 42">
                <a:extLst>
                  <a:ext uri="{FF2B5EF4-FFF2-40B4-BE49-F238E27FC236}">
                    <a16:creationId xmlns:a16="http://schemas.microsoft.com/office/drawing/2014/main" id="{87E1F644-95E3-342A-C2B9-83630608779B}"/>
                  </a:ext>
                </a:extLst>
              </p14:cNvPr>
              <p14:cNvContentPartPr/>
              <p14:nvPr/>
            </p14:nvContentPartPr>
            <p14:xfrm>
              <a:off x="4175486" y="2818408"/>
              <a:ext cx="360" cy="360"/>
            </p14:xfrm>
          </p:contentPart>
        </mc:Choice>
        <mc:Fallback xmlns="">
          <p:pic>
            <p:nvPicPr>
              <p:cNvPr id="43" name="Entrada de lápiz 42">
                <a:extLst>
                  <a:ext uri="{FF2B5EF4-FFF2-40B4-BE49-F238E27FC236}">
                    <a16:creationId xmlns:a16="http://schemas.microsoft.com/office/drawing/2014/main" id="{87E1F644-95E3-342A-C2B9-83630608779B}"/>
                  </a:ext>
                </a:extLst>
              </p:cNvPr>
              <p:cNvPicPr/>
              <p:nvPr/>
            </p:nvPicPr>
            <p:blipFill>
              <a:blip r:embed="rId19"/>
              <a:stretch>
                <a:fillRect/>
              </a:stretch>
            </p:blipFill>
            <p:spPr>
              <a:xfrm>
                <a:off x="4085486" y="272840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44" name="Entrada de lápiz 43">
                <a:extLst>
                  <a:ext uri="{FF2B5EF4-FFF2-40B4-BE49-F238E27FC236}">
                    <a16:creationId xmlns:a16="http://schemas.microsoft.com/office/drawing/2014/main" id="{5E63E319-19D3-FDED-B242-DAD679B336FF}"/>
                  </a:ext>
                </a:extLst>
              </p14:cNvPr>
              <p14:cNvContentPartPr/>
              <p14:nvPr/>
            </p14:nvContentPartPr>
            <p14:xfrm>
              <a:off x="3801446" y="2513848"/>
              <a:ext cx="360" cy="360"/>
            </p14:xfrm>
          </p:contentPart>
        </mc:Choice>
        <mc:Fallback xmlns="">
          <p:pic>
            <p:nvPicPr>
              <p:cNvPr id="44" name="Entrada de lápiz 43">
                <a:extLst>
                  <a:ext uri="{FF2B5EF4-FFF2-40B4-BE49-F238E27FC236}">
                    <a16:creationId xmlns:a16="http://schemas.microsoft.com/office/drawing/2014/main" id="{5E63E319-19D3-FDED-B242-DAD679B336FF}"/>
                  </a:ext>
                </a:extLst>
              </p:cNvPr>
              <p:cNvPicPr/>
              <p:nvPr/>
            </p:nvPicPr>
            <p:blipFill>
              <a:blip r:embed="rId19"/>
              <a:stretch>
                <a:fillRect/>
              </a:stretch>
            </p:blipFill>
            <p:spPr>
              <a:xfrm>
                <a:off x="3711446" y="242420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47" name="Entrada de lápiz 46">
                <a:extLst>
                  <a:ext uri="{FF2B5EF4-FFF2-40B4-BE49-F238E27FC236}">
                    <a16:creationId xmlns:a16="http://schemas.microsoft.com/office/drawing/2014/main" id="{16B73384-3AD4-0CB2-CC04-388715035F6D}"/>
                  </a:ext>
                </a:extLst>
              </p14:cNvPr>
              <p14:cNvContentPartPr/>
              <p14:nvPr/>
            </p14:nvContentPartPr>
            <p14:xfrm>
              <a:off x="2348846" y="2444368"/>
              <a:ext cx="609120" cy="43920"/>
            </p14:xfrm>
          </p:contentPart>
        </mc:Choice>
        <mc:Fallback xmlns="">
          <p:pic>
            <p:nvPicPr>
              <p:cNvPr id="47" name="Entrada de lápiz 46">
                <a:extLst>
                  <a:ext uri="{FF2B5EF4-FFF2-40B4-BE49-F238E27FC236}">
                    <a16:creationId xmlns:a16="http://schemas.microsoft.com/office/drawing/2014/main" id="{16B73384-3AD4-0CB2-CC04-388715035F6D}"/>
                  </a:ext>
                </a:extLst>
              </p:cNvPr>
              <p:cNvPicPr/>
              <p:nvPr/>
            </p:nvPicPr>
            <p:blipFill>
              <a:blip r:embed="rId24"/>
              <a:stretch>
                <a:fillRect/>
              </a:stretch>
            </p:blipFill>
            <p:spPr>
              <a:xfrm>
                <a:off x="2258846" y="2354368"/>
                <a:ext cx="789120" cy="223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48" name="Entrada de lápiz 47">
                <a:extLst>
                  <a:ext uri="{FF2B5EF4-FFF2-40B4-BE49-F238E27FC236}">
                    <a16:creationId xmlns:a16="http://schemas.microsoft.com/office/drawing/2014/main" id="{CF7C4F6E-3727-3FCC-D1D0-45DBE8FEEFF9}"/>
                  </a:ext>
                </a:extLst>
              </p14:cNvPr>
              <p14:cNvContentPartPr/>
              <p14:nvPr/>
            </p14:nvContentPartPr>
            <p14:xfrm>
              <a:off x="2052926" y="2418448"/>
              <a:ext cx="360" cy="360"/>
            </p14:xfrm>
          </p:contentPart>
        </mc:Choice>
        <mc:Fallback xmlns="">
          <p:pic>
            <p:nvPicPr>
              <p:cNvPr id="48" name="Entrada de lápiz 47">
                <a:extLst>
                  <a:ext uri="{FF2B5EF4-FFF2-40B4-BE49-F238E27FC236}">
                    <a16:creationId xmlns:a16="http://schemas.microsoft.com/office/drawing/2014/main" id="{CF7C4F6E-3727-3FCC-D1D0-45DBE8FEEFF9}"/>
                  </a:ext>
                </a:extLst>
              </p:cNvPr>
              <p:cNvPicPr/>
              <p:nvPr/>
            </p:nvPicPr>
            <p:blipFill>
              <a:blip r:embed="rId19"/>
              <a:stretch>
                <a:fillRect/>
              </a:stretch>
            </p:blipFill>
            <p:spPr>
              <a:xfrm>
                <a:off x="1963286" y="232844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51" name="Entrada de lápiz 50">
                <a:extLst>
                  <a:ext uri="{FF2B5EF4-FFF2-40B4-BE49-F238E27FC236}">
                    <a16:creationId xmlns:a16="http://schemas.microsoft.com/office/drawing/2014/main" id="{D2250596-69C7-AE79-602C-DDA8A96B62EF}"/>
                  </a:ext>
                </a:extLst>
              </p14:cNvPr>
              <p14:cNvContentPartPr/>
              <p14:nvPr/>
            </p14:nvContentPartPr>
            <p14:xfrm>
              <a:off x="869966" y="2444368"/>
              <a:ext cx="426600" cy="130680"/>
            </p14:xfrm>
          </p:contentPart>
        </mc:Choice>
        <mc:Fallback xmlns="">
          <p:pic>
            <p:nvPicPr>
              <p:cNvPr id="51" name="Entrada de lápiz 50">
                <a:extLst>
                  <a:ext uri="{FF2B5EF4-FFF2-40B4-BE49-F238E27FC236}">
                    <a16:creationId xmlns:a16="http://schemas.microsoft.com/office/drawing/2014/main" id="{D2250596-69C7-AE79-602C-DDA8A96B62EF}"/>
                  </a:ext>
                </a:extLst>
              </p:cNvPr>
              <p:cNvPicPr/>
              <p:nvPr/>
            </p:nvPicPr>
            <p:blipFill>
              <a:blip r:embed="rId27"/>
              <a:stretch>
                <a:fillRect/>
              </a:stretch>
            </p:blipFill>
            <p:spPr>
              <a:xfrm>
                <a:off x="779966" y="2354368"/>
                <a:ext cx="606240" cy="31068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52" name="Entrada de lápiz 51">
                <a:extLst>
                  <a:ext uri="{FF2B5EF4-FFF2-40B4-BE49-F238E27FC236}">
                    <a16:creationId xmlns:a16="http://schemas.microsoft.com/office/drawing/2014/main" id="{E3757232-9B63-540B-22F8-C12763A83A15}"/>
                  </a:ext>
                </a:extLst>
              </p14:cNvPr>
              <p14:cNvContentPartPr/>
              <p14:nvPr/>
            </p14:nvContentPartPr>
            <p14:xfrm>
              <a:off x="437547" y="2772918"/>
              <a:ext cx="360" cy="360"/>
            </p14:xfrm>
          </p:contentPart>
        </mc:Choice>
        <mc:Fallback xmlns="">
          <p:pic>
            <p:nvPicPr>
              <p:cNvPr id="52" name="Entrada de lápiz 51">
                <a:extLst>
                  <a:ext uri="{FF2B5EF4-FFF2-40B4-BE49-F238E27FC236}">
                    <a16:creationId xmlns:a16="http://schemas.microsoft.com/office/drawing/2014/main" id="{E3757232-9B63-540B-22F8-C12763A83A15}"/>
                  </a:ext>
                </a:extLst>
              </p:cNvPr>
              <p:cNvPicPr/>
              <p:nvPr/>
            </p:nvPicPr>
            <p:blipFill>
              <a:blip r:embed="rId29"/>
              <a:stretch>
                <a:fillRect/>
              </a:stretch>
            </p:blipFill>
            <p:spPr>
              <a:xfrm>
                <a:off x="347907" y="268327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53" name="Entrada de lápiz 52">
                <a:extLst>
                  <a:ext uri="{FF2B5EF4-FFF2-40B4-BE49-F238E27FC236}">
                    <a16:creationId xmlns:a16="http://schemas.microsoft.com/office/drawing/2014/main" id="{D9876DB4-32D0-2E99-2A91-5DC028CF4C07}"/>
                  </a:ext>
                </a:extLst>
              </p14:cNvPr>
              <p14:cNvContentPartPr/>
              <p14:nvPr/>
            </p14:nvContentPartPr>
            <p14:xfrm>
              <a:off x="420627" y="3563118"/>
              <a:ext cx="360" cy="360"/>
            </p14:xfrm>
          </p:contentPart>
        </mc:Choice>
        <mc:Fallback xmlns="">
          <p:pic>
            <p:nvPicPr>
              <p:cNvPr id="53" name="Entrada de lápiz 52">
                <a:extLst>
                  <a:ext uri="{FF2B5EF4-FFF2-40B4-BE49-F238E27FC236}">
                    <a16:creationId xmlns:a16="http://schemas.microsoft.com/office/drawing/2014/main" id="{D9876DB4-32D0-2E99-2A91-5DC028CF4C07}"/>
                  </a:ext>
                </a:extLst>
              </p:cNvPr>
              <p:cNvPicPr/>
              <p:nvPr/>
            </p:nvPicPr>
            <p:blipFill>
              <a:blip r:embed="rId29"/>
              <a:stretch>
                <a:fillRect/>
              </a:stretch>
            </p:blipFill>
            <p:spPr>
              <a:xfrm>
                <a:off x="330627" y="347311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54" name="Entrada de lápiz 53">
                <a:extLst>
                  <a:ext uri="{FF2B5EF4-FFF2-40B4-BE49-F238E27FC236}">
                    <a16:creationId xmlns:a16="http://schemas.microsoft.com/office/drawing/2014/main" id="{D7DB5F74-184A-87A3-9874-6FFB827EB7C5}"/>
                  </a:ext>
                </a:extLst>
              </p14:cNvPr>
              <p14:cNvContentPartPr/>
              <p14:nvPr/>
            </p14:nvContentPartPr>
            <p14:xfrm>
              <a:off x="360507" y="4327038"/>
              <a:ext cx="360" cy="360"/>
            </p14:xfrm>
          </p:contentPart>
        </mc:Choice>
        <mc:Fallback xmlns="">
          <p:pic>
            <p:nvPicPr>
              <p:cNvPr id="54" name="Entrada de lápiz 53">
                <a:extLst>
                  <a:ext uri="{FF2B5EF4-FFF2-40B4-BE49-F238E27FC236}">
                    <a16:creationId xmlns:a16="http://schemas.microsoft.com/office/drawing/2014/main" id="{D7DB5F74-184A-87A3-9874-6FFB827EB7C5}"/>
                  </a:ext>
                </a:extLst>
              </p:cNvPr>
              <p:cNvPicPr/>
              <p:nvPr/>
            </p:nvPicPr>
            <p:blipFill>
              <a:blip r:embed="rId29"/>
              <a:stretch>
                <a:fillRect/>
              </a:stretch>
            </p:blipFill>
            <p:spPr>
              <a:xfrm>
                <a:off x="270507" y="423739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55" name="Entrada de lápiz 54">
                <a:extLst>
                  <a:ext uri="{FF2B5EF4-FFF2-40B4-BE49-F238E27FC236}">
                    <a16:creationId xmlns:a16="http://schemas.microsoft.com/office/drawing/2014/main" id="{03C6BB84-B4B6-E68D-54A9-A32E7721DC76}"/>
                  </a:ext>
                </a:extLst>
              </p14:cNvPr>
              <p14:cNvContentPartPr/>
              <p14:nvPr/>
            </p14:nvContentPartPr>
            <p14:xfrm>
              <a:off x="300387" y="4799358"/>
              <a:ext cx="360" cy="360"/>
            </p14:xfrm>
          </p:contentPart>
        </mc:Choice>
        <mc:Fallback xmlns="">
          <p:pic>
            <p:nvPicPr>
              <p:cNvPr id="55" name="Entrada de lápiz 54">
                <a:extLst>
                  <a:ext uri="{FF2B5EF4-FFF2-40B4-BE49-F238E27FC236}">
                    <a16:creationId xmlns:a16="http://schemas.microsoft.com/office/drawing/2014/main" id="{03C6BB84-B4B6-E68D-54A9-A32E7721DC76}"/>
                  </a:ext>
                </a:extLst>
              </p:cNvPr>
              <p:cNvPicPr/>
              <p:nvPr/>
            </p:nvPicPr>
            <p:blipFill>
              <a:blip r:embed="rId29"/>
              <a:stretch>
                <a:fillRect/>
              </a:stretch>
            </p:blipFill>
            <p:spPr>
              <a:xfrm>
                <a:off x="210387" y="4709358"/>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56" name="Entrada de lápiz 55">
                <a:extLst>
                  <a:ext uri="{FF2B5EF4-FFF2-40B4-BE49-F238E27FC236}">
                    <a16:creationId xmlns:a16="http://schemas.microsoft.com/office/drawing/2014/main" id="{130F01C8-9FDA-9FEB-5CAD-EA65A9CDEE61}"/>
                  </a:ext>
                </a:extLst>
              </p14:cNvPr>
              <p14:cNvContentPartPr/>
              <p14:nvPr/>
            </p14:nvContentPartPr>
            <p14:xfrm>
              <a:off x="525414" y="6887580"/>
              <a:ext cx="360" cy="360"/>
            </p14:xfrm>
          </p:contentPart>
        </mc:Choice>
        <mc:Fallback xmlns="">
          <p:pic>
            <p:nvPicPr>
              <p:cNvPr id="56" name="Entrada de lápiz 55">
                <a:extLst>
                  <a:ext uri="{FF2B5EF4-FFF2-40B4-BE49-F238E27FC236}">
                    <a16:creationId xmlns:a16="http://schemas.microsoft.com/office/drawing/2014/main" id="{130F01C8-9FDA-9FEB-5CAD-EA65A9CDEE61}"/>
                  </a:ext>
                </a:extLst>
              </p:cNvPr>
              <p:cNvPicPr/>
              <p:nvPr/>
            </p:nvPicPr>
            <p:blipFill>
              <a:blip r:embed="rId29"/>
              <a:stretch>
                <a:fillRect/>
              </a:stretch>
            </p:blipFill>
            <p:spPr>
              <a:xfrm>
                <a:off x="435414" y="6797580"/>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57" name="Entrada de lápiz 56">
                <a:extLst>
                  <a:ext uri="{FF2B5EF4-FFF2-40B4-BE49-F238E27FC236}">
                    <a16:creationId xmlns:a16="http://schemas.microsoft.com/office/drawing/2014/main" id="{8A427123-46C9-BB92-E830-A24D89EB80DA}"/>
                  </a:ext>
                </a:extLst>
              </p14:cNvPr>
              <p14:cNvContentPartPr/>
              <p14:nvPr/>
            </p14:nvContentPartPr>
            <p14:xfrm>
              <a:off x="302934" y="5963820"/>
              <a:ext cx="360" cy="360"/>
            </p14:xfrm>
          </p:contentPart>
        </mc:Choice>
        <mc:Fallback xmlns="">
          <p:pic>
            <p:nvPicPr>
              <p:cNvPr id="57" name="Entrada de lápiz 56">
                <a:extLst>
                  <a:ext uri="{FF2B5EF4-FFF2-40B4-BE49-F238E27FC236}">
                    <a16:creationId xmlns:a16="http://schemas.microsoft.com/office/drawing/2014/main" id="{8A427123-46C9-BB92-E830-A24D89EB80DA}"/>
                  </a:ext>
                </a:extLst>
              </p:cNvPr>
              <p:cNvPicPr/>
              <p:nvPr/>
            </p:nvPicPr>
            <p:blipFill>
              <a:blip r:embed="rId29"/>
              <a:stretch>
                <a:fillRect/>
              </a:stretch>
            </p:blipFill>
            <p:spPr>
              <a:xfrm>
                <a:off x="212934" y="5874180"/>
                <a:ext cx="180000"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8" name="Entrada de lápiz 77">
                <a:extLst>
                  <a:ext uri="{FF2B5EF4-FFF2-40B4-BE49-F238E27FC236}">
                    <a16:creationId xmlns:a16="http://schemas.microsoft.com/office/drawing/2014/main" id="{53193532-02BC-C988-F463-737E452AF217}"/>
                  </a:ext>
                </a:extLst>
              </p14:cNvPr>
              <p14:cNvContentPartPr/>
              <p14:nvPr/>
            </p14:nvContentPartPr>
            <p14:xfrm>
              <a:off x="1579450" y="2412426"/>
              <a:ext cx="3155400" cy="1751760"/>
            </p14:xfrm>
          </p:contentPart>
        </mc:Choice>
        <mc:Fallback xmlns="">
          <p:pic>
            <p:nvPicPr>
              <p:cNvPr id="78" name="Entrada de lápiz 77">
                <a:extLst>
                  <a:ext uri="{FF2B5EF4-FFF2-40B4-BE49-F238E27FC236}">
                    <a16:creationId xmlns:a16="http://schemas.microsoft.com/office/drawing/2014/main" id="{53193532-02BC-C988-F463-737E452AF217}"/>
                  </a:ext>
                </a:extLst>
              </p:cNvPr>
              <p:cNvPicPr/>
              <p:nvPr/>
            </p:nvPicPr>
            <p:blipFill>
              <a:blip r:embed="rId36"/>
              <a:stretch>
                <a:fillRect/>
              </a:stretch>
            </p:blipFill>
            <p:spPr>
              <a:xfrm>
                <a:off x="1489810" y="2322786"/>
                <a:ext cx="3335040" cy="19314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81" name="Entrada de lápiz 80">
                <a:extLst>
                  <a:ext uri="{FF2B5EF4-FFF2-40B4-BE49-F238E27FC236}">
                    <a16:creationId xmlns:a16="http://schemas.microsoft.com/office/drawing/2014/main" id="{DD2D69BA-5819-5544-8DE1-BCCB850FDBA4}"/>
                  </a:ext>
                </a:extLst>
              </p14:cNvPr>
              <p14:cNvContentPartPr/>
              <p14:nvPr/>
            </p14:nvContentPartPr>
            <p14:xfrm>
              <a:off x="2807530" y="2120679"/>
              <a:ext cx="1528560" cy="790200"/>
            </p14:xfrm>
          </p:contentPart>
        </mc:Choice>
        <mc:Fallback xmlns="">
          <p:pic>
            <p:nvPicPr>
              <p:cNvPr id="81" name="Entrada de lápiz 80">
                <a:extLst>
                  <a:ext uri="{FF2B5EF4-FFF2-40B4-BE49-F238E27FC236}">
                    <a16:creationId xmlns:a16="http://schemas.microsoft.com/office/drawing/2014/main" id="{DD2D69BA-5819-5544-8DE1-BCCB850FDBA4}"/>
                  </a:ext>
                </a:extLst>
              </p:cNvPr>
              <p:cNvPicPr/>
              <p:nvPr/>
            </p:nvPicPr>
            <p:blipFill>
              <a:blip r:embed="rId38"/>
              <a:stretch>
                <a:fillRect/>
              </a:stretch>
            </p:blipFill>
            <p:spPr>
              <a:xfrm>
                <a:off x="2717530" y="2030679"/>
                <a:ext cx="1708200" cy="96984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82" name="Entrada de lápiz 81">
                <a:extLst>
                  <a:ext uri="{FF2B5EF4-FFF2-40B4-BE49-F238E27FC236}">
                    <a16:creationId xmlns:a16="http://schemas.microsoft.com/office/drawing/2014/main" id="{AA2BBA7B-D87E-9DBA-43C7-ED3E2DC31C9B}"/>
                  </a:ext>
                </a:extLst>
              </p14:cNvPr>
              <p14:cNvContentPartPr/>
              <p14:nvPr/>
            </p14:nvContentPartPr>
            <p14:xfrm>
              <a:off x="111490" y="2180799"/>
              <a:ext cx="2808000" cy="2112480"/>
            </p14:xfrm>
          </p:contentPart>
        </mc:Choice>
        <mc:Fallback xmlns="">
          <p:pic>
            <p:nvPicPr>
              <p:cNvPr id="82" name="Entrada de lápiz 81">
                <a:extLst>
                  <a:ext uri="{FF2B5EF4-FFF2-40B4-BE49-F238E27FC236}">
                    <a16:creationId xmlns:a16="http://schemas.microsoft.com/office/drawing/2014/main" id="{AA2BBA7B-D87E-9DBA-43C7-ED3E2DC31C9B}"/>
                  </a:ext>
                </a:extLst>
              </p:cNvPr>
              <p:cNvPicPr/>
              <p:nvPr/>
            </p:nvPicPr>
            <p:blipFill>
              <a:blip r:embed="rId40"/>
              <a:stretch>
                <a:fillRect/>
              </a:stretch>
            </p:blipFill>
            <p:spPr>
              <a:xfrm>
                <a:off x="21490" y="2090799"/>
                <a:ext cx="2987640" cy="229212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83" name="Entrada de lápiz 82">
                <a:extLst>
                  <a:ext uri="{FF2B5EF4-FFF2-40B4-BE49-F238E27FC236}">
                    <a16:creationId xmlns:a16="http://schemas.microsoft.com/office/drawing/2014/main" id="{2DE4B51E-3B20-F070-137C-29EC4F374FED}"/>
                  </a:ext>
                </a:extLst>
              </p14:cNvPr>
              <p14:cNvContentPartPr/>
              <p14:nvPr/>
            </p14:nvContentPartPr>
            <p14:xfrm>
              <a:off x="-35841" y="4299537"/>
              <a:ext cx="1389600" cy="2544120"/>
            </p14:xfrm>
          </p:contentPart>
        </mc:Choice>
        <mc:Fallback xmlns="">
          <p:pic>
            <p:nvPicPr>
              <p:cNvPr id="83" name="Entrada de lápiz 82">
                <a:extLst>
                  <a:ext uri="{FF2B5EF4-FFF2-40B4-BE49-F238E27FC236}">
                    <a16:creationId xmlns:a16="http://schemas.microsoft.com/office/drawing/2014/main" id="{2DE4B51E-3B20-F070-137C-29EC4F374FED}"/>
                  </a:ext>
                </a:extLst>
              </p:cNvPr>
              <p:cNvPicPr/>
              <p:nvPr/>
            </p:nvPicPr>
            <p:blipFill>
              <a:blip r:embed="rId42"/>
              <a:stretch>
                <a:fillRect/>
              </a:stretch>
            </p:blipFill>
            <p:spPr>
              <a:xfrm>
                <a:off x="-125481" y="4209897"/>
                <a:ext cx="1568880" cy="2723760"/>
              </a:xfrm>
              <a:prstGeom prst="rect">
                <a:avLst/>
              </a:prstGeom>
            </p:spPr>
          </p:pic>
        </mc:Fallback>
      </mc:AlternateContent>
      <p:sp>
        <p:nvSpPr>
          <p:cNvPr id="6" name="CuadroTexto 5">
            <a:extLst>
              <a:ext uri="{FF2B5EF4-FFF2-40B4-BE49-F238E27FC236}">
                <a16:creationId xmlns:a16="http://schemas.microsoft.com/office/drawing/2014/main" id="{736CA71E-7447-EF4F-F15E-68A7FA3110EF}"/>
              </a:ext>
            </a:extLst>
          </p:cNvPr>
          <p:cNvSpPr txBox="1"/>
          <p:nvPr/>
        </p:nvSpPr>
        <p:spPr>
          <a:xfrm>
            <a:off x="6652604" y="2048523"/>
            <a:ext cx="5006477" cy="2031325"/>
          </a:xfrm>
          <a:prstGeom prst="rect">
            <a:avLst/>
          </a:prstGeom>
          <a:noFill/>
        </p:spPr>
        <p:txBody>
          <a:bodyPr wrap="square" rtlCol="0">
            <a:spAutoFit/>
          </a:bodyPr>
          <a:lstStyle/>
          <a:p>
            <a:pPr algn="l"/>
            <a:r>
              <a:rPr lang="es-US" b="1" dirty="0">
                <a:latin typeface="Bradley Hand ITC" panose="03070402050302030203" pitchFamily="66" charset="0"/>
              </a:rPr>
              <a:t>El asesinato del archiduque Francisco Fernando, heredero de la corona austro-húngara, y de su esposa, la archiduquesa Sofía, en Sarajevo el 28 de junio de 1914, dio inicio a las hostilidades, que comenzaron en agosto de 1914, y continuaron en varios frentes durante los cuatro años siguientes.</a:t>
            </a:r>
          </a:p>
        </p:txBody>
      </p:sp>
      <mc:AlternateContent xmlns:mc="http://schemas.openxmlformats.org/markup-compatibility/2006" xmlns:p14="http://schemas.microsoft.com/office/powerpoint/2010/main">
        <mc:Choice Requires="p14">
          <p:contentPart p14:bwMode="auto" r:id="rId43">
            <p14:nvContentPartPr>
              <p14:cNvPr id="9" name="Entrada de lápiz 8">
                <a:extLst>
                  <a:ext uri="{FF2B5EF4-FFF2-40B4-BE49-F238E27FC236}">
                    <a16:creationId xmlns:a16="http://schemas.microsoft.com/office/drawing/2014/main" id="{DE5DF131-2ADF-4DB7-10B7-321507CF83FC}"/>
                  </a:ext>
                </a:extLst>
              </p14:cNvPr>
              <p14:cNvContentPartPr/>
              <p14:nvPr/>
            </p14:nvContentPartPr>
            <p14:xfrm>
              <a:off x="-399740" y="-496010"/>
              <a:ext cx="1243800" cy="1473120"/>
            </p14:xfrm>
          </p:contentPart>
        </mc:Choice>
        <mc:Fallback xmlns="">
          <p:pic>
            <p:nvPicPr>
              <p:cNvPr id="9" name="Entrada de lápiz 8">
                <a:extLst>
                  <a:ext uri="{FF2B5EF4-FFF2-40B4-BE49-F238E27FC236}">
                    <a16:creationId xmlns:a16="http://schemas.microsoft.com/office/drawing/2014/main" id="{DE5DF131-2ADF-4DB7-10B7-321507CF83FC}"/>
                  </a:ext>
                </a:extLst>
              </p:cNvPr>
              <p:cNvPicPr/>
              <p:nvPr/>
            </p:nvPicPr>
            <p:blipFill>
              <a:blip r:embed="rId44"/>
              <a:stretch>
                <a:fillRect/>
              </a:stretch>
            </p:blipFill>
            <p:spPr>
              <a:xfrm>
                <a:off x="-489740" y="-586010"/>
                <a:ext cx="1423440" cy="165276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10" name="Entrada de lápiz 9">
                <a:extLst>
                  <a:ext uri="{FF2B5EF4-FFF2-40B4-BE49-F238E27FC236}">
                    <a16:creationId xmlns:a16="http://schemas.microsoft.com/office/drawing/2014/main" id="{71DE19F7-3F41-5877-AC0E-DCB04C743706}"/>
                  </a:ext>
                </a:extLst>
              </p14:cNvPr>
              <p14:cNvContentPartPr/>
              <p14:nvPr/>
            </p14:nvContentPartPr>
            <p14:xfrm>
              <a:off x="-414500" y="-592490"/>
              <a:ext cx="2324520" cy="2028240"/>
            </p14:xfrm>
          </p:contentPart>
        </mc:Choice>
        <mc:Fallback xmlns="">
          <p:pic>
            <p:nvPicPr>
              <p:cNvPr id="10" name="Entrada de lápiz 9">
                <a:extLst>
                  <a:ext uri="{FF2B5EF4-FFF2-40B4-BE49-F238E27FC236}">
                    <a16:creationId xmlns:a16="http://schemas.microsoft.com/office/drawing/2014/main" id="{71DE19F7-3F41-5877-AC0E-DCB04C743706}"/>
                  </a:ext>
                </a:extLst>
              </p:cNvPr>
              <p:cNvPicPr/>
              <p:nvPr/>
            </p:nvPicPr>
            <p:blipFill>
              <a:blip r:embed="rId46"/>
              <a:stretch>
                <a:fillRect/>
              </a:stretch>
            </p:blipFill>
            <p:spPr>
              <a:xfrm>
                <a:off x="-504500" y="-682130"/>
                <a:ext cx="2504160" cy="220788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11" name="Entrada de lápiz 10">
                <a:extLst>
                  <a:ext uri="{FF2B5EF4-FFF2-40B4-BE49-F238E27FC236}">
                    <a16:creationId xmlns:a16="http://schemas.microsoft.com/office/drawing/2014/main" id="{9A1302FA-65C1-4C91-1D1F-778774050CC7}"/>
                  </a:ext>
                </a:extLst>
              </p14:cNvPr>
              <p14:cNvContentPartPr/>
              <p14:nvPr/>
            </p14:nvContentPartPr>
            <p14:xfrm>
              <a:off x="-229460" y="-429410"/>
              <a:ext cx="2642760" cy="2265120"/>
            </p14:xfrm>
          </p:contentPart>
        </mc:Choice>
        <mc:Fallback xmlns="">
          <p:pic>
            <p:nvPicPr>
              <p:cNvPr id="11" name="Entrada de lápiz 10">
                <a:extLst>
                  <a:ext uri="{FF2B5EF4-FFF2-40B4-BE49-F238E27FC236}">
                    <a16:creationId xmlns:a16="http://schemas.microsoft.com/office/drawing/2014/main" id="{9A1302FA-65C1-4C91-1D1F-778774050CC7}"/>
                  </a:ext>
                </a:extLst>
              </p:cNvPr>
              <p:cNvPicPr/>
              <p:nvPr/>
            </p:nvPicPr>
            <p:blipFill>
              <a:blip r:embed="rId48"/>
              <a:stretch>
                <a:fillRect/>
              </a:stretch>
            </p:blipFill>
            <p:spPr>
              <a:xfrm>
                <a:off x="-319460" y="-519410"/>
                <a:ext cx="2822400" cy="244476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14" name="Entrada de lápiz 13">
                <a:extLst>
                  <a:ext uri="{FF2B5EF4-FFF2-40B4-BE49-F238E27FC236}">
                    <a16:creationId xmlns:a16="http://schemas.microsoft.com/office/drawing/2014/main" id="{40C7BEC5-47F8-58BF-AA23-5E7833944734}"/>
                  </a:ext>
                </a:extLst>
              </p14:cNvPr>
              <p14:cNvContentPartPr/>
              <p14:nvPr/>
            </p14:nvContentPartPr>
            <p14:xfrm>
              <a:off x="10325380" y="4485310"/>
              <a:ext cx="2213280" cy="2539080"/>
            </p14:xfrm>
          </p:contentPart>
        </mc:Choice>
        <mc:Fallback xmlns="">
          <p:pic>
            <p:nvPicPr>
              <p:cNvPr id="14" name="Entrada de lápiz 13">
                <a:extLst>
                  <a:ext uri="{FF2B5EF4-FFF2-40B4-BE49-F238E27FC236}">
                    <a16:creationId xmlns:a16="http://schemas.microsoft.com/office/drawing/2014/main" id="{40C7BEC5-47F8-58BF-AA23-5E7833944734}"/>
                  </a:ext>
                </a:extLst>
              </p:cNvPr>
              <p:cNvPicPr/>
              <p:nvPr/>
            </p:nvPicPr>
            <p:blipFill>
              <a:blip r:embed="rId50"/>
              <a:stretch>
                <a:fillRect/>
              </a:stretch>
            </p:blipFill>
            <p:spPr>
              <a:xfrm>
                <a:off x="10235740" y="4395310"/>
                <a:ext cx="2392920" cy="271872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16" name="Entrada de lápiz 15">
                <a:extLst>
                  <a:ext uri="{FF2B5EF4-FFF2-40B4-BE49-F238E27FC236}">
                    <a16:creationId xmlns:a16="http://schemas.microsoft.com/office/drawing/2014/main" id="{909EFFEE-8270-0D9D-6260-16C12BA66F15}"/>
                  </a:ext>
                </a:extLst>
              </p14:cNvPr>
              <p14:cNvContentPartPr/>
              <p14:nvPr/>
            </p14:nvContentPartPr>
            <p14:xfrm>
              <a:off x="11465140" y="5654590"/>
              <a:ext cx="1199520" cy="1473120"/>
            </p14:xfrm>
          </p:contentPart>
        </mc:Choice>
        <mc:Fallback xmlns="">
          <p:pic>
            <p:nvPicPr>
              <p:cNvPr id="16" name="Entrada de lápiz 15">
                <a:extLst>
                  <a:ext uri="{FF2B5EF4-FFF2-40B4-BE49-F238E27FC236}">
                    <a16:creationId xmlns:a16="http://schemas.microsoft.com/office/drawing/2014/main" id="{909EFFEE-8270-0D9D-6260-16C12BA66F15}"/>
                  </a:ext>
                </a:extLst>
              </p:cNvPr>
              <p:cNvPicPr/>
              <p:nvPr/>
            </p:nvPicPr>
            <p:blipFill>
              <a:blip r:embed="rId52"/>
              <a:stretch>
                <a:fillRect/>
              </a:stretch>
            </p:blipFill>
            <p:spPr>
              <a:xfrm>
                <a:off x="11375140" y="5564950"/>
                <a:ext cx="1379160" cy="165276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36" name="Entrada de lápiz 35">
                <a:extLst>
                  <a:ext uri="{FF2B5EF4-FFF2-40B4-BE49-F238E27FC236}">
                    <a16:creationId xmlns:a16="http://schemas.microsoft.com/office/drawing/2014/main" id="{E3D22A03-F860-7241-0915-298165B13627}"/>
                  </a:ext>
                </a:extLst>
              </p14:cNvPr>
              <p14:cNvContentPartPr/>
              <p14:nvPr/>
            </p14:nvContentPartPr>
            <p14:xfrm>
              <a:off x="2057620" y="-325730"/>
              <a:ext cx="414720" cy="533160"/>
            </p14:xfrm>
          </p:contentPart>
        </mc:Choice>
        <mc:Fallback xmlns="">
          <p:pic>
            <p:nvPicPr>
              <p:cNvPr id="36" name="Entrada de lápiz 35">
                <a:extLst>
                  <a:ext uri="{FF2B5EF4-FFF2-40B4-BE49-F238E27FC236}">
                    <a16:creationId xmlns:a16="http://schemas.microsoft.com/office/drawing/2014/main" id="{E3D22A03-F860-7241-0915-298165B13627}"/>
                  </a:ext>
                </a:extLst>
              </p:cNvPr>
              <p:cNvPicPr/>
              <p:nvPr/>
            </p:nvPicPr>
            <p:blipFill>
              <a:blip r:embed="rId54"/>
              <a:stretch>
                <a:fillRect/>
              </a:stretch>
            </p:blipFill>
            <p:spPr>
              <a:xfrm>
                <a:off x="1967620" y="-415730"/>
                <a:ext cx="594360" cy="712800"/>
              </a:xfrm>
              <a:prstGeom prst="rect">
                <a:avLst/>
              </a:prstGeom>
            </p:spPr>
          </p:pic>
        </mc:Fallback>
      </mc:AlternateContent>
      <p:pic>
        <p:nvPicPr>
          <p:cNvPr id="5" name="Imagen 4">
            <a:extLst>
              <a:ext uri="{FF2B5EF4-FFF2-40B4-BE49-F238E27FC236}">
                <a16:creationId xmlns:a16="http://schemas.microsoft.com/office/drawing/2014/main" id="{9169078E-5605-3A5A-BDFB-767135C33EBB}"/>
              </a:ext>
            </a:extLst>
          </p:cNvPr>
          <p:cNvPicPr>
            <a:picLocks noChangeAspect="1"/>
          </p:cNvPicPr>
          <p:nvPr/>
        </p:nvPicPr>
        <p:blipFill>
          <a:blip r:embed="rId55">
            <a:extLst>
              <a:ext uri="{28A0092B-C50C-407E-A947-70E740481C1C}">
                <a14:useLocalDpi xmlns:a14="http://schemas.microsoft.com/office/drawing/2010/main" val="0"/>
              </a:ext>
            </a:extLst>
          </a:blip>
          <a:stretch>
            <a:fillRect/>
          </a:stretch>
        </p:blipFill>
        <p:spPr>
          <a:xfrm>
            <a:off x="9665469" y="110966"/>
            <a:ext cx="2442575" cy="2031325"/>
          </a:xfrm>
          <a:prstGeom prst="rect">
            <a:avLst/>
          </a:prstGeom>
        </p:spPr>
      </p:pic>
    </p:spTree>
    <p:extLst>
      <p:ext uri="{BB962C8B-B14F-4D97-AF65-F5344CB8AC3E}">
        <p14:creationId xmlns:p14="http://schemas.microsoft.com/office/powerpoint/2010/main" val="132817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41" presetClass="entr" presetSubtype="0" fill="hold" grpId="0" nodeType="clickEffect">
                                  <p:stCondLst>
                                    <p:cond delay="0"/>
                                  </p:stCondLst>
                                  <p:iterate type="lt">
                                    <p:tmPct val="10000"/>
                                  </p:iterate>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4"/>
                                        </p:tgtEl>
                                        <p:attrNameLst>
                                          <p:attrName>ppt_y</p:attrName>
                                        </p:attrNameLst>
                                      </p:cBhvr>
                                      <p:tavLst>
                                        <p:tav tm="0">
                                          <p:val>
                                            <p:strVal val="#ppt_y"/>
                                          </p:val>
                                        </p:tav>
                                        <p:tav tm="100000">
                                          <p:val>
                                            <p:strVal val="#ppt_y"/>
                                          </p:val>
                                        </p:tav>
                                      </p:tavLst>
                                    </p:anim>
                                    <p:anim calcmode="lin" valueType="num">
                                      <p:cBhvr>
                                        <p:cTn id="1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Scale>
                                      <p:cBhvr>
                                        <p:cTn id="24"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6"/>
                                        </p:tgtEl>
                                        <p:attrNameLst>
                                          <p:attrName>ppt_x</p:attrName>
                                          <p:attrName>ppt_y</p:attrName>
                                        </p:attrNameLst>
                                      </p:cBhvr>
                                    </p:animMotion>
                                    <p:animEffect transition="in" filter="fade">
                                      <p:cBhvr>
                                        <p:cTn id="2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BA6DE2-667F-203A-F43D-BE531A2A151B}"/>
              </a:ext>
            </a:extLst>
          </p:cNvPr>
          <p:cNvSpPr>
            <a:spLocks noGrp="1"/>
          </p:cNvSpPr>
          <p:nvPr>
            <p:ph type="title"/>
          </p:nvPr>
        </p:nvSpPr>
        <p:spPr/>
        <p:txBody>
          <a:bodyPr/>
          <a:lstStyle/>
          <a:p>
            <a:pPr algn="ctr"/>
            <a:r>
              <a:rPr lang="es-US" dirty="0">
                <a:latin typeface="Alasassy Caps" pitchFamily="2" charset="0"/>
              </a:rPr>
              <a:t>Pros y contras</a:t>
            </a:r>
          </a:p>
        </p:txBody>
      </p:sp>
      <p:sp>
        <p:nvSpPr>
          <p:cNvPr id="4" name="CuadroTexto 3">
            <a:extLst>
              <a:ext uri="{FF2B5EF4-FFF2-40B4-BE49-F238E27FC236}">
                <a16:creationId xmlns:a16="http://schemas.microsoft.com/office/drawing/2014/main" id="{D14D6E9B-B38E-493F-33F2-512C6E9E11C5}"/>
              </a:ext>
            </a:extLst>
          </p:cNvPr>
          <p:cNvSpPr txBox="1"/>
          <p:nvPr/>
        </p:nvSpPr>
        <p:spPr>
          <a:xfrm>
            <a:off x="5184560" y="2512564"/>
            <a:ext cx="1828800" cy="369332"/>
          </a:xfrm>
          <a:prstGeom prst="rect">
            <a:avLst/>
          </a:prstGeom>
          <a:noFill/>
        </p:spPr>
        <p:txBody>
          <a:bodyPr wrap="square" rtlCol="0">
            <a:spAutoFit/>
          </a:bodyPr>
          <a:lstStyle/>
          <a:p>
            <a:pPr algn="l"/>
            <a:endParaRPr lang="es-US" dirty="0">
              <a:latin typeface="Alasassy Caps" pitchFamily="2" charset="0"/>
            </a:endParaRPr>
          </a:p>
        </p:txBody>
      </p:sp>
      <p:sp>
        <p:nvSpPr>
          <p:cNvPr id="5" name="CuadroTexto 4">
            <a:extLst>
              <a:ext uri="{FF2B5EF4-FFF2-40B4-BE49-F238E27FC236}">
                <a16:creationId xmlns:a16="http://schemas.microsoft.com/office/drawing/2014/main" id="{948D2DE2-AA9B-F3C3-33AF-05525403B8BE}"/>
              </a:ext>
            </a:extLst>
          </p:cNvPr>
          <p:cNvSpPr txBox="1"/>
          <p:nvPr/>
        </p:nvSpPr>
        <p:spPr>
          <a:xfrm>
            <a:off x="5184560" y="1321356"/>
            <a:ext cx="1669369" cy="369332"/>
          </a:xfrm>
          <a:prstGeom prst="rect">
            <a:avLst/>
          </a:prstGeom>
          <a:noFill/>
        </p:spPr>
        <p:txBody>
          <a:bodyPr wrap="square" rtlCol="0">
            <a:spAutoFit/>
          </a:bodyPr>
          <a:lstStyle/>
          <a:p>
            <a:pPr algn="l"/>
            <a:r>
              <a:rPr lang="es-US" b="1" dirty="0">
                <a:latin typeface="Alasassy Caps" pitchFamily="2" charset="0"/>
              </a:rPr>
              <a:t>/Importancia</a:t>
            </a:r>
          </a:p>
        </p:txBody>
      </p:sp>
      <mc:AlternateContent xmlns:mc="http://schemas.openxmlformats.org/markup-compatibility/2006" xmlns:p14="http://schemas.microsoft.com/office/powerpoint/2010/main">
        <mc:Choice Requires="p14">
          <p:contentPart p14:bwMode="auto" r:id="rId2">
            <p14:nvContentPartPr>
              <p14:cNvPr id="7" name="Entrada de lápiz 6">
                <a:extLst>
                  <a:ext uri="{FF2B5EF4-FFF2-40B4-BE49-F238E27FC236}">
                    <a16:creationId xmlns:a16="http://schemas.microsoft.com/office/drawing/2014/main" id="{01094450-2FF7-4987-1AD4-A534F0F14318}"/>
                  </a:ext>
                </a:extLst>
              </p14:cNvPr>
              <p14:cNvContentPartPr/>
              <p14:nvPr/>
            </p14:nvContentPartPr>
            <p14:xfrm>
              <a:off x="4577365" y="3006617"/>
              <a:ext cx="638280" cy="3358080"/>
            </p14:xfrm>
          </p:contentPart>
        </mc:Choice>
        <mc:Fallback xmlns="">
          <p:pic>
            <p:nvPicPr>
              <p:cNvPr id="7" name="Entrada de lápiz 6">
                <a:extLst>
                  <a:ext uri="{FF2B5EF4-FFF2-40B4-BE49-F238E27FC236}">
                    <a16:creationId xmlns:a16="http://schemas.microsoft.com/office/drawing/2014/main" id="{01094450-2FF7-4987-1AD4-A534F0F14318}"/>
                  </a:ext>
                </a:extLst>
              </p:cNvPr>
              <p:cNvPicPr/>
              <p:nvPr/>
            </p:nvPicPr>
            <p:blipFill>
              <a:blip r:embed="rId4"/>
              <a:stretch>
                <a:fillRect/>
              </a:stretch>
            </p:blipFill>
            <p:spPr>
              <a:xfrm>
                <a:off x="4487365" y="2916977"/>
                <a:ext cx="817920" cy="35373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Entrada de lápiz 7">
                <a:extLst>
                  <a:ext uri="{FF2B5EF4-FFF2-40B4-BE49-F238E27FC236}">
                    <a16:creationId xmlns:a16="http://schemas.microsoft.com/office/drawing/2014/main" id="{D07AE63C-2003-D5E7-FDF6-FDD7DAF1B2B8}"/>
                  </a:ext>
                </a:extLst>
              </p14:cNvPr>
              <p14:cNvContentPartPr/>
              <p14:nvPr/>
            </p14:nvContentPartPr>
            <p14:xfrm>
              <a:off x="-24112" y="5328578"/>
              <a:ext cx="4727160" cy="1718640"/>
            </p14:xfrm>
          </p:contentPart>
        </mc:Choice>
        <mc:Fallback xmlns="">
          <p:pic>
            <p:nvPicPr>
              <p:cNvPr id="8" name="Entrada de lápiz 7">
                <a:extLst>
                  <a:ext uri="{FF2B5EF4-FFF2-40B4-BE49-F238E27FC236}">
                    <a16:creationId xmlns:a16="http://schemas.microsoft.com/office/drawing/2014/main" id="{D07AE63C-2003-D5E7-FDF6-FDD7DAF1B2B8}"/>
                  </a:ext>
                </a:extLst>
              </p:cNvPr>
              <p:cNvPicPr/>
              <p:nvPr/>
            </p:nvPicPr>
            <p:blipFill>
              <a:blip r:embed="rId6"/>
              <a:stretch>
                <a:fillRect/>
              </a:stretch>
            </p:blipFill>
            <p:spPr>
              <a:xfrm>
                <a:off x="-113752" y="5238578"/>
                <a:ext cx="4906800" cy="18982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 name="Entrada de lápiz 9">
                <a:extLst>
                  <a:ext uri="{FF2B5EF4-FFF2-40B4-BE49-F238E27FC236}">
                    <a16:creationId xmlns:a16="http://schemas.microsoft.com/office/drawing/2014/main" id="{C691A056-305D-F5A2-8281-D6F65E409A0C}"/>
                  </a:ext>
                </a:extLst>
              </p14:cNvPr>
              <p14:cNvContentPartPr/>
              <p14:nvPr/>
            </p14:nvContentPartPr>
            <p14:xfrm>
              <a:off x="4752048" y="2797916"/>
              <a:ext cx="344880" cy="472320"/>
            </p14:xfrm>
          </p:contentPart>
        </mc:Choice>
        <mc:Fallback xmlns="">
          <p:pic>
            <p:nvPicPr>
              <p:cNvPr id="10" name="Entrada de lápiz 9">
                <a:extLst>
                  <a:ext uri="{FF2B5EF4-FFF2-40B4-BE49-F238E27FC236}">
                    <a16:creationId xmlns:a16="http://schemas.microsoft.com/office/drawing/2014/main" id="{C691A056-305D-F5A2-8281-D6F65E409A0C}"/>
                  </a:ext>
                </a:extLst>
              </p:cNvPr>
              <p:cNvPicPr/>
              <p:nvPr/>
            </p:nvPicPr>
            <p:blipFill>
              <a:blip r:embed="rId8"/>
              <a:stretch>
                <a:fillRect/>
              </a:stretch>
            </p:blipFill>
            <p:spPr>
              <a:xfrm>
                <a:off x="4662048" y="2708276"/>
                <a:ext cx="524520" cy="6519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3" name="Entrada de lápiz 12">
                <a:extLst>
                  <a:ext uri="{FF2B5EF4-FFF2-40B4-BE49-F238E27FC236}">
                    <a16:creationId xmlns:a16="http://schemas.microsoft.com/office/drawing/2014/main" id="{05BC0AB9-2DB7-4A27-AD28-901C0274EA0A}"/>
                  </a:ext>
                </a:extLst>
              </p14:cNvPr>
              <p14:cNvContentPartPr/>
              <p14:nvPr/>
            </p14:nvContentPartPr>
            <p14:xfrm>
              <a:off x="3598736" y="1822858"/>
              <a:ext cx="1424520" cy="964080"/>
            </p14:xfrm>
          </p:contentPart>
        </mc:Choice>
        <mc:Fallback xmlns="">
          <p:pic>
            <p:nvPicPr>
              <p:cNvPr id="13" name="Entrada de lápiz 12">
                <a:extLst>
                  <a:ext uri="{FF2B5EF4-FFF2-40B4-BE49-F238E27FC236}">
                    <a16:creationId xmlns:a16="http://schemas.microsoft.com/office/drawing/2014/main" id="{05BC0AB9-2DB7-4A27-AD28-901C0274EA0A}"/>
                  </a:ext>
                </a:extLst>
              </p:cNvPr>
              <p:cNvPicPr/>
              <p:nvPr/>
            </p:nvPicPr>
            <p:blipFill>
              <a:blip r:embed="rId10"/>
              <a:stretch>
                <a:fillRect/>
              </a:stretch>
            </p:blipFill>
            <p:spPr>
              <a:xfrm>
                <a:off x="3509096" y="1732858"/>
                <a:ext cx="1604160" cy="11437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4" name="Entrada de lápiz 13">
                <a:extLst>
                  <a:ext uri="{FF2B5EF4-FFF2-40B4-BE49-F238E27FC236}">
                    <a16:creationId xmlns:a16="http://schemas.microsoft.com/office/drawing/2014/main" id="{C5392B40-B134-90A1-CB2B-20375D8BEC6C}"/>
                  </a:ext>
                </a:extLst>
              </p14:cNvPr>
              <p14:cNvContentPartPr/>
              <p14:nvPr/>
            </p14:nvContentPartPr>
            <p14:xfrm>
              <a:off x="1946696" y="1729978"/>
              <a:ext cx="1706760" cy="526320"/>
            </p14:xfrm>
          </p:contentPart>
        </mc:Choice>
        <mc:Fallback xmlns="">
          <p:pic>
            <p:nvPicPr>
              <p:cNvPr id="14" name="Entrada de lápiz 13">
                <a:extLst>
                  <a:ext uri="{FF2B5EF4-FFF2-40B4-BE49-F238E27FC236}">
                    <a16:creationId xmlns:a16="http://schemas.microsoft.com/office/drawing/2014/main" id="{C5392B40-B134-90A1-CB2B-20375D8BEC6C}"/>
                  </a:ext>
                </a:extLst>
              </p:cNvPr>
              <p:cNvPicPr/>
              <p:nvPr/>
            </p:nvPicPr>
            <p:blipFill>
              <a:blip r:embed="rId12"/>
              <a:stretch>
                <a:fillRect/>
              </a:stretch>
            </p:blipFill>
            <p:spPr>
              <a:xfrm>
                <a:off x="1856696" y="1639978"/>
                <a:ext cx="1886400" cy="7063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6" name="Entrada de lápiz 15">
                <a:extLst>
                  <a:ext uri="{FF2B5EF4-FFF2-40B4-BE49-F238E27FC236}">
                    <a16:creationId xmlns:a16="http://schemas.microsoft.com/office/drawing/2014/main" id="{66905BE0-350D-8B86-7C82-318E7E1B4870}"/>
                  </a:ext>
                </a:extLst>
              </p14:cNvPr>
              <p14:cNvContentPartPr/>
              <p14:nvPr/>
            </p14:nvContentPartPr>
            <p14:xfrm>
              <a:off x="1547816" y="1853818"/>
              <a:ext cx="441360" cy="213120"/>
            </p14:xfrm>
          </p:contentPart>
        </mc:Choice>
        <mc:Fallback xmlns="">
          <p:pic>
            <p:nvPicPr>
              <p:cNvPr id="16" name="Entrada de lápiz 15">
                <a:extLst>
                  <a:ext uri="{FF2B5EF4-FFF2-40B4-BE49-F238E27FC236}">
                    <a16:creationId xmlns:a16="http://schemas.microsoft.com/office/drawing/2014/main" id="{66905BE0-350D-8B86-7C82-318E7E1B4870}"/>
                  </a:ext>
                </a:extLst>
              </p:cNvPr>
              <p:cNvPicPr/>
              <p:nvPr/>
            </p:nvPicPr>
            <p:blipFill>
              <a:blip r:embed="rId14"/>
              <a:stretch>
                <a:fillRect/>
              </a:stretch>
            </p:blipFill>
            <p:spPr>
              <a:xfrm>
                <a:off x="1458176" y="1763818"/>
                <a:ext cx="621360" cy="3927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7" name="Entrada de lápiz 16">
                <a:extLst>
                  <a:ext uri="{FF2B5EF4-FFF2-40B4-BE49-F238E27FC236}">
                    <a16:creationId xmlns:a16="http://schemas.microsoft.com/office/drawing/2014/main" id="{BD9316E7-706A-8829-0FD4-C9457FB4BA1E}"/>
                  </a:ext>
                </a:extLst>
              </p14:cNvPr>
              <p14:cNvContentPartPr/>
              <p14:nvPr/>
            </p14:nvContentPartPr>
            <p14:xfrm>
              <a:off x="704336" y="1764538"/>
              <a:ext cx="898200" cy="410400"/>
            </p14:xfrm>
          </p:contentPart>
        </mc:Choice>
        <mc:Fallback xmlns="">
          <p:pic>
            <p:nvPicPr>
              <p:cNvPr id="17" name="Entrada de lápiz 16">
                <a:extLst>
                  <a:ext uri="{FF2B5EF4-FFF2-40B4-BE49-F238E27FC236}">
                    <a16:creationId xmlns:a16="http://schemas.microsoft.com/office/drawing/2014/main" id="{BD9316E7-706A-8829-0FD4-C9457FB4BA1E}"/>
                  </a:ext>
                </a:extLst>
              </p:cNvPr>
              <p:cNvPicPr/>
              <p:nvPr/>
            </p:nvPicPr>
            <p:blipFill>
              <a:blip r:embed="rId16"/>
              <a:stretch>
                <a:fillRect/>
              </a:stretch>
            </p:blipFill>
            <p:spPr>
              <a:xfrm>
                <a:off x="614336" y="1674898"/>
                <a:ext cx="1077840" cy="5904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1" name="Entrada de lápiz 20">
                <a:extLst>
                  <a:ext uri="{FF2B5EF4-FFF2-40B4-BE49-F238E27FC236}">
                    <a16:creationId xmlns:a16="http://schemas.microsoft.com/office/drawing/2014/main" id="{8FCCD2A4-1F53-6169-2F7B-9F2FE4576505}"/>
                  </a:ext>
                </a:extLst>
              </p14:cNvPr>
              <p14:cNvContentPartPr/>
              <p14:nvPr/>
            </p14:nvContentPartPr>
            <p14:xfrm>
              <a:off x="665775" y="1920559"/>
              <a:ext cx="1280520" cy="311040"/>
            </p14:xfrm>
          </p:contentPart>
        </mc:Choice>
        <mc:Fallback xmlns="">
          <p:pic>
            <p:nvPicPr>
              <p:cNvPr id="21" name="Entrada de lápiz 20">
                <a:extLst>
                  <a:ext uri="{FF2B5EF4-FFF2-40B4-BE49-F238E27FC236}">
                    <a16:creationId xmlns:a16="http://schemas.microsoft.com/office/drawing/2014/main" id="{8FCCD2A4-1F53-6169-2F7B-9F2FE4576505}"/>
                  </a:ext>
                </a:extLst>
              </p:cNvPr>
              <p:cNvPicPr/>
              <p:nvPr/>
            </p:nvPicPr>
            <p:blipFill>
              <a:blip r:embed="rId20"/>
              <a:stretch>
                <a:fillRect/>
              </a:stretch>
            </p:blipFill>
            <p:spPr>
              <a:xfrm>
                <a:off x="575800" y="1830919"/>
                <a:ext cx="1460110" cy="490680"/>
              </a:xfrm>
              <a:prstGeom prst="rect">
                <a:avLst/>
              </a:prstGeom>
            </p:spPr>
          </p:pic>
        </mc:Fallback>
      </mc:AlternateContent>
      <p:pic>
        <p:nvPicPr>
          <p:cNvPr id="6" name="Imagen 5">
            <a:extLst>
              <a:ext uri="{FF2B5EF4-FFF2-40B4-BE49-F238E27FC236}">
                <a16:creationId xmlns:a16="http://schemas.microsoft.com/office/drawing/2014/main" id="{AEDD7E7F-DC1B-F3D6-F31C-BD6E9C16534E}"/>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56392" y="2106145"/>
            <a:ext cx="4495135" cy="451459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 name="CuadroTexto 2">
            <a:extLst>
              <a:ext uri="{FF2B5EF4-FFF2-40B4-BE49-F238E27FC236}">
                <a16:creationId xmlns:a16="http://schemas.microsoft.com/office/drawing/2014/main" id="{410C6C6C-1917-6D29-EEC1-057758E9381E}"/>
              </a:ext>
            </a:extLst>
          </p:cNvPr>
          <p:cNvSpPr txBox="1"/>
          <p:nvPr/>
        </p:nvSpPr>
        <p:spPr>
          <a:xfrm>
            <a:off x="5484158" y="2613250"/>
            <a:ext cx="1495135" cy="369332"/>
          </a:xfrm>
          <a:prstGeom prst="rect">
            <a:avLst/>
          </a:prstGeom>
          <a:noFill/>
        </p:spPr>
        <p:txBody>
          <a:bodyPr wrap="square" rtlCol="0">
            <a:spAutoFit/>
          </a:bodyPr>
          <a:lstStyle/>
          <a:p>
            <a:pPr algn="l"/>
            <a:r>
              <a:rPr lang="es-US" b="1" dirty="0">
                <a:latin typeface="Alasassy Caps" pitchFamily="2" charset="0"/>
              </a:rPr>
              <a:t>Pros</a:t>
            </a:r>
          </a:p>
        </p:txBody>
      </p:sp>
      <p:sp>
        <p:nvSpPr>
          <p:cNvPr id="11" name="CuadroTexto 10">
            <a:extLst>
              <a:ext uri="{FF2B5EF4-FFF2-40B4-BE49-F238E27FC236}">
                <a16:creationId xmlns:a16="http://schemas.microsoft.com/office/drawing/2014/main" id="{129A5F72-CEA6-DB89-A0C8-537091138D9F}"/>
              </a:ext>
            </a:extLst>
          </p:cNvPr>
          <p:cNvSpPr txBox="1"/>
          <p:nvPr/>
        </p:nvSpPr>
        <p:spPr>
          <a:xfrm>
            <a:off x="9131195" y="2664744"/>
            <a:ext cx="1828800" cy="369332"/>
          </a:xfrm>
          <a:prstGeom prst="rect">
            <a:avLst/>
          </a:prstGeom>
          <a:noFill/>
        </p:spPr>
        <p:txBody>
          <a:bodyPr wrap="square" rtlCol="0">
            <a:spAutoFit/>
          </a:bodyPr>
          <a:lstStyle/>
          <a:p>
            <a:pPr algn="l"/>
            <a:r>
              <a:rPr lang="es-US" b="1" dirty="0">
                <a:latin typeface="Alasassy Caps" pitchFamily="2" charset="0"/>
              </a:rPr>
              <a:t>Contras</a:t>
            </a:r>
          </a:p>
        </p:txBody>
      </p:sp>
      <mc:AlternateContent xmlns:mc="http://schemas.openxmlformats.org/markup-compatibility/2006" xmlns:p14="http://schemas.microsoft.com/office/powerpoint/2010/main">
        <mc:Choice Requires="p14">
          <p:contentPart p14:bwMode="auto" r:id="rId22">
            <p14:nvContentPartPr>
              <p14:cNvPr id="19" name="Entrada de lápiz 18">
                <a:extLst>
                  <a:ext uri="{FF2B5EF4-FFF2-40B4-BE49-F238E27FC236}">
                    <a16:creationId xmlns:a16="http://schemas.microsoft.com/office/drawing/2014/main" id="{7AA8DC39-E505-299E-1B38-DC1B56F81F25}"/>
                  </a:ext>
                </a:extLst>
              </p14:cNvPr>
              <p14:cNvContentPartPr/>
              <p14:nvPr/>
            </p14:nvContentPartPr>
            <p14:xfrm>
              <a:off x="5167764" y="3178401"/>
              <a:ext cx="3331440" cy="3302640"/>
            </p14:xfrm>
          </p:contentPart>
        </mc:Choice>
        <mc:Fallback xmlns="">
          <p:pic>
            <p:nvPicPr>
              <p:cNvPr id="19" name="Entrada de lápiz 18">
                <a:extLst>
                  <a:ext uri="{FF2B5EF4-FFF2-40B4-BE49-F238E27FC236}">
                    <a16:creationId xmlns:a16="http://schemas.microsoft.com/office/drawing/2014/main" id="{7AA8DC39-E505-299E-1B38-DC1B56F81F25}"/>
                  </a:ext>
                </a:extLst>
              </p:cNvPr>
              <p:cNvPicPr/>
              <p:nvPr/>
            </p:nvPicPr>
            <p:blipFill>
              <a:blip r:embed="rId23"/>
              <a:stretch>
                <a:fillRect/>
              </a:stretch>
            </p:blipFill>
            <p:spPr>
              <a:xfrm>
                <a:off x="5078124" y="3088401"/>
                <a:ext cx="3511080" cy="3482280"/>
              </a:xfrm>
              <a:prstGeom prst="rect">
                <a:avLst/>
              </a:prstGeom>
            </p:spPr>
          </p:pic>
        </mc:Fallback>
      </mc:AlternateContent>
      <p:sp>
        <p:nvSpPr>
          <p:cNvPr id="9" name="CuadroTexto 8">
            <a:extLst>
              <a:ext uri="{FF2B5EF4-FFF2-40B4-BE49-F238E27FC236}">
                <a16:creationId xmlns:a16="http://schemas.microsoft.com/office/drawing/2014/main" id="{08356DF6-C113-378A-EC60-445CE783270A}"/>
              </a:ext>
            </a:extLst>
          </p:cNvPr>
          <p:cNvSpPr txBox="1"/>
          <p:nvPr/>
        </p:nvSpPr>
        <p:spPr>
          <a:xfrm>
            <a:off x="5349690" y="3034076"/>
            <a:ext cx="3327339" cy="3693319"/>
          </a:xfrm>
          <a:prstGeom prst="rect">
            <a:avLst/>
          </a:prstGeom>
          <a:noFill/>
        </p:spPr>
        <p:txBody>
          <a:bodyPr wrap="square" rtlCol="0">
            <a:spAutoFit/>
          </a:bodyPr>
          <a:lstStyle/>
          <a:p>
            <a:pPr algn="l"/>
            <a:r>
              <a:rPr lang="es-US" b="1" dirty="0">
                <a:latin typeface="Bradley Hand ITC" panose="03070402050302030203" pitchFamily="66" charset="0"/>
              </a:rPr>
              <a:t>
A nivel tecnológico y científico podríamos nombrar el submarino, los sistemas de propulsión, la aviación, las telecomunicaciones, el tanque, etc… Muchos de los sistemas que en principio se desarrollaron con fines militares terminaron utilizándose en todo tipo de maquinaria y vehículos civiles o empresas.</a:t>
            </a:r>
          </a:p>
        </p:txBody>
      </p:sp>
      <mc:AlternateContent xmlns:mc="http://schemas.openxmlformats.org/markup-compatibility/2006" xmlns:p14="http://schemas.microsoft.com/office/powerpoint/2010/main">
        <mc:Choice Requires="p14">
          <p:contentPart p14:bwMode="auto" r:id="rId24">
            <p14:nvContentPartPr>
              <p14:cNvPr id="25" name="Entrada de lápiz 24">
                <a:extLst>
                  <a:ext uri="{FF2B5EF4-FFF2-40B4-BE49-F238E27FC236}">
                    <a16:creationId xmlns:a16="http://schemas.microsoft.com/office/drawing/2014/main" id="{42FB3CAD-99EE-35B1-E869-67C12F9A2027}"/>
                  </a:ext>
                </a:extLst>
              </p14:cNvPr>
              <p14:cNvContentPartPr/>
              <p14:nvPr/>
            </p14:nvContentPartPr>
            <p14:xfrm>
              <a:off x="8748495" y="3293574"/>
              <a:ext cx="2576160" cy="3108960"/>
            </p14:xfrm>
          </p:contentPart>
        </mc:Choice>
        <mc:Fallback xmlns="">
          <p:pic>
            <p:nvPicPr>
              <p:cNvPr id="25" name="Entrada de lápiz 24">
                <a:extLst>
                  <a:ext uri="{FF2B5EF4-FFF2-40B4-BE49-F238E27FC236}">
                    <a16:creationId xmlns:a16="http://schemas.microsoft.com/office/drawing/2014/main" id="{42FB3CAD-99EE-35B1-E869-67C12F9A2027}"/>
                  </a:ext>
                </a:extLst>
              </p:cNvPr>
              <p:cNvPicPr/>
              <p:nvPr/>
            </p:nvPicPr>
            <p:blipFill>
              <a:blip r:embed="rId25"/>
              <a:stretch>
                <a:fillRect/>
              </a:stretch>
            </p:blipFill>
            <p:spPr>
              <a:xfrm>
                <a:off x="8658855" y="3203574"/>
                <a:ext cx="2755800" cy="3288600"/>
              </a:xfrm>
              <a:prstGeom prst="rect">
                <a:avLst/>
              </a:prstGeom>
            </p:spPr>
          </p:pic>
        </mc:Fallback>
      </mc:AlternateContent>
      <p:sp>
        <p:nvSpPr>
          <p:cNvPr id="12" name="CuadroTexto 11">
            <a:extLst>
              <a:ext uri="{FF2B5EF4-FFF2-40B4-BE49-F238E27FC236}">
                <a16:creationId xmlns:a16="http://schemas.microsoft.com/office/drawing/2014/main" id="{F25096D8-87A1-3C2E-7434-DD4ED06F962F}"/>
              </a:ext>
            </a:extLst>
          </p:cNvPr>
          <p:cNvSpPr txBox="1"/>
          <p:nvPr/>
        </p:nvSpPr>
        <p:spPr>
          <a:xfrm>
            <a:off x="8855428" y="3325576"/>
            <a:ext cx="2380334" cy="3139321"/>
          </a:xfrm>
          <a:prstGeom prst="rect">
            <a:avLst/>
          </a:prstGeom>
          <a:noFill/>
        </p:spPr>
        <p:txBody>
          <a:bodyPr wrap="square" rtlCol="0">
            <a:spAutoFit/>
          </a:bodyPr>
          <a:lstStyle/>
          <a:p>
            <a:pPr algn="l"/>
            <a:r>
              <a:rPr lang="es-US" b="1" dirty="0">
                <a:latin typeface="Bradley Hand ITC" panose="03070402050302030203" pitchFamily="66" charset="0"/>
              </a:rPr>
              <a:t>Además de las víctimas mortales y las ciudades arrasadas, la Primera Guerra Mundial provocó la escasez de alimentos y perjudicó la economía de varios países. Por eso también se la conoce como la Gran Guerra.</a:t>
            </a:r>
          </a:p>
        </p:txBody>
      </p:sp>
      <mc:AlternateContent xmlns:mc="http://schemas.openxmlformats.org/markup-compatibility/2006" xmlns:p14="http://schemas.microsoft.com/office/powerpoint/2010/main">
        <mc:Choice Requires="p14">
          <p:contentPart p14:bwMode="auto" r:id="rId26">
            <p14:nvContentPartPr>
              <p14:cNvPr id="20" name="Entrada de lápiz 19">
                <a:extLst>
                  <a:ext uri="{FF2B5EF4-FFF2-40B4-BE49-F238E27FC236}">
                    <a16:creationId xmlns:a16="http://schemas.microsoft.com/office/drawing/2014/main" id="{7CD29304-F6F8-0F6F-CE55-AC9DB1698CD6}"/>
                  </a:ext>
                </a:extLst>
              </p14:cNvPr>
              <p14:cNvContentPartPr/>
              <p14:nvPr/>
            </p14:nvContentPartPr>
            <p14:xfrm>
              <a:off x="9274180" y="-407090"/>
              <a:ext cx="3138120" cy="3079080"/>
            </p14:xfrm>
          </p:contentPart>
        </mc:Choice>
        <mc:Fallback xmlns="">
          <p:pic>
            <p:nvPicPr>
              <p:cNvPr id="20" name="Entrada de lápiz 19">
                <a:extLst>
                  <a:ext uri="{FF2B5EF4-FFF2-40B4-BE49-F238E27FC236}">
                    <a16:creationId xmlns:a16="http://schemas.microsoft.com/office/drawing/2014/main" id="{7CD29304-F6F8-0F6F-CE55-AC9DB1698CD6}"/>
                  </a:ext>
                </a:extLst>
              </p:cNvPr>
              <p:cNvPicPr/>
              <p:nvPr/>
            </p:nvPicPr>
            <p:blipFill>
              <a:blip r:embed="rId27"/>
              <a:stretch>
                <a:fillRect/>
              </a:stretch>
            </p:blipFill>
            <p:spPr>
              <a:xfrm>
                <a:off x="9184540" y="-496730"/>
                <a:ext cx="3317760" cy="325872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3" name="Entrada de lápiz 22">
                <a:extLst>
                  <a:ext uri="{FF2B5EF4-FFF2-40B4-BE49-F238E27FC236}">
                    <a16:creationId xmlns:a16="http://schemas.microsoft.com/office/drawing/2014/main" id="{DA708B3A-BA83-1277-7B68-A1D3024891D7}"/>
                  </a:ext>
                </a:extLst>
              </p14:cNvPr>
              <p14:cNvContentPartPr/>
              <p14:nvPr/>
            </p14:nvContentPartPr>
            <p14:xfrm>
              <a:off x="10184620" y="-362810"/>
              <a:ext cx="2250360" cy="2169000"/>
            </p14:xfrm>
          </p:contentPart>
        </mc:Choice>
        <mc:Fallback xmlns="">
          <p:pic>
            <p:nvPicPr>
              <p:cNvPr id="23" name="Entrada de lápiz 22">
                <a:extLst>
                  <a:ext uri="{FF2B5EF4-FFF2-40B4-BE49-F238E27FC236}">
                    <a16:creationId xmlns:a16="http://schemas.microsoft.com/office/drawing/2014/main" id="{DA708B3A-BA83-1277-7B68-A1D3024891D7}"/>
                  </a:ext>
                </a:extLst>
              </p:cNvPr>
              <p:cNvPicPr/>
              <p:nvPr/>
            </p:nvPicPr>
            <p:blipFill>
              <a:blip r:embed="rId29"/>
              <a:stretch>
                <a:fillRect/>
              </a:stretch>
            </p:blipFill>
            <p:spPr>
              <a:xfrm>
                <a:off x="10094620" y="-452810"/>
                <a:ext cx="2430000" cy="234864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4" name="Entrada de lápiz 23">
                <a:extLst>
                  <a:ext uri="{FF2B5EF4-FFF2-40B4-BE49-F238E27FC236}">
                    <a16:creationId xmlns:a16="http://schemas.microsoft.com/office/drawing/2014/main" id="{7CBD416F-191F-4C20-3834-D2D7C4619E11}"/>
                  </a:ext>
                </a:extLst>
              </p14:cNvPr>
              <p14:cNvContentPartPr/>
              <p14:nvPr/>
            </p14:nvContentPartPr>
            <p14:xfrm>
              <a:off x="-384980" y="-214850"/>
              <a:ext cx="1258560" cy="1132920"/>
            </p14:xfrm>
          </p:contentPart>
        </mc:Choice>
        <mc:Fallback xmlns="">
          <p:pic>
            <p:nvPicPr>
              <p:cNvPr id="24" name="Entrada de lápiz 23">
                <a:extLst>
                  <a:ext uri="{FF2B5EF4-FFF2-40B4-BE49-F238E27FC236}">
                    <a16:creationId xmlns:a16="http://schemas.microsoft.com/office/drawing/2014/main" id="{7CBD416F-191F-4C20-3834-D2D7C4619E11}"/>
                  </a:ext>
                </a:extLst>
              </p:cNvPr>
              <p:cNvPicPr/>
              <p:nvPr/>
            </p:nvPicPr>
            <p:blipFill>
              <a:blip r:embed="rId31"/>
              <a:stretch>
                <a:fillRect/>
              </a:stretch>
            </p:blipFill>
            <p:spPr>
              <a:xfrm>
                <a:off x="-474980" y="-304490"/>
                <a:ext cx="1438200" cy="131256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8" name="Entrada de lápiz 27">
                <a:extLst>
                  <a:ext uri="{FF2B5EF4-FFF2-40B4-BE49-F238E27FC236}">
                    <a16:creationId xmlns:a16="http://schemas.microsoft.com/office/drawing/2014/main" id="{D4396884-5694-B0B4-BF5F-70E9B172FF3D}"/>
                  </a:ext>
                </a:extLst>
              </p14:cNvPr>
              <p14:cNvContentPartPr/>
              <p14:nvPr/>
            </p14:nvContentPartPr>
            <p14:xfrm>
              <a:off x="-222260" y="-148250"/>
              <a:ext cx="3138840" cy="2428200"/>
            </p14:xfrm>
          </p:contentPart>
        </mc:Choice>
        <mc:Fallback xmlns="">
          <p:pic>
            <p:nvPicPr>
              <p:cNvPr id="28" name="Entrada de lápiz 27">
                <a:extLst>
                  <a:ext uri="{FF2B5EF4-FFF2-40B4-BE49-F238E27FC236}">
                    <a16:creationId xmlns:a16="http://schemas.microsoft.com/office/drawing/2014/main" id="{D4396884-5694-B0B4-BF5F-70E9B172FF3D}"/>
                  </a:ext>
                </a:extLst>
              </p:cNvPr>
              <p:cNvPicPr/>
              <p:nvPr/>
            </p:nvPicPr>
            <p:blipFill>
              <a:blip r:embed="rId33"/>
              <a:stretch>
                <a:fillRect/>
              </a:stretch>
            </p:blipFill>
            <p:spPr>
              <a:xfrm>
                <a:off x="-311900" y="-237890"/>
                <a:ext cx="3318480" cy="260784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18" name="Entrada de lápiz 17">
                <a:extLst>
                  <a:ext uri="{FF2B5EF4-FFF2-40B4-BE49-F238E27FC236}">
                    <a16:creationId xmlns:a16="http://schemas.microsoft.com/office/drawing/2014/main" id="{1A701D7E-E364-362F-201F-F1FCB45A5983}"/>
                  </a:ext>
                </a:extLst>
              </p14:cNvPr>
              <p14:cNvContentPartPr/>
              <p14:nvPr/>
            </p14:nvContentPartPr>
            <p14:xfrm>
              <a:off x="-153585" y="1920559"/>
              <a:ext cx="815400" cy="3317400"/>
            </p14:xfrm>
          </p:contentPart>
        </mc:Choice>
        <mc:Fallback xmlns="">
          <p:pic>
            <p:nvPicPr>
              <p:cNvPr id="18" name="Entrada de lápiz 17">
                <a:extLst>
                  <a:ext uri="{FF2B5EF4-FFF2-40B4-BE49-F238E27FC236}">
                    <a16:creationId xmlns:a16="http://schemas.microsoft.com/office/drawing/2014/main" id="{1A701D7E-E364-362F-201F-F1FCB45A5983}"/>
                  </a:ext>
                </a:extLst>
              </p:cNvPr>
              <p:cNvPicPr/>
              <p:nvPr/>
            </p:nvPicPr>
            <p:blipFill>
              <a:blip r:embed="rId18"/>
              <a:stretch>
                <a:fillRect/>
              </a:stretch>
            </p:blipFill>
            <p:spPr>
              <a:xfrm>
                <a:off x="-243225" y="1830919"/>
                <a:ext cx="995040" cy="349704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9" name="Entrada de lápiz 28">
                <a:extLst>
                  <a:ext uri="{FF2B5EF4-FFF2-40B4-BE49-F238E27FC236}">
                    <a16:creationId xmlns:a16="http://schemas.microsoft.com/office/drawing/2014/main" id="{F956FC57-8378-C328-B1B4-6B4A23CF3510}"/>
                  </a:ext>
                </a:extLst>
              </p14:cNvPr>
              <p14:cNvContentPartPr/>
              <p14:nvPr/>
            </p14:nvContentPartPr>
            <p14:xfrm>
              <a:off x="710500" y="1184110"/>
              <a:ext cx="696240" cy="569880"/>
            </p14:xfrm>
          </p:contentPart>
        </mc:Choice>
        <mc:Fallback xmlns="">
          <p:pic>
            <p:nvPicPr>
              <p:cNvPr id="29" name="Entrada de lápiz 28">
                <a:extLst>
                  <a:ext uri="{FF2B5EF4-FFF2-40B4-BE49-F238E27FC236}">
                    <a16:creationId xmlns:a16="http://schemas.microsoft.com/office/drawing/2014/main" id="{F956FC57-8378-C328-B1B4-6B4A23CF3510}"/>
                  </a:ext>
                </a:extLst>
              </p:cNvPr>
              <p:cNvPicPr/>
              <p:nvPr/>
            </p:nvPicPr>
            <p:blipFill>
              <a:blip r:embed="rId36"/>
              <a:stretch>
                <a:fillRect/>
              </a:stretch>
            </p:blipFill>
            <p:spPr>
              <a:xfrm>
                <a:off x="620500" y="1094110"/>
                <a:ext cx="875880" cy="74952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30" name="Entrada de lápiz 29">
                <a:extLst>
                  <a:ext uri="{FF2B5EF4-FFF2-40B4-BE49-F238E27FC236}">
                    <a16:creationId xmlns:a16="http://schemas.microsoft.com/office/drawing/2014/main" id="{AA0DD194-61E2-22BF-3A21-24CCDBE8A575}"/>
                  </a:ext>
                </a:extLst>
              </p14:cNvPr>
              <p14:cNvContentPartPr/>
              <p14:nvPr/>
            </p14:nvContentPartPr>
            <p14:xfrm>
              <a:off x="1095340" y="-244370"/>
              <a:ext cx="1599120" cy="1621440"/>
            </p14:xfrm>
          </p:contentPart>
        </mc:Choice>
        <mc:Fallback xmlns="">
          <p:pic>
            <p:nvPicPr>
              <p:cNvPr id="30" name="Entrada de lápiz 29">
                <a:extLst>
                  <a:ext uri="{FF2B5EF4-FFF2-40B4-BE49-F238E27FC236}">
                    <a16:creationId xmlns:a16="http://schemas.microsoft.com/office/drawing/2014/main" id="{AA0DD194-61E2-22BF-3A21-24CCDBE8A575}"/>
                  </a:ext>
                </a:extLst>
              </p:cNvPr>
              <p:cNvPicPr/>
              <p:nvPr/>
            </p:nvPicPr>
            <p:blipFill>
              <a:blip r:embed="rId38"/>
              <a:stretch>
                <a:fillRect/>
              </a:stretch>
            </p:blipFill>
            <p:spPr>
              <a:xfrm>
                <a:off x="1005340" y="-334370"/>
                <a:ext cx="1778760" cy="1801080"/>
              </a:xfrm>
              <a:prstGeom prst="rect">
                <a:avLst/>
              </a:prstGeom>
            </p:spPr>
          </p:pic>
        </mc:Fallback>
      </mc:AlternateContent>
    </p:spTree>
    <p:extLst>
      <p:ext uri="{BB962C8B-B14F-4D97-AF65-F5344CB8AC3E}">
        <p14:creationId xmlns:p14="http://schemas.microsoft.com/office/powerpoint/2010/main" val="118332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5"/>
                                        </p:tgtEl>
                                        <p:attrNameLst>
                                          <p:attrName>style.visibility</p:attrName>
                                        </p:attrNameLst>
                                      </p:cBhvr>
                                      <p:to>
                                        <p:strVal val="visible"/>
                                      </p:to>
                                    </p:set>
                                    <p:anim by="(-#ppt_w*2)" calcmode="lin" valueType="num">
                                      <p:cBhvr rctx="PPT">
                                        <p:cTn id="15" dur="500" autoRev="1" fill="hold">
                                          <p:stCondLst>
                                            <p:cond delay="0"/>
                                          </p:stCondLst>
                                        </p:cTn>
                                        <p:tgtEl>
                                          <p:spTgt spid="5"/>
                                        </p:tgtEl>
                                        <p:attrNameLst>
                                          <p:attrName>ppt_w</p:attrName>
                                        </p:attrNameLst>
                                      </p:cBhvr>
                                    </p:anim>
                                    <p:anim by="(#ppt_w*0.50)" calcmode="lin" valueType="num">
                                      <p:cBhvr>
                                        <p:cTn id="16" dur="500" decel="50000" autoRev="1" fill="hold">
                                          <p:stCondLst>
                                            <p:cond delay="0"/>
                                          </p:stCondLst>
                                        </p:cTn>
                                        <p:tgtEl>
                                          <p:spTgt spid="5"/>
                                        </p:tgtEl>
                                        <p:attrNameLst>
                                          <p:attrName>ppt_x</p:attrName>
                                        </p:attrNameLst>
                                      </p:cBhvr>
                                    </p:anim>
                                    <p:anim from="(-#ppt_h/2)" to="(#ppt_y)" calcmode="lin" valueType="num">
                                      <p:cBhvr>
                                        <p:cTn id="17" dur="1000" fill="hold">
                                          <p:stCondLst>
                                            <p:cond delay="0"/>
                                          </p:stCondLst>
                                        </p:cTn>
                                        <p:tgtEl>
                                          <p:spTgt spid="5"/>
                                        </p:tgtEl>
                                        <p:attrNameLst>
                                          <p:attrName>ppt_y</p:attrName>
                                        </p:attrNameLst>
                                      </p:cBhvr>
                                    </p:anim>
                                    <p:animRot by="21600000">
                                      <p:cBhvr>
                                        <p:cTn id="18" dur="1000" fill="hold">
                                          <p:stCondLst>
                                            <p:cond delay="0"/>
                                          </p:stCondLst>
                                        </p:cTn>
                                        <p:tgtEl>
                                          <p:spTgt spid="5"/>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5"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42"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43"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44" dur="1000" fill="hold"/>
                                        <p:tgtEl>
                                          <p:spTgt spid="9"/>
                                        </p:tgtEl>
                                        <p:attrNameLst>
                                          <p:attrName>ppt_h</p:attrName>
                                        </p:attrNameLst>
                                      </p:cBhvr>
                                      <p:tavLst>
                                        <p:tav tm="0">
                                          <p:val>
                                            <p:strVal val="#ppt_h"/>
                                          </p:val>
                                        </p:tav>
                                        <p:tav tm="100000">
                                          <p:val>
                                            <p:strVal val="#ppt_h"/>
                                          </p:val>
                                        </p:tav>
                                      </p:tavLst>
                                    </p:anim>
                                    <p:anim calcmode="lin" valueType="num">
                                      <p:cBhvr>
                                        <p:cTn id="45"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46"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47"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48" dur="1000" decel="50000">
                                          <p:stCondLst>
                                            <p:cond delay="0"/>
                                          </p:stCondLst>
                                        </p:cTn>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45"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2000"/>
                                        <p:tgtEl>
                                          <p:spTgt spid="11"/>
                                        </p:tgtEl>
                                      </p:cBhvr>
                                    </p:animEffect>
                                    <p:anim calcmode="lin" valueType="num">
                                      <p:cBhvr>
                                        <p:cTn id="54" dur="2000" fill="hold"/>
                                        <p:tgtEl>
                                          <p:spTgt spid="11"/>
                                        </p:tgtEl>
                                        <p:attrNameLst>
                                          <p:attrName>ppt_w</p:attrName>
                                        </p:attrNameLst>
                                      </p:cBhvr>
                                      <p:tavLst>
                                        <p:tav tm="0" fmla="#ppt_w*sin(2.5*pi*$)">
                                          <p:val>
                                            <p:fltVal val="0"/>
                                          </p:val>
                                        </p:tav>
                                        <p:tav tm="100000">
                                          <p:val>
                                            <p:fltVal val="1"/>
                                          </p:val>
                                        </p:tav>
                                      </p:tavLst>
                                    </p:anim>
                                    <p:anim calcmode="lin" valueType="num">
                                      <p:cBhvr>
                                        <p:cTn id="55" dur="2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 calcmode="lin" valueType="num">
                                      <p:cBhvr>
                                        <p:cTn id="60" dur="500" fill="hold"/>
                                        <p:tgtEl>
                                          <p:spTgt spid="12"/>
                                        </p:tgtEl>
                                        <p:attrNameLst>
                                          <p:attrName>ppt_w</p:attrName>
                                        </p:attrNameLst>
                                      </p:cBhvr>
                                      <p:tavLst>
                                        <p:tav tm="0">
                                          <p:val>
                                            <p:fltVal val="0"/>
                                          </p:val>
                                        </p:tav>
                                        <p:tav tm="100000">
                                          <p:val>
                                            <p:strVal val="#ppt_w"/>
                                          </p:val>
                                        </p:tav>
                                      </p:tavLst>
                                    </p:anim>
                                    <p:anim calcmode="lin" valueType="num">
                                      <p:cBhvr>
                                        <p:cTn id="61" dur="500" fill="hold"/>
                                        <p:tgtEl>
                                          <p:spTgt spid="12"/>
                                        </p:tgtEl>
                                        <p:attrNameLst>
                                          <p:attrName>ppt_h</p:attrName>
                                        </p:attrNameLst>
                                      </p:cBhvr>
                                      <p:tavLst>
                                        <p:tav tm="0">
                                          <p:val>
                                            <p:fltVal val="0"/>
                                          </p:val>
                                        </p:tav>
                                        <p:tav tm="100000">
                                          <p:val>
                                            <p:strVal val="#ppt_h"/>
                                          </p:val>
                                        </p:tav>
                                      </p:tavLst>
                                    </p:anim>
                                    <p:animEffect transition="in" filter="fade">
                                      <p:cBhvr>
                                        <p:cTn id="6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3" grpId="0"/>
      <p:bldP spid="11" grpId="0"/>
      <p:bldP spid="9"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790F10-D093-4F8A-DFEA-11B6D31CD0ED}"/>
              </a:ext>
            </a:extLst>
          </p:cNvPr>
          <p:cNvSpPr>
            <a:spLocks noGrp="1"/>
          </p:cNvSpPr>
          <p:nvPr>
            <p:ph type="title"/>
          </p:nvPr>
        </p:nvSpPr>
        <p:spPr/>
        <p:txBody>
          <a:bodyPr/>
          <a:lstStyle/>
          <a:p>
            <a:pPr algn="ctr"/>
            <a:r>
              <a:rPr lang="es-US" dirty="0" err="1">
                <a:latin typeface="Alasassy Caps" pitchFamily="2" charset="0"/>
              </a:rPr>
              <a:t>Paises</a:t>
            </a:r>
            <a:r>
              <a:rPr lang="es-US" dirty="0">
                <a:latin typeface="Alasassy Caps" pitchFamily="2" charset="0"/>
              </a:rPr>
              <a:t> protagonistas </a:t>
            </a:r>
          </a:p>
        </p:txBody>
      </p:sp>
      <p:sp>
        <p:nvSpPr>
          <p:cNvPr id="3" name="CuadroTexto 2">
            <a:extLst>
              <a:ext uri="{FF2B5EF4-FFF2-40B4-BE49-F238E27FC236}">
                <a16:creationId xmlns:a16="http://schemas.microsoft.com/office/drawing/2014/main" id="{ABA5732D-8725-EE30-35B9-C5C54E050BF9}"/>
              </a:ext>
            </a:extLst>
          </p:cNvPr>
          <p:cNvSpPr txBox="1"/>
          <p:nvPr/>
        </p:nvSpPr>
        <p:spPr>
          <a:xfrm>
            <a:off x="5228969" y="1316608"/>
            <a:ext cx="2764813" cy="369332"/>
          </a:xfrm>
          <a:prstGeom prst="rect">
            <a:avLst/>
          </a:prstGeom>
          <a:noFill/>
        </p:spPr>
        <p:txBody>
          <a:bodyPr wrap="square" rtlCol="0">
            <a:spAutoFit/>
          </a:bodyPr>
          <a:lstStyle/>
          <a:p>
            <a:pPr algn="l"/>
            <a:r>
              <a:rPr lang="es-US" b="1" dirty="0">
                <a:latin typeface="Alasassy Caps" pitchFamily="2" charset="0"/>
              </a:rPr>
              <a:t>/Ejemplos</a:t>
            </a:r>
          </a:p>
        </p:txBody>
      </p:sp>
      <p:sp>
        <p:nvSpPr>
          <p:cNvPr id="4" name="CuadroTexto 3">
            <a:extLst>
              <a:ext uri="{FF2B5EF4-FFF2-40B4-BE49-F238E27FC236}">
                <a16:creationId xmlns:a16="http://schemas.microsoft.com/office/drawing/2014/main" id="{A42CD7A4-8CCA-4765-586D-9BFD5F74AE21}"/>
              </a:ext>
            </a:extLst>
          </p:cNvPr>
          <p:cNvSpPr txBox="1"/>
          <p:nvPr/>
        </p:nvSpPr>
        <p:spPr>
          <a:xfrm>
            <a:off x="1661374" y="2527368"/>
            <a:ext cx="1828800" cy="369332"/>
          </a:xfrm>
          <a:prstGeom prst="rect">
            <a:avLst/>
          </a:prstGeom>
          <a:noFill/>
        </p:spPr>
        <p:txBody>
          <a:bodyPr wrap="square" rtlCol="0">
            <a:spAutoFit/>
          </a:bodyPr>
          <a:lstStyle/>
          <a:p>
            <a:pPr algn="l"/>
            <a:r>
              <a:rPr lang="es-US" b="1" dirty="0">
                <a:latin typeface="Alasassy Caps" pitchFamily="2" charset="0"/>
              </a:rPr>
              <a:t>Triple Alianza</a:t>
            </a:r>
          </a:p>
        </p:txBody>
      </p:sp>
      <p:sp>
        <p:nvSpPr>
          <p:cNvPr id="5" name="CuadroTexto 4">
            <a:extLst>
              <a:ext uri="{FF2B5EF4-FFF2-40B4-BE49-F238E27FC236}">
                <a16:creationId xmlns:a16="http://schemas.microsoft.com/office/drawing/2014/main" id="{5A2C9022-C9B9-5A0B-1749-B453DB4E980B}"/>
              </a:ext>
            </a:extLst>
          </p:cNvPr>
          <p:cNvSpPr txBox="1"/>
          <p:nvPr/>
        </p:nvSpPr>
        <p:spPr>
          <a:xfrm>
            <a:off x="8701826" y="2527368"/>
            <a:ext cx="1828800" cy="369332"/>
          </a:xfrm>
          <a:prstGeom prst="rect">
            <a:avLst/>
          </a:prstGeom>
          <a:noFill/>
        </p:spPr>
        <p:txBody>
          <a:bodyPr wrap="square" rtlCol="0">
            <a:spAutoFit/>
          </a:bodyPr>
          <a:lstStyle/>
          <a:p>
            <a:pPr algn="l"/>
            <a:r>
              <a:rPr lang="es-US" b="1" dirty="0">
                <a:latin typeface="Alasassy Caps" pitchFamily="2" charset="0"/>
              </a:rPr>
              <a:t>Triple Entente</a:t>
            </a:r>
          </a:p>
        </p:txBody>
      </p:sp>
      <mc:AlternateContent xmlns:mc="http://schemas.openxmlformats.org/markup-compatibility/2006" xmlns:p14="http://schemas.microsoft.com/office/powerpoint/2010/main">
        <mc:Choice Requires="p14">
          <p:contentPart p14:bwMode="auto" r:id="rId2">
            <p14:nvContentPartPr>
              <p14:cNvPr id="8" name="Entrada de lápiz 7">
                <a:extLst>
                  <a:ext uri="{FF2B5EF4-FFF2-40B4-BE49-F238E27FC236}">
                    <a16:creationId xmlns:a16="http://schemas.microsoft.com/office/drawing/2014/main" id="{911BFD33-6566-AD58-BF44-16787CB35CB1}"/>
                  </a:ext>
                </a:extLst>
              </p14:cNvPr>
              <p14:cNvContentPartPr/>
              <p14:nvPr/>
            </p14:nvContentPartPr>
            <p14:xfrm>
              <a:off x="3996580" y="2930830"/>
              <a:ext cx="2783520" cy="1266120"/>
            </p14:xfrm>
          </p:contentPart>
        </mc:Choice>
        <mc:Fallback xmlns="">
          <p:pic>
            <p:nvPicPr>
              <p:cNvPr id="8" name="Entrada de lápiz 7">
                <a:extLst>
                  <a:ext uri="{FF2B5EF4-FFF2-40B4-BE49-F238E27FC236}">
                    <a16:creationId xmlns:a16="http://schemas.microsoft.com/office/drawing/2014/main" id="{911BFD33-6566-AD58-BF44-16787CB35CB1}"/>
                  </a:ext>
                </a:extLst>
              </p:cNvPr>
              <p:cNvPicPr/>
              <p:nvPr/>
            </p:nvPicPr>
            <p:blipFill>
              <a:blip r:embed="rId3"/>
              <a:stretch>
                <a:fillRect/>
              </a:stretch>
            </p:blipFill>
            <p:spPr>
              <a:xfrm>
                <a:off x="3906568" y="2840804"/>
                <a:ext cx="2963183" cy="1445811"/>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1" name="Entrada de lápiz 10">
                <a:extLst>
                  <a:ext uri="{FF2B5EF4-FFF2-40B4-BE49-F238E27FC236}">
                    <a16:creationId xmlns:a16="http://schemas.microsoft.com/office/drawing/2014/main" id="{2054EABC-C86B-7CCA-59E1-097F4E4B7AFC}"/>
                  </a:ext>
                </a:extLst>
              </p14:cNvPr>
              <p14:cNvContentPartPr/>
              <p14:nvPr/>
            </p14:nvContentPartPr>
            <p14:xfrm>
              <a:off x="4026414" y="3175272"/>
              <a:ext cx="1369440" cy="829080"/>
            </p14:xfrm>
          </p:contentPart>
        </mc:Choice>
        <mc:Fallback xmlns="">
          <p:pic>
            <p:nvPicPr>
              <p:cNvPr id="11" name="Entrada de lápiz 10">
                <a:extLst>
                  <a:ext uri="{FF2B5EF4-FFF2-40B4-BE49-F238E27FC236}">
                    <a16:creationId xmlns:a16="http://schemas.microsoft.com/office/drawing/2014/main" id="{2054EABC-C86B-7CCA-59E1-097F4E4B7AFC}"/>
                  </a:ext>
                </a:extLst>
              </p:cNvPr>
              <p:cNvPicPr/>
              <p:nvPr/>
            </p:nvPicPr>
            <p:blipFill>
              <a:blip r:embed="rId5"/>
              <a:stretch>
                <a:fillRect/>
              </a:stretch>
            </p:blipFill>
            <p:spPr>
              <a:xfrm>
                <a:off x="3936438" y="3085311"/>
                <a:ext cx="1549033" cy="1008642"/>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4" name="Entrada de lápiz 13">
                <a:extLst>
                  <a:ext uri="{FF2B5EF4-FFF2-40B4-BE49-F238E27FC236}">
                    <a16:creationId xmlns:a16="http://schemas.microsoft.com/office/drawing/2014/main" id="{E03F2D07-2F30-2CFD-FC7D-B0C979A5BBBE}"/>
                  </a:ext>
                </a:extLst>
              </p14:cNvPr>
              <p14:cNvContentPartPr/>
              <p14:nvPr/>
            </p14:nvContentPartPr>
            <p14:xfrm>
              <a:off x="5654694" y="3034512"/>
              <a:ext cx="1081080" cy="940320"/>
            </p14:xfrm>
          </p:contentPart>
        </mc:Choice>
        <mc:Fallback xmlns="">
          <p:pic>
            <p:nvPicPr>
              <p:cNvPr id="14" name="Entrada de lápiz 13">
                <a:extLst>
                  <a:ext uri="{FF2B5EF4-FFF2-40B4-BE49-F238E27FC236}">
                    <a16:creationId xmlns:a16="http://schemas.microsoft.com/office/drawing/2014/main" id="{E03F2D07-2F30-2CFD-FC7D-B0C979A5BBBE}"/>
                  </a:ext>
                </a:extLst>
              </p:cNvPr>
              <p:cNvPicPr/>
              <p:nvPr/>
            </p:nvPicPr>
            <p:blipFill>
              <a:blip r:embed="rId7"/>
              <a:stretch>
                <a:fillRect/>
              </a:stretch>
            </p:blipFill>
            <p:spPr>
              <a:xfrm>
                <a:off x="5564694" y="2944546"/>
                <a:ext cx="1260720" cy="1119891"/>
              </a:xfrm>
              <a:prstGeom prst="rect">
                <a:avLst/>
              </a:prstGeom>
            </p:spPr>
          </p:pic>
        </mc:Fallback>
      </mc:AlternateContent>
      <p:pic>
        <p:nvPicPr>
          <p:cNvPr id="6" name="Imagen 5">
            <a:extLst>
              <a:ext uri="{FF2B5EF4-FFF2-40B4-BE49-F238E27FC236}">
                <a16:creationId xmlns:a16="http://schemas.microsoft.com/office/drawing/2014/main" id="{C1F1D32D-517D-F38B-8C0E-2B769A2D645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3655497"/>
            <a:ext cx="2361127" cy="2361127"/>
          </a:xfrm>
          <a:prstGeom prst="rect">
            <a:avLst/>
          </a:prstGeom>
        </p:spPr>
      </p:pic>
      <p:pic>
        <p:nvPicPr>
          <p:cNvPr id="7" name="Imagen 6">
            <a:extLst>
              <a:ext uri="{FF2B5EF4-FFF2-40B4-BE49-F238E27FC236}">
                <a16:creationId xmlns:a16="http://schemas.microsoft.com/office/drawing/2014/main" id="{EE89A692-056B-8584-6B04-C990FAF300D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361127" y="4441392"/>
            <a:ext cx="1933575" cy="1819275"/>
          </a:xfrm>
          <a:prstGeom prst="rect">
            <a:avLst/>
          </a:prstGeom>
        </p:spPr>
      </p:pic>
      <p:pic>
        <p:nvPicPr>
          <p:cNvPr id="9" name="Imagen 8">
            <a:extLst>
              <a:ext uri="{FF2B5EF4-FFF2-40B4-BE49-F238E27FC236}">
                <a16:creationId xmlns:a16="http://schemas.microsoft.com/office/drawing/2014/main" id="{DEF1E2C7-7460-E647-807E-4FAE922AE90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661157" y="2853808"/>
            <a:ext cx="2173969" cy="1630477"/>
          </a:xfrm>
          <a:prstGeom prst="rect">
            <a:avLst/>
          </a:prstGeom>
        </p:spPr>
      </p:pic>
      <p:pic>
        <p:nvPicPr>
          <p:cNvPr id="10" name="Imagen 9">
            <a:extLst>
              <a:ext uri="{FF2B5EF4-FFF2-40B4-BE49-F238E27FC236}">
                <a16:creationId xmlns:a16="http://schemas.microsoft.com/office/drawing/2014/main" id="{A22927C9-E5AE-EFE2-BEBC-873AA26BCDC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590355" y="3961301"/>
            <a:ext cx="2519561" cy="2519561"/>
          </a:xfrm>
          <a:prstGeom prst="rect">
            <a:avLst/>
          </a:prstGeom>
        </p:spPr>
      </p:pic>
      <p:pic>
        <p:nvPicPr>
          <p:cNvPr id="12" name="Imagen 11">
            <a:extLst>
              <a:ext uri="{FF2B5EF4-FFF2-40B4-BE49-F238E27FC236}">
                <a16:creationId xmlns:a16="http://schemas.microsoft.com/office/drawing/2014/main" id="{9DAA15F2-BC21-1E19-E8BD-79289CE70E3E}"/>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838357" y="4681518"/>
            <a:ext cx="2163628" cy="1799344"/>
          </a:xfrm>
          <a:prstGeom prst="rect">
            <a:avLst/>
          </a:prstGeom>
        </p:spPr>
      </p:pic>
      <p:pic>
        <p:nvPicPr>
          <p:cNvPr id="13" name="Imagen 12">
            <a:extLst>
              <a:ext uri="{FF2B5EF4-FFF2-40B4-BE49-F238E27FC236}">
                <a16:creationId xmlns:a16="http://schemas.microsoft.com/office/drawing/2014/main" id="{1B7E0405-F82E-F14A-D669-7EA1F11BE0C2}"/>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713636" y="2798629"/>
            <a:ext cx="1787740" cy="1787740"/>
          </a:xfrm>
          <a:prstGeom prst="rect">
            <a:avLst/>
          </a:prstGeom>
        </p:spPr>
      </p:pic>
      <p:sp>
        <p:nvSpPr>
          <p:cNvPr id="15" name="CuadroTexto 14">
            <a:extLst>
              <a:ext uri="{FF2B5EF4-FFF2-40B4-BE49-F238E27FC236}">
                <a16:creationId xmlns:a16="http://schemas.microsoft.com/office/drawing/2014/main" id="{8C59C241-2FD7-5EE8-190D-B22209067F3D}"/>
              </a:ext>
            </a:extLst>
          </p:cNvPr>
          <p:cNvSpPr txBox="1"/>
          <p:nvPr/>
        </p:nvSpPr>
        <p:spPr>
          <a:xfrm>
            <a:off x="588169" y="715068"/>
            <a:ext cx="2561564" cy="1477328"/>
          </a:xfrm>
          <a:prstGeom prst="rect">
            <a:avLst/>
          </a:prstGeom>
          <a:noFill/>
        </p:spPr>
        <p:txBody>
          <a:bodyPr wrap="square" rtlCol="0">
            <a:spAutoFit/>
          </a:bodyPr>
          <a:lstStyle/>
          <a:p>
            <a:pPr algn="l"/>
            <a:r>
              <a:rPr lang="es-US" b="1" dirty="0">
                <a:latin typeface="Bradley Hand ITC" panose="03070402050302030203" pitchFamily="66" charset="0"/>
              </a:rPr>
              <a:t>La triple alianza está conformada por Alemania, El Reino Austro-</a:t>
            </a:r>
            <a:r>
              <a:rPr lang="es-US" b="1" dirty="0" err="1">
                <a:latin typeface="Bradley Hand ITC" panose="03070402050302030203" pitchFamily="66" charset="0"/>
              </a:rPr>
              <a:t>Hungaro</a:t>
            </a:r>
            <a:r>
              <a:rPr lang="es-US" b="1" dirty="0">
                <a:latin typeface="Bradley Hand ITC" panose="03070402050302030203" pitchFamily="66" charset="0"/>
              </a:rPr>
              <a:t> y Italia</a:t>
            </a:r>
          </a:p>
        </p:txBody>
      </p:sp>
      <p:sp>
        <p:nvSpPr>
          <p:cNvPr id="16" name="CuadroTexto 15">
            <a:extLst>
              <a:ext uri="{FF2B5EF4-FFF2-40B4-BE49-F238E27FC236}">
                <a16:creationId xmlns:a16="http://schemas.microsoft.com/office/drawing/2014/main" id="{7DECF54F-DBF8-1BA3-4809-3033B6C7A22C}"/>
              </a:ext>
            </a:extLst>
          </p:cNvPr>
          <p:cNvSpPr txBox="1"/>
          <p:nvPr/>
        </p:nvSpPr>
        <p:spPr>
          <a:xfrm>
            <a:off x="9329484" y="679300"/>
            <a:ext cx="1828800" cy="1754326"/>
          </a:xfrm>
          <a:prstGeom prst="rect">
            <a:avLst/>
          </a:prstGeom>
          <a:noFill/>
        </p:spPr>
        <p:txBody>
          <a:bodyPr wrap="square" rtlCol="0">
            <a:spAutoFit/>
          </a:bodyPr>
          <a:lstStyle/>
          <a:p>
            <a:pPr algn="l"/>
            <a:r>
              <a:rPr lang="es-US" b="1" dirty="0">
                <a:latin typeface="Bradley Hand ITC" panose="03070402050302030203" pitchFamily="66" charset="0"/>
              </a:rPr>
              <a:t>La Triple Entente está conformada por Francia, Gran Bretaña y Rusia</a:t>
            </a:r>
          </a:p>
        </p:txBody>
      </p:sp>
      <p:sp>
        <p:nvSpPr>
          <p:cNvPr id="17" name="CuadroTexto 16">
            <a:extLst>
              <a:ext uri="{FF2B5EF4-FFF2-40B4-BE49-F238E27FC236}">
                <a16:creationId xmlns:a16="http://schemas.microsoft.com/office/drawing/2014/main" id="{30F3E2D5-0741-FAA0-1CDE-D597AFF1C112}"/>
              </a:ext>
            </a:extLst>
          </p:cNvPr>
          <p:cNvSpPr txBox="1"/>
          <p:nvPr/>
        </p:nvSpPr>
        <p:spPr>
          <a:xfrm>
            <a:off x="4431530" y="4586369"/>
            <a:ext cx="2831046" cy="2031325"/>
          </a:xfrm>
          <a:prstGeom prst="rect">
            <a:avLst/>
          </a:prstGeom>
          <a:noFill/>
        </p:spPr>
        <p:txBody>
          <a:bodyPr wrap="square" rtlCol="0">
            <a:spAutoFit/>
          </a:bodyPr>
          <a:lstStyle/>
          <a:p>
            <a:pPr algn="l"/>
            <a:r>
              <a:rPr lang="es-US" b="1" dirty="0">
                <a:latin typeface="Bradley Hand ITC" panose="03070402050302030203" pitchFamily="66" charset="0"/>
              </a:rPr>
              <a:t>La Primera Guerra mundial, también llamada la Gran Guerra estaba formada por dos triples alianzas, La Triple Alianza y La Triple Entente</a:t>
            </a:r>
          </a:p>
        </p:txBody>
      </p:sp>
    </p:spTree>
    <p:extLst>
      <p:ext uri="{BB962C8B-B14F-4D97-AF65-F5344CB8AC3E}">
        <p14:creationId xmlns:p14="http://schemas.microsoft.com/office/powerpoint/2010/main" val="1732006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ppt_w</p:attrName>
                                        </p:attrNameLst>
                                      </p:cBhvr>
                                      <p:tavLst>
                                        <p:tav tm="0" fmla="#ppt_w*sin(2.5*pi*$)">
                                          <p:val>
                                            <p:fltVal val="0"/>
                                          </p:val>
                                        </p:tav>
                                        <p:tav tm="100000">
                                          <p:val>
                                            <p:fltVal val="1"/>
                                          </p:val>
                                        </p:tav>
                                      </p:tavLst>
                                    </p:anim>
                                    <p:anim calcmode="lin" valueType="num">
                                      <p:cBhvr>
                                        <p:cTn id="17"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80">
                                          <p:stCondLst>
                                            <p:cond delay="0"/>
                                          </p:stCondLst>
                                        </p:cTn>
                                        <p:tgtEl>
                                          <p:spTgt spid="9"/>
                                        </p:tgtEl>
                                      </p:cBhvr>
                                    </p:animEffect>
                                    <p:anim calcmode="lin" valueType="num">
                                      <p:cBhvr>
                                        <p:cTn id="2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8" dur="26">
                                          <p:stCondLst>
                                            <p:cond delay="650"/>
                                          </p:stCondLst>
                                        </p:cTn>
                                        <p:tgtEl>
                                          <p:spTgt spid="9"/>
                                        </p:tgtEl>
                                      </p:cBhvr>
                                      <p:to x="100000" y="60000"/>
                                    </p:animScale>
                                    <p:animScale>
                                      <p:cBhvr>
                                        <p:cTn id="29" dur="166" decel="50000">
                                          <p:stCondLst>
                                            <p:cond delay="676"/>
                                          </p:stCondLst>
                                        </p:cTn>
                                        <p:tgtEl>
                                          <p:spTgt spid="9"/>
                                        </p:tgtEl>
                                      </p:cBhvr>
                                      <p:to x="100000" y="100000"/>
                                    </p:animScale>
                                    <p:animScale>
                                      <p:cBhvr>
                                        <p:cTn id="30" dur="26">
                                          <p:stCondLst>
                                            <p:cond delay="1312"/>
                                          </p:stCondLst>
                                        </p:cTn>
                                        <p:tgtEl>
                                          <p:spTgt spid="9"/>
                                        </p:tgtEl>
                                      </p:cBhvr>
                                      <p:to x="100000" y="80000"/>
                                    </p:animScale>
                                    <p:animScale>
                                      <p:cBhvr>
                                        <p:cTn id="31" dur="166" decel="50000">
                                          <p:stCondLst>
                                            <p:cond delay="1338"/>
                                          </p:stCondLst>
                                        </p:cTn>
                                        <p:tgtEl>
                                          <p:spTgt spid="9"/>
                                        </p:tgtEl>
                                      </p:cBhvr>
                                      <p:to x="100000" y="100000"/>
                                    </p:animScale>
                                    <p:animScale>
                                      <p:cBhvr>
                                        <p:cTn id="32" dur="26">
                                          <p:stCondLst>
                                            <p:cond delay="1642"/>
                                          </p:stCondLst>
                                        </p:cTn>
                                        <p:tgtEl>
                                          <p:spTgt spid="9"/>
                                        </p:tgtEl>
                                      </p:cBhvr>
                                      <p:to x="100000" y="90000"/>
                                    </p:animScale>
                                    <p:animScale>
                                      <p:cBhvr>
                                        <p:cTn id="33" dur="166" decel="50000">
                                          <p:stCondLst>
                                            <p:cond delay="1668"/>
                                          </p:stCondLst>
                                        </p:cTn>
                                        <p:tgtEl>
                                          <p:spTgt spid="9"/>
                                        </p:tgtEl>
                                      </p:cBhvr>
                                      <p:to x="100000" y="100000"/>
                                    </p:animScale>
                                    <p:animScale>
                                      <p:cBhvr>
                                        <p:cTn id="34" dur="26">
                                          <p:stCondLst>
                                            <p:cond delay="1808"/>
                                          </p:stCondLst>
                                        </p:cTn>
                                        <p:tgtEl>
                                          <p:spTgt spid="9"/>
                                        </p:tgtEl>
                                      </p:cBhvr>
                                      <p:to x="100000" y="95000"/>
                                    </p:animScale>
                                    <p:animScale>
                                      <p:cBhvr>
                                        <p:cTn id="35" dur="166" decel="50000">
                                          <p:stCondLst>
                                            <p:cond delay="1834"/>
                                          </p:stCondLst>
                                        </p:cTn>
                                        <p:tgtEl>
                                          <p:spTgt spid="9"/>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0" presetClass="entr" presetSubtype="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800" decel="100000"/>
                                        <p:tgtEl>
                                          <p:spTgt spid="7"/>
                                        </p:tgtEl>
                                      </p:cBhvr>
                                    </p:animEffect>
                                    <p:anim calcmode="lin" valueType="num">
                                      <p:cBhvr>
                                        <p:cTn id="41" dur="800" decel="100000" fill="hold"/>
                                        <p:tgtEl>
                                          <p:spTgt spid="7"/>
                                        </p:tgtEl>
                                        <p:attrNameLst>
                                          <p:attrName>style.rotation</p:attrName>
                                        </p:attrNameLst>
                                      </p:cBhvr>
                                      <p:tavLst>
                                        <p:tav tm="0">
                                          <p:val>
                                            <p:fltVal val="-90"/>
                                          </p:val>
                                        </p:tav>
                                        <p:tav tm="100000">
                                          <p:val>
                                            <p:fltVal val="0"/>
                                          </p:val>
                                        </p:tav>
                                      </p:tavLst>
                                    </p:anim>
                                    <p:anim calcmode="lin" valueType="num">
                                      <p:cBhvr>
                                        <p:cTn id="42" dur="800" decel="100000" fill="hold"/>
                                        <p:tgtEl>
                                          <p:spTgt spid="7"/>
                                        </p:tgtEl>
                                        <p:attrNameLst>
                                          <p:attrName>ppt_x</p:attrName>
                                        </p:attrNameLst>
                                      </p:cBhvr>
                                      <p:tavLst>
                                        <p:tav tm="0">
                                          <p:val>
                                            <p:strVal val="#ppt_x+0.4"/>
                                          </p:val>
                                        </p:tav>
                                        <p:tav tm="100000">
                                          <p:val>
                                            <p:strVal val="#ppt_x-0.05"/>
                                          </p:val>
                                        </p:tav>
                                      </p:tavLst>
                                    </p:anim>
                                    <p:anim calcmode="lin" valueType="num">
                                      <p:cBhvr>
                                        <p:cTn id="43" dur="800" decel="100000" fill="hold"/>
                                        <p:tgtEl>
                                          <p:spTgt spid="7"/>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5" presetClass="entr" presetSubtype="0" fill="hold" nodeType="clickEffect">
                                  <p:stCondLst>
                                    <p:cond delay="0"/>
                                  </p:stCondLst>
                                  <p:childTnLst>
                                    <p:set>
                                      <p:cBhvr>
                                        <p:cTn id="49" dur="1" fill="hold">
                                          <p:stCondLst>
                                            <p:cond delay="0"/>
                                          </p:stCondLst>
                                        </p:cTn>
                                        <p:tgtEl>
                                          <p:spTgt spid="10"/>
                                        </p:tgtEl>
                                        <p:attrNameLst>
                                          <p:attrName>style.visibility</p:attrName>
                                        </p:attrNameLst>
                                      </p:cBhvr>
                                      <p:to>
                                        <p:strVal val="visible"/>
                                      </p:to>
                                    </p:set>
                                    <p:anim calcmode="lin" valueType="num">
                                      <p:cBhvr>
                                        <p:cTn id="50" dur="1000" fill="hold"/>
                                        <p:tgtEl>
                                          <p:spTgt spid="10"/>
                                        </p:tgtEl>
                                        <p:attrNameLst>
                                          <p:attrName>ppt_w</p:attrName>
                                        </p:attrNameLst>
                                      </p:cBhvr>
                                      <p:tavLst>
                                        <p:tav tm="0">
                                          <p:val>
                                            <p:fltVal val="0"/>
                                          </p:val>
                                        </p:tav>
                                        <p:tav tm="100000">
                                          <p:val>
                                            <p:strVal val="#ppt_w"/>
                                          </p:val>
                                        </p:tav>
                                      </p:tavLst>
                                    </p:anim>
                                    <p:anim calcmode="lin" valueType="num">
                                      <p:cBhvr>
                                        <p:cTn id="51" dur="1000" fill="hold"/>
                                        <p:tgtEl>
                                          <p:spTgt spid="10"/>
                                        </p:tgtEl>
                                        <p:attrNameLst>
                                          <p:attrName>ppt_h</p:attrName>
                                        </p:attrNameLst>
                                      </p:cBhvr>
                                      <p:tavLst>
                                        <p:tav tm="0">
                                          <p:val>
                                            <p:fltVal val="0"/>
                                          </p:val>
                                        </p:tav>
                                        <p:tav tm="100000">
                                          <p:val>
                                            <p:strVal val="#ppt_h"/>
                                          </p:val>
                                        </p:tav>
                                      </p:tavLst>
                                    </p:anim>
                                    <p:anim calcmode="lin" valueType="num">
                                      <p:cBhvr>
                                        <p:cTn id="52"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12"/>
                                        </p:tgtEl>
                                        <p:attrNameLst>
                                          <p:attrName>style.visibility</p:attrName>
                                        </p:attrNameLst>
                                      </p:cBhvr>
                                      <p:to>
                                        <p:strVal val="visible"/>
                                      </p:to>
                                    </p:set>
                                    <p:animEffect transition="in" filter="fade">
                                      <p:cBhvr>
                                        <p:cTn id="58" dur="1000"/>
                                        <p:tgtEl>
                                          <p:spTgt spid="12"/>
                                        </p:tgtEl>
                                      </p:cBhvr>
                                    </p:animEffect>
                                    <p:anim calcmode="lin" valueType="num">
                                      <p:cBhvr>
                                        <p:cTn id="59" dur="1000" fill="hold"/>
                                        <p:tgtEl>
                                          <p:spTgt spid="12"/>
                                        </p:tgtEl>
                                        <p:attrNameLst>
                                          <p:attrName>ppt_x</p:attrName>
                                        </p:attrNameLst>
                                      </p:cBhvr>
                                      <p:tavLst>
                                        <p:tav tm="0">
                                          <p:val>
                                            <p:strVal val="#ppt_x"/>
                                          </p:val>
                                        </p:tav>
                                        <p:tav tm="100000">
                                          <p:val>
                                            <p:strVal val="#ppt_x"/>
                                          </p:val>
                                        </p:tav>
                                      </p:tavLst>
                                    </p:anim>
                                    <p:anim calcmode="lin" valueType="num">
                                      <p:cBhvr>
                                        <p:cTn id="6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5" presetClass="entr" presetSubtype="0" fill="hold"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p:cTn id="65" dur="500" decel="50000" fill="hold">
                                          <p:stCondLst>
                                            <p:cond delay="0"/>
                                          </p:stCondLst>
                                        </p:cTn>
                                        <p:tgtEl>
                                          <p:spTgt spid="13"/>
                                        </p:tgtEl>
                                        <p:attrNameLst>
                                          <p:attrName>style.rotation</p:attrName>
                                        </p:attrNameLst>
                                      </p:cBhvr>
                                      <p:tavLst>
                                        <p:tav tm="0">
                                          <p:val>
                                            <p:fltVal val="-90"/>
                                          </p:val>
                                        </p:tav>
                                        <p:tav tm="100000">
                                          <p:val>
                                            <p:fltVal val="0"/>
                                          </p:val>
                                        </p:tav>
                                      </p:tavLst>
                                    </p:anim>
                                    <p:anim calcmode="lin" valueType="num">
                                      <p:cBhvr>
                                        <p:cTn id="66" dur="500" decel="50000" fill="hold">
                                          <p:stCondLst>
                                            <p:cond delay="0"/>
                                          </p:stCondLst>
                                        </p:cTn>
                                        <p:tgtEl>
                                          <p:spTgt spid="13"/>
                                        </p:tgtEl>
                                        <p:attrNameLst>
                                          <p:attrName>ppt_w</p:attrName>
                                        </p:attrNameLst>
                                      </p:cBhvr>
                                      <p:tavLst>
                                        <p:tav tm="0">
                                          <p:val>
                                            <p:strVal val="#ppt_w"/>
                                          </p:val>
                                        </p:tav>
                                        <p:tav tm="100000">
                                          <p:val>
                                            <p:strVal val="#ppt_w*.05"/>
                                          </p:val>
                                        </p:tav>
                                      </p:tavLst>
                                    </p:anim>
                                    <p:anim calcmode="lin" valueType="num">
                                      <p:cBhvr>
                                        <p:cTn id="67" dur="500" accel="50000" fill="hold">
                                          <p:stCondLst>
                                            <p:cond delay="500"/>
                                          </p:stCondLst>
                                        </p:cTn>
                                        <p:tgtEl>
                                          <p:spTgt spid="13"/>
                                        </p:tgtEl>
                                        <p:attrNameLst>
                                          <p:attrName>ppt_w</p:attrName>
                                        </p:attrNameLst>
                                      </p:cBhvr>
                                      <p:tavLst>
                                        <p:tav tm="0">
                                          <p:val>
                                            <p:strVal val="#ppt_w*.05"/>
                                          </p:val>
                                        </p:tav>
                                        <p:tav tm="100000">
                                          <p:val>
                                            <p:strVal val="#ppt_w"/>
                                          </p:val>
                                        </p:tav>
                                      </p:tavLst>
                                    </p:anim>
                                    <p:anim calcmode="lin" valueType="num">
                                      <p:cBhvr>
                                        <p:cTn id="68" dur="1000" fill="hold"/>
                                        <p:tgtEl>
                                          <p:spTgt spid="13"/>
                                        </p:tgtEl>
                                        <p:attrNameLst>
                                          <p:attrName>ppt_h</p:attrName>
                                        </p:attrNameLst>
                                      </p:cBhvr>
                                      <p:tavLst>
                                        <p:tav tm="0">
                                          <p:val>
                                            <p:strVal val="#ppt_h"/>
                                          </p:val>
                                        </p:tav>
                                        <p:tav tm="100000">
                                          <p:val>
                                            <p:strVal val="#ppt_h"/>
                                          </p:val>
                                        </p:tav>
                                      </p:tavLst>
                                    </p:anim>
                                    <p:anim calcmode="lin" valueType="num">
                                      <p:cBhvr>
                                        <p:cTn id="69" dur="500" decel="50000" fill="hold">
                                          <p:stCondLst>
                                            <p:cond delay="0"/>
                                          </p:stCondLst>
                                        </p:cTn>
                                        <p:tgtEl>
                                          <p:spTgt spid="13"/>
                                        </p:tgtEl>
                                        <p:attrNameLst>
                                          <p:attrName>ppt_x</p:attrName>
                                        </p:attrNameLst>
                                      </p:cBhvr>
                                      <p:tavLst>
                                        <p:tav tm="0">
                                          <p:val>
                                            <p:strVal val="#ppt_x+.4"/>
                                          </p:val>
                                        </p:tav>
                                        <p:tav tm="100000">
                                          <p:val>
                                            <p:strVal val="#ppt_x"/>
                                          </p:val>
                                        </p:tav>
                                      </p:tavLst>
                                    </p:anim>
                                    <p:anim calcmode="lin" valueType="num">
                                      <p:cBhvr>
                                        <p:cTn id="70" dur="500" decel="50000" fill="hold">
                                          <p:stCondLst>
                                            <p:cond delay="0"/>
                                          </p:stCondLst>
                                        </p:cTn>
                                        <p:tgtEl>
                                          <p:spTgt spid="13"/>
                                        </p:tgtEl>
                                        <p:attrNameLst>
                                          <p:attrName>ppt_y</p:attrName>
                                        </p:attrNameLst>
                                      </p:cBhvr>
                                      <p:tavLst>
                                        <p:tav tm="0">
                                          <p:val>
                                            <p:strVal val="#ppt_y-.2"/>
                                          </p:val>
                                        </p:tav>
                                        <p:tav tm="100000">
                                          <p:val>
                                            <p:strVal val="#ppt_y+.1"/>
                                          </p:val>
                                        </p:tav>
                                      </p:tavLst>
                                    </p:anim>
                                    <p:anim calcmode="lin" valueType="num">
                                      <p:cBhvr>
                                        <p:cTn id="71" dur="500" accel="50000" fill="hold">
                                          <p:stCondLst>
                                            <p:cond delay="500"/>
                                          </p:stCondLst>
                                        </p:cTn>
                                        <p:tgtEl>
                                          <p:spTgt spid="13"/>
                                        </p:tgtEl>
                                        <p:attrNameLst>
                                          <p:attrName>ppt_y</p:attrName>
                                        </p:attrNameLst>
                                      </p:cBhvr>
                                      <p:tavLst>
                                        <p:tav tm="0">
                                          <p:val>
                                            <p:strVal val="#ppt_y+.1"/>
                                          </p:val>
                                        </p:tav>
                                        <p:tav tm="100000">
                                          <p:val>
                                            <p:strVal val="#ppt_y"/>
                                          </p:val>
                                        </p:tav>
                                      </p:tavLst>
                                    </p:anim>
                                    <p:animEffect transition="in" filter="fade">
                                      <p:cBhvr>
                                        <p:cTn id="72" dur="1000" decel="50000">
                                          <p:stCondLst>
                                            <p:cond delay="0"/>
                                          </p:stCondLst>
                                        </p:cTn>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35" presetClass="entr" presetSubtype="0"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Effect transition="in" filter="fade">
                                      <p:cBhvr>
                                        <p:cTn id="77" dur="2000"/>
                                        <p:tgtEl>
                                          <p:spTgt spid="15"/>
                                        </p:tgtEl>
                                      </p:cBhvr>
                                    </p:animEffect>
                                    <p:anim calcmode="lin" valueType="num">
                                      <p:cBhvr>
                                        <p:cTn id="78" dur="2000" fill="hold"/>
                                        <p:tgtEl>
                                          <p:spTgt spid="15"/>
                                        </p:tgtEl>
                                        <p:attrNameLst>
                                          <p:attrName>style.rotation</p:attrName>
                                        </p:attrNameLst>
                                      </p:cBhvr>
                                      <p:tavLst>
                                        <p:tav tm="0">
                                          <p:val>
                                            <p:fltVal val="720"/>
                                          </p:val>
                                        </p:tav>
                                        <p:tav tm="100000">
                                          <p:val>
                                            <p:fltVal val="0"/>
                                          </p:val>
                                        </p:tav>
                                      </p:tavLst>
                                    </p:anim>
                                    <p:anim calcmode="lin" valueType="num">
                                      <p:cBhvr>
                                        <p:cTn id="79" dur="2000" fill="hold"/>
                                        <p:tgtEl>
                                          <p:spTgt spid="15"/>
                                        </p:tgtEl>
                                        <p:attrNameLst>
                                          <p:attrName>ppt_h</p:attrName>
                                        </p:attrNameLst>
                                      </p:cBhvr>
                                      <p:tavLst>
                                        <p:tav tm="0">
                                          <p:val>
                                            <p:fltVal val="0"/>
                                          </p:val>
                                        </p:tav>
                                        <p:tav tm="100000">
                                          <p:val>
                                            <p:strVal val="#ppt_h"/>
                                          </p:val>
                                        </p:tav>
                                      </p:tavLst>
                                    </p:anim>
                                    <p:anim calcmode="lin" valueType="num">
                                      <p:cBhvr>
                                        <p:cTn id="80" dur="2000" fill="hold"/>
                                        <p:tgtEl>
                                          <p:spTgt spid="15"/>
                                        </p:tgtEl>
                                        <p:attrNameLst>
                                          <p:attrName>ppt_w</p:attrName>
                                        </p:attrNameLst>
                                      </p:cBhvr>
                                      <p:tavLst>
                                        <p:tav tm="0">
                                          <p:val>
                                            <p:fltVal val="0"/>
                                          </p:val>
                                        </p:tav>
                                        <p:tav tm="100000">
                                          <p:val>
                                            <p:strVal val="#ppt_w"/>
                                          </p:val>
                                        </p:tav>
                                      </p:tavLst>
                                    </p:anim>
                                  </p:childTnLst>
                                </p:cTn>
                              </p:par>
                            </p:childTnLst>
                          </p:cTn>
                        </p:par>
                      </p:childTnLst>
                    </p:cTn>
                  </p:par>
                  <p:par>
                    <p:cTn id="81" fill="hold">
                      <p:stCondLst>
                        <p:cond delay="indefinite"/>
                      </p:stCondLst>
                      <p:childTnLst>
                        <p:par>
                          <p:cTn id="82" fill="hold">
                            <p:stCondLst>
                              <p:cond delay="0"/>
                            </p:stCondLst>
                            <p:childTnLst>
                              <p:par>
                                <p:cTn id="83" presetID="15" presetClass="entr" presetSubtype="0"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p:cTn id="85" dur="1000" fill="hold"/>
                                        <p:tgtEl>
                                          <p:spTgt spid="16"/>
                                        </p:tgtEl>
                                        <p:attrNameLst>
                                          <p:attrName>ppt_w</p:attrName>
                                        </p:attrNameLst>
                                      </p:cBhvr>
                                      <p:tavLst>
                                        <p:tav tm="0">
                                          <p:val>
                                            <p:fltVal val="0"/>
                                          </p:val>
                                        </p:tav>
                                        <p:tav tm="100000">
                                          <p:val>
                                            <p:strVal val="#ppt_w"/>
                                          </p:val>
                                        </p:tav>
                                      </p:tavLst>
                                    </p:anim>
                                    <p:anim calcmode="lin" valueType="num">
                                      <p:cBhvr>
                                        <p:cTn id="86" dur="1000" fill="hold"/>
                                        <p:tgtEl>
                                          <p:spTgt spid="16"/>
                                        </p:tgtEl>
                                        <p:attrNameLst>
                                          <p:attrName>ppt_h</p:attrName>
                                        </p:attrNameLst>
                                      </p:cBhvr>
                                      <p:tavLst>
                                        <p:tav tm="0">
                                          <p:val>
                                            <p:fltVal val="0"/>
                                          </p:val>
                                        </p:tav>
                                        <p:tav tm="100000">
                                          <p:val>
                                            <p:strVal val="#ppt_h"/>
                                          </p:val>
                                        </p:tav>
                                      </p:tavLst>
                                    </p:anim>
                                    <p:anim calcmode="lin" valueType="num">
                                      <p:cBhvr>
                                        <p:cTn id="87" dur="1000" fill="hold"/>
                                        <p:tgtEl>
                                          <p:spTgt spid="16"/>
                                        </p:tgtEl>
                                        <p:attrNameLst>
                                          <p:attrName>ppt_x</p:attrName>
                                        </p:attrNameLst>
                                      </p:cBhvr>
                                      <p:tavLst>
                                        <p:tav tm="0" fmla="#ppt_x+(cos(-2*pi*(1-$))*-#ppt_x-sin(-2*pi*(1-$))*(1-#ppt_y))*(1-$)">
                                          <p:val>
                                            <p:fltVal val="0"/>
                                          </p:val>
                                        </p:tav>
                                        <p:tav tm="100000">
                                          <p:val>
                                            <p:fltVal val="1"/>
                                          </p:val>
                                        </p:tav>
                                      </p:tavLst>
                                    </p:anim>
                                    <p:anim calcmode="lin" valueType="num">
                                      <p:cBhvr>
                                        <p:cTn id="88" dur="1000" fill="hold"/>
                                        <p:tgtEl>
                                          <p:spTgt spid="1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9" fill="hold">
                      <p:stCondLst>
                        <p:cond delay="indefinite"/>
                      </p:stCondLst>
                      <p:childTnLst>
                        <p:par>
                          <p:cTn id="90" fill="hold">
                            <p:stCondLst>
                              <p:cond delay="0"/>
                            </p:stCondLst>
                            <p:childTnLst>
                              <p:par>
                                <p:cTn id="91" presetID="19" presetClass="entr" presetSubtype="10" fill="hold" grpId="0" nodeType="clickEffect">
                                  <p:stCondLst>
                                    <p:cond delay="0"/>
                                  </p:stCondLst>
                                  <p:childTnLst>
                                    <p:set>
                                      <p:cBhvr>
                                        <p:cTn id="92" dur="1" fill="hold">
                                          <p:stCondLst>
                                            <p:cond delay="0"/>
                                          </p:stCondLst>
                                        </p:cTn>
                                        <p:tgtEl>
                                          <p:spTgt spid="17"/>
                                        </p:tgtEl>
                                        <p:attrNameLst>
                                          <p:attrName>style.visibility</p:attrName>
                                        </p:attrNameLst>
                                      </p:cBhvr>
                                      <p:to>
                                        <p:strVal val="visible"/>
                                      </p:to>
                                    </p:set>
                                    <p:anim calcmode="lin" valueType="num">
                                      <p:cBhvr>
                                        <p:cTn id="93" dur="5000" fill="hold"/>
                                        <p:tgtEl>
                                          <p:spTgt spid="17"/>
                                        </p:tgtEl>
                                        <p:attrNameLst>
                                          <p:attrName>ppt_w</p:attrName>
                                        </p:attrNameLst>
                                      </p:cBhvr>
                                      <p:tavLst>
                                        <p:tav tm="0" fmla="#ppt_w*sin(2.5*pi*$)">
                                          <p:val>
                                            <p:fltVal val="0"/>
                                          </p:val>
                                        </p:tav>
                                        <p:tav tm="100000">
                                          <p:val>
                                            <p:fltVal val="1"/>
                                          </p:val>
                                        </p:tav>
                                      </p:tavLst>
                                    </p:anim>
                                    <p:anim calcmode="lin" valueType="num">
                                      <p:cBhvr>
                                        <p:cTn id="94" dur="5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749A28C6-E34A-B249-1DCE-5492C169B7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236"/>
            <a:ext cx="12191999" cy="6892235"/>
          </a:xfrm>
          <a:prstGeom prst="rect">
            <a:avLst/>
          </a:prstGeom>
        </p:spPr>
      </p:pic>
      <p:sp>
        <p:nvSpPr>
          <p:cNvPr id="2" name="Título 1">
            <a:extLst>
              <a:ext uri="{FF2B5EF4-FFF2-40B4-BE49-F238E27FC236}">
                <a16:creationId xmlns:a16="http://schemas.microsoft.com/office/drawing/2014/main" id="{78806399-519F-0818-5D39-198DA6B2B74F}"/>
              </a:ext>
            </a:extLst>
          </p:cNvPr>
          <p:cNvSpPr>
            <a:spLocks noGrp="1"/>
          </p:cNvSpPr>
          <p:nvPr>
            <p:ph type="title"/>
          </p:nvPr>
        </p:nvSpPr>
        <p:spPr>
          <a:xfrm>
            <a:off x="1415529" y="1212572"/>
            <a:ext cx="10515600" cy="1325563"/>
          </a:xfrm>
        </p:spPr>
        <p:txBody>
          <a:bodyPr>
            <a:normAutofit fontScale="90000"/>
          </a:bodyPr>
          <a:lstStyle/>
          <a:p>
            <a:r>
              <a:rPr lang="es-US" dirty="0">
                <a:solidFill>
                  <a:schemeClr val="accent1"/>
                </a:solidFill>
                <a:latin typeface="Alasassy Caps" pitchFamily="2" charset="0"/>
              </a:rPr>
              <a:t>Eso a sido.           Gracias por ver aña &gt;:)</a:t>
            </a:r>
            <a:br>
              <a:rPr lang="es-US" dirty="0">
                <a:solidFill>
                  <a:schemeClr val="accent1"/>
                </a:solidFill>
                <a:latin typeface="Alasassy Caps" pitchFamily="2" charset="0"/>
              </a:rPr>
            </a:br>
            <a:br>
              <a:rPr lang="es-US" dirty="0">
                <a:solidFill>
                  <a:schemeClr val="accent1"/>
                </a:solidFill>
                <a:latin typeface="Alasassy Caps" pitchFamily="2" charset="0"/>
              </a:rPr>
            </a:br>
            <a:r>
              <a:rPr lang="es-US" dirty="0">
                <a:solidFill>
                  <a:schemeClr val="accent1"/>
                </a:solidFill>
                <a:latin typeface="Alasassy Caps" pitchFamily="2" charset="0"/>
                <a:sym typeface="Wingdings" pitchFamily="2" charset="2"/>
              </a:rPr>
              <a:t></a:t>
            </a:r>
            <a:br>
              <a:rPr lang="es-US" dirty="0">
                <a:solidFill>
                  <a:schemeClr val="accent1"/>
                </a:solidFill>
                <a:latin typeface="Alasassy Caps" pitchFamily="2" charset="0"/>
              </a:rPr>
            </a:br>
            <a:endParaRPr lang="es-US" dirty="0">
              <a:solidFill>
                <a:schemeClr val="accent1"/>
              </a:solidFill>
              <a:latin typeface="Alasassy Caps" pitchFamily="2" charset="0"/>
            </a:endParaRPr>
          </a:p>
        </p:txBody>
      </p:sp>
      <p:sp>
        <p:nvSpPr>
          <p:cNvPr id="3" name="CuadroTexto 2">
            <a:extLst>
              <a:ext uri="{FF2B5EF4-FFF2-40B4-BE49-F238E27FC236}">
                <a16:creationId xmlns:a16="http://schemas.microsoft.com/office/drawing/2014/main" id="{98A2521E-831E-9162-B946-9141FD30ED53}"/>
              </a:ext>
            </a:extLst>
          </p:cNvPr>
          <p:cNvSpPr txBox="1"/>
          <p:nvPr/>
        </p:nvSpPr>
        <p:spPr>
          <a:xfrm>
            <a:off x="3378557" y="843240"/>
            <a:ext cx="1828800" cy="369332"/>
          </a:xfrm>
          <a:prstGeom prst="rect">
            <a:avLst/>
          </a:prstGeom>
          <a:noFill/>
        </p:spPr>
        <p:txBody>
          <a:bodyPr wrap="square" rtlCol="0">
            <a:spAutoFit/>
          </a:bodyPr>
          <a:lstStyle/>
          <a:p>
            <a:pPr algn="l"/>
            <a:r>
              <a:rPr lang="es-US" b="1" dirty="0">
                <a:solidFill>
                  <a:schemeClr val="accent1"/>
                </a:solidFill>
                <a:latin typeface="Bradley Hand ITC" panose="03070402050302030203" pitchFamily="66" charset="0"/>
              </a:rPr>
              <a:t>Todo</a:t>
            </a:r>
          </a:p>
        </p:txBody>
      </p:sp>
    </p:spTree>
    <p:extLst>
      <p:ext uri="{BB962C8B-B14F-4D97-AF65-F5344CB8AC3E}">
        <p14:creationId xmlns:p14="http://schemas.microsoft.com/office/powerpoint/2010/main" val="234101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5</Slides>
  <Notes>0</Notes>
  <HiddenSlides>0</HiddenSlide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¿Qué es?</vt:lpstr>
      <vt:lpstr>¿Cómo sucedió?</vt:lpstr>
      <vt:lpstr>Pros y contras</vt:lpstr>
      <vt:lpstr>Paises protagonistas </vt:lpstr>
      <vt:lpstr>Eso a sido.           Gracias por ver aña &gt;:)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Historia</dc:title>
  <dc:creator>Kid2 Inei</dc:creator>
  <cp:lastModifiedBy>Kid2 Inei</cp:lastModifiedBy>
  <cp:revision>22</cp:revision>
  <dcterms:created xsi:type="dcterms:W3CDTF">2024-02-23T17:36:00Z</dcterms:created>
  <dcterms:modified xsi:type="dcterms:W3CDTF">2024-03-01T16:18:59Z</dcterms:modified>
</cp:coreProperties>
</file>