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944E24-8249-0042-832F-CC6D4B561D9E}" type="doc">
      <dgm:prSet loTypeId="urn:microsoft.com/office/officeart/2005/8/layout/radial2" loCatId="relationship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s-MX"/>
        </a:p>
      </dgm:t>
    </dgm:pt>
    <dgm:pt modelId="{4FF32B16-FE2B-2A45-BFFD-0D849FE4B00D}">
      <dgm:prSet phldrT="[Texto]" phldr="0"/>
      <dgm:spPr/>
      <dgm:t>
        <a:bodyPr/>
        <a:lstStyle/>
        <a:p>
          <a:r>
            <a:rPr lang="es-419" dirty="0"/>
            <a:t>Mercados inestables</a:t>
          </a:r>
          <a:endParaRPr lang="es-MX" dirty="0"/>
        </a:p>
      </dgm:t>
    </dgm:pt>
    <dgm:pt modelId="{85824AA5-AEA1-004C-A5FE-AD9EA5538D48}" type="parTrans" cxnId="{7280F0FA-563E-9C43-AB0D-2AB93AEA007F}">
      <dgm:prSet/>
      <dgm:spPr/>
      <dgm:t>
        <a:bodyPr/>
        <a:lstStyle/>
        <a:p>
          <a:endParaRPr lang="es-MX"/>
        </a:p>
      </dgm:t>
    </dgm:pt>
    <dgm:pt modelId="{C8800400-5F0F-8E44-9F97-17CCF34106D8}" type="sibTrans" cxnId="{7280F0FA-563E-9C43-AB0D-2AB93AEA007F}">
      <dgm:prSet/>
      <dgm:spPr/>
      <dgm:t>
        <a:bodyPr/>
        <a:lstStyle/>
        <a:p>
          <a:endParaRPr lang="es-MX"/>
        </a:p>
      </dgm:t>
    </dgm:pt>
    <dgm:pt modelId="{658A78AE-32A6-4E40-8179-07F372E3FC60}">
      <dgm:prSet phldrT="[Texto]" phldr="0"/>
      <dgm:spPr/>
      <dgm:t>
        <a:bodyPr/>
        <a:lstStyle/>
        <a:p>
          <a:r>
            <a:rPr lang="es-419" dirty="0"/>
            <a:t>Problemas de procesamiento</a:t>
          </a:r>
          <a:endParaRPr lang="es-MX" dirty="0"/>
        </a:p>
      </dgm:t>
    </dgm:pt>
    <dgm:pt modelId="{57967A5B-5DE6-A448-9D15-6FD5C37C3A57}" type="parTrans" cxnId="{D58C0202-1EC1-0A46-838F-FDC0A02758BF}">
      <dgm:prSet/>
      <dgm:spPr/>
      <dgm:t>
        <a:bodyPr/>
        <a:lstStyle/>
        <a:p>
          <a:endParaRPr lang="es-MX"/>
        </a:p>
      </dgm:t>
    </dgm:pt>
    <dgm:pt modelId="{60873D92-AF60-8C4E-B972-3D4FA24DD537}" type="sibTrans" cxnId="{D58C0202-1EC1-0A46-838F-FDC0A02758BF}">
      <dgm:prSet/>
      <dgm:spPr/>
      <dgm:t>
        <a:bodyPr/>
        <a:lstStyle/>
        <a:p>
          <a:endParaRPr lang="es-MX"/>
        </a:p>
      </dgm:t>
    </dgm:pt>
    <dgm:pt modelId="{223A21C0-005A-C449-B1E3-70A2C284B0B4}">
      <dgm:prSet phldrT="[Texto]" phldr="0"/>
      <dgm:spPr/>
      <dgm:t>
        <a:bodyPr/>
        <a:lstStyle/>
        <a:p>
          <a:r>
            <a:rPr lang="es-419" dirty="0"/>
            <a:t>Mal tiempo</a:t>
          </a:r>
          <a:endParaRPr lang="es-MX" dirty="0"/>
        </a:p>
      </dgm:t>
    </dgm:pt>
    <dgm:pt modelId="{9E3AED69-3B24-B84C-A0BE-8AE3AD95248C}" type="parTrans" cxnId="{FF45760D-9021-204E-B407-1FEE8248765A}">
      <dgm:prSet/>
      <dgm:spPr/>
      <dgm:t>
        <a:bodyPr/>
        <a:lstStyle/>
        <a:p>
          <a:endParaRPr lang="es-MX"/>
        </a:p>
      </dgm:t>
    </dgm:pt>
    <dgm:pt modelId="{A69CE2DD-3E76-3641-B193-C58ED1075CED}" type="sibTrans" cxnId="{FF45760D-9021-204E-B407-1FEE8248765A}">
      <dgm:prSet/>
      <dgm:spPr/>
      <dgm:t>
        <a:bodyPr/>
        <a:lstStyle/>
        <a:p>
          <a:endParaRPr lang="es-MX"/>
        </a:p>
      </dgm:t>
    </dgm:pt>
    <dgm:pt modelId="{929A71BF-8D6E-E748-A042-5B0007368B2B}" type="pres">
      <dgm:prSet presAssocID="{FF944E24-8249-0042-832F-CC6D4B561D9E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40A81AC3-5DBF-7E43-8BF0-4E3D0C3FB3C4}" type="pres">
      <dgm:prSet presAssocID="{FF944E24-8249-0042-832F-CC6D4B561D9E}" presName="cycle" presStyleCnt="0"/>
      <dgm:spPr/>
    </dgm:pt>
    <dgm:pt modelId="{85E1DB3A-F82B-F941-819D-A00590A6B231}" type="pres">
      <dgm:prSet presAssocID="{FF944E24-8249-0042-832F-CC6D4B561D9E}" presName="centerShape" presStyleCnt="0"/>
      <dgm:spPr/>
    </dgm:pt>
    <dgm:pt modelId="{E7265F77-C72C-7446-9A95-7F8FBEB18F95}" type="pres">
      <dgm:prSet presAssocID="{FF944E24-8249-0042-832F-CC6D4B561D9E}" presName="connSite" presStyleLbl="node1" presStyleIdx="0" presStyleCnt="4"/>
      <dgm:spPr/>
    </dgm:pt>
    <dgm:pt modelId="{5398A457-AEDA-D447-9D45-02C2D9FE7644}" type="pres">
      <dgm:prSet presAssocID="{FF944E24-8249-0042-832F-CC6D4B561D9E}" presName="visible" presStyleLbl="node1" presStyleIdx="0" presStyleCnt="4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3156D577-FF7F-6942-A266-EF88D3F50FAB}" type="pres">
      <dgm:prSet presAssocID="{85824AA5-AEA1-004C-A5FE-AD9EA5538D48}" presName="Name25" presStyleLbl="parChTrans1D1" presStyleIdx="0" presStyleCnt="3"/>
      <dgm:spPr/>
    </dgm:pt>
    <dgm:pt modelId="{BEA58B24-C289-834F-8DF1-009492A8C36D}" type="pres">
      <dgm:prSet presAssocID="{4FF32B16-FE2B-2A45-BFFD-0D849FE4B00D}" presName="node" presStyleCnt="0"/>
      <dgm:spPr/>
    </dgm:pt>
    <dgm:pt modelId="{10B55815-2DBF-8B4F-87D8-0AC0BD7DAACA}" type="pres">
      <dgm:prSet presAssocID="{4FF32B16-FE2B-2A45-BFFD-0D849FE4B00D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BF8FCE35-5538-AA4B-87FF-8BFB0AA137C5}" type="pres">
      <dgm:prSet presAssocID="{4FF32B16-FE2B-2A45-BFFD-0D849FE4B00D}" presName="childNode" presStyleLbl="revTx" presStyleIdx="0" presStyleCnt="0">
        <dgm:presLayoutVars>
          <dgm:bulletEnabled val="1"/>
        </dgm:presLayoutVars>
      </dgm:prSet>
      <dgm:spPr/>
    </dgm:pt>
    <dgm:pt modelId="{9E856349-9412-AE4C-BB31-1D30973D947C}" type="pres">
      <dgm:prSet presAssocID="{57967A5B-5DE6-A448-9D15-6FD5C37C3A57}" presName="Name25" presStyleLbl="parChTrans1D1" presStyleIdx="1" presStyleCnt="3"/>
      <dgm:spPr/>
    </dgm:pt>
    <dgm:pt modelId="{59F8F783-92AC-6948-8ADB-EC318C9688AC}" type="pres">
      <dgm:prSet presAssocID="{658A78AE-32A6-4E40-8179-07F372E3FC60}" presName="node" presStyleCnt="0"/>
      <dgm:spPr/>
    </dgm:pt>
    <dgm:pt modelId="{B4EA3D80-C94C-8C42-A95B-37EA87E9C479}" type="pres">
      <dgm:prSet presAssocID="{658A78AE-32A6-4E40-8179-07F372E3FC60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D7686E90-77C2-994A-A09D-2F344828B83F}" type="pres">
      <dgm:prSet presAssocID="{658A78AE-32A6-4E40-8179-07F372E3FC60}" presName="childNode" presStyleLbl="revTx" presStyleIdx="0" presStyleCnt="0">
        <dgm:presLayoutVars>
          <dgm:bulletEnabled val="1"/>
        </dgm:presLayoutVars>
      </dgm:prSet>
      <dgm:spPr/>
    </dgm:pt>
    <dgm:pt modelId="{CE1E37BD-BA59-2A4B-9CAC-5378B94B4EAB}" type="pres">
      <dgm:prSet presAssocID="{9E3AED69-3B24-B84C-A0BE-8AE3AD95248C}" presName="Name25" presStyleLbl="parChTrans1D1" presStyleIdx="2" presStyleCnt="3"/>
      <dgm:spPr/>
    </dgm:pt>
    <dgm:pt modelId="{B3A4C8DD-142E-2647-968E-8C89C017D038}" type="pres">
      <dgm:prSet presAssocID="{223A21C0-005A-C449-B1E3-70A2C284B0B4}" presName="node" presStyleCnt="0"/>
      <dgm:spPr/>
    </dgm:pt>
    <dgm:pt modelId="{38FBF01B-0892-BD47-BC1B-707FAE875F63}" type="pres">
      <dgm:prSet presAssocID="{223A21C0-005A-C449-B1E3-70A2C284B0B4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B5F605B6-F938-974D-B856-3E623527C34F}" type="pres">
      <dgm:prSet presAssocID="{223A21C0-005A-C449-B1E3-70A2C284B0B4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D58C0202-1EC1-0A46-838F-FDC0A02758BF}" srcId="{FF944E24-8249-0042-832F-CC6D4B561D9E}" destId="{658A78AE-32A6-4E40-8179-07F372E3FC60}" srcOrd="1" destOrd="0" parTransId="{57967A5B-5DE6-A448-9D15-6FD5C37C3A57}" sibTransId="{60873D92-AF60-8C4E-B972-3D4FA24DD537}"/>
    <dgm:cxn modelId="{FF45760D-9021-204E-B407-1FEE8248765A}" srcId="{FF944E24-8249-0042-832F-CC6D4B561D9E}" destId="{223A21C0-005A-C449-B1E3-70A2C284B0B4}" srcOrd="2" destOrd="0" parTransId="{9E3AED69-3B24-B84C-A0BE-8AE3AD95248C}" sibTransId="{A69CE2DD-3E76-3641-B193-C58ED1075CED}"/>
    <dgm:cxn modelId="{4F0C4E4D-7D52-4C40-A66C-35CCB7ADF91E}" type="presOf" srcId="{4FF32B16-FE2B-2A45-BFFD-0D849FE4B00D}" destId="{10B55815-2DBF-8B4F-87D8-0AC0BD7DAACA}" srcOrd="0" destOrd="0" presId="urn:microsoft.com/office/officeart/2005/8/layout/radial2"/>
    <dgm:cxn modelId="{C2A2F450-59AD-5C48-BE26-91B5C3CB61D7}" type="presOf" srcId="{9E3AED69-3B24-B84C-A0BE-8AE3AD95248C}" destId="{CE1E37BD-BA59-2A4B-9CAC-5378B94B4EAB}" srcOrd="0" destOrd="0" presId="urn:microsoft.com/office/officeart/2005/8/layout/radial2"/>
    <dgm:cxn modelId="{0CF39C58-DA29-E04C-9713-6AE2CF4B0234}" type="presOf" srcId="{658A78AE-32A6-4E40-8179-07F372E3FC60}" destId="{B4EA3D80-C94C-8C42-A95B-37EA87E9C479}" srcOrd="0" destOrd="0" presId="urn:microsoft.com/office/officeart/2005/8/layout/radial2"/>
    <dgm:cxn modelId="{8A0C0E6E-79C5-8A40-A473-71C1AA870AA9}" type="presOf" srcId="{57967A5B-5DE6-A448-9D15-6FD5C37C3A57}" destId="{9E856349-9412-AE4C-BB31-1D30973D947C}" srcOrd="0" destOrd="0" presId="urn:microsoft.com/office/officeart/2005/8/layout/radial2"/>
    <dgm:cxn modelId="{BB871AA4-3291-7545-BF10-3DE3914FDFEC}" type="presOf" srcId="{FF944E24-8249-0042-832F-CC6D4B561D9E}" destId="{929A71BF-8D6E-E748-A042-5B0007368B2B}" srcOrd="0" destOrd="0" presId="urn:microsoft.com/office/officeart/2005/8/layout/radial2"/>
    <dgm:cxn modelId="{AAB823E0-13EC-3846-8C60-1900964BD672}" type="presOf" srcId="{223A21C0-005A-C449-B1E3-70A2C284B0B4}" destId="{38FBF01B-0892-BD47-BC1B-707FAE875F63}" srcOrd="0" destOrd="0" presId="urn:microsoft.com/office/officeart/2005/8/layout/radial2"/>
    <dgm:cxn modelId="{713D94EF-A0DE-4A47-8581-78D5A70CEC82}" type="presOf" srcId="{85824AA5-AEA1-004C-A5FE-AD9EA5538D48}" destId="{3156D577-FF7F-6942-A266-EF88D3F50FAB}" srcOrd="0" destOrd="0" presId="urn:microsoft.com/office/officeart/2005/8/layout/radial2"/>
    <dgm:cxn modelId="{7280F0FA-563E-9C43-AB0D-2AB93AEA007F}" srcId="{FF944E24-8249-0042-832F-CC6D4B561D9E}" destId="{4FF32B16-FE2B-2A45-BFFD-0D849FE4B00D}" srcOrd="0" destOrd="0" parTransId="{85824AA5-AEA1-004C-A5FE-AD9EA5538D48}" sibTransId="{C8800400-5F0F-8E44-9F97-17CCF34106D8}"/>
    <dgm:cxn modelId="{35A9B498-A3E1-9249-B6C7-0D78BF10D992}" type="presParOf" srcId="{929A71BF-8D6E-E748-A042-5B0007368B2B}" destId="{40A81AC3-5DBF-7E43-8BF0-4E3D0C3FB3C4}" srcOrd="0" destOrd="0" presId="urn:microsoft.com/office/officeart/2005/8/layout/radial2"/>
    <dgm:cxn modelId="{15DF56F1-D576-7F43-9B0C-92D9FF0D6240}" type="presParOf" srcId="{40A81AC3-5DBF-7E43-8BF0-4E3D0C3FB3C4}" destId="{85E1DB3A-F82B-F941-819D-A00590A6B231}" srcOrd="0" destOrd="0" presId="urn:microsoft.com/office/officeart/2005/8/layout/radial2"/>
    <dgm:cxn modelId="{D4E19034-F4C4-B249-BEC8-AC338CB142D3}" type="presParOf" srcId="{85E1DB3A-F82B-F941-819D-A00590A6B231}" destId="{E7265F77-C72C-7446-9A95-7F8FBEB18F95}" srcOrd="0" destOrd="0" presId="urn:microsoft.com/office/officeart/2005/8/layout/radial2"/>
    <dgm:cxn modelId="{65D6F69A-0781-D34F-B975-DEA5B960C427}" type="presParOf" srcId="{85E1DB3A-F82B-F941-819D-A00590A6B231}" destId="{5398A457-AEDA-D447-9D45-02C2D9FE7644}" srcOrd="1" destOrd="0" presId="urn:microsoft.com/office/officeart/2005/8/layout/radial2"/>
    <dgm:cxn modelId="{0D07E99E-D2CE-D247-A74D-1BD331A6F280}" type="presParOf" srcId="{40A81AC3-5DBF-7E43-8BF0-4E3D0C3FB3C4}" destId="{3156D577-FF7F-6942-A266-EF88D3F50FAB}" srcOrd="1" destOrd="0" presId="urn:microsoft.com/office/officeart/2005/8/layout/radial2"/>
    <dgm:cxn modelId="{C3D07E6A-D8FC-6D4F-A59E-A2B6089DA2A4}" type="presParOf" srcId="{40A81AC3-5DBF-7E43-8BF0-4E3D0C3FB3C4}" destId="{BEA58B24-C289-834F-8DF1-009492A8C36D}" srcOrd="2" destOrd="0" presId="urn:microsoft.com/office/officeart/2005/8/layout/radial2"/>
    <dgm:cxn modelId="{16751B7E-CDD0-4F45-A08F-4D45350CBEF0}" type="presParOf" srcId="{BEA58B24-C289-834F-8DF1-009492A8C36D}" destId="{10B55815-2DBF-8B4F-87D8-0AC0BD7DAACA}" srcOrd="0" destOrd="0" presId="urn:microsoft.com/office/officeart/2005/8/layout/radial2"/>
    <dgm:cxn modelId="{F0C0D69F-ABBA-C040-BCC3-CA072F4B7B46}" type="presParOf" srcId="{BEA58B24-C289-834F-8DF1-009492A8C36D}" destId="{BF8FCE35-5538-AA4B-87FF-8BFB0AA137C5}" srcOrd="1" destOrd="0" presId="urn:microsoft.com/office/officeart/2005/8/layout/radial2"/>
    <dgm:cxn modelId="{A5531BA8-A4BA-6D48-992F-72AEC5D6B3A4}" type="presParOf" srcId="{40A81AC3-5DBF-7E43-8BF0-4E3D0C3FB3C4}" destId="{9E856349-9412-AE4C-BB31-1D30973D947C}" srcOrd="3" destOrd="0" presId="urn:microsoft.com/office/officeart/2005/8/layout/radial2"/>
    <dgm:cxn modelId="{67A9456D-D0E8-7A4A-A7E5-99245DD524CD}" type="presParOf" srcId="{40A81AC3-5DBF-7E43-8BF0-4E3D0C3FB3C4}" destId="{59F8F783-92AC-6948-8ADB-EC318C9688AC}" srcOrd="4" destOrd="0" presId="urn:microsoft.com/office/officeart/2005/8/layout/radial2"/>
    <dgm:cxn modelId="{45AF9BD8-C3C7-3747-B587-0457144D27DB}" type="presParOf" srcId="{59F8F783-92AC-6948-8ADB-EC318C9688AC}" destId="{B4EA3D80-C94C-8C42-A95B-37EA87E9C479}" srcOrd="0" destOrd="0" presId="urn:microsoft.com/office/officeart/2005/8/layout/radial2"/>
    <dgm:cxn modelId="{4F991783-0353-054D-9C98-31945F6DF962}" type="presParOf" srcId="{59F8F783-92AC-6948-8ADB-EC318C9688AC}" destId="{D7686E90-77C2-994A-A09D-2F344828B83F}" srcOrd="1" destOrd="0" presId="urn:microsoft.com/office/officeart/2005/8/layout/radial2"/>
    <dgm:cxn modelId="{2DB23E89-AEED-9146-B5B7-C9147BD9BBB7}" type="presParOf" srcId="{40A81AC3-5DBF-7E43-8BF0-4E3D0C3FB3C4}" destId="{CE1E37BD-BA59-2A4B-9CAC-5378B94B4EAB}" srcOrd="5" destOrd="0" presId="urn:microsoft.com/office/officeart/2005/8/layout/radial2"/>
    <dgm:cxn modelId="{4390A17E-546C-BB4C-8935-05034D4F6AB4}" type="presParOf" srcId="{40A81AC3-5DBF-7E43-8BF0-4E3D0C3FB3C4}" destId="{B3A4C8DD-142E-2647-968E-8C89C017D038}" srcOrd="6" destOrd="0" presId="urn:microsoft.com/office/officeart/2005/8/layout/radial2"/>
    <dgm:cxn modelId="{944633BA-DB0A-2D41-B801-F19921B86B45}" type="presParOf" srcId="{B3A4C8DD-142E-2647-968E-8C89C017D038}" destId="{38FBF01B-0892-BD47-BC1B-707FAE875F63}" srcOrd="0" destOrd="0" presId="urn:microsoft.com/office/officeart/2005/8/layout/radial2"/>
    <dgm:cxn modelId="{F07A9234-1C8B-1048-A661-6D43D4545D93}" type="presParOf" srcId="{B3A4C8DD-142E-2647-968E-8C89C017D038}" destId="{B5F605B6-F938-974D-B856-3E623527C34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1E37BD-BA59-2A4B-9CAC-5378B94B4EAB}">
      <dsp:nvSpPr>
        <dsp:cNvPr id="0" name=""/>
        <dsp:cNvSpPr/>
      </dsp:nvSpPr>
      <dsp:spPr>
        <a:xfrm rot="2561926">
          <a:off x="3962137" y="3265042"/>
          <a:ext cx="714492" cy="38759"/>
        </a:xfrm>
        <a:custGeom>
          <a:avLst/>
          <a:gdLst/>
          <a:ahLst/>
          <a:cxnLst/>
          <a:rect l="0" t="0" r="0" b="0"/>
          <a:pathLst>
            <a:path>
              <a:moveTo>
                <a:pt x="0" y="19379"/>
              </a:moveTo>
              <a:lnTo>
                <a:pt x="714492" y="19379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856349-9412-AE4C-BB31-1D30973D947C}">
      <dsp:nvSpPr>
        <dsp:cNvPr id="0" name=""/>
        <dsp:cNvSpPr/>
      </dsp:nvSpPr>
      <dsp:spPr>
        <a:xfrm>
          <a:off x="4056832" y="2291492"/>
          <a:ext cx="794249" cy="38759"/>
        </a:xfrm>
        <a:custGeom>
          <a:avLst/>
          <a:gdLst/>
          <a:ahLst/>
          <a:cxnLst/>
          <a:rect l="0" t="0" r="0" b="0"/>
          <a:pathLst>
            <a:path>
              <a:moveTo>
                <a:pt x="0" y="19379"/>
              </a:moveTo>
              <a:lnTo>
                <a:pt x="794249" y="19379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56D577-FF7F-6942-A266-EF88D3F50FAB}">
      <dsp:nvSpPr>
        <dsp:cNvPr id="0" name=""/>
        <dsp:cNvSpPr/>
      </dsp:nvSpPr>
      <dsp:spPr>
        <a:xfrm rot="19105270">
          <a:off x="3951906" y="1312008"/>
          <a:ext cx="832893" cy="38759"/>
        </a:xfrm>
        <a:custGeom>
          <a:avLst/>
          <a:gdLst/>
          <a:ahLst/>
          <a:cxnLst/>
          <a:rect l="0" t="0" r="0" b="0"/>
          <a:pathLst>
            <a:path>
              <a:moveTo>
                <a:pt x="0" y="19379"/>
              </a:moveTo>
              <a:lnTo>
                <a:pt x="832893" y="19379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98A457-AEDA-D447-9D45-02C2D9FE7644}">
      <dsp:nvSpPr>
        <dsp:cNvPr id="0" name=""/>
        <dsp:cNvSpPr/>
      </dsp:nvSpPr>
      <dsp:spPr>
        <a:xfrm>
          <a:off x="2132138" y="1178699"/>
          <a:ext cx="2264345" cy="2264345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B55815-2DBF-8B4F-87D8-0AC0BD7DAACA}">
      <dsp:nvSpPr>
        <dsp:cNvPr id="0" name=""/>
        <dsp:cNvSpPr/>
      </dsp:nvSpPr>
      <dsp:spPr>
        <a:xfrm>
          <a:off x="4520183" y="593"/>
          <a:ext cx="1267597" cy="1267597"/>
        </a:xfrm>
        <a:prstGeom prst="ellipse">
          <a:avLst/>
        </a:prstGeom>
        <a:solidFill>
          <a:schemeClr val="accent5">
            <a:shade val="50000"/>
            <a:hueOff val="167129"/>
            <a:satOff val="4478"/>
            <a:lumOff val="19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200" kern="1200" dirty="0"/>
            <a:t>Mercados inestables</a:t>
          </a:r>
          <a:endParaRPr lang="es-MX" sz="1200" kern="1200" dirty="0"/>
        </a:p>
      </dsp:txBody>
      <dsp:txXfrm>
        <a:off x="4705818" y="186228"/>
        <a:ext cx="896327" cy="896327"/>
      </dsp:txXfrm>
    </dsp:sp>
    <dsp:sp modelId="{B4EA3D80-C94C-8C42-A95B-37EA87E9C479}">
      <dsp:nvSpPr>
        <dsp:cNvPr id="0" name=""/>
        <dsp:cNvSpPr/>
      </dsp:nvSpPr>
      <dsp:spPr>
        <a:xfrm>
          <a:off x="4851082" y="1631568"/>
          <a:ext cx="1358607" cy="1358607"/>
        </a:xfrm>
        <a:prstGeom prst="ellipse">
          <a:avLst/>
        </a:prstGeom>
        <a:solidFill>
          <a:schemeClr val="accent5">
            <a:shade val="50000"/>
            <a:hueOff val="334258"/>
            <a:satOff val="8955"/>
            <a:lumOff val="394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200" kern="1200" dirty="0"/>
            <a:t>Problemas de procesamiento</a:t>
          </a:r>
          <a:endParaRPr lang="es-MX" sz="1200" kern="1200" dirty="0"/>
        </a:p>
      </dsp:txBody>
      <dsp:txXfrm>
        <a:off x="5050045" y="1830531"/>
        <a:ext cx="960681" cy="960681"/>
      </dsp:txXfrm>
    </dsp:sp>
    <dsp:sp modelId="{38FBF01B-0892-BD47-BC1B-707FAE875F63}">
      <dsp:nvSpPr>
        <dsp:cNvPr id="0" name=""/>
        <dsp:cNvSpPr/>
      </dsp:nvSpPr>
      <dsp:spPr>
        <a:xfrm>
          <a:off x="4401870" y="3308048"/>
          <a:ext cx="1358607" cy="1358607"/>
        </a:xfrm>
        <a:prstGeom prst="ellipse">
          <a:avLst/>
        </a:prstGeom>
        <a:solidFill>
          <a:schemeClr val="accent5">
            <a:shade val="50000"/>
            <a:hueOff val="167129"/>
            <a:satOff val="4478"/>
            <a:lumOff val="19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200" kern="1200" dirty="0"/>
            <a:t>Mal tiempo</a:t>
          </a:r>
          <a:endParaRPr lang="es-MX" sz="1200" kern="1200" dirty="0"/>
        </a:p>
      </dsp:txBody>
      <dsp:txXfrm>
        <a:off x="4600833" y="3507011"/>
        <a:ext cx="960681" cy="960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1:53:38.260"/>
    </inkml:context>
    <inkml:brush xml:id="br0">
      <inkml:brushProperty name="width" value="0.35" units="cm"/>
      <inkml:brushProperty name="height" value="0.35" units="cm"/>
      <inkml:brushProperty name="color" value="#8AA5C7"/>
    </inkml:brush>
  </inkml:definitions>
  <inkml:trace contextRef="#ctx0" brushRef="#br0">1 2137 24575,'21'-58'0,"1"0"0,-1 5 0,-5 6 0,-9 8 0,6-7 0,13 0 0,-4-8 0,15 12 0,-9-5 0,5 7 0,8-1 0,-8-5 0,8 11 0,-8-4 0,4 9 0,2 4 0,2-9 0,5 9 0,-2 0 0,8-1 0,-4-1 0,11 2 0,-7 6 0,7 7 0,4 0 0,-11-6 0,13-1 0,-12 0 0,8 7 0,-9 0 0,-4-9 0,-3-10 0,-3 1 0,-3-1 0,-2-1 0,-4-6 0,10 2 0,-4 4 0,-4-4 0,2 2 0,-4-4 0,-11-4 0,-3 10 0,-12 2 0,-1-1 0,-3 6 0,-3-7 0,0 0 0,0-6 0,0-9 0,11 15 0,8 1 0,36-18 0,-9-6 0,6-10 0,-9 11 0,1-1 0,-1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1:53:33.312"/>
    </inkml:context>
    <inkml:brush xml:id="br0">
      <inkml:brushProperty name="width" value="0.35" units="cm"/>
      <inkml:brushProperty name="height" value="0.35" units="cm"/>
      <inkml:brushProperty name="color" value="#8AA5C7"/>
    </inkml:brush>
  </inkml:definitions>
  <inkml:trace contextRef="#ctx0" brushRef="#br0">334 3176 24575,'-9'-74'0,"9"8"0,15 8 0,11 12 0,0 9 0,-6-9 0,8 26 0,3-23 0,8 30 0,0-15 0,18 8 0,-1-8 0,10-5 0,-3 7 0,-17 6 0,8-8 0,0 8 0,5-12 0,-4 10 0,-16 9 0,-6 6 0,-1-6 0,1 9 0,15-14 0,2 16 0,0-6 0,-4 8 0,-14-9 0,14 7 0,-13-14 0,12 10 0,-3-9 0,-3 2 0,0-5 0,0-1 0,1 1 0,-1 5 0,2-4 0,5 4 0,-9-5 0,9-1 0,-7-3 0,13-4 0,-6-3 0,6-3 0,-8-5 0,1 4 0,-10 3 0,-2-3 0,0 0 0,4-13 0,-5 1 0,-1 6 0,-5 6 0,-13 0 0,20-13 0,-14 1 0,3 12 0,-9 7 0,5 0 0,-5-13 0,4-7 0,3 0 0,1-6 0,5 6 0,3-8 0,3 1 0,5-3 0,-4-3 0,-2 7 0,1 0 0,5 6 0,3-6 0,10 12 0,-11-5 0,11 10 0,-4-4 0,-3-1 0,-10 8 0,4 3 0,-4 3 0,-3 4 0,3 3 0,-7-1 0,6 1 0,-5-1 0,5 0 0,-6 3 0,7 4 0,0 4 0,6-6 0,0-5 0,-8-3 0,10 1 0,-8-4 0,6 2 0,-13-9 0,9 7 0,-3-7 0,-3 9 0,17-13 0,-14 11 0,14 0 0,-13 9 0,4 17 0,28 8 0,18 3 0</inkml:trace>
  <inkml:trace contextRef="#ctx0" brushRef="#br0" timeOffset="1816">0 5998 24575,'25'-57'0,"0"1"0,0 5 0,1 6 0,19-7 0,1-1 0,13-5 0,-5-1 0,5 0 0,4-6 0,-4-1 0,11-1 0,-5 1 0,16 12 0,-3-5 0,-33 35 0,1 3 0,0-3 0,0 2 0,39-13 0,-7 2 0,-4 9 0,-2-2 0,-7 2 0,14-2 0,-5 0 0,4 0 0,1 0 0,-1 13 0,-13-11 0,1-2 0,-18-7 0,4 7 0,0-5 0,0 12 0,9-12 0,-2 12 0,4-5 0,-10 4 0,-3 7 0,2 0 0,-9 2 0,3-2 0,0-4 0,6 3 0,-4-1 0,17 2 0,-14-4 0,7 4 0,3-7 0,5-6 0,1 2 0,-2-9 0,12-4 0,8-15 0,0 0 0,-46 20 0,0-2 0,4-3 0,1-2 0,2 1 0,0-2 0,-2-5 0,-1-2 0,-1 2 0,1-1 0,0-2 0,1 0 0,-1 0 0,-1-2 0,-3-2 0,-2 0 0,-4 0 0,-1-1 0,-1-2 0,-1-1 0,0 4 0,-1-1 0,-3 1 0,0 0 0,1 2 0,-2 2 0,19-35 0,2 5 0,-11 6 0,-3 0 0,-14 13 0,1 14 0,3-3 0,4 2 0,0-6 0,-6 6 0,2-9 0,4 3 0,4 2 0,9-2 0,1 2 0,-1-2 0,0 1 0,0 6 0,0 10 0,1-4 0,-1 6 0,0 0 0,-4 9 0,4 5 0,-8 4 0,14-12 0,-12 8 0,13 6 0,-9-5 0,8 5 0,-3-4 0,-3-3 0,0 3 0,0 4 0,7-5 0,0 5 0,2-11 0,-2-2 0,-9 0 0,8 6 0,-12-1 0,13-5 0,-16 2 0,9-9 0,1 7 0,-1-7 0,13-8 0,-13-12 0,13 1 0,-10-7 0,-10 20 0,-8-7 0,3 1 0,-6 1 0,-1-8 0,0 8 0,-1-1 0,1 1 0,-1-2 0,1 12 0,0-6 0,-1 5 0,1-12 0,-1 5 0,-8-6 0,7 0 0,-7 7 0,17-16 0,-6 16 0,4-5 0,-4 14 0,6-5 0,-6 6 0,23-8 0,-3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1:53:41.443"/>
    </inkml:context>
    <inkml:brush xml:id="br0">
      <inkml:brushProperty name="width" value="0.35" units="cm"/>
      <inkml:brushProperty name="height" value="0.35" units="cm"/>
      <inkml:brushProperty name="color" value="#8AA5C7"/>
    </inkml:brush>
  </inkml:definitions>
  <inkml:trace contextRef="#ctx0" brushRef="#br0">726 3058 24575,'72'-32'0,"10"5"0,-16 27 0,3 0 0,10 0 0,-5 0 0,22 0 0,-11 0 0,13 0 0,-7 0 0,7 0 0,-9 18 0,-10 8 0,-12 2 0,-8 5 0,-11 6 0,-15 7 0,-1 0 0,-12-7 0,10 7 0,-10-1 0,4 8 0,-5-8 0,1 12 0,0 2 0,-1-5 0,1 11 0,-1-10 0,1 4 0,0 6 0,-1-6 0,1 4 0,-1-4 0,8-3 0,-1-3 0,9-10 0,-3-4 0,7-8 0,7 2 0,4 4 0,9-11 0,9-2 0,3-5 0,6-1 0,1-12 0,3 1 0,3-7 0,4 0 0,3 0 0,3 0 0,-9 0 0,-3 0 0,-10 0 0,-4 0 0,-9 0 0,-7 0 0,0 0 0,-8 0 0,1 0 0,-10 0 0,-2 0 0,43 8 0,18 3 0</inkml:trace>
  <inkml:trace contextRef="#ctx0" brushRef="#br0" timeOffset="1399">1 354 24575,'53'-55'0,"0"1"0,1 17 0,3 8 0,1 10 0,2 6 0,10 2 0,4 2-492,4-4 0,0-2 246,2 0 0,-1-1 0,3 2 0,0 0 0,-7 3 0,0 2 0,0 3 0,-2 2 385,-7 0 1,-1 1 0,-4 2 0,-3 0-140,34 1 0,-7 4 285,-13 9 0,-7 11-285,-13 22 0,3 19 0,-9 14 0,4-7 0,-11-14 0,9 8 491,-16-8 1,10 10-72,-10 4 0,5 0-420,3 13 0,-10 2 0,-4-2 0,3-7 0,-3-6 0,-2-11 0,-11-2 0,4-3 0,-4-10 0,7 6 0,6-6 0,-4 6 0,4-6 0,4 8 0,3-1 0,2 10 0,-3 2 0,12 1 0,-5-8 0,13-5 0,1-1 0,6-9 0,6 3 0,7-13 0,13-7 0,6 4 0,-39-13 0,1-1 0,-1-1 0,0 1 0,0 0 0,1 0 0,3-1 0,1 1 0,-5 0 0,0 0 0,5 0 0,2-1 0,3-1 0,0-2 0,-6-2 0,-1 0 0,1-1 0,-1 1 0,-3 0 0,-2 0 0,48 3 0,-6 2 0,-1-2 0,-10 5 0,-3-5 0,1 13 0,-7 6 0,-1 8 0,-5 5 0,-3-1 0,-17 8 0,-1-6 0,-5 6 0,-3 7 0,-5 6 0,5 1 0,-4-8 0,-3-3 0,3 4 0,-2-16 0,1 16 0,5-18 0,-4 12 0,-3-1 0,3 0 0,-2 5 0,1 2 0,3 4 0,-9-4 0,7 4 0,-7-11 0,7-4 0,-7-2 0,9-5 0,-3-2 0,10-2 0,10-4 0,2-3 0,18-4 0,0-4 0,7 4 0,5-4 0,1-2 0,7 6 0,-7 0 0,-7-9 0,-6-10 0,0-5 0,6-2 0,-6 0 0,0 0 0,4 0 0,16 0 0,-39 1 0,3-2 0,15-2 0,4-3 0,4 1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1:53:55.539"/>
    </inkml:context>
    <inkml:brush xml:id="br0">
      <inkml:brushProperty name="width" value="0.35" units="cm"/>
      <inkml:brushProperty name="height" value="0.35" units="cm"/>
      <inkml:brushProperty name="color" value="#8AA5C7"/>
    </inkml:brush>
  </inkml:definitions>
  <inkml:trace contextRef="#ctx0" brushRef="#br0">98 236 24575,'-18'86'0,"0"-1"0,0 1 0,1-7 0,0-3 0,7-18 0,10-19 0,0 1 0,0-1 0,0-6 0,0-1 0,3-6 0,3 7 0,5-7 0,9 7 0,-1-9 0,16 13 0,4-5 0,5 1 0,-5-7 0,2 9 0,5-9 0,-4 0 0,3 0 0,-1 5 0,2 2 0,-3-12 0,9-1 0,-6 2 0,6 4 0,-8-2 0,2-11 0,-5 2 0,-2-8 0,0 8 0,9 0 0,5 5 0,-12-5 0,-2-15 0,-4 7 0,4-1 0,0 9 0,7-6 0,0 4 0,-7-2 0,-6-4 0,-1 3 0,14 1 0,0-4 0,-7-3 0,-6 3 0,-1 4 0,8 6 0,-1-4 0,-9 5 0,14-8 0,-5 10 0,-2-7 0,-4 0 0,-3 2 0,3 12 0,4-12 0,-4 4 0,-3 3 0,3 4 0,-7 3 0,6-3 0,1 4 0,19 9 0,1 1 0,-10-1 0,3 9 0,-13 0 0,12 4 0,-12-11 0,-7-8 0,-13 0 0,13 12 0,0 1 0,-6-7 0,0-6 0,-5 0 0,11 14 0,0 6 0,0-10 0,-6 3 0,0-5 0,-1 18 0,1-11 0,-1 11 0,1 0 0,0 0 0,8 4 0,-4-11 0,8 0 0,-8 0 0,3-19 0,-4-2 0,4 1 0,-6 1 0,23 13 0,-5-1 0,-2-8 0,-4-10 0,-1 7 0,8-1 0,-1 8 0,0-8 0,5 0 0,-5 6 0,13-11 0,-6 11 0,6-6 0,0 0 0,5 2 0,-5-9 0,7 0 0,6-7 0,-10-8 0,4-4 0,-1-5 0,1-2 0,7 7 0,-8-1 0,1 9 0,6-2 0,3 5 0,-3 1 0,3-3 0,-3 3 0,-6-1 0,0 14 0,4-14 0,-11 1 0,7 3 0,-13 4 0,6 0 0,-6-6 0,6 2 0,-6 4 0,4-2 0,-11 9 0,15-1 0,-14 7 0,16 9 0,-17 5 0,14-1 0,-14 7 0,-13-20 0,-4 11 0,-3-4 0,1 2 0,0-3 0,-10 3 0,-3 5 0,2 1 0,-3-8 0,7-1 0,-6-5 0,6-1 0,-7 0 0,10 0 0,-3 0 0,-5-8 0,23 12 0,-5-3 0,13-6 0,-4 4 0,4-6 0,14-4 0,-8 7 0,14-9 0,-2 1 0,-12-8 0,-1 1 0,8-1 0,0 1 0,7 0 0,4-1 0,9 1 0,-22-7 0,3 0 0,8 1 0,2-2 0,4-2 0,1-3 0,-5-2 0,-2-3 0,-6-1 0,-1 0 0,44-1 0,-43 0 0,1 0 0,3 4 0,2 1 0,7 0 0,1 1 0</inkml:trace>
  <inkml:trace contextRef="#ctx0" brushRef="#br0" timeOffset="1716">3226 1 24575,'-38'79'0,"0"1"0,2-10 0,11-12 0,25-25 0,0 0 0,0 6 0,0 0 0,0 0 0,0 0 0,0 1 0,0-1 0,0 0 0,9 0 0,11 7 0,12 0 0,-1-7 0,1-7 0,1-5 0,6 5 0,0-6 0,1 7 0,5-2 0,1 1 0,6 3 0,-6-9 0,6 9 0,-6-2 0,6-9 0,-6 2 0,0-9 0,-7 9 0,2-6 0,5-7 0,-11 4 0,4-4 0,-2 11 0,9 3 0,-9-8 0,9-6 0,-9 2 0,8 12 0,5-6 0,3 5 0,-1 3 0,7-3 0,-5 4 0,12 3 0,-1-5 0,-6 18 0,6-9 0,-6 9 0,-5 0 0,12-7 0,-16 9 0,8-16 0,-16 16 0,4-9 0,-9 5 0,8-5 0,-1 3 0,2 3 0,-5-8 0,5 9 0,-5-7 0,-2 14 0,-2-16 0,-4 2 0,4 0 0,-4 0 0,-5 5 0,-2-12 0,-4-1 0,-3 2 0,1-10 0,8 23 0,3-13 0,-1 6 0,-1-2 0,-10-6 0,7 1 0,1 1 0,-10 0 0,0 12 0,-4 1 0,7-7 0,6-6 0,-2-3 0,9 3 0,-1 4 0,14-11 0,0 0 0,-7-8 0,-6-18 0,-7 0 0,7 0 0,-1 8 0,14-5 0,0 3 0,-9-4 0,-2 3 0,-9 8 0,9 9 0,12 25 0,14 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1:54:01.836"/>
    </inkml:context>
    <inkml:brush xml:id="br0">
      <inkml:brushProperty name="width" value="0.35" units="cm"/>
      <inkml:brushProperty name="height" value="0.35" units="cm"/>
      <inkml:brushProperty name="color" value="#8AA5C7"/>
    </inkml:brush>
  </inkml:definitions>
  <inkml:trace contextRef="#ctx0" brushRef="#br0">57 1451 24575,'-17'-70'0,"1"0"0,5 16 0,2 4 0,5-20 0,11 11 0,12 9 0,3-7 0,15 14 0,-4-9 0,-5 15 0,-2-3 0,5 14 0,1 0 0,-8 4 0,2 3 0,0-1 0,20 1 0,0-1 0,-7 9 0,-6 5 0,-1 3 0,8 3 0,-1 0 0,-9 0 0,7 0 0,-4 0 0,-5 0 0,9-8 0,-4-5 0,-5-5 0,9-1 0,-6-1 0,8-6 0,0 0 0,-8 0 0,6 6 0,-5 0 0,-3 1 0,1-14 0,-4 1 0,-4-3 0,4 9 0,-2 2 0,2-9 0,5 9 0,17-22 0,0 11 0,4-4 0,-13 4 0,0 33 0,0-4 0,27-14 0,14-2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1:54:03.272"/>
    </inkml:context>
    <inkml:brush xml:id="br0">
      <inkml:brushProperty name="width" value="0.35" units="cm"/>
      <inkml:brushProperty name="height" value="0.35" units="cm"/>
      <inkml:brushProperty name="color" value="#8AA5C7"/>
    </inkml:brush>
  </inkml:definitions>
  <inkml:trace contextRef="#ctx0" brushRef="#br0">1 1510 24575,'22'-85'0,"-1"0"0,0 3 0,-7 11 0,-14 21 0,18 0 0,-3 9 0,18 8 0,-7 9 0,6-2 0,1-2 0,6 2 0,0-5 0,1 12 0,5-5 0,1 10 0,6-3 0,-6-3 0,9 3 0,-3 4 0,-2-7 0,2 1 0,-6-1 0,6-6 0,-13 11 0,7 2 0,-9 0 0,9-7 0,-5 0 0,-2 1 0,9-9 0,-15-3 0,13 9 0,-16-13 0,1 14 0,6-10 0,-7-6 0,1-2 0,6-2 0,-7-7 0,1 9 0,-3-1 0,0 1 0,-6 9 0,-2-7 0,-3 24 0,-6-5 0,17 18 0,46-9 0,20-1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1:58:01.950"/>
    </inkml:context>
    <inkml:brush xml:id="br0">
      <inkml:brushProperty name="width" value="0.35" units="cm"/>
      <inkml:brushProperty name="height" value="0.35" units="cm"/>
      <inkml:brushProperty name="color" value="#8AA5C7"/>
    </inkml:brush>
  </inkml:definitions>
  <inkml:trace contextRef="#ctx0" brushRef="#br0">0 1 24575,'92'0'0,"-14"0"0,-25 0 0,5 0 0,8 0 0,-1 0 0,11 0 0,0 0 0,22 0 0,-48 0 0,1 0 0,4 0 0,1 0 0,1 0 0,1 0 0,-2 0 0,-1 0 0,-1 0 0,-1 0 0,-1 0 0,0 0 0,46 0 0,-6 0 0,-5 0 0,-9 0 0,-1 0 0,-6 0 0,10 0 0,-9 0 0,8 0 0,-8 0 0,-2 0 0,2 0 0,-3 0 0,3 0 0,7 0 0,-1 0 0,-6 0 0,6 0 0,-4 0 0,5 0 0,1 0 0,5 0 0,-4 0 0,4 0 0,8 0 0,-1 0 0,-41 0 0,0 0 0,47 0 0,-4 0 0,-42 0 0,0 0 0,46 0 0,-42 0 0,-1 0 0,-2 0 0,-1 0 0,4 0 0,-1 0 0,-4 0 0,0 0 0,2 0 0,-1 0 0,1 0 0,1 0 0,-2 0 0,0 0 0,0 0 0,-1 0 0,40 0 0,-4 0 0,-9 0 0,1 0 0,-1 0 0,1 0 0,-1 0 0,9 0 0,5 0 0,1 0 0,-1 0 0,-12 0 0,-8 0 0,0 0 0,6 0 0,-8 0 0,-5 0 0,5 0 0,2 0 0,-2 0 0,2 0 0,-1 0 0,8 0 0,1 0 0,5 0 0,-11 0 0,5 0 0,-1 0 0,1 0 0,10 0 0,-11 0 0,-4 0 0,-8 0 0,1 0 0,-2 0 0,-6 0 0,-7 0 0,-8 0 0,2 0 0,-5 0 0,5 0 0,0 0 0,-7 0 0,-7 0 0,1 0 0,6 0 0,0 0 0,1 0 0,-1 0 0,0 0 0,-6 0 0,-1 0 0,36 0 0,15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3:24:03.547"/>
    </inkml:context>
    <inkml:brush xml:id="br0">
      <inkml:brushProperty name="width" value="0.35" units="cm"/>
      <inkml:brushProperty name="height" value="0.35" units="cm"/>
      <inkml:brushProperty name="color" value="#8AA5C7"/>
    </inkml:brush>
  </inkml:definitions>
  <inkml:trace contextRef="#ctx0" brushRef="#br0">133 44 24575,'-37'47'0,"1"-1"0,1 2 0,11 0 0,24 18 0,0 0 0,0 8 0,10 4 0,2-9 0,10 4 0,0-14 0,-5 0 0,5-15 0,-5-3 0,13-11 0,-3-16 0,2 1 0,5-10 0,18-5 0,-1 0 0,3 0 0,-2 0 0,-3 2 0,9 6 0,-6-6 0,7 6 0,-8 4 0,8 3 0,-10-3 0,2 3 0,-9-3 0,2 2 0,-12-1 0,12-6 0,5 5 0,12 18 0,5-1 0,-4-9 0,-18-13 0,7 5 0,1 3 0,6 5 0,-6 2 0,7-3 0,-8-4 0,3 2 0,-3-10 0,-4 11 0,4-4 0,-4 6 0,-3 2 0,-7 0 0,0 0 0,-11 10 0,16 2 0,-17 20 0,-3 0 0,-15 5 0,-5-20 0,-2-10 0,0 1 0,0 21 0,0 1 0,0-11 0,10 21 0,-5-23 0,10 20 0,-10-20 0,14 12 0,-6-14 0,-1 27 0,17-18 0,-4 18 0,26-20 0,1 0 0,-8-10 0,-7-12 0,7 5 0,7-5 0,3 13 0,-3-13 0,1 10 0,14-10 0,-12 5 0,12-13 0,-12 6 0,5 2 0,-8-7 0,8-1 0,-15 1 0,8 7 0,-11 0 0,11 0 0,-6-7 0,-2 0 0,0-10 0,0 19 0,1-9 0,-11 9 0,-2-12 0,-10 20 0,0 3 0,0 9 0,0 0 0,0 0 0,0 0 0,0 0 0,0-14 0,0-1 0,0 0 0,17 13 0,5-5 0,-9 2 0,-6-10 0,1 1 0,14 6 0,0 1 0,-5 2 0,-10-9 0,11-1 0,-11 1 0,3 9 0,5-10 0,-3 3 0,3 5 0,-3-5 0,-5-3 0,-4 10 0,16-4 0,-6 1 0,-1 16 0,8-18 0,-8 0 0,0 8 0,-2-8 0,0 1 0,2 6 0,1-7 0,6 1 0,-6 6 0,-1-16 0,7 7 0,-16-20 0,26-2 0,6-59 0,21-12 0</inkml:trace>
  <inkml:trace contextRef="#ctx0" brushRef="#br0" timeOffset="1281">3264 0 24575,'-12'98'0,"4"-2"0,11-42 0,2 2 0,2 3 0,3 2 0,0 5 0,2 0 0,6-1 0,1-2 0,5 27 0,6-4 0,-1-20 0,-7-19 0,15-11 0,-15-19 0,7-9 0,1-6 0,28-2 0,1 0 0,2 0 0,-9 0 0,-6-7 0,6 0 0,-10-1 0,2 8 0,-5 0 0,22 0 0,-9 0 0,-16 0 0,-6 0 0,-11 0 0,16 20 0,-6 9 0,-5 10 0,18 15 0,-17-7 0,4 4 0,-5-4 0,8 7 0,-7-8 0,4 6 0,-2-8 0,3-7 0,-13 4 0,5-4 0,-3-5 0,11-3 0,-8-2 0,0 3 0,0-6 0,0 15 0,15-9 0,-15-1 0,17-7 0,-10 0 0,1 0 0,11-2 0,-4-5 0,-10 4 0,2-4 0,11-5 0,6 2 0,6-5 0,-16 5 0,16 20 0,-15-7 0,7 26 0,27 15 0,-36-20 0,1-1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82070F-2320-DB22-6018-C9AB93FA11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8AB87D-68E1-5646-608C-2BD97B526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4D4C37-E445-68FB-CBF9-6CFBE711B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36C-B7C9-9B40-9CDE-275A3590F645}" type="datetimeFigureOut">
              <a:rPr lang="es-MX" smtClean="0"/>
              <a:t>28/02/24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F44C62-F675-C59A-7BFA-D86779CD7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C323CA-15C1-75C7-40C1-F9B93C44F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15F3-ECE4-7A42-8E51-CE800AC2A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0601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818F8D-63CE-E929-E315-AE2D59F32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A1730B-C4E6-D732-9928-EE91A80C8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F55137-9007-A65B-3B5F-51FF7E3EF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36C-B7C9-9B40-9CDE-275A3590F645}" type="datetimeFigureOut">
              <a:rPr lang="es-MX" smtClean="0"/>
              <a:t>28/02/24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DBB809-8AB3-5120-2EAE-7BEDE94C9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C56CED-4B62-CC0D-1401-3DA494E38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15F3-ECE4-7A42-8E51-CE800AC2A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9790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BDBA59B-E944-17A2-5CEC-2C577D5B98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B10C53B-37FC-182C-6ED4-361FF881D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45BF94-EA61-8958-245E-37B5877F4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36C-B7C9-9B40-9CDE-275A3590F645}" type="datetimeFigureOut">
              <a:rPr lang="es-MX" smtClean="0"/>
              <a:t>28/02/24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FFCFD3-9D18-FB2D-84C3-939E8020F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6F8B64-DE00-1E9E-2A55-7FEFB1FA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15F3-ECE4-7A42-8E51-CE800AC2A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2270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A7D05-001E-970E-9ACD-EFC3075CD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D45DA4-20E6-9A38-22AD-90A051570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534394-52FA-FC05-4095-8813BAECD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36C-B7C9-9B40-9CDE-275A3590F645}" type="datetimeFigureOut">
              <a:rPr lang="es-MX" smtClean="0"/>
              <a:t>28/02/24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801FD6-BB26-33B9-787F-6F1E3AE13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B8E6D6-2FD2-4970-E3CE-FF10C9119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15F3-ECE4-7A42-8E51-CE800AC2A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185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748C1C-A2CA-84B6-0E64-81A2602A6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772470-F9C9-DAA3-C126-7C8FC4093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B07E0E-7E40-C9BD-C0CE-FD5FEFB9B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36C-B7C9-9B40-9CDE-275A3590F645}" type="datetimeFigureOut">
              <a:rPr lang="es-MX" smtClean="0"/>
              <a:t>28/02/24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0D4BA3-92FB-71D5-2C91-13086DFC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4F0543-83F0-6CEA-33C1-E9BBC8CE1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15F3-ECE4-7A42-8E51-CE800AC2A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2218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1B773E-DE95-903B-1AD4-69F9FEB3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B26C24-6A24-8E95-A4F4-854000218A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15FADE-7238-5619-8B3C-048CFE7F4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D51AE7-E927-41B5-7536-D557FB219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36C-B7C9-9B40-9CDE-275A3590F645}" type="datetimeFigureOut">
              <a:rPr lang="es-MX" smtClean="0"/>
              <a:t>28/02/24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350671-6F31-7E02-4A8F-FCAD25362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1F776F-9CA0-B1C1-662B-86BD8338E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15F3-ECE4-7A42-8E51-CE800AC2A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5093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99BF92-5326-7B4F-C107-81307B030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07907C-6ABB-1D44-C8BC-F4A94D4B9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B371603-9961-3DE2-262E-8ACDD3963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94FD2AA-5E5E-FF6E-930B-7F6D1870F1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7790DDC-B66A-CAF2-1E7D-C4F42874B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80D1890-0CD0-0724-FA11-295976347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36C-B7C9-9B40-9CDE-275A3590F645}" type="datetimeFigureOut">
              <a:rPr lang="es-MX" smtClean="0"/>
              <a:t>28/02/24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3E22633-71C4-0AA9-B236-DA2955134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56B0BF1-8C19-F7DC-1D70-4EEA0CCE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15F3-ECE4-7A42-8E51-CE800AC2A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6418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A7C329-443F-ADD9-12B1-37A1EE901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BE3CE68-E4E9-E214-6573-D2221109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36C-B7C9-9B40-9CDE-275A3590F645}" type="datetimeFigureOut">
              <a:rPr lang="es-MX" smtClean="0"/>
              <a:t>28/02/24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D6B10A8-3880-4121-755C-3A5E1C7A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9F733C9-16A8-A3B2-F0C7-1605BC84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15F3-ECE4-7A42-8E51-CE800AC2A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1328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2FBCDA9-9F43-86E0-E0C4-736783E76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36C-B7C9-9B40-9CDE-275A3590F645}" type="datetimeFigureOut">
              <a:rPr lang="es-MX" smtClean="0"/>
              <a:t>28/02/24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E1EC47E-3B63-4589-2062-A15004A51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169AF53-919A-4CD9-296F-9E2824297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15F3-ECE4-7A42-8E51-CE800AC2A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9955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E5184-82DC-DF91-D848-659A5C18E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EAB813-8703-D9A3-7048-B9ACBBBBC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95EB642-7058-6898-CFA7-B68D4D913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FF8B7E-402B-695C-C204-F745CABB5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36C-B7C9-9B40-9CDE-275A3590F645}" type="datetimeFigureOut">
              <a:rPr lang="es-MX" smtClean="0"/>
              <a:t>28/02/24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ADFC9A-30FD-B33F-F33A-571D7814C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7006C6-7002-0CBA-79EA-1929EC82B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15F3-ECE4-7A42-8E51-CE800AC2A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049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752F9D-A316-0E00-234E-F79F31C0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097042E-B540-9063-B8C6-ADA1719784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E1CB955-3F58-2981-6C7C-DD2AF1DD2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9EC3AF-DFAB-EB43-2A3D-090BF3026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36C-B7C9-9B40-9CDE-275A3590F645}" type="datetimeFigureOut">
              <a:rPr lang="es-MX" smtClean="0"/>
              <a:t>28/02/24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7A4F0B-D19F-AF12-50C0-23A04F73E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B4FDF9-5F5A-A921-6BD0-F3DD3E4A8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15F3-ECE4-7A42-8E51-CE800AC2A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7885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FF25B43-34A4-B6FF-0C1A-0234C7BA4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CA1F92-84EF-84DF-87A4-B77664416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C7EE59-ACD7-6DC4-ACC7-B53F2E5572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BC36C-B7C9-9B40-9CDE-275A3590F645}" type="datetimeFigureOut">
              <a:rPr lang="es-MX" smtClean="0"/>
              <a:t>28/02/24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68765A-431E-3F20-01D4-B1707BDE5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71D767-FB55-B4F2-C8BE-60BB8BFC1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415F3-ECE4-7A42-8E51-CE800AC2AB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163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customXml" Target="../ink/ink5.xml"/><Relationship Id="rId3" Type="http://schemas.openxmlformats.org/officeDocument/2006/relationships/image" Target="../media/image2.png"/><Relationship Id="rId7" Type="http://schemas.openxmlformats.org/officeDocument/2006/relationships/customXml" Target="../ink/ink2.xml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customXml" Target="../ink/ink3.xml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0.png"/><Relationship Id="rId5" Type="http://schemas.openxmlformats.org/officeDocument/2006/relationships/diagramQuickStyle" Target="../diagrams/quickStyle1.xml"/><Relationship Id="rId10" Type="http://schemas.openxmlformats.org/officeDocument/2006/relationships/customXml" Target="../ink/ink8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C481619-A81A-C3BF-C215-C98AEA8ED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5" t="11198" r="38520" b="19637"/>
          <a:stretch/>
        </p:blipFill>
        <p:spPr>
          <a:xfrm rot="5400000">
            <a:off x="3850299" y="167687"/>
            <a:ext cx="1875891" cy="582470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2196A9A-2777-1912-5F31-BB081BCEA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0" t="13165" r="39430" b="53601"/>
          <a:stretch/>
        </p:blipFill>
        <p:spPr>
          <a:xfrm rot="5400000">
            <a:off x="8202504" y="1735937"/>
            <a:ext cx="1630976" cy="293312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C232521-F67A-5137-809E-A4D60AFE896B}"/>
              </a:ext>
            </a:extLst>
          </p:cNvPr>
          <p:cNvSpPr txBox="1"/>
          <p:nvPr/>
        </p:nvSpPr>
        <p:spPr>
          <a:xfrm>
            <a:off x="5294953" y="274976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s-MX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AB0CF109-C578-9F19-39D7-70E7D9E0EDE3}"/>
              </a:ext>
            </a:extLst>
          </p:cNvPr>
          <p:cNvGrpSpPr/>
          <p:nvPr/>
        </p:nvGrpSpPr>
        <p:grpSpPr>
          <a:xfrm>
            <a:off x="2398987" y="2616569"/>
            <a:ext cx="8974510" cy="1075764"/>
            <a:chOff x="2387600" y="2618376"/>
            <a:chExt cx="8974510" cy="1075764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AA14A465-37E6-388E-AC97-5CFBE61D594F}"/>
                </a:ext>
              </a:extLst>
            </p:cNvPr>
            <p:cNvSpPr txBox="1"/>
            <p:nvPr/>
          </p:nvSpPr>
          <p:spPr>
            <a:xfrm>
              <a:off x="2387600" y="2729793"/>
              <a:ext cx="1828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s-419" sz="5400" b="1" dirty="0">
                  <a:solidFill>
                    <a:schemeClr val="bg1"/>
                  </a:solidFill>
                </a:rPr>
                <a:t>I</a:t>
              </a:r>
              <a:endParaRPr lang="es-MX" sz="5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AB75BE5-BD99-61DF-6C26-30F5233E8D2E}"/>
                </a:ext>
              </a:extLst>
            </p:cNvPr>
            <p:cNvSpPr txBox="1"/>
            <p:nvPr/>
          </p:nvSpPr>
          <p:spPr>
            <a:xfrm>
              <a:off x="3726172" y="2618376"/>
              <a:ext cx="1828800" cy="923330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s-419" sz="5400" b="1" dirty="0">
                  <a:solidFill>
                    <a:schemeClr val="bg1"/>
                  </a:solidFill>
                </a:rPr>
                <a:t>N</a:t>
              </a:r>
              <a:endParaRPr lang="es-MX" sz="5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6BA23382-AB30-67D1-113F-0F9A77C53A38}"/>
                </a:ext>
              </a:extLst>
            </p:cNvPr>
            <p:cNvSpPr txBox="1"/>
            <p:nvPr/>
          </p:nvSpPr>
          <p:spPr>
            <a:xfrm>
              <a:off x="5118150" y="2740834"/>
              <a:ext cx="1828800" cy="923330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s-419" sz="5400" b="1" dirty="0">
                  <a:solidFill>
                    <a:schemeClr val="bg1"/>
                  </a:solidFill>
                </a:rPr>
                <a:t>G</a:t>
              </a:r>
              <a:endParaRPr lang="es-MX" sz="54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8479DE37-9F88-2AF0-A2DE-4856B7F5ADC3}"/>
                </a:ext>
              </a:extLst>
            </p:cNvPr>
            <p:cNvSpPr txBox="1"/>
            <p:nvPr/>
          </p:nvSpPr>
          <p:spPr>
            <a:xfrm>
              <a:off x="6637028" y="2618376"/>
              <a:ext cx="1828800" cy="923330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s-419" sz="5400" b="1" dirty="0">
                  <a:solidFill>
                    <a:schemeClr val="bg1"/>
                  </a:solidFill>
                </a:rPr>
                <a:t>L</a:t>
              </a:r>
              <a:endParaRPr lang="es-MX" sz="54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62C0751A-A341-17CD-6275-5BC8A5B48BB4}"/>
                </a:ext>
              </a:extLst>
            </p:cNvPr>
            <p:cNvSpPr txBox="1"/>
            <p:nvPr/>
          </p:nvSpPr>
          <p:spPr>
            <a:xfrm>
              <a:off x="8059635" y="2770810"/>
              <a:ext cx="1828800" cy="923330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s-419" sz="5400" b="1" dirty="0">
                  <a:solidFill>
                    <a:schemeClr val="bg1"/>
                  </a:solidFill>
                </a:rPr>
                <a:t>E</a:t>
              </a:r>
              <a:endParaRPr lang="es-MX" sz="54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87DB9CAD-944C-182F-A142-7B09647B91C2}"/>
                </a:ext>
              </a:extLst>
            </p:cNvPr>
            <p:cNvSpPr txBox="1"/>
            <p:nvPr/>
          </p:nvSpPr>
          <p:spPr>
            <a:xfrm>
              <a:off x="9533310" y="2639051"/>
              <a:ext cx="1828800" cy="923330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s-419" sz="5400" b="1" dirty="0">
                  <a:solidFill>
                    <a:schemeClr val="bg1"/>
                  </a:solidFill>
                </a:rPr>
                <a:t>S</a:t>
              </a:r>
              <a:endParaRPr lang="es-MX" sz="5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83AA258D-6C67-A5FC-713F-AA6DB72C8E9F}"/>
              </a:ext>
            </a:extLst>
          </p:cNvPr>
          <p:cNvSpPr txBox="1"/>
          <p:nvPr/>
        </p:nvSpPr>
        <p:spPr>
          <a:xfrm>
            <a:off x="4437461" y="4199341"/>
            <a:ext cx="3791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sz="3600" dirty="0"/>
              <a:t>FOOD WASTE</a:t>
            </a:r>
            <a:endParaRPr lang="es-MX" sz="36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43ABE6B-5451-D555-6214-CF067D07F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508" y="4180862"/>
            <a:ext cx="2708253" cy="27082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Entrada de lápiz 23">
                <a:extLst>
                  <a:ext uri="{FF2B5EF4-FFF2-40B4-BE49-F238E27FC236}">
                    <a16:creationId xmlns:a16="http://schemas.microsoft.com/office/drawing/2014/main" id="{0D8FE317-48FF-E508-05F3-61CFE5C4FC20}"/>
                  </a:ext>
                </a:extLst>
              </p14:cNvPr>
              <p14:cNvContentPartPr/>
              <p14:nvPr/>
            </p14:nvContentPartPr>
            <p14:xfrm>
              <a:off x="11493307" y="6093080"/>
              <a:ext cx="727200" cy="769320"/>
            </p14:xfrm>
          </p:contentPart>
        </mc:Choice>
        <mc:Fallback xmlns="">
          <p:pic>
            <p:nvPicPr>
              <p:cNvPr id="24" name="Entrada de lápiz 23">
                <a:extLst>
                  <a:ext uri="{FF2B5EF4-FFF2-40B4-BE49-F238E27FC236}">
                    <a16:creationId xmlns:a16="http://schemas.microsoft.com/office/drawing/2014/main" id="{0D8FE317-48FF-E508-05F3-61CFE5C4FC2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430667" y="6030080"/>
                <a:ext cx="852840" cy="89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5" name="Entrada de lápiz 24">
                <a:extLst>
                  <a:ext uri="{FF2B5EF4-FFF2-40B4-BE49-F238E27FC236}">
                    <a16:creationId xmlns:a16="http://schemas.microsoft.com/office/drawing/2014/main" id="{8F370E05-8946-0C6C-FD5D-E88D2F68CD7E}"/>
                  </a:ext>
                </a:extLst>
              </p14:cNvPr>
              <p14:cNvContentPartPr/>
              <p14:nvPr/>
            </p14:nvContentPartPr>
            <p14:xfrm>
              <a:off x="-21293" y="53360"/>
              <a:ext cx="2420280" cy="2159280"/>
            </p14:xfrm>
          </p:contentPart>
        </mc:Choice>
        <mc:Fallback xmlns="">
          <p:pic>
            <p:nvPicPr>
              <p:cNvPr id="25" name="Entrada de lápiz 24">
                <a:extLst>
                  <a:ext uri="{FF2B5EF4-FFF2-40B4-BE49-F238E27FC236}">
                    <a16:creationId xmlns:a16="http://schemas.microsoft.com/office/drawing/2014/main" id="{8F370E05-8946-0C6C-FD5D-E88D2F68CD7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84293" y="-9280"/>
                <a:ext cx="2545920" cy="228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8" name="Entrada de lápiz 27">
                <a:extLst>
                  <a:ext uri="{FF2B5EF4-FFF2-40B4-BE49-F238E27FC236}">
                    <a16:creationId xmlns:a16="http://schemas.microsoft.com/office/drawing/2014/main" id="{C59C3146-57AA-70B5-0C33-38A543C73148}"/>
                  </a:ext>
                </a:extLst>
              </p14:cNvPr>
              <p14:cNvContentPartPr/>
              <p14:nvPr/>
            </p14:nvContentPartPr>
            <p14:xfrm>
              <a:off x="-77813" y="5098040"/>
              <a:ext cx="2780280" cy="1609200"/>
            </p14:xfrm>
          </p:contentPart>
        </mc:Choice>
        <mc:Fallback xmlns="">
          <p:pic>
            <p:nvPicPr>
              <p:cNvPr id="28" name="Entrada de lápiz 27">
                <a:extLst>
                  <a:ext uri="{FF2B5EF4-FFF2-40B4-BE49-F238E27FC236}">
                    <a16:creationId xmlns:a16="http://schemas.microsoft.com/office/drawing/2014/main" id="{C59C3146-57AA-70B5-0C33-38A543C7314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140453" y="5035400"/>
                <a:ext cx="2905920" cy="173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Entrada de lápiz 30">
                <a:extLst>
                  <a:ext uri="{FF2B5EF4-FFF2-40B4-BE49-F238E27FC236}">
                    <a16:creationId xmlns:a16="http://schemas.microsoft.com/office/drawing/2014/main" id="{7AA2B498-8305-D604-F344-FAA426B6F957}"/>
                  </a:ext>
                </a:extLst>
              </p14:cNvPr>
              <p14:cNvContentPartPr/>
              <p14:nvPr/>
            </p14:nvContentPartPr>
            <p14:xfrm>
              <a:off x="9753427" y="-17200"/>
              <a:ext cx="2702520" cy="2145240"/>
            </p14:xfrm>
          </p:contentPart>
        </mc:Choice>
        <mc:Fallback xmlns="">
          <p:pic>
            <p:nvPicPr>
              <p:cNvPr id="31" name="Entrada de lápiz 30">
                <a:extLst>
                  <a:ext uri="{FF2B5EF4-FFF2-40B4-BE49-F238E27FC236}">
                    <a16:creationId xmlns:a16="http://schemas.microsoft.com/office/drawing/2014/main" id="{7AA2B498-8305-D604-F344-FAA426B6F95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690427" y="-79840"/>
                <a:ext cx="2828160" cy="227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2" name="Entrada de lápiz 31">
                <a:extLst>
                  <a:ext uri="{FF2B5EF4-FFF2-40B4-BE49-F238E27FC236}">
                    <a16:creationId xmlns:a16="http://schemas.microsoft.com/office/drawing/2014/main" id="{A8DCA432-96D7-F290-AF40-B94482CD483F}"/>
                  </a:ext>
                </a:extLst>
              </p14:cNvPr>
              <p14:cNvContentPartPr/>
              <p14:nvPr/>
            </p14:nvContentPartPr>
            <p14:xfrm>
              <a:off x="11698867" y="4334840"/>
              <a:ext cx="606240" cy="522360"/>
            </p14:xfrm>
          </p:contentPart>
        </mc:Choice>
        <mc:Fallback xmlns="">
          <p:pic>
            <p:nvPicPr>
              <p:cNvPr id="32" name="Entrada de lápiz 31">
                <a:extLst>
                  <a:ext uri="{FF2B5EF4-FFF2-40B4-BE49-F238E27FC236}">
                    <a16:creationId xmlns:a16="http://schemas.microsoft.com/office/drawing/2014/main" id="{A8DCA432-96D7-F290-AF40-B94482CD48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635867" y="4271840"/>
                <a:ext cx="731880" cy="64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3" name="Entrada de lápiz 32">
                <a:extLst>
                  <a:ext uri="{FF2B5EF4-FFF2-40B4-BE49-F238E27FC236}">
                    <a16:creationId xmlns:a16="http://schemas.microsoft.com/office/drawing/2014/main" id="{6BD339C3-6947-7150-54B6-7964A767B332}"/>
                  </a:ext>
                </a:extLst>
              </p14:cNvPr>
              <p14:cNvContentPartPr/>
              <p14:nvPr/>
            </p14:nvContentPartPr>
            <p14:xfrm>
              <a:off x="9588187" y="6317360"/>
              <a:ext cx="649440" cy="543600"/>
            </p14:xfrm>
          </p:contentPart>
        </mc:Choice>
        <mc:Fallback xmlns="">
          <p:pic>
            <p:nvPicPr>
              <p:cNvPr id="33" name="Entrada de lápiz 32">
                <a:extLst>
                  <a:ext uri="{FF2B5EF4-FFF2-40B4-BE49-F238E27FC236}">
                    <a16:creationId xmlns:a16="http://schemas.microsoft.com/office/drawing/2014/main" id="{6BD339C3-6947-7150-54B6-7964A767B33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525547" y="6254720"/>
                <a:ext cx="775080" cy="66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8849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33D37-A914-9111-EDBE-A8E2584BF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49" y="428625"/>
            <a:ext cx="12467593" cy="1571625"/>
          </a:xfrm>
        </p:spPr>
        <p:txBody>
          <a:bodyPr/>
          <a:lstStyle/>
          <a:p>
            <a:r>
              <a:rPr lang="es-419" b="1" dirty="0">
                <a:solidFill>
                  <a:schemeClr val="accent1">
                    <a:lumMod val="75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¿QUE ES?</a:t>
            </a:r>
            <a:endParaRPr lang="es-MX" b="1" dirty="0">
              <a:solidFill>
                <a:schemeClr val="accent1">
                  <a:lumMod val="75000"/>
                </a:schemeClr>
              </a:solidFill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35EB364D-4A60-B708-320A-8CBD90E35A60}"/>
              </a:ext>
            </a:extLst>
          </p:cNvPr>
          <p:cNvSpPr/>
          <p:nvPr/>
        </p:nvSpPr>
        <p:spPr>
          <a:xfrm>
            <a:off x="0" y="0"/>
            <a:ext cx="2724375" cy="247959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EBA95E-0276-E464-0B91-4F431B955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574" y="2197134"/>
            <a:ext cx="10227787" cy="4232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300" b="0" i="0" u="none" strike="noStrike" dirty="0">
                <a:effectLst/>
                <a:latin typeface="arial" panose="020B0604020202020204" pitchFamily="34" charset="0"/>
              </a:rPr>
              <a:t>El desperdicio o la pérdida de alimentos son alimentos que no se comen.​​ Las causas del desperdicio o pérdida de alimentos son numerosas y ocurren en todo el sistema alimentario, durante la producción, procesamiento, distribución, venta al por menor y consumo. </a:t>
            </a:r>
            <a:endParaRPr lang="es-419" sz="23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176D9B-82F4-985B-48BD-A6C825DD9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200" y="3078975"/>
            <a:ext cx="4114800" cy="35179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2C878AB-1D56-A3D0-66BE-18F1867EE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228975"/>
            <a:ext cx="41148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16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F386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F386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38E3CF0D-91E3-5C65-1EC2-9A7FC85DAB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9665678"/>
              </p:ext>
            </p:extLst>
          </p:nvPr>
        </p:nvGraphicFramePr>
        <p:xfrm>
          <a:off x="838200" y="1825625"/>
          <a:ext cx="10515600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887911AF-8860-4CB8-6F5E-F3CEE8BCA1FC}"/>
              </a:ext>
            </a:extLst>
          </p:cNvPr>
          <p:cNvSpPr txBox="1"/>
          <p:nvPr/>
        </p:nvSpPr>
        <p:spPr>
          <a:xfrm>
            <a:off x="1086214" y="809962"/>
            <a:ext cx="4168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sz="6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CAUSAS</a:t>
            </a:r>
            <a:endParaRPr lang="es-MX" sz="6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45B08DF-AFB8-C0EE-6461-D3FB26D540A1}"/>
              </a:ext>
            </a:extLst>
          </p:cNvPr>
          <p:cNvSpPr txBox="1"/>
          <p:nvPr/>
        </p:nvSpPr>
        <p:spPr>
          <a:xfrm>
            <a:off x="6733822" y="2048933"/>
            <a:ext cx="3355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dirty="0"/>
              <a:t>Cuando los mercados son inestables y sus ventas bajan, muchos alimentos se pierden </a:t>
            </a:r>
            <a:endParaRPr lang="es-MX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E6BD091-3777-35F4-4838-A7A13F1D8906}"/>
              </a:ext>
            </a:extLst>
          </p:cNvPr>
          <p:cNvSpPr txBox="1"/>
          <p:nvPr/>
        </p:nvSpPr>
        <p:spPr>
          <a:xfrm>
            <a:off x="7100711" y="3559085"/>
            <a:ext cx="3990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dirty="0"/>
              <a:t>Al un alimento estar mal procesado inmediatamente se puede perder o ocasionar que nadie lo compre o no se consuma </a:t>
            </a:r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D15EF7-2A0A-C389-00B7-6129C6AC9BEC}"/>
              </a:ext>
            </a:extLst>
          </p:cNvPr>
          <p:cNvSpPr txBox="1"/>
          <p:nvPr/>
        </p:nvSpPr>
        <p:spPr>
          <a:xfrm>
            <a:off x="6733822" y="5174912"/>
            <a:ext cx="5218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0" i="0" u="none" strike="noStrike" dirty="0">
                <a:effectLst/>
                <a:latin typeface="Google Sans"/>
              </a:rPr>
              <a:t>altera el desarrollo y el ciclo reproductivo de las plantas, adelantando las épocas de floración y cosecha y disminuyendo el rendimiento de los cultivos</a:t>
            </a:r>
            <a:endParaRPr lang="es-MX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F5EAADFF-8B32-8AB9-7DAB-39678916EDA3}"/>
                  </a:ext>
                </a:extLst>
              </p14:cNvPr>
              <p14:cNvContentPartPr/>
              <p14:nvPr/>
            </p14:nvContentPartPr>
            <p14:xfrm>
              <a:off x="874747" y="2091680"/>
              <a:ext cx="2984760" cy="36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F5EAADFF-8B32-8AB9-7DAB-39678916EDA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1747" y="2029040"/>
                <a:ext cx="31104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7795C39E-21C2-9CF9-72A2-7964CCB9B836}"/>
                  </a:ext>
                </a:extLst>
              </p14:cNvPr>
              <p14:cNvContentPartPr/>
              <p14:nvPr/>
            </p14:nvContentPartPr>
            <p14:xfrm>
              <a:off x="9588225" y="500060"/>
              <a:ext cx="1968840" cy="160380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7795C39E-21C2-9CF9-72A2-7964CCB9B83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25585" y="437060"/>
                <a:ext cx="2094480" cy="172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67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  <p:bldP spid="2" grpId="0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634504-BD9A-5C45-BB38-528A5DB46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450" y="500062"/>
            <a:ext cx="10515600" cy="1325563"/>
          </a:xfrm>
        </p:spPr>
        <p:txBody>
          <a:bodyPr/>
          <a:lstStyle/>
          <a:p>
            <a:r>
              <a:rPr lang="es-419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IMPORTANCIA</a:t>
            </a:r>
            <a:endParaRPr lang="es-MX" b="1" dirty="0">
              <a:solidFill>
                <a:schemeClr val="accent1">
                  <a:lumMod val="60000"/>
                  <a:lumOff val="40000"/>
                </a:schemeClr>
              </a:solidFill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20E082-CAC5-6FCA-207B-FA8C8B46C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700" y="20066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MX" i="0" u="none" strike="noStrike" dirty="0">
                <a:effectLst/>
                <a:latin typeface="Google Sans"/>
              </a:rPr>
              <a:t>el desperdicio de alimentos no es solo una preocupación social o humanitaria, sino ambiental. Cuando desperdiciamos alimentos, también desperdiciamos toda la energía y el agua que se requieren para cultivarlos, cosecharlos, transportarlos y empacarlos.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219D77-F4C5-CA36-D296-8B9D75CAA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316" y="3429000"/>
            <a:ext cx="3852984" cy="32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8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2CC363-652E-C674-E457-17E0633CB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EJEMPLOS</a:t>
            </a:r>
            <a:endParaRPr lang="es-MX" b="1" dirty="0">
              <a:solidFill>
                <a:schemeClr val="tx2">
                  <a:lumMod val="60000"/>
                  <a:lumOff val="40000"/>
                </a:schemeClr>
              </a:solidFill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BAAB9B-8BD4-F862-8A29-FCEC2EE55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1690688"/>
            <a:ext cx="8686778" cy="435133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s-MX" sz="2300" b="0" i="0" u="none" strike="noStrike" dirty="0">
                <a:effectLst/>
                <a:latin typeface="Google Sans"/>
              </a:rPr>
              <a:t>cuando un establecimiento tira a la basura una caja de bananas porque tienen manchas marrones</a:t>
            </a:r>
            <a:endParaRPr lang="es-419" sz="2300" b="0" i="0" u="none" strike="noStrike" dirty="0">
              <a:effectLst/>
              <a:latin typeface="Google Sans"/>
            </a:endParaRPr>
          </a:p>
          <a:p>
            <a:pPr>
              <a:buFont typeface="Wingdings" pitchFamily="2" charset="2"/>
              <a:buChar char="Ø"/>
            </a:pPr>
            <a:endParaRPr lang="es-419" sz="2300" dirty="0">
              <a:latin typeface="Google Sans"/>
            </a:endParaRPr>
          </a:p>
          <a:p>
            <a:pPr>
              <a:buFont typeface="Wingdings" pitchFamily="2" charset="2"/>
              <a:buChar char="Ø"/>
            </a:pPr>
            <a:r>
              <a:rPr lang="es-419" sz="2300" b="0" i="0" u="none" strike="noStrike" dirty="0">
                <a:effectLst/>
                <a:latin typeface="Google Sans"/>
              </a:rPr>
              <a:t>Cuando una persona compra comida de más y no la consume toda a tiempo</a:t>
            </a:r>
          </a:p>
          <a:p>
            <a:pPr>
              <a:buFont typeface="Wingdings" pitchFamily="2" charset="2"/>
              <a:buChar char="Ø"/>
            </a:pPr>
            <a:endParaRPr lang="es-419" sz="2300" dirty="0">
              <a:solidFill>
                <a:srgbClr val="E2EEFF"/>
              </a:solidFill>
              <a:latin typeface="Google Sans"/>
            </a:endParaRPr>
          </a:p>
          <a:p>
            <a:pPr>
              <a:buFont typeface="Wingdings" pitchFamily="2" charset="2"/>
              <a:buChar char="Ø"/>
            </a:pPr>
            <a:r>
              <a:rPr lang="es-419" sz="2300" dirty="0">
                <a:latin typeface="Google Sans"/>
              </a:rPr>
              <a:t>Comida sobrante o restos de comida</a:t>
            </a:r>
          </a:p>
          <a:p>
            <a:pPr>
              <a:buFont typeface="Wingdings" pitchFamily="2" charset="2"/>
              <a:buChar char="Ø"/>
            </a:pPr>
            <a:endParaRPr lang="es-419" sz="2300" dirty="0">
              <a:solidFill>
                <a:srgbClr val="E2EEFF"/>
              </a:solidFill>
              <a:latin typeface="Google Sans"/>
            </a:endParaRPr>
          </a:p>
          <a:p>
            <a:pPr>
              <a:buFont typeface="Wingdings" pitchFamily="2" charset="2"/>
              <a:buChar char="Ø"/>
            </a:pPr>
            <a:endParaRPr lang="es-419" b="0" i="0" u="none" strike="noStrike" dirty="0">
              <a:solidFill>
                <a:srgbClr val="E2EEFF"/>
              </a:solidFill>
              <a:effectLst/>
              <a:latin typeface="Google San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2B5D7FD-9533-17A8-5596-0D84C9670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0075">
            <a:off x="8162368" y="1153471"/>
            <a:ext cx="2128233" cy="197302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5DE2FE2-BEC1-4EF4-076D-E317A18BD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09" y="2778633"/>
            <a:ext cx="2580440" cy="220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3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16E8CC-C375-94E1-8ECF-88830B19F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200" y="369093"/>
            <a:ext cx="10515600" cy="1325563"/>
          </a:xfrm>
        </p:spPr>
        <p:txBody>
          <a:bodyPr/>
          <a:lstStyle/>
          <a:p>
            <a:r>
              <a:rPr lang="es-419" b="1" dirty="0">
                <a:solidFill>
                  <a:schemeClr val="tx2">
                    <a:lumMod val="60000"/>
                    <a:lumOff val="4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RECOMENDACIONES </a:t>
            </a:r>
            <a:endParaRPr lang="es-MX" b="1" dirty="0">
              <a:solidFill>
                <a:schemeClr val="tx2">
                  <a:lumMod val="60000"/>
                  <a:lumOff val="40000"/>
                </a:schemeClr>
              </a:solidFill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BD3944-A808-C710-5ABF-FA9172757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9700" y="3067039"/>
            <a:ext cx="4051300" cy="16764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1700" b="0" i="0" dirty="0">
                <a:effectLst/>
                <a:latin typeface="+mj-lt"/>
              </a:rPr>
              <a:t>aprende a distinguir entre las 'fechas de caducidad' y 'fechas de consumo preferente’</a:t>
            </a:r>
            <a:r>
              <a:rPr lang="es-419" sz="1700" dirty="0"/>
              <a:t> 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7B5A1EEB-DB57-95FB-87BE-5A18AC3A1A38}"/>
              </a:ext>
            </a:extLst>
          </p:cNvPr>
          <p:cNvSpPr/>
          <p:nvPr/>
        </p:nvSpPr>
        <p:spPr>
          <a:xfrm>
            <a:off x="2173288" y="1576365"/>
            <a:ext cx="1490674" cy="149067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AFAA7D5-14AF-9A4E-A91C-A3F608E18489}"/>
              </a:ext>
            </a:extLst>
          </p:cNvPr>
          <p:cNvSpPr/>
          <p:nvPr/>
        </p:nvSpPr>
        <p:spPr>
          <a:xfrm>
            <a:off x="2173288" y="1576365"/>
            <a:ext cx="1490674" cy="149067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29F6437E-145C-A703-2DC7-6636983D3333}"/>
              </a:ext>
            </a:extLst>
          </p:cNvPr>
          <p:cNvCxnSpPr>
            <a:cxnSpLocks/>
            <a:stCxn id="7" idx="3"/>
            <a:endCxn id="7" idx="7"/>
          </p:cNvCxnSpPr>
          <p:nvPr/>
        </p:nvCxnSpPr>
        <p:spPr>
          <a:xfrm flipV="1">
            <a:off x="2391592" y="1794669"/>
            <a:ext cx="1054066" cy="1054066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corde 14">
            <a:extLst>
              <a:ext uri="{FF2B5EF4-FFF2-40B4-BE49-F238E27FC236}">
                <a16:creationId xmlns:a16="http://schemas.microsoft.com/office/drawing/2014/main" id="{A0A18C5C-560A-77D4-9BE2-61D0FBD8B5A2}"/>
              </a:ext>
            </a:extLst>
          </p:cNvPr>
          <p:cNvSpPr/>
          <p:nvPr/>
        </p:nvSpPr>
        <p:spPr>
          <a:xfrm rot="14487105">
            <a:off x="2288848" y="1635307"/>
            <a:ext cx="1314554" cy="1473888"/>
          </a:xfrm>
          <a:prstGeom prst="chord">
            <a:avLst>
              <a:gd name="adj1" fmla="val 4002287"/>
              <a:gd name="adj2" fmla="val 15390216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B0F0747-A26A-B549-8EC1-B13B984C9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031874"/>
            <a:ext cx="2351273" cy="2010193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589F95E8-17F8-6521-67CB-22F679B1A562}"/>
              </a:ext>
            </a:extLst>
          </p:cNvPr>
          <p:cNvSpPr/>
          <p:nvPr/>
        </p:nvSpPr>
        <p:spPr>
          <a:xfrm>
            <a:off x="3063665" y="1815922"/>
            <a:ext cx="381993" cy="3819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C1D4BD0-24CB-C295-6391-ECEA9FC3C9C7}"/>
              </a:ext>
            </a:extLst>
          </p:cNvPr>
          <p:cNvSpPr txBox="1"/>
          <p:nvPr/>
        </p:nvSpPr>
        <p:spPr>
          <a:xfrm>
            <a:off x="3035191" y="1835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dirty="0"/>
              <a:t>VS.</a:t>
            </a:r>
            <a:endParaRPr lang="es-MX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371143B9-0C89-0B5E-06E9-E5B2DD446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365" y="2032010"/>
            <a:ext cx="1634024" cy="1396990"/>
          </a:xfrm>
          <a:prstGeom prst="rect">
            <a:avLst/>
          </a:prstGeom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5828009E-0EA3-C31F-4F25-452433770D70}"/>
              </a:ext>
            </a:extLst>
          </p:cNvPr>
          <p:cNvSpPr/>
          <p:nvPr/>
        </p:nvSpPr>
        <p:spPr>
          <a:xfrm>
            <a:off x="5969422" y="1684077"/>
            <a:ext cx="1609349" cy="160934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89BF960-F5EF-62E3-B5B6-6C7227BD6EF7}"/>
              </a:ext>
            </a:extLst>
          </p:cNvPr>
          <p:cNvSpPr txBox="1"/>
          <p:nvPr/>
        </p:nvSpPr>
        <p:spPr>
          <a:xfrm>
            <a:off x="5557384" y="3301798"/>
            <a:ext cx="2801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dirty="0">
                <a:latin typeface="+mj-lt"/>
              </a:rPr>
              <a:t>Aprende a almacenar correctamente los alimentos</a:t>
            </a:r>
            <a:endParaRPr lang="es-MX" dirty="0">
              <a:latin typeface="+mj-lt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AF72CAD6-9D73-FA5C-48B3-7B0357408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75" y="1377708"/>
            <a:ext cx="2599123" cy="2222089"/>
          </a:xfrm>
          <a:prstGeom prst="rect">
            <a:avLst/>
          </a:prstGeom>
        </p:spPr>
      </p:pic>
      <p:sp>
        <p:nvSpPr>
          <p:cNvPr id="29" name="Elipse 28">
            <a:extLst>
              <a:ext uri="{FF2B5EF4-FFF2-40B4-BE49-F238E27FC236}">
                <a16:creationId xmlns:a16="http://schemas.microsoft.com/office/drawing/2014/main" id="{8112F842-D251-1047-2E48-BE8E9F4F23DF}"/>
              </a:ext>
            </a:extLst>
          </p:cNvPr>
          <p:cNvSpPr/>
          <p:nvPr/>
        </p:nvSpPr>
        <p:spPr>
          <a:xfrm>
            <a:off x="9055028" y="1605382"/>
            <a:ext cx="1600582" cy="160058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FF96A7AE-7DCD-3B0F-DDFF-D0EE3C196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591" y="1389559"/>
            <a:ext cx="2385483" cy="2039441"/>
          </a:xfrm>
          <a:prstGeom prst="rect">
            <a:avLst/>
          </a:prstGeom>
        </p:spPr>
      </p:pic>
      <p:sp>
        <p:nvSpPr>
          <p:cNvPr id="31" name="Arco de bloque 30">
            <a:extLst>
              <a:ext uri="{FF2B5EF4-FFF2-40B4-BE49-F238E27FC236}">
                <a16:creationId xmlns:a16="http://schemas.microsoft.com/office/drawing/2014/main" id="{CA1B0DD6-B337-805D-82DF-F8D15F2B2C61}"/>
              </a:ext>
            </a:extLst>
          </p:cNvPr>
          <p:cNvSpPr/>
          <p:nvPr/>
        </p:nvSpPr>
        <p:spPr>
          <a:xfrm rot="4795594">
            <a:off x="9272464" y="2279063"/>
            <a:ext cx="336841" cy="411611"/>
          </a:xfrm>
          <a:prstGeom prst="blockArc">
            <a:avLst>
              <a:gd name="adj1" fmla="val 3683641"/>
              <a:gd name="adj2" fmla="val 6620333"/>
              <a:gd name="adj3" fmla="val 959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3" name="Arco de bloque 32">
            <a:extLst>
              <a:ext uri="{FF2B5EF4-FFF2-40B4-BE49-F238E27FC236}">
                <a16:creationId xmlns:a16="http://schemas.microsoft.com/office/drawing/2014/main" id="{B1EC161C-2057-30BB-8D95-E2678DC2BA09}"/>
              </a:ext>
            </a:extLst>
          </p:cNvPr>
          <p:cNvSpPr/>
          <p:nvPr/>
        </p:nvSpPr>
        <p:spPr>
          <a:xfrm rot="7958192">
            <a:off x="9245313" y="2335241"/>
            <a:ext cx="336841" cy="411611"/>
          </a:xfrm>
          <a:prstGeom prst="blockArc">
            <a:avLst>
              <a:gd name="adj1" fmla="val 3683641"/>
              <a:gd name="adj2" fmla="val 6620333"/>
              <a:gd name="adj3" fmla="val 9599"/>
            </a:avLst>
          </a:prstGeom>
          <a:solidFill>
            <a:srgbClr val="FF4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5" name="Arco de bloque 34">
            <a:extLst>
              <a:ext uri="{FF2B5EF4-FFF2-40B4-BE49-F238E27FC236}">
                <a16:creationId xmlns:a16="http://schemas.microsoft.com/office/drawing/2014/main" id="{9D79ED3D-11C0-7D1E-B6F5-DA19028EC096}"/>
              </a:ext>
            </a:extLst>
          </p:cNvPr>
          <p:cNvSpPr/>
          <p:nvPr/>
        </p:nvSpPr>
        <p:spPr>
          <a:xfrm rot="11426234">
            <a:off x="9809591" y="1939688"/>
            <a:ext cx="336841" cy="411611"/>
          </a:xfrm>
          <a:prstGeom prst="blockArc">
            <a:avLst>
              <a:gd name="adj1" fmla="val 3683641"/>
              <a:gd name="adj2" fmla="val 6620333"/>
              <a:gd name="adj3" fmla="val 9599"/>
            </a:avLst>
          </a:prstGeom>
          <a:solidFill>
            <a:srgbClr val="FF4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7" name="Arco de bloque 36">
            <a:extLst>
              <a:ext uri="{FF2B5EF4-FFF2-40B4-BE49-F238E27FC236}">
                <a16:creationId xmlns:a16="http://schemas.microsoft.com/office/drawing/2014/main" id="{C159CA2F-C178-3A95-2F1C-3E95A2900320}"/>
              </a:ext>
            </a:extLst>
          </p:cNvPr>
          <p:cNvSpPr/>
          <p:nvPr/>
        </p:nvSpPr>
        <p:spPr>
          <a:xfrm rot="13777989">
            <a:off x="9784806" y="1917152"/>
            <a:ext cx="327054" cy="411611"/>
          </a:xfrm>
          <a:prstGeom prst="blockArc">
            <a:avLst>
              <a:gd name="adj1" fmla="val 3683641"/>
              <a:gd name="adj2" fmla="val 6620333"/>
              <a:gd name="adj3" fmla="val 959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2F675586-C118-C25E-C408-DBDEC8B5EF15}"/>
              </a:ext>
            </a:extLst>
          </p:cNvPr>
          <p:cNvSpPr/>
          <p:nvPr/>
        </p:nvSpPr>
        <p:spPr>
          <a:xfrm>
            <a:off x="9512706" y="1942438"/>
            <a:ext cx="217648" cy="2176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9" name="Flecha: hacia la izquierda 38">
            <a:extLst>
              <a:ext uri="{FF2B5EF4-FFF2-40B4-BE49-F238E27FC236}">
                <a16:creationId xmlns:a16="http://schemas.microsoft.com/office/drawing/2014/main" id="{E0F62067-1603-31E3-A359-CBB652C6AA95}"/>
              </a:ext>
            </a:extLst>
          </p:cNvPr>
          <p:cNvSpPr/>
          <p:nvPr/>
        </p:nvSpPr>
        <p:spPr>
          <a:xfrm rot="12841357">
            <a:off x="9543893" y="2301923"/>
            <a:ext cx="238104" cy="117939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Lágrima 39">
            <a:extLst>
              <a:ext uri="{FF2B5EF4-FFF2-40B4-BE49-F238E27FC236}">
                <a16:creationId xmlns:a16="http://schemas.microsoft.com/office/drawing/2014/main" id="{16EA14D6-D132-88D2-BDB3-F4B91510B10C}"/>
              </a:ext>
            </a:extLst>
          </p:cNvPr>
          <p:cNvSpPr/>
          <p:nvPr/>
        </p:nvSpPr>
        <p:spPr>
          <a:xfrm rot="20171243" flipH="1">
            <a:off x="9662132" y="2049454"/>
            <a:ext cx="45719" cy="45719"/>
          </a:xfrm>
          <a:prstGeom prst="teardrop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0" name="Lágrima 49">
            <a:extLst>
              <a:ext uri="{FF2B5EF4-FFF2-40B4-BE49-F238E27FC236}">
                <a16:creationId xmlns:a16="http://schemas.microsoft.com/office/drawing/2014/main" id="{56895805-D9A6-2F2B-F1F7-0400A556980F}"/>
              </a:ext>
            </a:extLst>
          </p:cNvPr>
          <p:cNvSpPr/>
          <p:nvPr/>
        </p:nvSpPr>
        <p:spPr>
          <a:xfrm rot="8841147" flipH="1">
            <a:off x="9534649" y="2031848"/>
            <a:ext cx="45719" cy="45719"/>
          </a:xfrm>
          <a:prstGeom prst="teardrop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Lágrima 51">
            <a:extLst>
              <a:ext uri="{FF2B5EF4-FFF2-40B4-BE49-F238E27FC236}">
                <a16:creationId xmlns:a16="http://schemas.microsoft.com/office/drawing/2014/main" id="{67540C71-15EE-9F30-7AD5-9DF6406FE9DF}"/>
              </a:ext>
            </a:extLst>
          </p:cNvPr>
          <p:cNvSpPr/>
          <p:nvPr/>
        </p:nvSpPr>
        <p:spPr>
          <a:xfrm rot="13911708" flipH="1">
            <a:off x="9608287" y="1974698"/>
            <a:ext cx="45719" cy="45719"/>
          </a:xfrm>
          <a:prstGeom prst="teardrop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4" name="Lágrima 53">
            <a:extLst>
              <a:ext uri="{FF2B5EF4-FFF2-40B4-BE49-F238E27FC236}">
                <a16:creationId xmlns:a16="http://schemas.microsoft.com/office/drawing/2014/main" id="{EEF37BC9-754F-8D1F-0C66-3FE101E28522}"/>
              </a:ext>
            </a:extLst>
          </p:cNvPr>
          <p:cNvSpPr/>
          <p:nvPr/>
        </p:nvSpPr>
        <p:spPr>
          <a:xfrm rot="2826862" flipH="1">
            <a:off x="9591061" y="2095174"/>
            <a:ext cx="45719" cy="45719"/>
          </a:xfrm>
          <a:prstGeom prst="teardrop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6" name="Terminador 55">
            <a:extLst>
              <a:ext uri="{FF2B5EF4-FFF2-40B4-BE49-F238E27FC236}">
                <a16:creationId xmlns:a16="http://schemas.microsoft.com/office/drawing/2014/main" id="{2B44851E-CACD-A1F3-41C0-91F7F2FFF98D}"/>
              </a:ext>
            </a:extLst>
          </p:cNvPr>
          <p:cNvSpPr/>
          <p:nvPr/>
        </p:nvSpPr>
        <p:spPr>
          <a:xfrm rot="4313627">
            <a:off x="9257943" y="2171351"/>
            <a:ext cx="292478" cy="45719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8" name="Terminador 57">
            <a:extLst>
              <a:ext uri="{FF2B5EF4-FFF2-40B4-BE49-F238E27FC236}">
                <a16:creationId xmlns:a16="http://schemas.microsoft.com/office/drawing/2014/main" id="{8CF6583D-72DF-A414-76F1-8089CB5A55CB}"/>
              </a:ext>
            </a:extLst>
          </p:cNvPr>
          <p:cNvSpPr/>
          <p:nvPr/>
        </p:nvSpPr>
        <p:spPr>
          <a:xfrm rot="13186565">
            <a:off x="10053510" y="1792265"/>
            <a:ext cx="292478" cy="45719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A16DBE8E-3176-133F-3E41-5D9DB0A3DB41}"/>
              </a:ext>
            </a:extLst>
          </p:cNvPr>
          <p:cNvSpPr txBox="1"/>
          <p:nvPr/>
        </p:nvSpPr>
        <p:spPr>
          <a:xfrm>
            <a:off x="8613898" y="3335470"/>
            <a:ext cx="2801113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419" dirty="0">
                <a:latin typeface="+mj-lt"/>
              </a:rPr>
              <a:t>Reutiliza los desechos cuando sea posible</a:t>
            </a:r>
            <a:endParaRPr lang="es-MX" dirty="0">
              <a:latin typeface="+mj-lt"/>
            </a:endParaRPr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1717AEB6-2818-E776-52AF-5BC27785328A}"/>
              </a:ext>
            </a:extLst>
          </p:cNvPr>
          <p:cNvSpPr/>
          <p:nvPr/>
        </p:nvSpPr>
        <p:spPr>
          <a:xfrm>
            <a:off x="3662809" y="3795711"/>
            <a:ext cx="1600582" cy="160058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0AEFE79B-536E-64A1-B0B0-7D98B275296B}"/>
              </a:ext>
            </a:extLst>
          </p:cNvPr>
          <p:cNvSpPr/>
          <p:nvPr/>
        </p:nvSpPr>
        <p:spPr>
          <a:xfrm>
            <a:off x="7454446" y="3905249"/>
            <a:ext cx="1600582" cy="160058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8" name="Imagen 67">
            <a:extLst>
              <a:ext uri="{FF2B5EF4-FFF2-40B4-BE49-F238E27FC236}">
                <a16:creationId xmlns:a16="http://schemas.microsoft.com/office/drawing/2014/main" id="{C76C1B7C-391B-91F7-2CFA-5D64D95BF1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8" y="3549829"/>
            <a:ext cx="2215980" cy="189452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569FA3D-9432-B1BE-A150-829719E8305C}"/>
              </a:ext>
            </a:extLst>
          </p:cNvPr>
          <p:cNvSpPr txBox="1"/>
          <p:nvPr/>
        </p:nvSpPr>
        <p:spPr>
          <a:xfrm>
            <a:off x="3212377" y="5319009"/>
            <a:ext cx="2801113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419" dirty="0">
                <a:latin typeface="+mj-lt"/>
              </a:rPr>
              <a:t>Utiliza los ingredientes que </a:t>
            </a:r>
          </a:p>
          <a:p>
            <a:pPr algn="l"/>
            <a:r>
              <a:rPr lang="es-419" dirty="0">
                <a:latin typeface="+mj-lt"/>
              </a:rPr>
              <a:t>Tengas en casa</a:t>
            </a:r>
            <a:endParaRPr lang="es-MX" dirty="0">
              <a:latin typeface="+mj-lt"/>
            </a:endParaRPr>
          </a:p>
        </p:txBody>
      </p:sp>
      <p:sp>
        <p:nvSpPr>
          <p:cNvPr id="11" name="Trapezoide 10">
            <a:extLst>
              <a:ext uri="{FF2B5EF4-FFF2-40B4-BE49-F238E27FC236}">
                <a16:creationId xmlns:a16="http://schemas.microsoft.com/office/drawing/2014/main" id="{8FD19DE6-CBE1-A149-C2B5-28324894B2E7}"/>
              </a:ext>
            </a:extLst>
          </p:cNvPr>
          <p:cNvSpPr/>
          <p:nvPr/>
        </p:nvSpPr>
        <p:spPr>
          <a:xfrm rot="13212741">
            <a:off x="4835627" y="3910574"/>
            <a:ext cx="288482" cy="383681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Acorde 9">
            <a:extLst>
              <a:ext uri="{FF2B5EF4-FFF2-40B4-BE49-F238E27FC236}">
                <a16:creationId xmlns:a16="http://schemas.microsoft.com/office/drawing/2014/main" id="{CEB0C0E9-177D-A795-1A97-9253F93C9D3E}"/>
              </a:ext>
            </a:extLst>
          </p:cNvPr>
          <p:cNvSpPr/>
          <p:nvPr/>
        </p:nvSpPr>
        <p:spPr>
          <a:xfrm rot="19852837">
            <a:off x="4735980" y="4149429"/>
            <a:ext cx="220053" cy="220053"/>
          </a:xfrm>
          <a:prstGeom prst="chord">
            <a:avLst>
              <a:gd name="adj1" fmla="val 3528625"/>
              <a:gd name="adj2" fmla="val 15869059"/>
            </a:avLst>
          </a:prstGeom>
          <a:solidFill>
            <a:srgbClr val="FF4545"/>
          </a:solidFill>
          <a:ln>
            <a:solidFill>
              <a:srgbClr val="FF4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Triángulo rectángulo 12">
            <a:extLst>
              <a:ext uri="{FF2B5EF4-FFF2-40B4-BE49-F238E27FC236}">
                <a16:creationId xmlns:a16="http://schemas.microsoft.com/office/drawing/2014/main" id="{CE82FC0B-C891-BF4B-8A07-866776296A39}"/>
              </a:ext>
            </a:extLst>
          </p:cNvPr>
          <p:cNvSpPr/>
          <p:nvPr/>
        </p:nvSpPr>
        <p:spPr>
          <a:xfrm rot="10800000" flipH="1">
            <a:off x="4930632" y="4030350"/>
            <a:ext cx="229105" cy="229105"/>
          </a:xfrm>
          <a:prstGeom prst="rtTriangle">
            <a:avLst/>
          </a:prstGeom>
          <a:solidFill>
            <a:srgbClr val="FF4545"/>
          </a:solidFill>
          <a:ln>
            <a:solidFill>
              <a:srgbClr val="FF45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Franja diagonal 13">
            <a:extLst>
              <a:ext uri="{FF2B5EF4-FFF2-40B4-BE49-F238E27FC236}">
                <a16:creationId xmlns:a16="http://schemas.microsoft.com/office/drawing/2014/main" id="{4560F6BB-590F-4154-72FC-D0F52FAC6772}"/>
              </a:ext>
            </a:extLst>
          </p:cNvPr>
          <p:cNvSpPr/>
          <p:nvPr/>
        </p:nvSpPr>
        <p:spPr>
          <a:xfrm rot="15901003" flipV="1">
            <a:off x="4817259" y="3925471"/>
            <a:ext cx="211916" cy="211916"/>
          </a:xfrm>
          <a:prstGeom prst="diagStrip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F6B24486-3B76-272B-7EF2-CAD529FD33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17" y="3453936"/>
            <a:ext cx="2644639" cy="2261003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F33CC2B1-1EA2-7261-465B-1341E502461E}"/>
              </a:ext>
            </a:extLst>
          </p:cNvPr>
          <p:cNvSpPr txBox="1"/>
          <p:nvPr/>
        </p:nvSpPr>
        <p:spPr>
          <a:xfrm>
            <a:off x="7379993" y="539177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419" dirty="0"/>
              <a:t>Evita servirte demasiado </a:t>
            </a:r>
            <a:endParaRPr lang="es-MX" dirty="0"/>
          </a:p>
        </p:txBody>
      </p:sp>
      <p:sp>
        <p:nvSpPr>
          <p:cNvPr id="22" name="Signo menos 21">
            <a:extLst>
              <a:ext uri="{FF2B5EF4-FFF2-40B4-BE49-F238E27FC236}">
                <a16:creationId xmlns:a16="http://schemas.microsoft.com/office/drawing/2014/main" id="{F462A0E5-C51D-23A2-1E03-0B6394770862}"/>
              </a:ext>
            </a:extLst>
          </p:cNvPr>
          <p:cNvSpPr/>
          <p:nvPr/>
        </p:nvSpPr>
        <p:spPr>
          <a:xfrm rot="8256441">
            <a:off x="7325403" y="4284868"/>
            <a:ext cx="1858666" cy="776425"/>
          </a:xfrm>
          <a:prstGeom prst="mathMinus">
            <a:avLst>
              <a:gd name="adj1" fmla="val 3730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Signo menos 27">
            <a:extLst>
              <a:ext uri="{FF2B5EF4-FFF2-40B4-BE49-F238E27FC236}">
                <a16:creationId xmlns:a16="http://schemas.microsoft.com/office/drawing/2014/main" id="{427DDAB9-38CF-E3EB-CD6C-4441C3A72CB0}"/>
              </a:ext>
            </a:extLst>
          </p:cNvPr>
          <p:cNvSpPr/>
          <p:nvPr/>
        </p:nvSpPr>
        <p:spPr>
          <a:xfrm rot="2017053">
            <a:off x="7325403" y="4249823"/>
            <a:ext cx="1858666" cy="776425"/>
          </a:xfrm>
          <a:prstGeom prst="mathMinus">
            <a:avLst>
              <a:gd name="adj1" fmla="val 3730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765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24" grpId="0"/>
      <p:bldP spid="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5AFAC-27F0-430C-EA75-7B2F12CF8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881187"/>
            <a:ext cx="10515600" cy="2278063"/>
          </a:xfrm>
        </p:spPr>
        <p:txBody>
          <a:bodyPr/>
          <a:lstStyle/>
          <a:p>
            <a:r>
              <a:rPr lang="es-419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oper Black" panose="0208090404030B020404" pitchFamily="18" charset="77"/>
                <a:ea typeface="ADLaM Display" panose="02010000000000000000" pitchFamily="2" charset="77"/>
                <a:cs typeface="ADLaM Display" panose="02010000000000000000" pitchFamily="2" charset="77"/>
              </a:rPr>
              <a:t>ESO ES TODO, GRACIAS POR SU ATENCIÓN!!</a:t>
            </a:r>
            <a:endParaRPr lang="es-MX" b="1" dirty="0">
              <a:solidFill>
                <a:schemeClr val="tx2">
                  <a:lumMod val="60000"/>
                  <a:lumOff val="40000"/>
                </a:schemeClr>
              </a:solidFill>
              <a:latin typeface="Cooper Black" panose="0208090404030B020404" pitchFamily="18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1825618-2279-88EB-206A-708D4A780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08" y="4009793"/>
            <a:ext cx="2338504" cy="285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6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7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Tema de Office</vt:lpstr>
      <vt:lpstr>Presentación de PowerPoint</vt:lpstr>
      <vt:lpstr>¿QUE ES?</vt:lpstr>
      <vt:lpstr>Presentación de PowerPoint</vt:lpstr>
      <vt:lpstr>IMPORTANCIA</vt:lpstr>
      <vt:lpstr>EJEMPLOS</vt:lpstr>
      <vt:lpstr>RECOMENDACIONES </vt:lpstr>
      <vt:lpstr>ESO ES TODO, GRACIAS POR SU ATENCIÓN!!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Kid2 Inei</dc:creator>
  <cp:lastModifiedBy>Kid2 Inei</cp:lastModifiedBy>
  <cp:revision>10</cp:revision>
  <dcterms:created xsi:type="dcterms:W3CDTF">2024-02-27T19:53:41Z</dcterms:created>
  <dcterms:modified xsi:type="dcterms:W3CDTF">2024-02-29T05:32:04Z</dcterms:modified>
</cp:coreProperties>
</file>