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4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9C83D7-D94A-EF4D-90DD-F25A8209DABE}" type="doc">
      <dgm:prSet loTypeId="urn:microsoft.com/office/officeart/2005/8/layout/pyramid1" loCatId="pyramid" qsTypeId="urn:microsoft.com/office/officeart/2005/8/quickstyle/simple4" qsCatId="simple" csTypeId="urn:microsoft.com/office/officeart/2005/8/colors/colorful3" csCatId="colorful" phldr="1"/>
      <dgm:spPr/>
    </dgm:pt>
    <dgm:pt modelId="{8DB43BAC-E0BE-E549-B59E-29190A991A14}">
      <dgm:prSet phldrT="[Texto]" phldr="0"/>
      <dgm:spPr/>
      <dgm:t>
        <a:bodyPr/>
        <a:lstStyle/>
        <a:p>
          <a:r>
            <a:rPr lang="es-US" dirty="0"/>
            <a:t>Estadounidense </a:t>
          </a:r>
          <a:endParaRPr lang="es-MX" dirty="0"/>
        </a:p>
      </dgm:t>
    </dgm:pt>
    <dgm:pt modelId="{13341715-11A6-3143-BA49-950565E483D0}" type="parTrans" cxnId="{CD38F9DE-11F0-664E-A138-0188CB17AAC6}">
      <dgm:prSet/>
      <dgm:spPr/>
      <dgm:t>
        <a:bodyPr/>
        <a:lstStyle/>
        <a:p>
          <a:endParaRPr lang="es-MX"/>
        </a:p>
      </dgm:t>
    </dgm:pt>
    <dgm:pt modelId="{2BD8BC65-16E5-F246-8A42-093B60493880}" type="sibTrans" cxnId="{CD38F9DE-11F0-664E-A138-0188CB17AAC6}">
      <dgm:prSet/>
      <dgm:spPr/>
      <dgm:t>
        <a:bodyPr/>
        <a:lstStyle/>
        <a:p>
          <a:endParaRPr lang="es-MX"/>
        </a:p>
      </dgm:t>
    </dgm:pt>
    <dgm:pt modelId="{AFC3FD54-2FA5-1C4D-8849-08198EF3F8E3}">
      <dgm:prSet phldrT="[Texto]" phldr="0"/>
      <dgm:spPr/>
      <dgm:t>
        <a:bodyPr/>
        <a:lstStyle/>
        <a:p>
          <a:r>
            <a:rPr lang="es-US" dirty="0"/>
            <a:t>Alemanes </a:t>
          </a:r>
          <a:endParaRPr lang="es-MX" dirty="0"/>
        </a:p>
      </dgm:t>
    </dgm:pt>
    <dgm:pt modelId="{FD1E372A-4BEE-194B-8CE7-22E7832FEC54}" type="parTrans" cxnId="{293EE120-5582-504A-B4A7-2FF68BABEAFB}">
      <dgm:prSet/>
      <dgm:spPr/>
      <dgm:t>
        <a:bodyPr/>
        <a:lstStyle/>
        <a:p>
          <a:endParaRPr lang="es-MX"/>
        </a:p>
      </dgm:t>
    </dgm:pt>
    <dgm:pt modelId="{3E87AFB4-D5BD-E740-ADC1-D40F9A4A316B}" type="sibTrans" cxnId="{293EE120-5582-504A-B4A7-2FF68BABEAFB}">
      <dgm:prSet/>
      <dgm:spPr/>
      <dgm:t>
        <a:bodyPr/>
        <a:lstStyle/>
        <a:p>
          <a:endParaRPr lang="es-MX"/>
        </a:p>
      </dgm:t>
    </dgm:pt>
    <dgm:pt modelId="{72A8D8EF-5146-5543-932E-9ACB904F34AD}">
      <dgm:prSet phldrT="[Texto]" phldr="0"/>
      <dgm:spPr/>
      <dgm:t>
        <a:bodyPr/>
        <a:lstStyle/>
        <a:p>
          <a:r>
            <a:rPr lang="es-US"/>
            <a:t>Japoneses </a:t>
          </a:r>
          <a:endParaRPr lang="es-MX"/>
        </a:p>
      </dgm:t>
    </dgm:pt>
    <dgm:pt modelId="{D53B49BB-9B96-5842-A6E6-C65CFD65BD57}" type="parTrans" cxnId="{B32163C5-016E-DD45-A9E7-AD10270FB02F}">
      <dgm:prSet/>
      <dgm:spPr/>
      <dgm:t>
        <a:bodyPr/>
        <a:lstStyle/>
        <a:p>
          <a:endParaRPr lang="es-MX"/>
        </a:p>
      </dgm:t>
    </dgm:pt>
    <dgm:pt modelId="{BB16169F-4787-3943-A596-40DC5D545274}" type="sibTrans" cxnId="{B32163C5-016E-DD45-A9E7-AD10270FB02F}">
      <dgm:prSet/>
      <dgm:spPr/>
      <dgm:t>
        <a:bodyPr/>
        <a:lstStyle/>
        <a:p>
          <a:endParaRPr lang="es-MX"/>
        </a:p>
      </dgm:t>
    </dgm:pt>
    <dgm:pt modelId="{E5B8DA81-CA4C-C34E-AD83-E3AE7EE35A73}" type="pres">
      <dgm:prSet presAssocID="{FF9C83D7-D94A-EF4D-90DD-F25A8209DABE}" presName="Name0" presStyleCnt="0">
        <dgm:presLayoutVars>
          <dgm:dir/>
          <dgm:animLvl val="lvl"/>
          <dgm:resizeHandles val="exact"/>
        </dgm:presLayoutVars>
      </dgm:prSet>
      <dgm:spPr/>
    </dgm:pt>
    <dgm:pt modelId="{F774EBD3-A8E8-DC46-AD31-480A76801885}" type="pres">
      <dgm:prSet presAssocID="{8DB43BAC-E0BE-E549-B59E-29190A991A14}" presName="Name8" presStyleCnt="0"/>
      <dgm:spPr/>
    </dgm:pt>
    <dgm:pt modelId="{5C8F7AEE-CB6A-D644-8A10-5EB189E80D30}" type="pres">
      <dgm:prSet presAssocID="{8DB43BAC-E0BE-E549-B59E-29190A991A14}" presName="level" presStyleLbl="node1" presStyleIdx="0" presStyleCnt="3">
        <dgm:presLayoutVars>
          <dgm:chMax val="1"/>
          <dgm:bulletEnabled val="1"/>
        </dgm:presLayoutVars>
      </dgm:prSet>
      <dgm:spPr/>
    </dgm:pt>
    <dgm:pt modelId="{DAEA496E-96B6-2646-B591-E6BCF843BFF9}" type="pres">
      <dgm:prSet presAssocID="{8DB43BAC-E0BE-E549-B59E-29190A991A1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D528214-2FDC-444A-8E30-56B10DBBF14B}" type="pres">
      <dgm:prSet presAssocID="{AFC3FD54-2FA5-1C4D-8849-08198EF3F8E3}" presName="Name8" presStyleCnt="0"/>
      <dgm:spPr/>
    </dgm:pt>
    <dgm:pt modelId="{A85704AB-9904-A340-8662-20FF51AE1669}" type="pres">
      <dgm:prSet presAssocID="{AFC3FD54-2FA5-1C4D-8849-08198EF3F8E3}" presName="level" presStyleLbl="node1" presStyleIdx="1" presStyleCnt="3">
        <dgm:presLayoutVars>
          <dgm:chMax val="1"/>
          <dgm:bulletEnabled val="1"/>
        </dgm:presLayoutVars>
      </dgm:prSet>
      <dgm:spPr/>
    </dgm:pt>
    <dgm:pt modelId="{49E00B3C-80E6-E046-80DA-D50E59BE7461}" type="pres">
      <dgm:prSet presAssocID="{AFC3FD54-2FA5-1C4D-8849-08198EF3F8E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5D19D4C-8B6C-CB4A-A056-F1D042C67855}" type="pres">
      <dgm:prSet presAssocID="{72A8D8EF-5146-5543-932E-9ACB904F34AD}" presName="Name8" presStyleCnt="0"/>
      <dgm:spPr/>
    </dgm:pt>
    <dgm:pt modelId="{33B7CEEB-F6FB-C046-B9D6-760518FB5410}" type="pres">
      <dgm:prSet presAssocID="{72A8D8EF-5146-5543-932E-9ACB904F34AD}" presName="level" presStyleLbl="node1" presStyleIdx="2" presStyleCnt="3">
        <dgm:presLayoutVars>
          <dgm:chMax val="1"/>
          <dgm:bulletEnabled val="1"/>
        </dgm:presLayoutVars>
      </dgm:prSet>
      <dgm:spPr/>
    </dgm:pt>
    <dgm:pt modelId="{ACF96D90-B1CB-A447-AC09-22DE671C0380}" type="pres">
      <dgm:prSet presAssocID="{72A8D8EF-5146-5543-932E-9ACB904F34AD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293EE120-5582-504A-B4A7-2FF68BABEAFB}" srcId="{FF9C83D7-D94A-EF4D-90DD-F25A8209DABE}" destId="{AFC3FD54-2FA5-1C4D-8849-08198EF3F8E3}" srcOrd="1" destOrd="0" parTransId="{FD1E372A-4BEE-194B-8CE7-22E7832FEC54}" sibTransId="{3E87AFB4-D5BD-E740-ADC1-D40F9A4A316B}"/>
    <dgm:cxn modelId="{D6B6555F-0E37-FC46-8EDB-FC1ED72E6C9E}" type="presOf" srcId="{AFC3FD54-2FA5-1C4D-8849-08198EF3F8E3}" destId="{A85704AB-9904-A340-8662-20FF51AE1669}" srcOrd="0" destOrd="0" presId="urn:microsoft.com/office/officeart/2005/8/layout/pyramid1"/>
    <dgm:cxn modelId="{DB40D082-F154-C54A-8D36-EAF57CC839F1}" type="presOf" srcId="{72A8D8EF-5146-5543-932E-9ACB904F34AD}" destId="{ACF96D90-B1CB-A447-AC09-22DE671C0380}" srcOrd="1" destOrd="0" presId="urn:microsoft.com/office/officeart/2005/8/layout/pyramid1"/>
    <dgm:cxn modelId="{3221548D-25C3-004B-B1A3-9DDC56005DCC}" type="presOf" srcId="{8DB43BAC-E0BE-E549-B59E-29190A991A14}" destId="{5C8F7AEE-CB6A-D644-8A10-5EB189E80D30}" srcOrd="0" destOrd="0" presId="urn:microsoft.com/office/officeart/2005/8/layout/pyramid1"/>
    <dgm:cxn modelId="{D85D0591-EA50-184A-AB58-B2FBF0BA8409}" type="presOf" srcId="{AFC3FD54-2FA5-1C4D-8849-08198EF3F8E3}" destId="{49E00B3C-80E6-E046-80DA-D50E59BE7461}" srcOrd="1" destOrd="0" presId="urn:microsoft.com/office/officeart/2005/8/layout/pyramid1"/>
    <dgm:cxn modelId="{A4980AA9-4306-844F-B258-3DB5E107648D}" type="presOf" srcId="{72A8D8EF-5146-5543-932E-9ACB904F34AD}" destId="{33B7CEEB-F6FB-C046-B9D6-760518FB5410}" srcOrd="0" destOrd="0" presId="urn:microsoft.com/office/officeart/2005/8/layout/pyramid1"/>
    <dgm:cxn modelId="{B32163C5-016E-DD45-A9E7-AD10270FB02F}" srcId="{FF9C83D7-D94A-EF4D-90DD-F25A8209DABE}" destId="{72A8D8EF-5146-5543-932E-9ACB904F34AD}" srcOrd="2" destOrd="0" parTransId="{D53B49BB-9B96-5842-A6E6-C65CFD65BD57}" sibTransId="{BB16169F-4787-3943-A596-40DC5D545274}"/>
    <dgm:cxn modelId="{5C70CED7-61BB-414E-9CA7-AAC69B17C68C}" type="presOf" srcId="{FF9C83D7-D94A-EF4D-90DD-F25A8209DABE}" destId="{E5B8DA81-CA4C-C34E-AD83-E3AE7EE35A73}" srcOrd="0" destOrd="0" presId="urn:microsoft.com/office/officeart/2005/8/layout/pyramid1"/>
    <dgm:cxn modelId="{CD38F9DE-11F0-664E-A138-0188CB17AAC6}" srcId="{FF9C83D7-D94A-EF4D-90DD-F25A8209DABE}" destId="{8DB43BAC-E0BE-E549-B59E-29190A991A14}" srcOrd="0" destOrd="0" parTransId="{13341715-11A6-3143-BA49-950565E483D0}" sibTransId="{2BD8BC65-16E5-F246-8A42-093B60493880}"/>
    <dgm:cxn modelId="{A0ACA1E6-2987-4041-9AA2-B8D9F798DE65}" type="presOf" srcId="{8DB43BAC-E0BE-E549-B59E-29190A991A14}" destId="{DAEA496E-96B6-2646-B591-E6BCF843BFF9}" srcOrd="1" destOrd="0" presId="urn:microsoft.com/office/officeart/2005/8/layout/pyramid1"/>
    <dgm:cxn modelId="{0540AC39-9F61-8440-8829-3D1FE4DD27E8}" type="presParOf" srcId="{E5B8DA81-CA4C-C34E-AD83-E3AE7EE35A73}" destId="{F774EBD3-A8E8-DC46-AD31-480A76801885}" srcOrd="0" destOrd="0" presId="urn:microsoft.com/office/officeart/2005/8/layout/pyramid1"/>
    <dgm:cxn modelId="{43B76522-47E5-A147-A9AF-0849F1C011F9}" type="presParOf" srcId="{F774EBD3-A8E8-DC46-AD31-480A76801885}" destId="{5C8F7AEE-CB6A-D644-8A10-5EB189E80D30}" srcOrd="0" destOrd="0" presId="urn:microsoft.com/office/officeart/2005/8/layout/pyramid1"/>
    <dgm:cxn modelId="{9677E586-6B58-E14D-B9BA-D8CD3F7E03D1}" type="presParOf" srcId="{F774EBD3-A8E8-DC46-AD31-480A76801885}" destId="{DAEA496E-96B6-2646-B591-E6BCF843BFF9}" srcOrd="1" destOrd="0" presId="urn:microsoft.com/office/officeart/2005/8/layout/pyramid1"/>
    <dgm:cxn modelId="{A53163EA-9D51-9941-964F-98404744C296}" type="presParOf" srcId="{E5B8DA81-CA4C-C34E-AD83-E3AE7EE35A73}" destId="{0D528214-2FDC-444A-8E30-56B10DBBF14B}" srcOrd="1" destOrd="0" presId="urn:microsoft.com/office/officeart/2005/8/layout/pyramid1"/>
    <dgm:cxn modelId="{D6CA91F1-2649-6F40-AED6-16A7DC71D545}" type="presParOf" srcId="{0D528214-2FDC-444A-8E30-56B10DBBF14B}" destId="{A85704AB-9904-A340-8662-20FF51AE1669}" srcOrd="0" destOrd="0" presId="urn:microsoft.com/office/officeart/2005/8/layout/pyramid1"/>
    <dgm:cxn modelId="{B5AAEDF6-EF7C-5C48-BF44-26721649DBD5}" type="presParOf" srcId="{0D528214-2FDC-444A-8E30-56B10DBBF14B}" destId="{49E00B3C-80E6-E046-80DA-D50E59BE7461}" srcOrd="1" destOrd="0" presId="urn:microsoft.com/office/officeart/2005/8/layout/pyramid1"/>
    <dgm:cxn modelId="{DD4C34B1-32BE-D447-8A21-930C9D3ABCF4}" type="presParOf" srcId="{E5B8DA81-CA4C-C34E-AD83-E3AE7EE35A73}" destId="{95D19D4C-8B6C-CB4A-A056-F1D042C67855}" srcOrd="2" destOrd="0" presId="urn:microsoft.com/office/officeart/2005/8/layout/pyramid1"/>
    <dgm:cxn modelId="{EF3DAECA-0262-5247-A0B5-2F65EA6D3E50}" type="presParOf" srcId="{95D19D4C-8B6C-CB4A-A056-F1D042C67855}" destId="{33B7CEEB-F6FB-C046-B9D6-760518FB5410}" srcOrd="0" destOrd="0" presId="urn:microsoft.com/office/officeart/2005/8/layout/pyramid1"/>
    <dgm:cxn modelId="{C6E584F2-66B9-D54F-BEE8-A052A82BA096}" type="presParOf" srcId="{95D19D4C-8B6C-CB4A-A056-F1D042C67855}" destId="{ACF96D90-B1CB-A447-AC09-22DE671C0380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8F7AEE-CB6A-D644-8A10-5EB189E80D30}">
      <dsp:nvSpPr>
        <dsp:cNvPr id="0" name=""/>
        <dsp:cNvSpPr/>
      </dsp:nvSpPr>
      <dsp:spPr>
        <a:xfrm>
          <a:off x="4035136" y="0"/>
          <a:ext cx="4035136" cy="2286000"/>
        </a:xfrm>
        <a:prstGeom prst="trapezoid">
          <a:avLst>
            <a:gd name="adj" fmla="val 88258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690" tIns="59690" rIns="59690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4700" kern="1200" dirty="0"/>
            <a:t>Estadounidense </a:t>
          </a:r>
          <a:endParaRPr lang="es-MX" sz="4700" kern="1200" dirty="0"/>
        </a:p>
      </dsp:txBody>
      <dsp:txXfrm>
        <a:off x="4035136" y="0"/>
        <a:ext cx="4035136" cy="2286000"/>
      </dsp:txXfrm>
    </dsp:sp>
    <dsp:sp modelId="{A85704AB-9904-A340-8662-20FF51AE1669}">
      <dsp:nvSpPr>
        <dsp:cNvPr id="0" name=""/>
        <dsp:cNvSpPr/>
      </dsp:nvSpPr>
      <dsp:spPr>
        <a:xfrm>
          <a:off x="2017568" y="2286000"/>
          <a:ext cx="8070272" cy="2286000"/>
        </a:xfrm>
        <a:prstGeom prst="trapezoid">
          <a:avLst>
            <a:gd name="adj" fmla="val 88258"/>
          </a:avLst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690" tIns="59690" rIns="59690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4700" kern="1200" dirty="0"/>
            <a:t>Alemanes </a:t>
          </a:r>
          <a:endParaRPr lang="es-MX" sz="4700" kern="1200" dirty="0"/>
        </a:p>
      </dsp:txBody>
      <dsp:txXfrm>
        <a:off x="3429865" y="2286000"/>
        <a:ext cx="5245677" cy="2286000"/>
      </dsp:txXfrm>
    </dsp:sp>
    <dsp:sp modelId="{33B7CEEB-F6FB-C046-B9D6-760518FB5410}">
      <dsp:nvSpPr>
        <dsp:cNvPr id="0" name=""/>
        <dsp:cNvSpPr/>
      </dsp:nvSpPr>
      <dsp:spPr>
        <a:xfrm>
          <a:off x="0" y="4572000"/>
          <a:ext cx="12105409" cy="2286000"/>
        </a:xfrm>
        <a:prstGeom prst="trapezoid">
          <a:avLst>
            <a:gd name="adj" fmla="val 88258"/>
          </a:avLst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690" tIns="59690" rIns="59690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4700" kern="1200"/>
            <a:t>Japoneses </a:t>
          </a:r>
          <a:endParaRPr lang="es-MX" sz="4700" kern="1200"/>
        </a:p>
      </dsp:txBody>
      <dsp:txXfrm>
        <a:off x="2118446" y="4572000"/>
        <a:ext cx="7868515" cy="2286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00:53:11.4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0,'0'0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00:53:20.2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1,'30'30,"1"-14,-2-2,-29-14</inkml:trace>
  <inkml:trace contextRef="#ctx0" brushRef="#br0" timeOffset="1">542 452,'0'0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33:03.702"/>
    </inkml:context>
    <inkml:brush xml:id="br0">
      <inkml:brushProperty name="width" value="0.05" units="cm"/>
      <inkml:brushProperty name="height" value="0.05" units="cm"/>
      <inkml:brushProperty name="color" value="#82827D"/>
    </inkml:brush>
  </inkml:definitions>
  <inkml:trace contextRef="#ctx0" brushRef="#br0">0 0,'30'0,"30"0,-21 0,13 0,8 0,-1 0,2 0,-1 0,-16 15,2 0,45-15,-14 31,-4-2,47 1,-45-15,1 0,44 15,-35-15,10 0,55 16,-72-16,-5 0,47-15,-47 14,4 2,44-16,-43 31,-6-2,18 1,-30-15,0 0,31-15,-34 14,6 2,27-16,-44 15,-2 0,-14-15,0 15,1 0,-1 15,1-14,-2-2,-29-14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33:02.314"/>
    </inkml:context>
    <inkml:brush xml:id="br0">
      <inkml:brushProperty name="width" value="0.05" units="cm"/>
      <inkml:brushProperty name="height" value="0.05" units="cm"/>
      <inkml:brushProperty name="color" value="#82827D"/>
    </inkml:brush>
  </inkml:definitions>
  <inkml:trace contextRef="#ctx0" brushRef="#br0">421 31,'0'0</inkml:trace>
  <inkml:trace contextRef="#ctx0" brushRef="#br0" timeOffset="402">271 61,'30'30,"0"-15,0 0,61 15,-29-14,-4-2,2-14,-13 0,-4 0,47 0,-31 15,3 0,28-15,-26 0,-8 0,34 0,-44 0,-2 0,-44 0</inkml:trace>
  <inkml:trace contextRef="#ctx0" brushRef="#br0" timeOffset="811">1 181,'90'-30,"-90"0,0 17,0-4,15 2,0 0,-15-15,14 30,2 0,6 0,-14 0,22-30,-16 30,2 0,14 0,-2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2:20.760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481 752,'60'-30,"-26"13,-8 4,65-47,5 44,-12 2,96-46,-57 60,-5 0,92-30,-108 30,7 0,101 0,-83 0,-13 0,96-31,-108 31,7 0,71-30,-100 30,21 0,79-30,-93 30,6 0,28-30,-48 30,4 0,43-30,-55 30,-9 0,34-30,-44 15,-2 0,16 15,-16 0,2 0,14-30,-28 30,-3 0,1-30,-1 30,2 0,-1-30,-16 30,2 0,14 0,1 0,-2 0,-29 0</inkml:trace>
  <inkml:trace contextRef="#ctx0" brushRef="#br0" timeOffset="1590">0 812,'60'-30,"-30"30,0 0,61-60,-6 31,10-2,85-59,-68 58,-13 4,81-63,-89 61,-1 0,90-60,-76 60,2 0,75-60,-71 74,-10 2,81-47,-76 46,0 0,46 15,-67 0,12 0,24 0,-44 0,-1 0,15 0,-61 30,2 1,29-1,-13-15,-4 0,17 45,-30-30,0 0,31 30,-33-18,4 6,-2 12,0 1,0-1,0 30,-16-47,2 4,14 43,-14-43,-2-4,-14 48,15-47,0 2,15 14,-1-18,2 6,0-18,-16 1,0-2,15 1,-16 0,2 1,14-1,-17-17,4 4,43-17,-30 0,0 0,30 0,-3 0,7 0,26 0,-14 15,-2 0,46-15,-61 0,3 0,58 0,-64 14,8 2,-4-16,-14 15,-2 0,17-15,-18 29,4 2,13 29,-29-29,-2-2,-29 31,15-15,0 1,-15 14,29-3,2 6,-31 27,0-12,0-5,-30 17,30-31,0 2,0 29,14-35,2 10,-16 26,30-32,0 2,0-1,0-16,1 2,29 14,-14-14,-2-1,16-15,-15 0,0 0,15 0,-3 12,7 6,-4 12,-14-29,-2-2,-14 31,-1-31,2 3,-1 28,-14-13,-2-4,-14 17,0-15,0 0,0-15,0-1,0 2,-30 30,15-30,0-2,15 1,0-1,0 2,0-1,0-16,0 2,0 6,0-14,30-8,-1 0,2 0,30 0,-15 0,-2 0,46-30,-16 30,2 0,44 0,-49 0,9 0,10 0,-45 15,0 0,15 45,-17-17,5 4,-18 14,1-15,-2-2,1 16,-15-16,0 2,-15 14,0-31,0 2,22-9,-14-14,-8 23,0-17,0 2,0 14,0-16,0 2,0-16</inkml:trace>
  <inkml:trace contextRef="#ctx0" brushRef="#br0" timeOffset="3069">1594 1053,'-151'-30,"76"15,150 0,-75-2,0 4,30-48,32 46,-3 0,31-45,-17 60,4 0,134-90,-73 59,-6 2,79-61,-95 75,8 0,57-46,-71 46,-10 0,50-45,-74 60,-1 0,15 0,-34 0,8 0,26 0,-44 16,-1-2,-15 16,-1 0,2 1,-1-1,-16-3,2 6,-16 27,0-30,0 0,0 30,14-17,2 4,-16-17,0 0,0 1,0-1,15-1,0 2,-15-1,14-17,2 4,-1-2,0-30,-1 15,2 0,74 0,-22 0,15 0,-23-30,-16 30,2 0,14 0,-3 14,7 2,26-16,-44 0,-2 0,46 0,-46 29,2 2,-16-31,-2 14,5 2,-3 14,0 0,0 0,0 0,-16-15,2 0,-16 45,15-29,0-1,15 30,0-31,0 2,0 29,-2-32,4 4,28-2,-30 0,1 0,29 0,-19 12,8 7,11-19,-14-15,-2 0,16 15,-16-1,3 2,13 29,-19-18,8 6,-19 12,-15-29,0-1,15 30,-15-1,0 2,-15 29,0-48,0 6,-30 12,30-14,0-1,-30 45,30-36,0 12,-30 24,30-28,0-3,-30 31,30-46,0 2,0 44,0-50,0 10,30 11,-15-31,0 0,-15 30,15-31,0 2,-15-1,0 2,0-4,0 2,15 0,0 0,-15 0,0-2,0 5,0-3,0 1,0-2,0 1,0-1,0 2,-30 29,30-18,0 6,0 12,0-29,0-1,0 30,0-31,0 2,0 29,0-29,0-2,0 1,0-15,0 0,0 15,14-16,2 2,6 7,-14-16,-8-7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2:28.290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1 452,'60'0,"22"20,-44-10,22-10,-15 0,0 0,106 0,-20 0,8 0,132-30,-84 30,-13 0,126-30,-119 15,-1 0,121-16,-147 17,22-2,125-44,-152 45,3 0,118-45,-139 60,9 0,70-60,-84 44,-11 2,65-46,-105 45,1 0,14 15,-47 0,4 0,-17 0,-14 0,-2 0,-14 30,0-16,0 2,-30-16,30 14,0 2,-30 14,30-15,0 0,0 15,0-2,0 4,-30 28,30-13,0-3,0 16,0-31,0 2,0 29,14-4,2 8,-16-4,30-15,0 1,0 14,-15-17,0 4,15-17,2 1,-3-2,1 31,-2-31,4 2,-2-1,-2-2,4 4,-2-1,0-16,0 0,0 15,-1-2,2 4,-1-2,1 1,-1-2,30 31,-15-15,0 0,-15 15,-2-17,4 5,-2 12,16-14,-2-2,17 16,-18-1,4 2,13 0,-19-20,8 8,11-19,-30-15,0 0,30 15,-17-16,5 2,12 14,-14 1,-2-2,16 1,0-15,0 0,0 15,-17-15,5 0,12-15,-15 16,0-1,15-15,-30 15,0 0,30-15,-28 15,-3 0,31-15,-30 15,0 0,30-15,-32 14,4 2,58-16,-27 31,-5-2,32-29,-46 0,2 0,-46 0</inkml:trace>
  <inkml:trace contextRef="#ctx0" brushRef="#br0" timeOffset="999">1414 1023,'30'-30,"-2"16,4-2,28-14,-14 14,-2 2,46-16,-32 15,5 0,117-46,-37 46,-15 0,112-45,-90 30,1 0,119-30,-143 60,17 0,97-30,-117 14,-8 2,95 14,-108 14,4 2,13-16,-63 14,7 2,56 14,-28 1,-4-2,33 1,-49 14,6 2,42 15,-26 1,-7-4,63 32,-76-16,2 2,44 45,-64-37,9 12,25 54,-29-43,-2-3,1 76,-16-63,3 7,13 56,-29-70,-2-9,31 79,-30-75,0 0,30 76,-32-83,4 14,28 39,-14-75,-1-2,15 76,-16-48,2 7,14 41,-7-84,14 18,24 37,-48-49,4 6,13 12,-17-33,4 6,13-2,2-31,-4 0,3 0,-32-1,2 2,29-1,-32-2,4 4,28-2,-30-15,0 0,30-15,-31 15,3 0,-2 15,1-14,-2-2,1-14,0 15,0 1,0-16,-16 14,2 2,6 6,-14-14,22-8,-15 14,0 2,15 14,-14-14,-2-2,16 16,-14-15,-1 0,15-15,-16 14,2 2,6 6,-14-14,22 22,-16-15,2 0,14-15,-16 14,2 2,14-16,-15 15,0 0,45 15,-31-1,2 3,-31-32</inkml:trace>
  <inkml:trace contextRef="#ctx0" brushRef="#br0" timeOffset="2736">6134 3007,'30'30,"28"28,4 5,29 57,-12-41,-8-8,19 49,-32-47,4 5,29 42,-35-36,8 12,26 55,-27-57,-6-8,34 65,-46-61,0 0,15 60,-18-65,6 11,12 54,1-44,-2-2,32 47,-48-65,4 8,43 57,-43-73,-4-6,47 48,-45-46,1 2,44 45,-35-66,10 10,25 25,-44-29,-1-2,45 2,-47-18,4 4,13 13,-13-14,-4-2,17 16,-15-30,1 0,14 0,-4-1,8 3,-4-2,-14-15,-2 0,16-15,-2 14,5 2,-3 14,-19-3,8 6,41-33,-30 15,1 0,29-15,-33 14,6 2,27-16,-46 15,2 0,45-15,-34 14,6 2,27-16,-49 28,8 4,11-32,-15 15,1 0,14-15,-17 0,4 0,-17 30,1-14,-2-1,1 15,0-15,0 0,30 15,-31-16,3 2,-2 14,-15 0,0 0,15 0,-16-1,2 2,14-1,-15 1,0-2,-15 32,15-31,0 0,-15 30,14-18,2 6,-16 12,0-30,0 0,-30 30,15-30,30 31,-15 29,0-47,0 34,-30 13,17-38,-4 17,-13 21,30-33,0 6,-30 27,14-27,2-6,-16 34,30-32,0 2,-30 29,30-33,0 6,-30 28,14-29,1-4,15 32,0-31,0 2,0 30,0-44,0-4,0 47,0-45,0 0,0 15,0-17,0 4,0 14,0-30,0-2,0 31,0-31,0 2,0 29,28-18,5 6,-33-18,15 1,0-1,15 30,-16-32,2 4,14-2,-15 0,0 0,15 0,-16-1,2 2,-16-1,14-2,2 4,-16-2,16 1,-2-1,-14 0,15-16,0 2,-15 14,16 1,-2-2,-14 1,15-15,0 0,15-15,-15 14,0 2,8 6,-15-14,-8 14,0-14,30-8,-17 0,4 0,13 0,-16 15,2 0,14-15,-1 0,2 0,-1 0,0 15,0 0,60-15,0 30,1 0,89 1,-52-3,15 4,67-2,-79-16,9 2,70-16,-95 0,11 0,54-30,-86 14,-7 2,63-16,-60 30,0 0,61-61,-66 33,10-4,55-28,-73 45,-3 0,46-45,-47 31,4-2,44-29,-66 32,10-4,55-29,-59 46,-2 0,62-45,-64 60,6 0,27-30,-43 15,-4 0,48-15,-32 15,2 0,-1-15,-32 30,4 0,-32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2:32.402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1 0,'30'0,"30"0,-16 15,2 0,14-15,-4 14,8 3,57-17,-46 30,0 0,45 0,-35-16,11 2,24 14,-44 0,-2 0,46-30,-47 15,5 0,42 15,-66-16,12 32,24-16,-44-14,-1-2,45 16,-47 13,4 5,13-18,-13 1,-4-2,18 1,-32 0,2 0,-1 30,-16-32,2 4,14-2,-15 1,0-1,15 30,13-17,4 4,13 43,-32-35,4 10,29 56,-1-46,0 0,30 45,-48-36,6 13,42 23,-43-43,-3-4,46 47,-46-61,2 3,14 28,-18-34,6 8,13-4,-31-14,0-1,30 15,-31-17,2 4,-1 13,1-13,-2-4,1 17,0-16,0 2,0-15,-2-3,5 4,-3 28,-15-30,0 0,15 0,-1-15,2 0,-1 15,-16-16,2 2,14 14,0-15,0 0,30 15,-31-15,2 0,30-15,1 16,-4-1,92-15,-46 14,3 2,133-77,-86 33,23-4,-177 32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2:42.876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993 2405,'30'61,"2"18,-4-8,2 79,-15-59,0-1,-45 240,16-80,-2 12,-44 189,28-160,4-41,-62 201,45-229,0 7,-46 162,63-211,-4 30,-58 121,75-165,0-1,-45 106,45-142,0 12,-45 39,60-86,0-7,0 33,14-75,2 0,6-22,-14-16,22-67,-15 45,0 0,15-135,13 63,4-7,13-206,-5 120,11-31,-6-150,-15 180,0 1,-15-180,-16 202,2-15,-16-128,0 178,0 6,-30-124,30 137,0-2,-60-75,46 112,-2-12,-44-99,60 103,0 3,-61-196,47 128,-2-17,-44-82,45 148,0 6,-45-93,60 135,0-1,-30-44,30 62,0-4,0-28,0 44,0 2,0-16,15 30,0 0,-15-30,0 16,0 58,22-44,-14 0,-8 30,16-15,-2 0,-14 15,0 0,0 0,0 60,14-19,2 9,-16 40,31-28,-2-4,-29 213,0-81,0 11,0 130,0-171,0-19,0 129,0-164,0-1,-30 105,16-140,-2 11,-14 69,30-103,0-3,-30 46,15-76,0 2,-15-16,30-2,0 4,-30-32,15 0,30-60,-15 45,0 0,0-75,0 46,0-2,-30-105,30 96,0-10,-30-115,15 88,0 3,-45-512,31 188,-3-46,-28-233,45 356,0 11,15-487,15 396,0-10,-15-85,14 398,2-14,-16-84,31 196,-1 0,-8 15,-14 0,6 0,-28 60,14-30,0 0,0 91,14-36,2 10,-16 146,15-57,0-8,-15 366,29-172,2 11,-1 221,-16-316,2 59,-16 136,0-269,0-3,0 122,0-200,0 8,-30 72,14-103,2-6,-16 49,30-77,0 2,-30 14,30-33,0 6,0-33,0 1,0-1,0 0,0-121,0 77,0-2,0-104,0 48,0-6,-30-42,30 73,0 3,-30-196,15 105,0-1,-46-164,47 142,-2-15,-14-338,30 190,0 10,0-320,15 322,0-13,-15-99,16 278,-2 15,-14-82,31 164,-1 1,-30 15,0 16,0 58,15-28,0-2,-15 77,0-4,0 6,0 208,0-99,0 47,0 292,0-196,0 1,0 286,0-324,0 75,0 189,14-293,2 13,-16 219,14-263,2 15,-16 158,27-227,6 33,-3 104,-15-181,0 0,15 91,13-127,4 12,-17 25,1-91,-2 0,-29 0,15-31,1 2,-16-61,0 16,0-2,0-44,0 45,0 0,-31-75,31 31,0-3,-60-268,20 142,-10-45,-40-158,75 210,0 1,-75-271,61 221,-2-21,-30-501,46 287,0 28,15-404,44 464,3-28,-47-106,13 386,4-21,-17-64,30 194,0 2,-8 36,-14-14,-8 52,0-30,0 0,0 150,15-44,0-1,-45 526,15-170,0 41,15 279,0-394,0-22,0 417,0-415,0 18,0 336,0-417,0 54,0 213,0-323,0-14,0 156,14-245,2 11,-16 85,16-161,-2-10,-14 21,30-77,0 2,-30-16,0-16,0 2,0-46,0 15,-30-30,30 1,0-2,0-75,0 74,0 4,-60-498,14 130,2 10,-17-230,61 378,0-36,-30-282,15 307,0 17,-15-294,15 275,0-9,-15-236,16 302,-2-33,16-59,15 241,0 0,-15-61,0 107,0-2,22 38,-14-14,-8 22,0 0,0 1,0 59,14-6,2 12,-16 415,15-102,0-6,-15 289,0-336,0 39,0 267,32-330,-4-33,3 242,-16-269,0-2,15 181,-16-237,2 23,14 123,16-206,-2-7,-14 94,-1-154,2 6,-1 27,-3-79,6 8,-10-49,-16 0,8 0,-60-60,45 14,0 2,-30-16,16 30,-2 0,-14-90,30 78,0-7,-60-191,45 104,0 1,-45-165,46 158,-2-17,-14-202,30 183,0-35,-30-178,30 212,0-2,0-150,0 216,0-11,0-84,0 148,0 4,-30-63,30 106,0 0,-30 15,16 0,28 30,-14 1,0-2,0 62,0-3,0 4,-31 179,18-105,-4 28,-13 318,30-172,0 11,-60 160,33-278,-6 45,-27 83,60-190,0-11,-30 50,30-120,0 1,-30-1,30-62,0 4,0-2,0-90,0-30,15 27,0 5,-15-32,0 61,0-2,0-179,14 68,2-17,-16-112,31 147,-2 8,-29-155,14 171,2-10,-16-161,28 159,4-16,-32-83,16 119,-2 4,-14-62,15 91,0-3,-15 2,16 44,-2 2,9 36,-15-14,-8 22,0-1,0 2,0 60,30-14,0-4,-30 17,14-31,2 2,-16 150,15-54,0-14,15 158,0-119,0-3,0 182,-1-160,2 19,-1 110,1-175,-2-9,1 64,-15-107,1 5,-16-18,13-63,4 6,-2-3,-30-120,15 61,0-2,0-240,31 85,-2 12,1-337,0 213,0-6,30-207,-3 284,6-27,-3-197,-14 267,-1 7,15-154,-31 200,2-8,-1-132,-2 187,4-12,-2-85,0 121,0 0,-30-60,0 106,0-2,-30 16,15 0,30 30,-15 30,0-32,0 4,0 88,15-28,0-3,-45 212,30-85,0 19,0 216,0-189,0-13,0 172,15-216,0 11,-15 144,14-205,2 21,-16 65,16-134,-2-4,-14 47,15-92,0 5,16-33,-16 1,0-2,7-29,-14 0,22-60,-16 45,2 0,44-286,2 83,-4 15,32-278,-30 214,1-7,29-297,-48 318,6-36,12-192,-29 284,-2 3,1-136,-1 228,3-7,-2-71,-15 118,0 4,-15-63,0 106,0 0,-30-15,30 16,0-2,-30 46,30-16,0 2,0 44,0-18,0 7,-31 71,31-13,0-4,-30 228,16-103,-2 25,-14 138,30-184,0 37,-30 117,0 0,30-31,0-173,0 17,0 67,13-137,4 32,-17 44,29-79,2 9,-1-20,-16-49,2 8,15 41,-1-44,0-1,0 15,-16-32,2 4,14-32,-17 0,4 0,43-90,-15 30,0-1,45-239,-17 97,5-15,12-233,-43 201,-4 19,17-250,-15 272,1-3,14-149,-32 219,4-17,-2-111,-15 166,0-3,15-73,-16 125,2-10,-16-56,14 79,2-6,-16 18,15 15,0 0,-15 37,0-14,0 22,15 0,0 0,-15 61,15-19,0 6,-15 102,0-66,0 13,0 204,16-87,-2-7,-14 153,29-186,3 13,-2 144,-15-189,0-13,15 142,0-167,0 2,0 45,12-97,6 12,-18 24,1-58,-2-4,31-27,-1-17,3 2,-2-46,-19 16,8-3,101-133,-45 45,1 0,74-196,-74 155,29-39,15-206,-75 182,0-2,46-210,-66 239,10-27,25-152,-34 221,8-21,-3-139,-16 179,0 1,15-120,-31 153,2-7,-31-86,16 133,-2 4,16-18,-15 32,0-2,7 31,-14 0,-8 22,0-14,0 52,15-16,0 3,-15 73,28-37,5 14,-3 204,15-75,0-1,15 166,-31-191,2 21,29 140,-14-162,-2-8,16 110,-30-169,1 7,29 71,-32-112,4 15,28 37,1-59,-2-2,1 62,-31-50,3 8,58 41,-28-56,-4-7,32 33,-31-76,2 2,30 14,-49-17,6 5,42 12,-44-30,-2 0,-14-30,-1 0,2 0,0 0,-1 0,0-30,0 30,0 0,60-60,-32 45,4 0,-62 15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2:48.004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4210 10478,'0'-90,"0"39,0 12,-30-81,30 48,0 23,-30-131,30 92,0 26,-30-119,30 121,0 0,-30-90,30 85,0 9,-30-94,30 76,0-2,-61-105,46 102,0 8,-75-230,60 120,0 2,-60-152,47 173,-4-15,-44-128,45 178,2 6,-46-124,75 153,0-4,-45-88,46 110,-2-11,-44-69,44 104,2 2,-16-16,15 31,-1-3,-44-88,45 57,0 6,-75-123,45 75,0-1,-105-165,92 129,-5-16,-87-113,89 164,2 4,-92-138,93 139,-4-6,-88-133,87 147,5 8,-62-95,75 121,0 0,-45-60,61 77,-2-4,-29-44,44 61,1 0,-15-30,17 33,-4-6,-13 3,30 16,0-2,0-14,0 15,0 0,0-15,0 15,0 0,0-15,0 15,30 30,-30-45,14 30,2 0,14-31,-14 31,-1 0,15 0,-16 15,2 1,-16 14,14-2,2 4,-16 58,15-29,0-2,-45 31,30-17,0 5,0 42,0-64,0 8,-30 26,30-43,0-3,-30 16,30-16,0 2,0 14,16-28,-2-4,-14-5,0-16,30-7,-16 15,2 0,14-15,-15 16,0-2,15-14,-15 15,0 1,7 6,-14-14,-8 22,15-15,0 0,-15 7,0-14,0-8,0 15,0 0,-60 45,45-31,0 2,-45-1,46-1,-2 2,-14-1,30-15,0 0,0-15</inkml:trace>
  <inkml:trace contextRef="#ctx0" brushRef="#br0" timeOffset="1455">1 7622,'360'-30,"-299"-30,-8 47,14-4,-37-43,-1 45,2 0,29-106,-3 65,6-8,58-146,-44 86,-4 7,47-154,-29 121,-1 0,30-121,-63 156,6-10,57-176,-42 162,-5 7,47-168,-47 168,4-7,14-162,-29 145,-4 12,32-157,-45 181,0 0,15-121,-17 170,5-8,12-72,-29 90,-2 2,-29-31,14 61,2-2,-16 1,0 16,0-2,0 1,-60 60,45-31,0 2,-75 134,28-11,3-7,-61 198,61-122,-2 5,-90 148,83-170,-14 39,-158 402,102-221,5-11,13-129,60-136,60-180,0 91,0-2,0-14,0-15,0 0,22-15,-14 0,22-30,1 30,-2 0,31-60,-31 46,2-2,59-104,-21 51,13-12,68-130,-59 105,-2 2,62-167,-65 142,8-13,26-188,-42 174,-5 11,47-216,-64 193,8-25,26-167,-36 227,13-35,23-163,-47 202,4-12,13-130,-31 184,2-6,29-88,-28 103,-3 6,1-48,-15 75,0-1,-15-14,14 32,2-4,-46 2,14 30,2 0,-16 0,15 0,0 0,-46 0,34 0,-6 0,-117 30,45 15,-1 0,-134 46,110-34,-11 6,-159 57,159-42,11-6,-141 49,170-34,-8 6,-101 57,124-78,-9 7,-55 11,90-30,0 0,-61 0,93-31,-4 3,-28-2,47-17,-4 4,-13 13,16-16,-2 2,-14-16,15 0,0 0,-75-60,45 15,-1-1,46 46</inkml:trace>
  <inkml:trace contextRef="#ctx0" brushRef="#br0" timeOffset="7239">1053 3653,'361'0,"-331"-30,-1 16,2-2,29-44,-32 46,4-2,-2-74,1 44,-2 2,-29-47,15 46,0 0,-15-135,15 93,1-7,-16-146,0 122,0-5,-31-117,31 127,0-15,0-112,0 128,0-17,-30-81,30 120,0-1,-30-119,16 139,-2-9,-14-70,30 104,0 2,-30-76,15 60,30 30,-45-31,16 47,-2-2,-14-14,15 15,0 30,0 0,0 0,-45 45,44-28,2-3,-107 151,61-14,0-1,-60 75,77-97,-4 15,-44 82,61-101,0-7,-60 78,75-92,0 5,-45 57,32-95,-4 11,2 54,30-74,0-2,-30 47,15-63,0 4,15 58,0-58,0-3,0 1,14-31,2 2,-16 29,14-32,2 4,-16 28,15-29,0-2,15 1,-16-15,2 0,14-15,1 0,-2 0,1 0,-15 0,0 0,45-60,-17 18,5-6,12-42,-30 60,0 0,30-151,-19 99,8-16,11-112,-6 129,13-19,-7-110,-30 119,0 1,30-90,-19 111,8-12,11-100,-28 119,-4 4,2-62,1 90,-1-1,0-29,-16 46,2-2,6 38,-14-14,-38 52,15-30,0 1,-15 119,14-25,2-10,-77 216,62-92,-2 3,-89 119,80-214,-10 37,-71 116,92-168,-2 7,-59 72,76-110,-2 8,-44 41,60-94,0 9,0 25,15-45,0 0,45-15,-31-16,2 2,29-16,-29 0,-1 0,30-30,-18 30,6 0,42-60,-24 34,18-8,97-86,-66 62,10-5,86-87,-113 94,14-8,69-87,-91 91,0 0,90-90,-93 92,7-5,56-87,-70 84,21-18,49-97,-75 106,0 0,46-105,-48 106,4-3,13-133,-35 127,10-15,-5-82,-15 120,1 0,14-60,-17 76,4-3,-17 17,1 15,-2 0,-29 45,0-15,0 0,0 106,0-37,0 12,-30 235,15-101,0-9,-75 140,31-171,-2 10,-60 131,80-166,-8 31,-71 75,74-150,2-2,-16 61,45-107,-1 5,-44 42,45-42,0-6,45-42,0-15,0 1,1-16,-3 14,4 2,-2-16,-15 0,0 0,45-30,-1 15,2-1,-1-44,-12 45,-5 0,77-75,-15 30,0 0,46-91,-65 80,8-8,56-131,-72 116,-5 7,77-123,-75 105,0 29,46-134,-77 132,32-55,44-77,-67 131,14-22,-6-110,-32 138,2-4,-1-104,1 119,-2 4,-29-62,0 105,0 0,-30-15,30 16,0-2,-30 16,14 15,2 0,-46 15,45-1,-1 2,-74 59,62-34,-4 8,-88 117,44-45,2-2,-77 107,109-101,-6 21,-72 109,73-130,4-9,-48 109,77-108,-2 7,-74 71,62-112,-4 15,-28 37,60-57,0-5,-30 32,30-62,0 4,0 28,0-26,0-7,30 3,-15-30,0 0,-15 30,14-17,2 4,-16 13,16-29,-2-2,-14 32,30-17,0 2,-30 14,0-4,0 8,0 26,31-43,-2-3,1 46,-15-46,0 2,-15 14,16-13,-2-4,-14 17,15-15,1 1,-16 14,0-32,0 4,0-2,0-15,0 0,0 15,0-15,0 0,-31 45,16 3,0-5,-15 92,30-46,0 2,-90 165,48-117,-6 23,-12 93,45-132,0-5,15 47,0-92,0 5,-30 27,30-50,0 10,0 10,0-44,0-1,0-15,14-16,2 2,14-16,-15 15,0 0,7-15,-14 0,52-60,-33 46,6-2,27-44,-30 45,0-1,31-74,-20 63,8-6,11-27,-34 47,8-4,56-73,-33 32,7-5,56-87,-34 93,8-6,26-87,-42 103,-5 3,17-76,-62 64,4-8,28-56,-4 78,8-7,-3-71,-32 75,2 0,-1-75,-3 79,6-9,-3-70,15 60,0 0,-15-30,0 60,0 0,0-61,-1 49,3-6,-2-42,0 45,0 0,0-45,-16 46,2-3,14-73,-3 65,6-10,-3-55,0 76,0-3,0-73,-15 77,0-4,16-73,-16 89,0 1,15-90,-16 76,2-2,-16-74,14 78,2-6,-16-43,30 61,0 0,-30-30,14 46,2-2,-16-14,0 14,0 2,0-1,-30 30,30-1,0 2,-60 14,45-15,0 0,-75 15,44-15,31 60,-45-45,34-3,-8 7,-86 86,77-34,-4 8,-74 87,67-58,-12 24,-54 64,90-93,0 4,-60 59,75-81,-1 10,-74 70,64-100,-8 21,-26 49,45-76,0 3,15 13,14-34,2 8,-16 26,0-45,0 0,0-15,15-15,0 1,15 14,-16-16,2 2,14-16,-14 15,-2 0,16-15,-15 0,0 0,46-30,-6 30,10 0,25-60,-30 29,0 1,91-60,-66 47,10-4,116-73,-71 57,-10 5,51-32,-92 61,2-2,59-59,-65 62,11-4,24-28,-43 44,-4 2,-43-47,-15 47,0-2,-15-14,0 18,-30 24,22-12,-44 30,25-3,-6 7,-57-4,59-15,2 0,-61 15,60 14,-1 2,-59 14,62-4,-4 8,-58 27,44-16,2 0,-77 75,78-35,-4 11,-73 54,73-70,4-9,-78 79,77-75,-2 0,-74 76,92-96,-4 10,-58 26,75-47,0 2,-46 44,48-64,-4 8,-43-3,60-22,0 12,-30-21,30-1,0 2,0-1,14-16,2 2,6-16,-14 0,14 0,-14 0,-8-30,14 30,2 0,15-30,-16 30,0 0,15-30,-16 15,2 0,14-15,-15 14,0 2,15-16,0 15,0 0,0-16,-15 17,0-2,15-14,-14 15,-2 0,-14-15,15 16,0-2,-15-14,14 30,2 0,-16-30,16 15,-1 0,-15-15,0 17,0-4,0 8,0-12,14 6,2 0,-16-15,14 15,2 0,-16-16,15 16,0 0,15-45,-16 46,2-2,14-44,-14 44,-2 2,-14-16,15 15,0 0,15-45,-16 45,2 0,-16-15,16 14,-2 2,16-17,-15 17,0-2,-15-14,14 30,2 0,-16-30,16 15,-1 0,-15-15,14 16,2-2,-16-14,30 30,-30-30,14 16,2-2,-16-14,14 16,2-2,-16-44,15 44,0 2,-15-17,15 17,0-2,-15-14,14 30,2 0,-16-30,15 15,0 0,-15-15,0 16,0-2,0-14,16 14,-2 2,-14-16,15 15,0 0,-15-15,14 15,2 0,-16-15,15 15,0 0,-15-46,15 47,0-2,15-14,-14 15,-1 0,-15-15,14 15,2 0,-16-15,0 16,30-2,-15 1,0 0,-15-15,14 15,2 0,-16-15,0 17,0-4,14 17,2 0,-16-30,13 30,4 0,-17-31,15 16,0 0,-15-15,15 30,0 0,0 0,-30-30,30 30,0 0,-15-30,15 30,0 0,-15-30,15 30,0 0,-15-30,15 30,0 0,-15-30,0 16,30 28,-30-44,15 15,0 0,-15-15,15 30,1 0,-16-30,15 30,0 0,-15-30,14 30,2 0,-16-30,15 30,0 0,15 0,-15 0,0 0,7 0,-14 0,-8-30,15 30,0 0,15 0,-30 0,30 0,-8 0,-14 0,-8-31,0 16,30 30,-15-15,0 0,-15-30,0 15,0 15,0 0,0 0,0 0,0 0,0 0,-30 15,30-15,0 0,-30 0,30 0,0 0,0 0,-30-30,15 15,0 30,8-15,-16 0,17 0,-18 0,16 0,-14 0,-8 0,30 0,0 30,-30-30,15 0,0 0,15-30,0 30,0-30,-30 30,30-30,0 0,0 0,-30 30,-1 0,1 0,0 0,0 0,22 0,-14 0,-8 0,0 0,0 0,0 0,0 0,0 0,11 0,8 0,-19 0,0 0,23 0,392 0,-408 0,1799-30,512 0,-2318 0,16 30,-2 0,-14 0,17 0,26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3:00.366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6885 4601,'-30'0,"30"15,0 0,-30-15,15 0,0 0,8 0,-46-30,38 15,0 0,-45-15,45 15,0 0,-45-15,46 16,-2-2,-75-45,61 31,0 0,-60-60,47 61,-4-2,-43-59,42 58,5 4,-77-63,75 61,0 0,-75-60,76 61,-3-2,-73-59,73 43,4 4,-77-48,59 76,1 0,-60-75,92 62,-4-4,-88-28,73 44,4 2,-78-46,92 60,-2 0,-59-30,62 16,-4-2,-58-15,44 31,1 0,-15 0,46 15,-2 1,-14-16,15 0,0 0,15 30,15-15,0 0,15 45,-1-32,2 4,-1-2,-14-15,-1 0,15 45,-15-30,60 30,-15 1,-33-21,6 10,27 10,-30-16,0 2,0 14,-1-31,3 2,-2 29,-1-30,2 1,-1-1,-16-1,2 2,14-1,-17-4,4 8,5-12,-14-14,7 7,-60-30,-15-15,46 16,-2-2,-44-44,45 45,0 0,-46-45,47 45,-2 0,-44-46,46 47,-2-2,-44-44,45 30,0 0,-135-150,77 63,-5-7,-72-86,95 127,-10-15,-56-82,77 105,-2 0,-74-46,91 78,-2-4,-59-43,74 59,2 2,-46-31,45 45,-1 0,-14-46,16 47,-2-2,-14-14,15 15,0 30,15 0,0 0,0 0,0 0,0 15,0 1,0 29,15-17,0 4,-15 43,31-13,-2-4,-29 18,15-32,0 2,-15 89,28-39,5 19,-33 50,0-56,0-7,-30 33,30-62,0 4,-61 29,47-51,-2 10,-44 40,60-58,0-4,-90 33,61-33,-2 4,-59-2,74-13,2-4,-77 17,46-30,0 1,-15-1,31-16,-2 2,-59-46,44 30,2 0,-107-121,62 32,-2-2,-120-210,114 134,-16-26,-98-198,105 177,2 7,-137-214,140 218,-8-15,-71-143,102 205,5 11,-77-95,105 165,0 0,-76-76,94 110,-6-8,3 19,16 15,-2 0,38 37,-14-14,22 52,-2-32,4 4,59 149,-1-30,0-2,90 152,-48-126,7 11,102 144,-85-126,-12-17,127 144,-105-150,-1-1,165 121,-159-159,19 16,111 53,-162-119,-8-4,110 32,-110-76,8 2,12-15,-82-18,12 4,9-78,-44 31,-2 0,-44-90,0 62,0-4,-60-119,19 98,-8-14,-71-174,45 137,0-2,-106-135,110 143,-8-14,-102-189,103 158,6 15,-108-203,90 197,-1-2,-119-195,110 218,-11-15,-99-142,118 192,4 5,-93-107,122 151,-2-3,-89-58,108 92,-7-4,-41-28,60 45,0 0,0 15,30 14,0 2,0 6,0-14,0 52,30 0,0 0,0 30,-2-19,4 9,58 130,-13-42,-3-5,46 108,-47-125,4 8,74 117,-55-147,18 22,67 125,-77-136,2 1,74 44,-80-94,11 8,39 27,-59-46,-1 0,30 15,-62-61,4 2,-2-1,-31-1,2 3,-8-32,-16 0,-37-61,16 47,-2-2,-134-194,66 84,-12-19,-145-185,119 131,4 7,-123-169,140 216,-8-11,-102-144,117 189,8 11,-65-110,91 149,0 1,-30-90,61 107,-2-4,-29-13,44 29,2 2,14-1,0 15,0-1,22 16,-14 0,14 23,-14-15,52 22,-5-3,10 6,55 57,-41 4,-7-8,108 65,-75-46,1 0,74 76,-66-68,13 14,83 84,-102-104,-6-4,49 77,-76-89,30-1,15 30,-64-64,39 38,-5-3,-63-37,6 12,-3-6,-15-30,0 0,-15 0,0 1,0-2,0 1,-90-90,33 46,-6-2,-178-74,70 59,12 2,-142-91,151 59,-1 31,-149-120,207 104,-55-28,-123-107,164 114,-26-16,-108-127,138 91,-4-3,-134-149,131 146,10 10,-81-96,122 152,-2-2,-59-59,77 77,-4-4,-13-13,44 44,2 2,-17-17,31 17,0-2,0 46,0-16,0 3,31-17,-17 14,2 2,14 44,-16-32,2 4,104 148,-18-19,6 9,43 131,-54-149,16 26,68 123,-75-141,28 41,107 130,-106-151,0 0,106 121,-111-171,10 11,101 99,-132-144,23 19,48 35,-107-91,4 2,44-1,-78-31,4 2,-17-61,0 30,0 0,-90-120,31 62,-2-4,-150-209,67 99,-12-16,-145-143,117 177,7 7,-153-184,166 198,-3-4,-133-134,172 160,-15-18,-97-112,119 150,1 2,-90-152,108 140,-6-8,-133-252,103 144,6 13,102 204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3:04.029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6465 3068,'-30'30,"30"-16,0 2,-30 44,30 15,0 0,0 76,29-65,2 8,29 177,2-87,-3-8,61 155,-31-153,2 5,60 118,-53-146,14 20,68 96,-73-118,-3-5,76 92,-63-108,7 7,86 71,-113-100,17 21,36 49,-60-90,1 1,29 29,-64-64,8 8,-4-4,-12-12,-6-6,-42-12,16 1,-2-1,1 0,-60-90,30 60,0 0,-45-61,46 47,-2-2,-224-284,97 86,-15-23,-173-335,163 250,5 13,-137-352,170 343,-11-26,-99-227,162 305,5 21,-107-116,121 243,-2-5,-90-87,109 139,-6-8,-42-42,59 91,2 0,-31-30,45 46,0-2,-15 16,16 0,58 60,-30-31,2 2,14 59,1-13,-2-3,61 136,-32-64,4 9,59 116,-52-119,12 26,39 123,-29-150,-1-1,60 150,-48-125,6 11,73 115,-85-150,18 28,67 152,-77-151,2 1,75 120,-80-157,8 12,71 85,-86-100,-7-12,63 52,-74-91,-2 0,17 30,-34-77,6 5,-3 12,-29-29,-2-2,-6-7,-16-14,-7-38,0 16,-30-32,15 31,0 0,-45-75,45 31,0-3,-135-148,71 69,7 11,-78-110,89 149,2 1,-92-120,80 110,-8-11,-101-129,87 116,5 7,-92-123,94 125,-9-11,-55-84,94 154,-8-9,-56-55,75 75,-1 0,-44-75,62 91,-4-2,-58-60,59 76,2 0,-31-45,45 45,-1 0,-44-15,46 30,-2 0,-14-30,15 30,0 0,0 0,30 30,7-8,-14-14,52 82,-14 2,-1-3,75 151,-30-75,0 1,91 105,-82-115,12 18,69 127,-87-147,-5-7,62 93,-75-120,1 31,44 59,-77-144,34 49,-17 35,-22-100,14 20,-22 20,-1-61,3 3,-10-10,-14-14,6 6,-88-88,59 45,-1-3,-134-148,55 69,10 12,-66-142,92 137,-2-2,-89-135,108 129,-6-17,-73-111,77 122,-2-5,-74-117,92 128,-4-17,-58-171,59 160,1 9,-60-170,60 180,0 2,-60-152,61 171,-2-10,-59-131,59 118,1 6,-120-184,78 143,-6-15,-73-97,111 175,-10-21,-40-34,61 106,-2-2,-29-44,46 62,-2-5,-14 3,15 30,0 0,-16 0,16 0,61 30,-46 1,0-18,0 4,0 43,26-20,8 10,-4 10,-16-17,2 4,14 104,-16-82,32 102,14 70,-15-108,0 4,15 104,-16-96,3 10,13 86,-20-121,10 31,10 59,-14-103,-2-3,16 46,-31-79,3 8,-2 11,-3-49,6 9,-33-20,0-1,0 2,0-1,-30-120,16 75,-2 0,-44-76,33 37,-7-12,-86-144,47 92,-4-5,-74-117,81 128,-10-17,-70-172,95 179,-10-26,-86-153,80 187,-8-12,-41-115,78 143,-7-14,-71-129,89 134,2 4,-61-108,60 136,0 0,-30-76,46 110,-2-8,-45-71,46 74,0 2,-15-16,30 30,0 0,-30-1,16 18,-2-4,1 2,30 60,-15 16,28-19,4 6,-2 72,-16-51,2 12,45 160,-3-65,4 9,28 145,-37-156,14 43,54 144,-54-199,16 37,37 102,-48-144,6 16,13 98,-34-156,6 10,-3 56,-29-88,-2-6,1 33,0-60,0 1,-30-1,14-32,2 4,-16-2,0-15,0 0,0 0,-30-60,30 31,0-2,-60-74,45 45,0 0,-75-196,47 82,-4-13,-74-128,75 145,2 9,-76-155,77 156,-4-10,-73-146,91 188,-3-14,-58-114,60 134,0 4,-60-108,46 123,-2-4,-44-119,48 128,-7-14,-41-114,60 135,0 2,-60-106,61 107,-2-5,1-132,30 118,0 3,-30-91,30 121,0-2,0-60,0 94,0-6,0-27,0 31,0-2,0 1,0 15,0 0,0 37,0-14,0 22,15-15,0 0,15 45,14 13,2 5,44 72,-27-25,-6-10,34 126,-16-106,0 1,45 104,-64-127,8 15,57 112,-59-116,-4-7,32 93,-31-92,2 5,60 57,-51-82,10 15,10 67,-29-88,-2-4,32 33,-48-49,4 6,13 12,-13-28,-4-4,-13-27,-1-3,2 4,-1-32,-16 13,2 4,0-2,-32-60,-44-15,47 46,-4-3,-43-73,31 46,-2-2,-59-104,47 92,-4-5,47 63</inkml:trace>
  <inkml:trace contextRef="#ctx0" brushRef="#br0" timeOffset="1">5503 512,'-30'0,"23"0,-16-30,8 30,0 0,-45 0,45 0,0 0,-15 30,16-16,-2 2,-14 14,15-2,-1 4,16 59,0-5,0 8,0 116,16-69,-1-11,15 171,15-120,0-2,15 152,-17-171,4 11,13 130,2-132,-3-8,31 140,-46-138,2 5,44 132,-48-145,6 21,42 125,-29-134,-1-4,30 108,-47-127,4 13,13 83,-13-99,-4-11,18 50,-32-106,2 3,-1 43,-16-77,2 4,-16-17,15 1,0-2,0 1,-60-90,15 0,30 30,0 0,-60-120,31 49,-2-9,-60-221,47 139,-2-6,-104-374,80 250,-11-47,81 369</inkml:trace>
  <inkml:trace contextRef="#ctx0" brushRef="#br0" timeOffset="2">4962 1174,'-60'0,"17"14,-4 2,-14-16,46 0,0 0,-15 30,16-1,-2 2,16-1,0-14,0-2,30 46,0 0,0 0,91 151,-36-69,10 16,55 113,-72-101,-5-9,77 139,-46-137,3 5,43 133,-80-133,10 25,71 167,-62-150,2 1,59 180,-48-173,7 15,131 248,-83-184,-13-22,-144-275</inkml:trace>
  <inkml:trace contextRef="#ctx0" brushRef="#br0" timeOffset="2854">3579 7427,'0'0,"0"0,0 0,0 0,-30-60,30 31,0-2,-60-209,31 96,-2-13,-90-144,75 146,2 10,-76-156,61 153,-2-5,-120-178,111 178,-10-24,-101-184,107 197,-2-3,-104-194,91 199,-3-6,-88-133,125 191,-10-20,-56-81,91 136,0 0,-60-46,76 93,-2-4,-14-28,15 45,0 0,15 15,15 0,0 0,7 22,-14-14,22 22,0-15,0 0,30 45,-31-31,2 3,-1-2,-16-4,3 8,13 26,-1-30,2 0,-31 0,14-1,2 2,-16 29,0-29,0-1,0 30,14-31,2 2,-16-1,14-2,2 4,-16-2,15 0,0 0,-15 0,15-1,0 2,15-1,-2-2,4 5,-2-3,1 0,-2 0,32 30,-33-31,4 2,28-1,-29 1,-2-2,31 1,-15 0,0 0,15 1,-31-17,3 2,28 14,-1-16,2 2,29 14,-30-15,0 0,31 15,-35-2,8 4,-4-2,-15-15,0 0,15 15,-15 15,1 0,-46 16,15-30,0-2,-45 31,-1-15,1 0,-30-15,46-1,-2 2,-74-1,29 16,2-1,-92-15,78-1,-4 2,-43-31,92 14,-4 2,32-16</inkml:trace>
  <inkml:trace contextRef="#ctx0" brushRef="#br0" timeOffset="3465">4180 7367,'0'0,"0"0,0 0,0 0,-60-60,31 31,-2-2,-89-89,50 50,-11-11,-129-129,87 87,5 5,-182-152,152 123,-5-7,-478-387,262 215,-44-40,22 66,315 269,2 2,-167-152,167 107,-2-2,-135-105,129 113,-16-14,98 82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00:53:12.56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 1,'0'30,"-30"-30,15 0,30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3:10.275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1 1,'0'0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3:09.565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4119 5833,'-180'-150,"35"63,-11-7,-175-116,171 108,-40-37,-191-101,264 162,-107-55,-367-227,312 184,-114-69,193 94,112 81,98 70,0 0,0 0,0 0</inkml:trace>
  <inkml:trace contextRef="#ctx0" brushRef="#br0" timeOffset="1">4961 4420,'0'0,"-150"-90,59 29,1 2,-210-122,127 95,-15-8,-233-177,188 100,15 11,-654-531,323 231,-15-12,-127-129,470 380,21 21,200 200</inkml:trace>
  <inkml:trace contextRef="#ctx0" brushRef="#br0" timeOffset="2">4510 3969,'-90'-60,"31"16,-2-2,-180-165,115 85,-19-18,-125-157,136 137,-3-3,-103-103,166 151,-3-3,-73-58,122 124,-4-9,32 65</inkml:trace>
  <inkml:trace contextRef="#ctx0" brushRef="#br0" timeOffset="3">5081 3548,'0'0,"0"0,-90-60,18 31,-6-2,-193-180,85 72,11 8,175 131</inkml:trace>
  <inkml:trace contextRef="#ctx0" brushRef="#br0" timeOffset="4">5021 2315,'0'0,"-60"-30,46 16,-2-2,-134-74,54 35,-19-10,-155-86,108 78,-7-4,-162-103,177 110,-23-11,177 81</inkml:trace>
  <inkml:trace contextRef="#ctx0" brushRef="#br0" timeOffset="5">4089 1203,'0'0,"0"0,-90-30,29 15,2 0,-152-45,110 31,-8-2,109 31</inkml:trace>
  <inkml:trace contextRef="#ctx0" brushRef="#br0" timeOffset="304">4390 151,'-60'-30,"44"30,2 0,-77-61,34 47,-6-2,-27-14,59 30,2 0,29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3:20.645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1 3856,'270'-180,"-240"60,22 34,-13 21,21-115,-24 52,-12 45,36-157,-31 122,2-5,-1-117,-2 142,4-15,-2-97,0 135,1 0,-1-106,-2 96,4-10,-2-56,-15 105,0 2,-15-76,15 76,0-2,-15-75,14 93,2-4,-16-58,0 44,0 2,0-16,0 30,0 0,0-30,0 28,0 3,0-1,0 15,0 0,0 1,0-2,0-14,0 15,0 0,0 0,0 0,14 15,2 0,-16-30,0 15,0 0,0 8,0-16,0 14,0-12,0 13,-30 16,0-8,15 0,0 0,-15 0,16 0,28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3:24.158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0 542,'271'-150,"-241"120,31 15,-2 0,31-46,-15 32,1-2,44-29,-53 60,-14 0,67-30,-55 14,-9 2,34-16,-40 30,-10 0,50-30,-27 30,-5 0,32-30,-46 30,2 0,44 0,-42 16,-6-2,49-14,-16 15,0 0,-15-15,-32 14,4 2,58 14,-13 1,-3-2,46 1,-47 14,4 3,44 13,-28-13,-6-4,3-13,-30 0,0 0,31 0,-35-1,8 2,-4-31,-16 15,2 0,14-15,-31 15,2 0,30-15,-30 16,-2-2,1-14,0 0,0 0,0 0,-16 15,2 1,14-16,-15 0,0 0,15 0,-15 14,0 2,15-16,-16 13,2 4,15-17,-1 15,0 0,0-15,-17 0,4 0,13 30,1-15,-2 0,1-15,-1 0,2 0,-1 0,-2 14,4 2,-2-16,1 0,-1 0,0 0,-1 15,2 0,29-15,-29 0,-2 0,1 0,0 0,0 0,0 0,-1 0,2 0,0 0,-1 15,0 0,0-15,-16 0,2 0,6 22,-14-14,14 14,-14-14,-8 22,14-16,2 2,-1-1,-30 0,15 15,0-7,0-15,0 6,-30 2,30-2,0 2,0 14,0-16,0 2,0 14,0 1,0-2,-30 1,30-15,0 0,0 15,0-16,0 2,0 14,0-14,0-2,0 9,0-16,0 15,0-13,0 12,0-12,22 12,-14-12,6 5,-28 2,14 6,0-14,0 6,30 2,-30 14,0 0,-30-30,30 15,0 0,-30-15,17 0,26-30,-13 21,-30 18,15-9,0 0,-15 0,15 0,0 0,-1 0,2 0,-17 0,17 0,-2 0,7 0,-12 0,6 0,0 0,-15 0,16 0,-2 0,1 0,0 0,-15 0,15 0,0 0,-15 0,0 0,23 0,-16 0,-7-30,23 23,-16-16,14 14,-12 18,-10-9,23 0,-14 0,16 0,-18 0,-6 0,24 0,-18 0,16 0,-14 0,15 0,-16-30,14 21,-12 18,-9-9,21 0,-12 0,13 0,-14 0,15 0,-46 0,23 15,0 0,-31-15,47 0,-2 0,-14 0,15 0,0 0,-15 0,15 0,0 0,-15 0,16 0,-2 0,-14 0,15 0,0 0,-15 0,15 15,0 0,-15-45,14 30,2 0,-17 0,16 0,0 0,1 0,-2 0,-14 0,15 0,0 0,-15 0,16 0,-2 0,-14 0,18 0,-6 0,3 0,0 0,-15 0,16 0,-2 0,1 0,0 0,-15 0,15 0,0 0,-16 0,25 0,-18 0,18 0,-18 0,-6 0,30 30,0-8,0-14,-30-8,30 15,0 0,-30 15,30-14,0-2,0 16,0 0,0 0,-30 0,30-16,0 3,-30 13,30-15,0 0,0 15,0-1,0 2,0-1,0-15,0 0,0 15,0 0,0 0,0 0,0-2,0 4,0 29,0-17,0 2,-30 14,30-5,0 10,0 25,0-15,0 1,0 44,0-32,0 4,0-1,0-34,0 6,0 27,15-29,0-2,-15 1,15-15,0 1,-15 14,0-4,0 8,0-4,15-30,0 0,-15 0,0-1,0 2,0 0,0 0,0-2,0 1,0-15,0 0,0 15,0-16,0 2,0 6,0-14,22-8,-14 0,-8 22,0-14,30-8,-15 0,0 0,15 0,-15 0,0 0,16-30,0 30,-2 0,31 0,-31 0,2 0,-1-30,-3 30,6 0,-3-30,-1 30,2 0,-1-30,-1 30,3 0,28-30,1 14,-2 2,1-46,-17 45,4-1,13-14,-32 30,5 0,27-30,-29 30,-2 0,1-30,-1 16,2-2,-1 16,-16 0,2 0,14 0,0 0,0 0,-8 22,-14-14,14-8,-14 0,14 0,-13 0,5 0,-28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3:37.682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5142 4691,'0'-30,"14"30,2 0,-16-60,16 29,-2 2,-44-61,30 61,0-3,-30-58,30 62,0-4,0-28,0 29,0 2,-30-31,30 44,0 2,0-16,0 15,0-1,-30-14,15 15,0 0,8 8,14 44,-37-37,16 0,-2 0,7 0,-12 0,21 15,0 0,-30-15,16 14,-2 3,-74-17,59 0,1 0,-60 0,47 28,-4 4,-73-32,73 0,4 0,-108 0,92 14,-2 2,-29-16,61 14,-2 2,-90-16,75 15,2 0,-76-15,61 15,-2 0,-60-15,74 16,4-2,-47-14,60 0,0 0,-30 0,31 0,-2 0,0 0,16 0,0 0,-15 0,16 0,-2 0,-14 0,17 0,56 0,-13 0,-16 0,2 0,45 0,-31 0,0 0,30 0,-16 15,2 0,14-15,-28 0,-4 0,32 0,-15 0,1 0,14 0,-31 0,2 0,29-30,-29 30,-2 0,31-30,-30 30,0 0,31-30,-33 30,4 0,-2-30,-15 14,0 2,15-16,-1 30,2 0,-9 0,-14 0,6 0,-58 0,31 0,-4 0,-73 0,45 0,0 0,-106 0,65 14,-8 2,-87-16,91 15,0 0,-60-15,92 14,-5 2,-27-16,63 14,-6 2,3-16,15 15,0 0,37 7,-14-14,52 22,-33-16,6 2,57 14,-32-15,5 0,57-15,-37 14,14 2,24-16,-44 0,-4 0,47-30,-46 30,3 0,43-60,-64 46,8-2,-4-44,-15 60,0 0,16-60,-17 45,2 0,-16-15,-16 30,2 0,14-30,-15 30,0 0,0 0,-60 0,30 0,0 0,-105 0,61 0,-3 0,-88 0,94 0,-8 0,-56 0,89 0,1 0,-30 0,32 0,-4 0,2 0,15 15,0 0,0 0,30 0,15-15,1 15,-2 0,31-15,-16 0,3 0,43 0,-36 0,12 0,24-30,-19 30,9 0,10-30,-49 16,8-2,11-14,-15 15,0 0,15 15,-30 0,1 0,-1 0,-2 0,4 0,-10 0,-14 0,-8 30,0-16,0 2,-30-16,30 15,0 0,-90 15,45 0,-1 0,-44-30,62 14,-4 2,-58-16,44 15,2 0,-47-15,63 0,-4 0,-28 0,46 0,-2 0,-14 0,15 0,0 0,-15 0,15 0,0 0,0 0,30-30,15-30,-2 32,4-4,-2-58,15 59,0 1,15-60,-16 61,3-2,-17-29,-17 46,4-2,-17-14,15 15,0 0,7 15,-14 0,-38 0,15 0,0 0,0 0,0 0,-76 30,49 12,-6 6,-102 12,74-14,2-2,-107 16,109-16,-6 3,-103 13,104-13,4-4,-77 17,90-15,0 0,-61 15,79-31,-6 3,-42-2,59-15,2 0,-31 15,45-15,0 0,-16 15,18-16,-4 2,40-16,-16 0,16 0,-15 0,22-30,1 30,-2 0,31-30,-30 30,0 0,60-60,-18 31,7-2,11-30,-45 31,0 0,45-30,-48 32,6-4,-18 2,-16 16,2-2,-46-14,16 15,-2 0,-104 15,65 0,-10 0,-146 0,77 30,-2 0,-105-30,126 14,-10 2,-86-16,157 14,-12 2,-84-16,90 15,-1 0,-29-15,62 14,-4 2,2-16,15 0,0 0,0 0,60 0,-14 0,-2 0,31 0,-2 0,4 0,29-30,-22 16,12-2,39-44,-31 45,3 0,-2-45,-35 46,10-2,25-44,-45 45,1-1,-16-14,-16 16,2-2,-46-14,30 16,0-2,-121 16,61 0,0 0,-120 0,97 28,-15 4,-112-2,113-2,-17 5,-96-3,135 0,0 0,-76 0,96 11,-10 8,5-19,29-15,2 0,-31-15,45 15,0 0,37 7,-14-14,14-8,-14 0,82-30,-16 15,2 0,135-75,-54 43,-14 4,68-47,-88 43,-6 3,64-76,-79 76,6-2,12-14,-57 44,-5 2,2-46,-30 29,0 1,-60 0,16 30,-2 0,-74 0,59 16,1-2,-481 167,135-36,-29 10,104-34,285-90,2-2,-166 61,120-45,-1 0,1-15,32-1,-4 2,2 0,15-16,0 0,15 7,0-14,22-8,-14 0,22 0,0 0,0 0,60-60,-32 45,5-1,147-74,-54 28,-11 4,95-92,-121 90,3-1,88-89,-111 108,13-6,38-72,-73 74,-4 1,18-45,-63 61,4-2,-32-29,0 46,0-2,-60 16,29 0,1 0,-180 60,67 12,-15 6,-263 73,158-28,15-6,-143 64,259-78,-6 4,-73-17,169-48,-6 6,-12-17,45-16,0 0,37 7,-14-14,14-8,-14 0,52-30,14 15,3 0,133-76,-71 36,23-10,138-115,-102 88,-5 3,48-91,-125 122,8-4,57-119,-83 111,14-10,8-70,-59 104,-1 1,0-75,-46 91,2-2,-16-29,0 44,0 2,-60-16,45 30,0 0,-76 30,49-2,-6 4,-102 28,60-15,-1 0,-89 45,93-17,-6 5,-88 12,119-27,4-6,-62 3,75-15,0 1,-46 14,63-32,-4 4,-28-2,45 1,0-2,-15 1,30 0,0 0,22-30,-14 0,22 0,-15 0,0 0,45-60,12 46,7-2,101-104,-24 57,-11 5,95-92,-121 76,3-2,58-105,-81 111,13-10,38-70,-90 89,0 1,30-60,-61 77,3-4,-32-13,0 32,0-4,-91 32,46 0,0 0,-195 90,80-3,-11 6,-190 88,160-42,11-8,-110 50,211-107,-3 2,-88 44,138-78,-6 7,-43 11,91-14,0-2,0-14,0-16,0 2,0-1,30-60,-15 30,1 0,44-15,-32 16,4-2,118-105,-42 60,-5 2,107-121,-94 93,9-7,55-86,-83 97,16-14,38-84,-61 91,0 0,30-61,-48 94,7-6,-19-57,-30 75,0 0,-30-15,14 32,2-5,-46 3,17 18,-64 54,34-13,-4 3,-164 88,98-21,-14 12,-84 40,120-60,2-2,-122 61,138-46,-4 3,-73 13,122-65,-4 10,-59 26,76-30,0-2,15-29,0-15,0 30,30-45,-19 0,8 0,-19-30,13 30,4 0,44-60,9 32,10-4,100-119,-40 58,-9 6,79-123,-76 120,3-1,43-119,-84 141,19-13,35-68,-92 92,4-4,29-28,-62 60,2-1,-91-29,46 47,-2-4,-135 47,66 41,-10 9,-416 220,184-82,-68 45,125-82,254-136,1 0,-105 45,91-46,-2 2,-29-16,46-16,-2 2,16 7,0-15,0 6,0-59,16 30,-2 0,16-15,0 15,0 0,90-105,-4 33,9-6,55-88,-77 93,5-4,42-89,-78 110,6-8,13-71,-36 108,10-6,-5-43,-45 62,0-2,-15-29,0 47,0-4,-30 17,14 0,2 0,-76 0,60 15,0 0,-91 15,53 11,-14 8,-68 11,73 2,3-3,-76 1,91-15,-2 0,-59 15,91-32,-3 4,-28-2,45-14,0-2,15 9,0-15,0 6,60-59,-30 31,0-2,31-74,-33 62,4-4,58-118,0 75,0-1,31-74,-64 78,6-6,-3-73,-19 83,8-14,-19-38,-30 74,0 2,-90-17,48 47,-6-2,-72 46,74 16,1-1,-105 15,93-17,-6 4,-57 13,91-4,-3 8,-28-3,46-33,-2 4,-14-2,16-1,-2 2,16-1,0-14,0-2,0 1,30-60,-17 32,4-4,43-73,0 30,1-1,59-119,-20 80,10-10,41-101,-84 144,16-16,7-98,-60 122,0-2,0-59,-15 91,0-2,-75 31,46 14,-2 2,-104 44,61 14,-2 2,-180 135,114-56,-16 20,-68 36,150-104,2-4,-61 18,105-79,0 6,-16-18,31 1,0-2,0-7,0-14,22-8,-13 0,-9-30,15 15,0 0,15-45,-1 45,2 0,29-75,-4 34,8-9,-4-55,-14 75,-1 0,15-75,-17 91,4-3,-17-28,-14 29,-2 2,-14-1,15 15,0 0,-45 15,16 14,-2 2,-74 44,59 17,2-3,-92 76,48-33,-4 6,-43 28,91-81,-2 10,-30 10,46-28,0-3,-15 1,30-32,0 4,0-2,0 1,0-2,0-59,0 15,30-30,26 17,9-4,-5-28,-30 30,0-1,30-59,-31 47,2-4,29-43,-29 44,-2 2,2-47,-1 61,0 0,-30-30,13 47,4-4,-17-13,15 30,0 0,-45 30,2 25,-4 10,-89 86,67-42,-12 22,-54 50,90-76,0 0,-30 45,45-93,-1 7,-44 26,60-59,0-2,0 1,15-15,0 0,-15-45,14 30,2 0,45-90,-1 44,0 2,90-137,-50 67,11-12,69-85,-86 118,-8 6,35-94,-47 122,2-2,14-59,-62 79,4-8,-2-11,-14 44,-2 2,-44 44,16-1,-2 2,-74 29,62-18,-4 6,-118 102,58-12,3-5,-61 47,92-78,-4 7,-59 41,90-71,2-7,-61 48,61-61,-2 2,-29 29,46-33,-2 7,16-34,0 0,0 0,0 0,0-15,0 0,30-15,-16 0,2 0,-16-30,15 30,0 0,15-60,-1 45,2 0,29-76,2 29,-3 4,31-92,-30 90,0 0,30-91,-33 109,6-6,28-72,-45 89,-2 2,16-32,-33 34,6-6,-33-27,14 47,2-4,-46 17,30 15,0 0,-120 45,63 12,-6 7,-148 71,102-25,8-9,-80 34,108-77,-4 4,-43 13,77-33,-4 7,-14-34,46 0,0 0,15 0,0-16,0 2,22-16,-14 0,22-30,0 15,1 0,59-75,-19 33,8-7,132-146,-43 87,-6 5,49-92,-94 122,6-4,88-119,-100 127,18-12,52-115,-110 140,8-8,11-71,-47 121,4-3,-47-28,16 29,-2 2,-104 59,46 15,-2 0,-134 106,66-52,-13 12,-113 70,132-90,5-2,-77 31,121-47,-3 5,-58 12,93-63,-6 6,-27-3,45-15,0 0,-15 15,30-16,0 2,22-16,-14 0,6 0,2-30,12 16,4-2,-2-44,0 45,0 0,60-75,-20 62,11-4,9-89,-27 74,-6 4,33-77,-44 90,-1 0,15-61,-32 63,4-4,-2-28,-14 45,-2 0,-14-15,0 15,-90 60,48-17,-6 4,-43-2,46 16,0-1,-45-15,61-2,-2 4,-59-2,59 16,2-2,-32-44,47 15,-2 0,-14 15,30-16,0 2,0-1,30-60,-15 31,0-2,46-44,-14 29,-4 2,47-61,-30 45,0-1,30-44,-18 47,7-4,-19-43,-15 60,0 0,-15-30,0 30,0-1,-30 1,14 17,2-4,-46-13,15 15,-30 60,31 13,-2 5,-44-3,29-29,2-2,-91 61,75-1,-1 2,-44 0,62-34,-4 6,-28-3,60-14,0-2,0-14,15 0,0 0,15-30,-16 14,2 2,44-16,-29 0,-2 0,32-30,-18 30,4 0,73-60,-41 45,-8 0,110-45,-77 30,2 0,45-30,-95 32,8-4,26-28,-45 29,0 1,15 0,-31 16,2-2,-8 39,-15-16,-99 53,46-14,0-1,-45 15,46-2,-2 4,-44-2,58-13,3-4,-61 18,61-17,-2 2,1-16,16-16,-2 2,-14 14,14-15,2 0,14 7,0-14,22-8,-14 0,22 0,-15 0,0 0,45-30,-3 16,6-2,-2-44,-31 44,0 2,30-46,-17 45,4 0,13-46,-13 30,-4 2,17-31,-29 30,-1 0,0-30,-16 31,2-2,-16-29,15 44,0 2,-15-17,15 17,0-2,-75 46,46-16,-2 3,-105 43,61-15,0 0,-90 45,92-32,-4 4,-59-2,75-13,2-3,-16-14,46-1,-2 2,-14-31,16 13,-2 4,37-17,-12 0,13 0,-14 0,52-60,-1 45,2 0,-1-45,-31 45,3 0,58-46,-7 34,14-6,-7-57,-28 59,-3 2,31-61,-46 75,2 0,14-76,-18 64,6-6,-18-27,-15 45,0 0,-15-15,0 16,0-2,-30 16,15 15,0 0,-45 15,30 0,0 0,-60 0,62-2,-4 4,-28-1,31-2,-3 2,-28-1,46-16,-2 2,-14 14,14-14,2-2,14 8,0-14,0 14,0-14,0 6,30-28,-16 14,2 0,44-30,-21 30,13 0,8-30,-3 16,6-2,27-14,-49 16,8-2,12-14,-18 15,4 0,13-15,-31 30,2 0,-1 0,-16 0,2 0,-46 0,15 0,-30 30,16-1,-2 2,-89 59,42-12,5-6,-77 18,105-45,0 1,-76-16,93-2,-4 4,-28-2,29-15,2 0,-1-15,30 15,0 0,0-45,13 30,4 0,13-30,0 15,0 0,0-15,-2 16,4-2,29-44,0 44,-2 2,1-47,-17 47,4-2,13-44,-18 46,6-2,13-14,-32 15,2 0,-1-15,-3 16,6-2,-3-14,1 14,-2 2,-29-16,14 30,2 0,-46 0,16 0,-32 0,31 15,0 0,-45 15,32-3,-4 6,-59-3,53 9,-14 12,-8 9,30-30,0 0,0 31,16-33,-2 4,-14-2,30-15,0 0,0 15,0-1,0 2,22-31,-14 0,22 0,-15 0,0 0,15 0,-1 0,2 0,29-30,2 14,-3 2,31-16,-45 15,0 0,15-15,-31 16,2-2,29-14,-13 14,-3 2,-14-17,-1 17,2-2,-1-14,-16 30,2 0,14-30,-15 15,0 0,0 0,-90 30,30-15,0 0,-76 0,65 14,-8 2,-56-16,74 16,2-2,-46-14,60 15,-1 0,1-15,15 0,0 0,-15 0,15 0,0 0,37 23,-14-16,14-7,-14 0,-8-30,15 30,0 0,15 0,-2 0,5 0,27-30,0 30,0 0,0-30,-17 16,4-2,13-14,2 15,-3 0,1-15,-30 30,0 0,0-30,-2 30,4 0,-2-30,-14 30,-2 0,1 0,-60 0,31 14,-2 2,-44 14,33-17,-6 4,-57 13,60-15,0 0,-31-15,34 14,-6 2,-27-16,46 14,-2 2,-14-16,30 15,0 0,0 0,30-30,-16 15,2 0,14 0,-16 0,2 0,44-30,-30 30,1 0,29-30,-16 30,2 0,14-30,-29 30,-2 0,1-30,-1 16,2-2,-1 16,-1 0,3 0,-2-30,0 30,0 0,-30-30,14 30,2 0,14 0,-16 0,2 0,-1 0,-30 30,-45 0,44-14,2-2,-46 46,30-30,-1 0,-29 0,46-16,-2 3,-14 13,15-15,0 0,0 0,30 0,-15-45,0 15,30 30,-16-15,2 0,44-30,-29 14,-1 2,30-17,-31 17,2-2,29-44,-33 47,6-4,-3-13,0 15,0 0,0-15,-15 30,0 0,8 0,-16 0,8 0,-60 0,45 14,0 2,0 6,0-14,-30-8,30 15,0 0,-30 15,30-16,0 2,0 6,0-14,0 14,0-14,22 15,-14-15,14-8,-14 0,7 0,-30-31,31 31,-2 0,-14-30,0 15,0 0,0 9,-30-18,22 16,-14-14,15 15,14 14</inkml:trace>
  <inkml:trace contextRef="#ctx0" brushRef="#br0" timeOffset="1718">5443 4571,'0'-30,"0"0,0 14,0 2,0-47,0 47,0-2,0-44,0 46,0-2,0-44,0 44,0 2,0-46,0 30,0 0,0-30,0 45,0 0,0-16,0 16,0 0,0-45,0 46,0-2,0-14,0 14,0 2,0-16,0 15,0 0,0-15,0 16,0-2,0 1,0 0,0-15,0 15,0 0,0-1,0 2,0-2,0 1,-30-15,21 22,18-14,-39 22,21 0,-12 0,13 0,-14 0,-8 0,16 0,-2 0,-15 0,16 0,0 0,1 0,-2 0,-14 0,15 0,0 0,-15 0,15 0,0 0,-15 0,16 0,-2 0,-44 0,45 0,0 0,-45-30,45 30,0 0,-46 0,29 0,4 0,-62 0,60 0,0 0,-60 0,61 0,-2 0,-60 0,60 0,2 0,-61 0,60 0,0 0,-60 0,62 14,-4 2,-59-16,60 0,2 0,-61 0,46 15,-2 0,-44-15,58 0,4 0,-63-30,61 30,0 0,-30 0,46 0,-2 0,-44 0,44 0,2 0,-16-30,15 30,0 0,-15-30,15 15,30 30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3:40.364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1173 2676,'30'0,"-16"0,2 0,45-30,-32 30,2 0,29-30,-31 30,2 0,-1-30,1 30,-2 0,1 0,0 0,0 0,0-30,-16 30,3 0,4 0,-12 0,13 0,-14 0,6 0,-58 0,-17 0,46 15,0 0,-45 15,31-15,-2 0,-59 15,49-16,-8 2,-41-16,59 15,1 0,-60-15,61 15,-2 0,-29-15,44 16,2-1,-46-15,45 0,0 0,-15 0,15 14,0 2,-16-16,16 15,0 0,-15-15,15 0,30 30,-15-30</inkml:trace>
  <inkml:trace contextRef="#ctx0" brushRef="#br0" timeOffset="577">91 3067,'0'-30,"0"0,0 15,0 0,0-45,0 31,0-2,0-60,14 63,2-4,-16-58,0 60,0 0,0-120,14 63,2-7,-16-86,0 98,0-17,-30-81,30 91,0-2,-30-90,30 125,0-8,-30-86,30 88,0 3,-30-61,30 91,0-2,-30-29,30 32,0-4,0 32</inkml:trace>
  <inkml:trace contextRef="#ctx0" brushRef="#br0" timeOffset="995">181 2736,'90'-180,"-90"90,14 20,2-11,-16-39,0 59,0 2,0-152,15 109,0-6,-15-133,14 145,3-18,-17-96,15 118,0 3,-15-121,14 136,2-3,-16-73,15 87,0 6,-15-64,0 91,0 0,0 30</inkml:trace>
  <inkml:trace contextRef="#ctx0" brushRef="#br0" timeOffset="1494">2346 361,'30'30,"-30"0,0-16,0 2,30 14,0 1,0-1,0 0,-1-16,2 2,-8 6,-16-14,-7 22,0-15,0 0,0 0,-30-30,15 30,0 0,-75-15,45 30,0 0,-45 0,42-14,6-2,-109 16,60-15,2 0,-92-15,123 15,-4 0,-88-15,71 16,7-2,-48-44,76 30,-2 0,-74 0,78 0,-6 0,48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4:08.814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1 0,'0'0,"0"60,31 3,-2-5,31 32,-16-16,2 2,164 135,-69-70,19 18,141 142,-127-127,-17-17,143 174,-122-138,5 4,118 164,-159-176,16 21,113 125,-137-152,2 3,105 148,-126-171,11 13,54 99,-71-131,-8-10,50 81,-62-122,2 2,29 29,-49-77,9 5,10 12,-59-45,-2 0,1-45,-1 30,2 0,-31-30,0 16,0-2,-60-105,30 61,0 0,-180-181,96 99,-13-16,-204-203,129 159,13 13,-262-322,199 229,-7-7,-282-373,302 339,-33-45,272 368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3:51.482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6465 8434,'-30'-60,"9"39,12 12,-111-142,59 44,2 4,-92-138,92 123,-2-4,-89-119,70 130,9 12,-79-142,104 149,2 4,-107-123,94 126,-6-10,-87-116,104 105,2 2,-77-106,62 135,-2-1,-59-74,92 94,-4-8,-58-57,59 91,1 0,0-30,16 46,-2-2,-14-14,15 30,0 0,-15 0,15 0,30 30,-15-8,0-14,0 22,15 0,0 0,15 0,-16-1,2 2,14 30,-14-15,-2-2,47 106,11-19,6 9,12 10,-43-56,-4-8,47 65,-45-76,1 0,14 15,-18-33,6 7,12-4,-14-14,-2-2,-14-14,0-1,1 2,-9-9,-14-14,-8-38,0 15,30 30,-30-45,0 15,0 0,-30-75,30 60,0 0,-30-91,14 43,1 6,-45-108,30 90,0-1,-60-89,62 109,-4-8,-58-72,59 105,2 2,-32-76,47 91,-2-2,-44-30,47 34,-4-6,-13 3,15 30,0 0,0 0,30 30,-15 30,0-30,0 1,30 29,-2-5,4 10,58 145,1-28,-1-3,30 92,-33-141,6 10,28 71,-59-118,-4-6,32 64,-45-92,0 2,16 29,-34-63,6 6,-3-33,-1 15,2 0,-31-45,14 30,2 0,-16-90,0 50,0-10,0-131,0 92,0-2,-30-149,30 113,0-17,-60-157,28 145,4 12,-93-157,77 182,-2-3,-74-148,77 171,-4-13,-104-98,75 149,2 2,-46-62,91 78,-2-4,-60-43,60 74,2 2,-1-16,15 30,0 0,-15 30,30-16,0 2,22 6,-14-14,-8 52,15-15,0 0,-15 15,14-4,2 9,44 115,16-45,-1 1,15 74,-33-82,6 15,27 37,-43-87,-3-5,16 32,-31-61,2 2,-1-1,-16-31,2 2,14-31,-15 16,0-2,-15-44,0 16,0-2,0-14,0 15,0 0,0 0,0 0,-30-105,16 63,-2-6,-44-118,29 88,2 6,-61-154,45 137,-1-2,-104-135,79 156,-8-10,-72-86,105 135,2 2,-76-46,91 61,-2-2,-59-29,58 60,3 0,-1 0,15 0,0 0,-15 30,16-16,-2 2,-14-16,15 0,30 30,-15-16,0 2,-30-16,30 16,0-2,-30-14,30 15,0 0,0 0,0-60,-30 45,23 0,-16 0,15 0,16-30,-8 23,-30 14,14-7,2 0,-16 0,15 0,0 0,-16 0,18 14,-4 2,-13-16,15 0,0 0,-15 0,30 15,0 0,22 8,-14-16,-8 16,0-16,0 23,0-16,0 2,0 15,15-17,0 2,-15 44,15-17,0 4,15 13,-3-20,7 10,-4 10,-16-16,2 3,14 13,-17-33,4 6,13 27,0-30,0 0,-30 0,0-15,0 0,22-15,-14 0,14 0,-14 0,-8-30,0 15,0 0,0 6,0-12,0 6,0 0,0-15,0 16,-30-32,30 15,0 2,-30-122,16 79,-2-6,-74-163,35 118,-10-24,-26-64,61 121,0 0,-60-90,76 108,-2-7,-44-71,60 104,0 2,-30-16,30 31,0-3,0 2,0 17,0 56,0-12,15-16,0 0,-15 15,15-1,0 2,15 29,-16-32,2 4,14 28,-15-29,0-2,105 152,-33-37,7 12,56 115,-79-130,8 19,42 80,-60-102,-2-5,61 77,-62-122,5 5,-3 57,-45-56,0-8,15 5,-15-47,0 2,15 14,-16-33,2 6,14-33,-15 0,0 0,7 22,-14-14,7 7,-30-60,15 15,13 17,4-4,-17-43,15 45,0 0,-15-45,0 45,0 0,0-76,14 36,2-10,-16-55,29 91,3-2,-32-60,14 63,2-4,-16 2,15 15,0 0,-15-15,14 30,2 0,-16-30,0 17,0-4,0 2,0 0,-30-15,22 23,16-16,-8 16,-30-16,30 8,0 0,0-15,0 15,0 0,-30-16,14 16,32 0,-16 8,0-16,0 17,0 42,0-13,0-16,22 16,-14-15,22 22,-16-16,2 2,14 44,-15-29,0-2,15 1,-15 0,0 0,15 30,-16-17,2 4,14 14,-14-31,-2 0,16 30,-15-31,0 2,-15 29,16-12,-2-6,-14 18,15-30,1 1,-16 29,14-32,2 4,-16-2,15 1,0-2,-15-7,0-14,0 6,-60-88,44 43,1 2,-135-212,79 84,-8-16,79 173</inkml:trace>
  <inkml:trace contextRef="#ctx0" brushRef="#br0" timeOffset="883">8420 13635,'-31'-60,"16"45,0 0,-45-75,44 41,2 8,-46-80,60 75,0 2,-60-16,43 43,4 4,-47-77,44 26,2 8,-46-95,30 78,-1-4,-89-134,57 102,6 8,-93-170,74 150,1 2,-75-122,93 156,-6-10,-28-86,76 104,0 4,-45-47,46 91,-2-2,16-29,0 44,0 2,0-17,15 31,0 0,-15-30,0 30,0 0,0 0,30 0,-30 0</inkml:trace>
  <inkml:trace contextRef="#ctx0" brushRef="#br0" timeOffset="24455">3910 6299,'0'60,"15"-29,0-2,-15 62,29-32,2 2,-1 29,13-33,4 6,133 178,-41-41,-7-9,169 169,-125-140,9 11,175 220,-166-201,33 42,164 189,-178-223,-5-5,153 198,-187-219,13 17,113 142,-143-203,-13-15,96 127,-120-150,1 1,89 89,-95-125,11 11,24 24,-88-89,-3-2,1 2,-31-32,2 2,-31-9,0-14,-90-68,45 30,-1 0,-164-151,83 68,-17-14,-216-174,163 119,3 3,-257-242,234 190,-17-19,-277-291,260 262,-40-43,-250-280,284 315,3 3,-227-257,264 295,-17-19,-187-216,250 278,11 15,-140-173,196 228,-3-5,-73-72,125 155,-10-10,-26-56,76 106,0 0,0 0,60 60,-31-31,2 3,45 73,15 1,-2-2,166 212,-67-85,15 19,143 216,-113-187,-15-17,218 264,-184-245,7 9,177 206,-223-240,25 29,108 121,-162-205,-8-11,80 96,-153-140,4 8,28 42,-56-118,-7-6,3 33,-45-60,0 0,7-8,-14-14,-38-38,15 15,-60-90,17 47,-5-4,-237-179,134 103,-29-24,-196-139,216 170,-11-9,-174-130,204 170,-19-11,-156-99,194 133,3 3,-166-106,167 106,-5-2,-102-45,170 79,-11-6,-69-42,104 60,2 0,14 30,15 0,0 0,45 0,-15 0,0 0,45 30,-30 0,0 0,181 150,-56-52,20 15,126 128,-127-111,13 10,174 161,-155-166,39 31,145 135,-194-175,59 48,106 97,-179-135,-3-1,92 45,-158-111,14 13,23 38,-73-89,-3-2,-44 2,0-32,0 2,-60-31,16 0,-32-60,1 15,0-1,-226-224,93 91,-35-33,-208-179,209 209,3 3,-212-212,214 228,-7-4,-207-194,226 193,-30-25,-196-168,222 178,7 5,-139-152,199 197,-7-5,-101-102,171 170,-12-11,-70-69,106 120,0 0,-15-30,46 31,-2-2,1 0,60 92,-30-47,0 2,45 14,-18 12,6 6,163 192,-59-27,-4-5,183 183,-145-176,19 21,186 185,-198-228,35 35,133 163,-181-196,0 1,121 104,-172-171,13 13,38 38,-87-87,-6-5,34 2,-62-46,2 2,-31-46,-2 14,4 2,-32-76,15 45,0 0,-45-75,1 47,-2-4,-179-284,69 97,11 17,-261-264,182 213,-3-5,-239-268,252 285,-23-30,-169-195,238 267,6 7,-124-153,198 213,-4-7,-104-117,126 175,-10-18,-85-187,91 169,-2-6,-60-133,78 156,-4-11,-43-84,74 148,2 4,14-2,0 30,0-1,30 62,-16-17,2 2,44 14,-15 14,0 2,196 194,-71-56,21 23,139 154,-149-150,-1-1,211 211,-180-195,-1-1,181 196,-205-221,19 21,125 140,-150-166,1 0,120 136,-155-184,8 7,87 56,-143-112,14 15,39 37,-76-90,0 0,15-30,-46-30,3 0,-17-60,1 14,-2 2,-89-227,0 108,-1-4,-149-314,82 224,-15-28,-218-286,163 266,6 9,-169-245,200 292,-9-13,-131-189,176 283,-20-25,-96-168,136 211,0-1,-136-179,155 199,-8-9,-177-251,134 192,4 7,-108-78,165 178,2 3,-46-61,105 135,0 0,-16 15,16 0,0 0,45 30,-15 0,1 0,44 90,-13-24,-4-11,167 336,-30-92,1 3,180 300,-160-273,19 33,201 360,-188-317,-15-28,173 314,-211-360,0 0,91 210,-172-317,12 33,40 104,-74-236,-4-9,17 64,-61-137,2 5,0-18,-16-29,0-2,-15-59,0 15,0 0,-91-226,49 71,-6-21,-162-290,87 190,5 11,-182-351,140 327,-11-24,-160-303,208 372,-24-53,-154-199,185 294,-9-17,-145-217,171 267,-13-23,-128-184,116 221,7 9,-93-170,120 197,-1-2,-59-135,94 173,-8-14,-57-69,91 120,0 2,-60-61,76 91,-2-2,-14-29,30 44,0 1,-30-15,30 16,0-2,22 16,-14 0,7 0,-30 30,37-30,-14 0,7 0,-30-30,-15 0,30 15,0 0,-30-45,16 46,-2-2,-44-44,46 46,-2-2,-14-44,14 29,2 2,-17-32,31 47,0-2,-30-44,30 46,0-2,-30-14,15 15,0 0,-15-15,15 15,0 0,0-1,0 2,-15 14,15 0,0 0,8 0,-16 30,23-15,0 0,0 15,14-2,2 4,-16 28,31-13,-2-4,91 288,0-76,1 1,29 75,-79-175,9 19,10 95,-59-131,-2-7,1 48,0-90,0 1,-30 29,14-78,2 6,-16-18,15 1,0-2,-45-59,15 16,30-2,-15 7,-30-72,15 21,0 0,-75-151,61 82,-2-12,-120-190,74 160,4 11,-77-170,75 180,-1-1,-74-150,86 157,8 18,-185-265,119 192,4 7,88 162,30 15,0 0,-30 15,15 0,60 0,-45 30,0-16,0 2,0 14,15 0,0 0,-15 30,28-2,4 5,-32 27,15-28,0-4,-15 32,15-30,0 0,-15 31,28-35,4 8,-32-4,15-15,0 0,-15 45,29-17,2 5,-1 72,11-68,9 17,10 81,-1-61,2 2,-1 60,-17-82,4 12,13 40,-15-77,1 2,-16 14,-1-46,2 2,-31-16,14-2,2 5,-16-63,15 30,0 0,-15-61,0 47,0-2,-60-164,46 83,-2-17,-44-186,31 126,-3-13,-58-144,47 203,-4-14,-43-129,44 179,2 4,-47-123,62 137,-2-2,-59-74,48 93,-6-7,-42-26,75 60,0 0,-45 0,30 30,-1 0,31 22,0-14,0 52,0-29,0-2,0 61,0-32,0 5,0 87,0-41,0-8,61 350,-3-112,4 14,-32 128,-4-295,8 49,-4 126,-15-185,0 9,-15 55,0-153,0 7,0 26,16-73,-2-4,8-43,-14 0,-8-30,0 16,0-2,0-165,0 60,0 2,-30-272,16 160,-2-19,-74-231,59 247,2 17,-152-565,93 310,-4-18,2 220,76 270,-2 0,-44-121,44 75,2 2,-17 14,17 30,-2 0,-14 0,17 14,-4 2,-13-16,30 15,0 0,0 45,0-31,0 2,0 60,0-30,0-2,0 1,0-15,0 0,0 376,29-93,2 36,29 237,-1-295,3 19,-2 126,-32-270,4 29,28 151,-15-181,0 1,15 59,-31-140,3 11,-2-51,-2-32,4 4,-10-10,-14-14,-8-38,0 15,0-90,0 48,0-6,-30-178,30 103,0 5,-60-288,16 187,-3-13,-73-204,73 247,4 18,-77-265,75 240,0 1,-76-241,93 251,-4-21,-28-140,45 226,0-1,-45-104,60 184,0-8,-30 33,16 18,-2-4,16 47,0 0,0 1,0 29,0-17,0 4,0 43,15-14,0-2,45 678,-1-180,2 29,29 271,-18-471,7 39,41 402,-58-410,-4-22,-28 161,-30-383,0 15,-30 38,30-163,0-6,-30-72,15 0,0 0,-15-60,30 32,0-4,-60-239,45 71,0 9,-136-650,64 299,-6-29,-57-271,108 508,-6-53,-73-275,61 375,0 3,-30-287,61 344,-2-27,-29-137,44 251,2 9,-47-49,47 150,-2 0,-14 30,16 14,-2 2,16 14,0-15,0 0,0 75,0-18,0 6,0 13,16-29,-2-4,46 423,0-111,1 12,89 459,-51-359,12 59,70 331,-89-440,-4-23,63 313,-64-415,6 17,-33 127,-46-297,2 23,-16 4,15-152,0 2,-15-61,0 16,0-2,-30-45,30 46,0 0,-30-195,15 61,0-3,-75-509,33 217,-6-44,-58-264,75 414,2 15,-76-339,90 383,0-13,-91-219,80 317,-8-33,-11-134,45 240,0 2,-15-62,30 152,0-2,-30 31,15 0,30 30,-15 30,0-17,0 4,0 74,31-28,-2-6,91 544,-1-127,3 15,58 262,-84-382,-11-46,35 188,-43-310,-4-11,78 291,-64-247,6 14,27 112,-73-218,-4-13,18 52,-31-106,30-60,-60-15,11-8,8 16,11-128,-4 24,8-18,-34-277,15 113,0-15,-15-309,0 245,0 23,-30-327,15 318,0-6,-15-312,16 365,-2-39,-14-207,14 313,2 8,-16-140,30 229,0-7,0-71,0 153,0-6,0 3,15 30,0 0,-15 30,13-16,4 2,13 44,0-14,0-2,90 167,-31-49,3 6,88 163,-54-148,19 25,65 153,-72-147,-5-7,77 124,-93-170,7 8,26 42,-71-132,-8-8,20 19,-61-60,0 0,0-60,-1 16,2-2,-31-104,0 58,0 4,-60-273,45 120,0 1,-76-181,35 235,-8-19,-56-155,59 177,2 5,-122-183,79 186,-6-10,-133-206,114 186,14 19,-188-235,154 185,-7-9,-86-55,168 198,-6-7,-43-71,91 119,0 2,30-1,0 15,30 60,60 15,1 15,-1 0,150 136,-86-57,23 23,124 123,-116-114,-9-11,124 156,-155-158,11 15,84 112,-130-177,21 25,19 32,-89-104,-1-1,30 45,-49-79,8 8,-19-19,0 0,0 0,0-30,-16 0,2 0,-46-30,16 16,-2-32,16 31,0 0,-60-45,31 31,-2-2,-270-300,92 108,-33-35,-149-133,211 226,0-1,-91-104,187 200,-12-11,-85-99,103 133,6 4,-48-77,90 90,-1-1,-59-29,62 46,-4-2,2-14,15 15,30 60,-1-30,2 0,14 15,-14-14,-2-2,16 17,1-1,-2 0,92 120,-5-34,8 9,57 115,-88-100,-6-9,93 109,-74-105,-1 1,75 104,-69-101,19 23,20 48,-59-88,-1-3,30 61,-62-107,4 5,-2 42,-13-73,-4-4,-13-13,-14 0,-1 0,0 0,-61-90,31 60,0 0,-75-60,61 31,-2-2,-119-59,71 43,7 4,-138-108,106 77,-3-2,-133-104,130 97,-21-15,-199-233,155 157,-11-12,-476-656,274 301,-65-91,392 572,34 33,-6-6,55 55,-14-14,22-8,-15 15,0 0,46 15,-30 1,-2-2,31 31,0 0,0 1,151 239,-74-79,26 39,138 252,-101-174,-9-15,200 338,-172-281,13 22,128 260,-187-333,-15-27,53 179,-120-283,-2-5,31 78,-77-171,5 10,12 10,-45-88,0-4,7-5,-14-16,-38-67,16 18,-2-6,-165-283,59 103,4 5,-93-228,110 221,-8-21,-102-200,118 235,6 11,-124-185,137 241,-2-3,-74-149,94 176,-8-20,-87-126,91 151,0-1,-151-239,111 172,-10-15,-281-579,155 246,21 50,155 275,30 106,90 210,-38-105,-14 0,22 30,13 28,4 5,14-3,-34-5,6 10,87 236,-15-62,0 3,106 269,-83-227,14 33,99 285,-101-245,-9-23,79 267,-105-287,1 4,44 133,-79-267,8 23,11 63,-46-168,3 7,-17 11,-16-78,2 6,-46-48,30 16,0-2,-30-104,30 14,0 2,-121-347,53 163,-14-55,-98-289,76 293,-3-13,-103-249,140 320,-11-40,-99-160,111 285,-12-28,-40-77,92 184,-2-6,-59-58,77 138,-4-4,-13 17,14 16,2-2,14 8,0-14,0 53,26-22,8 12,56 249,-14-56,-2-7,107 365,-54-235,16 47,128 368,-120-384,29 76,90 338,-120-394,1 6,-1 147,-92-356,5 21,-3 65,-45-211,0 0,-15 0,15-60,0 0,-75-180,19 40,-8-20,-132-442,59 159,4 15,-183-504,157 410,-13-39,-113-491,144 486,11 50,-95-356,134 495,1 2,-75-196,121 354,-2-17,-59-96,74 237,2 5,-16-2,15 45,0 0,-16 75,31-31,0 2,0 30,16-31,-1 0,-15 240,14-53,2 17,-16-234</inkml:trace>
  <inkml:trace contextRef="#ctx0" brushRef="#br0" timeOffset="24853">3128 10057,'-60'60,"30"-1,0 3,0-2,16-34,-3 8,-13-4,30-15,0 0,-30-45,16 15,-32-180,31 23,0 13,-75-292,46 200,-2-9,-44-312,47 291,-5-39,-42-311,45 327,0 6,-75-333,61 324,-3-17,-148-729,83 448,-17-83,-6 27,135 507,0 7,15 117,0 15,0 30</inkml:trace>
  <inkml:trace contextRef="#ctx0" brushRef="#br0" timeOffset="27155">2827 13304,'-60'-210,"46"53,-2-17,-74-277,28 160,4 11,-63-411,63 323,-4-16,-209-1150,97 458,18 108,-25-235,166 810,0 5,-45-394,46 480,-2-28,-14-211,30 356,0 10,0-6,0 181,0 0,0 0,0 0</inkml:trace>
  <inkml:trace contextRef="#ctx0" brushRef="#br0" timeOffset="27156">2376 12463,'-120'-511,"30"150,48 110,-6-39,-193-793,93 359,-5-25,-57-273,136 639,-2-16,-75-443,110 486,-8-70,-71-265,90 406,0-1,-61-226,77 327,-2-20,-74-126,59 222,2 7,-1-3,60 210</inkml:trace>
  <inkml:trace contextRef="#ctx0" brushRef="#br0" timeOffset="27157">1414 11711,'-240'-1323,"149"722,14 124,4 22,-47-297,61 398,-2-14,-30-353,63 414,-4-48,-28-246,45 327,0 7,-15-154,30 290,0-9,0 80,0 45,0 0,0 15</inkml:trace>
  <inkml:trace contextRef="#ctx0" brushRef="#br0" timeOffset="27158">1264 12342,'-90'-721,"-1"210,32 122,-2-4,-59-238,63 345,-6-30,-58-255,74 289,4 23,-47-222,60 300,0 1,-30-121,45 230,0-8,-46-41,61 104,0 2,0-16,0 15,0-1,0 16</inkml:trace>
  <inkml:trace contextRef="#ctx0" brushRef="#br0" timeOffset="27159">662 12944,'-150'-722,"90"361,33 105,-6-59,-27-166,44 264,2 13,-46-247,45 243,-1-5,-44-238,46 255,-2-29,-44-166,60 208,0 6,-30-184,16 202,-2-13,16 172</inkml:trace>
  <inkml:trace contextRef="#ctx0" brushRef="#br0" timeOffset="27160">723 13846,'-30'-1023,"-1"392,31 145,0-20,0-396,0 458,0-44,-30-384,15 440,0 22,15-372,15 447,0-21,-15-306,0 410,0-37,0 49,0 119,0 212,0-106,0-1,0 16</inkml:trace>
  <inkml:trace contextRef="#ctx0" brushRef="#br0" timeOffset="27161">2196 11591,'0'-121,"26"42,8-22,-4-290,-15 149,0 3,-45-302,30 265,0-19,-30-337,30 305,0 23,0-358,0 351,0-9,-30-311,16 349,-2-38,16-251,0 327,0 7,0 237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4:19.478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843 5533,'-151'-992,"61"601,48 98,-6-45,-42-234,44 284,1 5,-105-769,64 419,-8-57,94 690</inkml:trace>
  <inkml:trace contextRef="#ctx0" brushRef="#br0" timeOffset="1">482 6586,'-90'-692,"29"301,33 91,-4-31,-88-782,42 367,6 49,72-85,0 557,0-1,0-345,0 342,0-23,0 252</inkml:trace>
  <inkml:trace contextRef="#ctx0" brushRef="#br0" timeOffset="2">301 6405,'0'-210,"-30"-121,30 57,0 7,-30-244,30 249,0-18,-30-201,30 247,0 17,0-174,0 229,0-6,0-73,0 199,0-6,0 48</inkml:trace>
  <inkml:trace contextRef="#ctx0" brushRef="#br0" timeOffset="1769">2045 5323,'0'0</inkml:trace>
  <inkml:trace contextRef="#ctx0" brushRef="#br0" timeOffset="2334">2256 3038,'0'0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4:24.380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0 962,'361'0,"-331"-30,53 30,-46 0,204-60,6-2,-133 34,216-62,-141 58,-17 4,219-63,-172 62,13-2,189-59,-221 62,21-4,200-58,-177 59,-7 2,154-31,-207 60,23 0,123-31,-165 16,1 0,75-15,-124 30,6 0,28-30,-109 30,6 0,-26 22,-14-14,-38-8,15 0,0 0,15 0</inkml:trace>
  <inkml:trace contextRef="#ctx0" brushRef="#br0" timeOffset="1042">722 1473,'60'0,"1"0,-2 0,62-30,-19 16,6-2,133-44,-53 45,-16 0,129-45,-120 45,-1 0,181-45,-176 31,20-2,156-29,-172 60,-17 0,189-30,-167 15,3-1,163-14,-165 30,31 0,105 0,-149 0,-3 0,92-30,-155 30,8 0,26 0,-102 0,-5 0,17 0,-16 0,2 0,-46 0</inkml:trace>
  <inkml:trace contextRef="#ctx0" brushRef="#br0" timeOffset="1043">391 1504,'30'0,"1"0,-2 0,92 0,-33 0,4 0,28 0,-57 15,-5 0,152-15,-74 0,-1 0,75 0,-95 14,11 2,84-16,-71 31,-7-2,138-29,-123 14,7 2,117-16,-147 28,22 4,125-32,-136 15,0 0,166-15,-130 14,19 2,110-16,-147 15,-5 0,153-45,-152 30,2 0,30-30,-125 30,8 0,-64 0</inkml:trace>
  <inkml:trace contextRef="#ctx0" brushRef="#br0" timeOffset="1548">1534 1383,'60'-30,"14"30,2 0,14-30,-47 30,5 0,132-30,-60 15,0 0,91-45,-80 45,9 0,100-45,-116 60,23 0,93-30,-104 15,-1 0,75-46,-96 47,13-2,83-14,-87 30,-5 0,62-60,-92 45,5 0,57-45,-81 60,12 0,-81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00:53:14.0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0,'0'0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4:29.126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5112 2736,'0'0,"0"0,0 0,0 0,0 0,0 0,0 0,-60-60,13 44,3 2,-166-136,92 76,-5-3,-147-73,133 109,-27-8,-167-72,331 121,-330-60,-61 30,215 30,-9 0,185 0</inkml:trace>
  <inkml:trace contextRef="#ctx0" brushRef="#br0" timeOffset="627">2827 4300,'0'0,"0"0,0 0,0 0,0 0,0 0,0 0,0 0,0 0,0 0,0 0,0 0,0 0,-421-542,421 542,0 0,-722-872,722 872,0 0,-1684-2164,1684 2164,0 0,0 0</inkml:trace>
  <inkml:trace contextRef="#ctx0" brushRef="#br0" timeOffset="1026">2316 1112,'-61'-30,"46"15,0 0,-75-75,46 46,-2-2,-134-134,70 54,9 11,-109-126,104 136,1 0,105 105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4:33.725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3338 1383,'60'-30,"-25"30,-9 0,34-30,-27 13,-6 4,3-17,-13 30,-4 0,17 0,-13 0,-4 0,-13-30,0 15,-30 30,22-15,-44-30,23 30,-2 0,-59-30,44 30,1 0,-45-30,46 15,-2 0,-44-16,58 16,4 0,-32-15,29 30,1 0,-90-60,76 46,-2-2,-104-44,87 29,5 2,-92-61,90 60,0 0,-91-61,80 77,-8-2,-71-44,88 29,3 2,-91-31,92 45,-4 0,-88-45,102 60,5 0,-77-60,60 45,0-1,-60-44,63 60,-7 0,-56-30,89 30,2 0,-61-30,60 30,0 0,-91-30,58 14,6 2,57 14</inkml:trace>
  <inkml:trace contextRef="#ctx0" brushRef="#br0" timeOffset="894">1 872,'30'0,"-2"14,4 2,28-16,-6 27,13 6,23-33,-46 0,2 0,44 0,-19 0,8 0,42-30,-28 30,-6 0,-27 0,-30 0,0 0,61-30,-35 30,8 0,26 0,-30 0,0 0,31 0,-32 0,2 0,29 0,-43 0,-4 0,47 0,-45 15,1 0,14-15,-18 0,6 0,12 0,-14 15,-2 0,16-15,-31 0,3 0,-2 0,1 0,-2 0,1 0,-15 15,0 0,7 7,-14-14,6 7,-58-30,14 15,23 0,14 0</inkml:trace>
  <inkml:trace contextRef="#ctx0" brushRef="#br0" timeOffset="1659">3789 2435,'0'0,"0"-30,0 16,0-2,0-74,0 61,0-2,-30-89,30 76,0-2,-30-75,16 80,-2-8,-14-71,14 89,2 2,-16-92,15 77,0-2,-15-14,30 31,0-2,-30-29,14 29,2 2,14-31,0 45,0-1,-30-14,30 15,0 0,-30-15,30 15,0 0,0 0,-31 0,1-15,23 23,14 14</inkml:trace>
  <inkml:trace contextRef="#ctx0" brushRef="#br0" timeOffset="2324">3218 2977,'30'0,"-15"0,0 0,7 0,-14 0,52-30,-28 14,-3 2,1-17,0 31,0 0,0-30,-2 30,4 0,-2-30,-15 30,0 0,15-30,-16 16,2-2,44-14,-32 30,4 0,-1-30,-2 15,2 0,-1-15,-16 16,2-2,-16-14,0 15,0 30</inkml:trace>
  <inkml:trace contextRef="#ctx0" brushRef="#br0" timeOffset="2975">3759 2526,'30'-60,"-3"19,6-9,-33-40,0 45,0 0,-30-45,30 48,0-6,-30-103,15 74,0 4,-45-47,45 75,0-1,-45-74,32 78,-4-6,-149-163,60 105,2 2,119 104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4:43.718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0 181,'30'-60,"33"29,-5 2,-28-1,-1 15,2 0,29 15,-33 0,6 0,-3 0,-1 14,2 2,29-16,-17 14,5 2,12-16,-14 31,-2-2,16 1,-29-14,-2-2,31 16,-2-1,5 2,27 0,-44-1,-2 0,16 0,-15 15,0 0,15-15,-10 3,-9-6,19 3,-30 1,0-2,30 31,-30-30,0 1,30-1,-28-14,-4-2,33 16,-16 0,0 0,15 0,-32-1,4 2,-2 29,0-30,0 0,30 31,-30-32,1 2,-1 29,1-29,-2-2,1 31,0-15,0 0,0 15,-16-18,2 7,14 11,1-15,-2 0,1 15,-1-2,2 4,0 29,0-29,-2-4,1 32,-1-31,2 2,-1 29,-2-48,4 7,-2 41,-15-44,0-2,15 46,14-32,2 5,-15 27,-3-48,4 6,-2 42,-15-30,0 0,15 31,-1-34,2 6,-1 27,-14-43,-2-4,16 47,-15-29,0-1,15 0,-15-17,0 4,15 13,-14-13,-1-4,15 18,-16-17,2 2,14 14,1 3,-2-6,1 33,-15-45,0 1,15 44,-1-47,2 4,-1 13,2-13,-4-4,2 17,0-15,1 1,-1 14,11-19,8 8,-19 11,0-15,0 0,30 15,-31-31,2 2,-1 30,1-30,-1-2,0 31,-16-31,2 2,14 29,-16-32,2 4,14-2,1 1,-2-2,1 2,-15-2,0 2,15-1,2-14,-4-2,2 16,-14-15,-2 0,17 15,-3-16,4 2,-2 14,-15-14,0-2,15-14,0 15,0 0,0-15,-16 15,2 0,14-15,-14 16,-2-2,46-14,-30 15,1 0,-1-15,1 16,-2-1,31-15,-30 15,0 0,0-15,-16 14,2 2,44-16,-14 0,-2 0,47 0,-19 0,6 0,-78 0</inkml:trace>
  <inkml:trace contextRef="#ctx0" brushRef="#br0" timeOffset="630">872 1324,'30'0,"-15"14,0 2,15 44,-2-32,5 4,87 88,-30-29,0-1,61 90,-65-65,8 11,86 84,-80-96,11 13,69 83,-87-71,-5-7,92 78,-92-92,4 5,29 87,-43-101,-6-7,48 48,-45-60,1 0,14 31,-33-79,6 6,-33 12,1-29,-2-2,-29-29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4:45.006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512 241,'0'30,"14"-16,2 2,14 44,1-13,-2-4,61 78,-16-18,2 4,45 43,-65-65,8 11,56 54,-29-44,-1-1,30 75,-48-93,6 6,43 88,-59-57,-4-8,62 95,-31-93,2 4,30 89,-53-88,14 24,38 64,-59-90,-1-2,30 32,-32-78,4 4,-2 13,-46-62,2 4,14-2,-15-15,0 1,-15-16</inkml:trace>
  <inkml:trace contextRef="#ctx0" brushRef="#br0" timeOffset="503">1113 572,'0'0,"0"0,0 30,14-2,2 4,14 28,-16-32,2 4,14 28,14-1,2 2,45 30,-34-20,6 8,27 41,-13-43,-4-3,48 46,-62-47,2 4,59 43,-64-64,9 9,55 55,-59-59,-2-2,61 31,-62-32,5 5,-63-63</inkml:trace>
  <inkml:trace contextRef="#ctx0" brushRef="#br0" timeOffset="9981">812 0,'0'30,"0"-15,0 0,30 16,-14 0,-2-2,17 31,13-16,2 2,-16 14,-1-31,2 2,29 29,2 2,-4-3,33 31,-32-30,2 0,29 60,-32-47,4 5,28 42,-27-26,-5-8,32 35,-31-47,2 2,-1 44,-28-57,-4-5,3 32,-3-47,4 4,-2 13,-3-19,6 8,-33 11,16-28,-2-3,16 1,-15-1,0 2,15 29,-16-32,2 4,14 28,-14-29,-2-2,-14 1,14-3,2 6,14 28,-15-32,1 2,-16-1,14-2,2 4,-16-2,0-2,0 4,0-2,0-15,0 0,0 7,0-14,0 22,0-15,0 0,0 7,0-13,0 21,0-17,0 4,0 13,15-15,0 0,-15 15,0-16,0 2,0 14,13-2,4 4,-17-2,0-15,0 0,0 15,0-2,0 4,0-1,15-1,0 0,-15 30,15-31,0 2,-15-1,0-2,0 4,30 28,-15-29,0-2,-15 32,14-33,2 4,-16 28,31-14,-2-2,-29 16,15-17,0 4,-15 13,14-33,2 7,14 26,-15-30,0 0,-15 0,15-2,1 4,-16-2,0-2,0 4,30-2,-16-1,2 2,-16-1,14-16,2 3,-16 13,0-15,0 0,22 7,-14-14,6 6,-58-28,44-16,0 23,-60-46,44 6,2 3,-137-226,77 106,-2-3,-44-104,92 189,-5-16,-57-82,60 105,0-1,-30-74,46 107,-2-4,-44-73,44 88,2 3,-16-31,30 45,0 0,-30-15,17 17,-4-4,8 9,-13 16,22 7,0 0,0 0,0 0,0-1,0 2,31 44,-1-13,0-3,0 46,-1-32,2 4,89 149,-37-59,15 26,52 93,-75-135,0-2,45 77,-62-96,5 10,27 56,-44-89,-2-4,-14 32,0-60,0 1,-30-1,15-32,0 4,-15-2,16-14,-2-2,9-14,-15 0,-8-30,0 17,0-4,-31-13,31 15,0 0,0-15,0 16,0-2,-30-14,30 14,0 2,-30-16,30 15,0-1,0-14,0 15,0 0,0-15,0 15,0 0,0 0,30 30,0-15,-14 0,-1 0,45 0,-30 0,0 0,0 30,-1-15,2 0,29-15,-29 16,-2-2,31-14,-30 15,1 0,29-15,-33 14,6 3,27 13,-30-15,0 0,30-15,-3 14,6 2,-2-16,-15 31,-2-2,16 1,-1-15,2 0,-1-15,-18 14,7 2,11-16,0 15,0 0,30-15,-17 29,4 2,44-31,-59 16,-4-2,62-14,-46 30,3 0,43-30,-64 15,8 1,56-16,-59 30,-1 0,30 0,-47-16,4 2,43-16,-49 14,8 2,12 14,-32-15,2 0,29-15,-17 14,4 2,13-16,1 31,-2-2,2 1,-17-15,2 0,14-15,-6 14,12 2,-6 14,-29 1,-2-1,1 0,-2-2,5 4,-3-2,1 1,-2-2,1 1,-15-15,0 0,15 15,-16-16,2 2,-16 14,16-14,-2-2,-14 16,15 0,0 1,-15-1,14-16,2 2,-16 6,0-14,0 22,0-16,0 2,0 14,0-14,0-2,0 16,15-15,0 0,-15 45,14-32,2 4,-16 29,31-16,-1 0,-30 15,14-31,2 2,-16 29,31-13,-2-4,1 48,15-17,0 2,-15 14,-1-32,2 4,-1-1,1-15,-2-2,1 16,-15-16,1 2,14 14,-17-18,4 6,13 13,0-31,0 0,0 30,-16-3,2 6,14-3,1-13,-2-4,1 18,0-32,0 2,0-1,-16-3,3 6,13-3,-16-1,2 2,14-1,-16-15,2 0,-16 15,15-14,0-2,7 8,-14-14,-8 14,0-14,0 7,-30-60,0 15,21 22,-42-44,22 23,-2-2,-180-119,85 52,-19-15,-125-127,134 119,1 1,-165-150,169 153,-9-7,-101-86,148 116,6 7,-93-63,120 90,-1 0,-59-61,92 93,-4-4,-88-58,73 59,4 2,-78-61,92 75,-2 0,-59-46,62 34,-4-6,-28-27,45 45,0 0,-15-15,15 16,30 58,-15-28,0-2,22 8,-14-14,52 22,-32-16,4 2,28 14,-17-1,4 3,134 88,-53-6,14 12,99 55,-99-55,-14-12,83 37,-121-61,0 0,61 30,-95-78,8 7,26 11,-59-14,-2-2,1-14,0-15,0 0,-30 15,14-16,2 2,7-16,-16 0,-37-30,16 15,-92-120,45 43,2 3,-152-121,96 94,-10-9,-116-115,144 143,-16-17,-128-126,154 153,-6-7,-118-86,140 137,-8-4,-71-73,103 88,4 3,-18-1,32 15,-2 0,1 15,16 0,-2 0,16 23,0-16,22 15,-14-14,22 53,16-16,-1 0,45 45,-17-31,4 2,103 120,-72-60,25 28,77 92,-89-105,-1-2,90 107,-112-115,15 18,37 67,-80-113,11 14,9 39,-44-75,-2-2,16 16,-32-34,4 9,-32-35,0-1,0 2,-30-31,30 14,0 2,-60-46,46 16,-2-2,-164-135,42 44,5 4,-138-138,142 141,-12-10,-130-131,151 136,0 0,-91-76,154 139,-6-6,-57-42,79 63,-9-6,-10-27,46 45,-2 0,-14 15,16 0,-2 0,16 22,0-14,30 22,-1-1,2 2,-1 29,-16-19,2 8,75 102,-2-32,2 2,29 60,-33-81,7 10,56 70,-86-77,22 35,65 72,-65-81,8 13,26 68,-48-110,7 11,11 39,-59-72,-2-5,1 17,-15-46,0 2,-45 14,30-32,0 4,-30-32,15 0,-30-30,16 30,-2 0,-180-150,71 57,10 5,-111-92,122 91,-2-2,-90-90,139 95,-6-8,-72-56,119 103,1 3,-30-16,30 45,0 0,0-15,30 17,0-4,22 17,-14 0,7 0,0 0,15 0,0 0,61 0,-35 28,8 4,26-2,-34-16,8 2,117 44,-67-17,12 5,145 12,-113-32,15 4,157 28,-145-14,-9-2,155 16,-141-30,11 0,129 1,-177-18,25 4,63-17,-136 0,0 0,45-30,-94 16,9-3,-65-73,-15 60,0 0,-106-60,33 46,-4-2,-149-105,103 96,-24-10,-109-55,135 90,2 0,-107-60,157 75,-12 0,-85-46,113 48,-14-4,-68-43,92 60,-5 0,-87-30,109 16,-8-2,-41-14,60 30,-1 0,1 0,16 0,-2 0,16 22,0-14,30-8,-14 0,-2 0,47 30,10-1,8 2,161 59,-62-1,5 3,88 28,-129-49,17 8,111 42,-148-67,27 12,61 24,-108-46,7 2,11-16,-63-1,6 3,-3-32,-33 13,6 4,-2-17,-2 0,2 0,-91-61,32 34,-5-6,-147-117,76 76,-2-2,-135-105,143 97,-14-12,-99-84,132 113,-22-17,-80-96,109 122,-6-4,-72-59,95 80,-11-8,-54-71,73 72,4 6,-77-79,90 76,-1 0,-59-45,76 61,-2-2,-44-29,45 29,0 2,-15-2,15 16,30 0,-15 9,0 42,30-5,0-16,0 0,30 15,-18-2,6 4,13-2,-9 9,16 12,142 69,-26-28,-7-3,4 1,-109-32,6 4,42-2,-73-44,-4-2,-13-14,0 15,1 0,-62-45,17 30,-2 0,-74-90,28 28,4 4,-183-122,92 75,-2-1,-120-104,150 119,2 1,-92-120,120 134,2 1,-62-45,108 91,-4-2,-43-59,59 74,2 2,-1-16,15 30,0 0,-15-30,30 16,0-2,0 1,30 60,1-30,-2 0,1 15,-1-16,2 2,210 134,-61-11,30 23,91 18,-150-89,-1-1,60 60,-109-78,9 6,40 12,-58-43,-4-3,3-14,-47-1,2 2,-16-31,-17 0,4 0,-77-60,45 45,0 0,-105-76,64 35,-9-8,-115-86,85 69,-21-19,-64-50,121 91,-2-2,-60-89,78 106,-4-3,-43-43,75 59,0 2,-45-1,45 15,0 0,-15-15,16 16,-2-2,1 1,60 60,-30-30,0 0,15 15,0 0,0 0,0 30,-2-31,4 2,149 120,-29-29,-4-4,93 93,-111-96,10 10,101 86,-117-103,-8-6,95 109,-92-78,2 4,60 44,-110-111,8 10,11 10,-43-44,-3-2,-74-44,14 0,-119-150,32 73,-34-26,-134-168,120 135,1 1,-90-135,154 170,-9-11,-85-99,134 118,2 3,-76-61,75 121,-1-2,-44-59,76 62,-2-4,-14 2,15 14,0 2,15-17,0 17,30 59,-15-31,0 2,45 14,-18 12,6 6,-17-18,-1 0,0 0,30 30,-3-17,6 4,57 74,-42-43,-5-6,107 78,-61-60,3 1,178 119,-131-69,23 19,19 50,-119-117,-4-5,32 62,-61-77,2 4,0 14,-35-65,8 8,-94-4,14-30,1 0,-135-90,82 48,-14-7,-159-101,131 72,9 6,-139-79,59 31,1 0,140 78,-11-6,-99-73,104 76,2 0,-77-45,108 61,-4-2,-133-89,102 73,5 3,-77-76,105 90,0 0,-15-30,31 46,-2-2,1-14,15 15,30 60,15-15,0-15,0 0,60 45,-18 12,6 6,73 43,-28-29,-6-4,34 32,-76-60,0 1,15-1,-57-38,24 16,3-8,-34-4,9 8,-5-4,-16-16,2 2,-46-16,15 0,-61-60,31 15,0 0,-195-105,111 64,-13-9,-98-85,148 103,3 3,-121-76,122 91,-5-2,-57-59,87 72,6 5,-94-47,107 61,-2-2,-74-59,78 76,-6-2,-43-44,62 45,-2 0,-29-16,31 17,-2-2,1 16,16 0,-2 0,16 23,0-16,30 54,-1-33,2 4,119 118,-25-10,-9-9,94 79,-94-80,9 11,85 69,-90-103,31 27,29 76,-88-103,-3-3,31 46,-65-81,10 12,-4 10,-34-64,6 6,-33-12,0-12,-91-69,48 16,-4-3,-163-133,67 69,15 12,-112-112,119 121,1 0,-120-91,153 124,-7-6,-86-57,118 104,4 2,-93-77,107 77,-2-2,-74-14,72 30,6 0,-79 0,76 0,0 0,-15 0,46 15,-2 0,-14 15,30-14,0-1,0 15,0-16,0 2,30 14,1 1,-2-2,121 151,-14-45,-1 1,75 74,-81-96,13 13,99 83,-88-103,-6-3,94 76,-124-77,6 5,88 42,-100-94,18 8,52 26,-106-30,0 1,45-31,-77-16,4 2,-47-46,15 30,1 0,-137-121,23 52,-14-12,-189-159,133 114,-25-19,-167-95,176 132,7 5,-124-77,189 124,-16-9,-113-55,165 90,2 0,-77-30,94 60,-6 0,-57-30,93 16,-6-2,-27 16,30 0,-1 0,1 0,30 14,0 2,0 6,0-14,30 22,-1-16,3 2,28 44,-7-20,14 10,113 71,-35-20,11 8,115 41,-133-53,24 17,199 96,-178-105,55 31,63 44,-184-92,6 5,58-3,-127-50,12 10,-36 10,-15-30,0 0,-105-60,30-14,0-2,-211-104,103 66,-25-13,-168-113,183 121,-4-3,-149-118,216 138,-11-6,-114-103,131 119,7 4,-108-62,29 30,31-1,94 63,-8-4,-56-58,74 60,1 0,-45-30,62 60,-4 0,2 0,15 15,0 0,-15 15,30-1,0 2,30-31,-16 14,2 2,14 14,-15 0,0 0,105 91,-3-4,7 6,86 57,-99-97,19 15,80 82,-73-89,-3-1,76 30,-110-63,11 6,69-3,-77-16,5 2,42 15,-76-32,2 2,15-31,-35 14,8 2,-34-16,0 15,0 0,-30-45,0 15,-90-30,12 29,6 2,-229-77,108 32,-5-2,-193-59,208 78,-25-6,-153-12,208 44,6 1,-154 15,184 0,-6 0,-118 0,144 0,-16 0,-128 0,150 16,2-1,-92-15,138 14,-4 2,-43-16,59 15,2 0,-1-15,30 15,0 0,22 7,-14-14,52 22,-17-1,4 2,43-1,-36 11,13 8,143 11,-60 0,1 1,119 29,-123-17,7 4,117 13,-129-47,16 5,83 12,-103-30,-6 0,49 0,-93-15,4 0,-32-15,-28 0,-4 0,-88-30,30 15,0 0,-240-105,98 62,-17-5,-142-57,162 74,7 2,-138-46,168 60,-7 0,-132-61,173 77,-14-2,-129-44,136 45,0 0,-75-45,108 60,-7 0,-101-60,89 29,1 2,-90-31,122 60,-4 0,-58-31,92 31,-5 0,-57 0,60 0,0 0,0 0,15 0,0 0,37 0,-14 0,14 23,-14-15,52-8,-17 14,4 2,104 14,-14 15,-4 0,108 15,-80-31,9 2,100-1,-103-15,-3 0,107-15,-121 0,0 0,91-30,-141 16,10-2,10-44,-60 45,1 0,-31-45,-3 32,6-4,-93-28,32 32,-4-5,-179-57,82 62,-12-4,-190-58,159 76,-17-2,-142-44,176 44,10 2,-156 14,182 0,-3 0,-118 0,156 0,-12 0,-85 0,138 0,-4 0,-43-30,62 30,-4 0,-29-61,31 46,0 0,0-15,15 15,30 0,-1 1,2-2,6 16,-14 0,53 0,-18 15,4 0,73-15,-26 16,-8-2,125-14,-62 15,3 0,148-15,-118 28,27 5,122-33,-164 0,-3 0,106 0,-124 0,9 0,55-61,-115 48,21-4,34-43,-91 30,2 0,-31-30,-15 31,0-2,-45 1,30 14,0 2,-180-46,62 30,-5-1,-147 1,129 30,-19 0,-171 30,179 1,4-1,-153 0,188 12,-14 6,-144 12,145-29,11-2,-95 1,134-15,2 0,-77-45,108 30,-4 0,-13-30,44 14,2 2,44-16,-15 15,0 0,15 15,-15 0,0 0,45 0,-13 0,-3 0,46 0,-31 0,2 0,119 0,-54 16,-11-2,95-14,-90 30,1 0,89 0,-96-16,13 2,83 14,-102-14,-5-2,47-14,-62 0,5 0,57-30,-72 30,-6 0,18-30,-45 15,1 0,-46-15,14 16,2-2,-46-44,30 45,0 0,-121-45,35 45,-8 0,-177-46,134 34,-26-6,-168-27,166 30,-1 0,-134 0,171 30,-13 0,-99 0,133 16,6-2,-78-14,135 15,-1 0,-14-45,33 30,-6 0,33-30,0 15,30 30,60-45,-12 14,-5 2,47-16,-46 15,2 0,165-15,-87 16,23-2,93-14,-105 14,1 1,165-15,-157 30,12 0,145-30,-159 30,-13 0,111-30,-149 30,-1 0,30-30,-78 30,7 0,11 0,-28 0,-4 0,-28-30,-15 30,0 0,-15-30,0 16,-30 28,22-14,-14-30,15 23,-16-16,7 7,2 2,-76-46,29 29,2 2,-212-122,97 64,-13-6,-144-57,192 103,8 3,-140-46,182 90,-2 0,-90-30,139 30,-6 0,-72 0,74 0,2 0,-16-30,45 30,0 0,-15 0,14 0,1 0,15-30,16 15,-1 0,7 15,-14 0,22 0,-1 15,2 0,29-15,-4 14,8 2,147 14,-39 17,-14-4,113 17,-107-30,3 1,133 29,-158-18,17 6,112-18,-134 0,-4 0,78 0,-110-15,8 0,41 15,-82-16,15 2,7-16,-45 15,0 0,-23-15,-14 0,-38 0,15 0,30 0</inkml:trace>
  <inkml:trace contextRef="#ctx0" brushRef="#br0" timeOffset="10309">1 4961,'90'30,"15"15,0 1,226 74,-118-35,25 10,153 86,-191-88,51 24,170 124,-201-109,11 6,190 133,-203-111,15 11,188 159,-203-142,-15-15,187 158,-180-151,1 1,150 119,-204-157,17 15,66 52,-130-116,-9-7,19 33,-61-75,2 0,-31-45,-14 16,-2-2,-14-14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4:57.005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3759 1,'0'0,"0"0,0 30,30 31,0-2,30 122,13-51,5 10,42 161,-26-113,-8-15,155 248,-78-169,4 7,164 252,-162-245,23 39,139 236,-150-238,-2-4,152 242,-172-268,13 25,159 243,-145-261,-12-19,127 251,-154-263,7 13,86 189,-128-229,17 37,51 102,-104-194,-1-4,-15 48,-60-138,0 4,-60-17,32-32,-5 4,33-32</inkml:trace>
  <inkml:trace contextRef="#ctx0" brushRef="#br0" timeOffset="1">2496 1985,'30'60,"12"-3,6 7,73 176,-28-54,-6-11,93 156,-60-122,1 3,120 178,-86-178,20 27,156 212,-137-196,3 2,164 194,-176-224,21 27,124 197,-141-199,-17-23,159 222,-171-232,10 13,101 128,-146-207,21 25,34 63,-87-149,-6-4,-26 32,-47-90,2 0,-16-30</inkml:trace>
  <inkml:trace contextRef="#ctx0" brushRef="#br0" timeOffset="2">2105 1805,'0'0,"0"0,0 0,30 30,-1 26,2 8,30 56,-7-25,12 21,114 124,-59-59,-1-1,120 151,-106-152,3 3,103 148,-97-140,-15-19,143 160,-124-169,6 7,118 161,-141-157,11 15,129 143,-130-129,-9-13,79 111,-92-137,5 5,57 73,-96-144,12 16,-5 7,-61-59,0-1,-30 0,14-31,2 2,-46-31,14 0,2 0,14 0</inkml:trace>
  <inkml:trace contextRef="#ctx0" brushRef="#br0" timeOffset="3">1053 3248,'1082'241,"-871"-61,-39-37,17 15,141 142,-139-137,39 35,161 163,-169-169,7 7,132 161,-177-161,23 23,154 169,-183-182,4 3,119 149,-163-181,25 31,77 120,-123-202,37 42,56 100,-109-156,9 10,70 26,-81-80,13 8,38-19,-61-60,2 0,-91 0</inkml:trace>
  <inkml:trace contextRef="#ctx0" brushRef="#br0" timeOffset="2393">1233 4962,'542'210,"-362"-59,-36-7,13 12,113 115,-93-124,7 6,177 148,-169-138,7 5,192 102,-195-143,28 17,137 97,-179-105,-3-2,182 77,-160-125,19 8,141 56,-175-57,-12-5,157 32,-168-46,5 2,132 15,-146-35,23 8,64-34,-120-15,-2 0,2-15,-78 14,4 2,-47-16</inkml:trace>
  <inkml:trace contextRef="#ctx0" brushRef="#br0" timeOffset="2394">1053 7367,'631'60,"-360"-30,-53 28,15 5,158 27,-177-33,23 6,214 57,-191-43,-9-3,230 46,-215-32,9 4,236 29,-271-51,31 10,210 40,-237-29,-6-1,182 0,-205-33,21 6,95-3,-179-46,27 2,61-16,-149 0,-1 0,30-30,-91 16,2-2,-31-14,0 14,0 2,-60-46,15 45,0 0,45 15</inkml:trace>
  <inkml:trace contextRef="#ctx0" brushRef="#br0" timeOffset="2395">1233 7878,'542'0,"-272"0,-56 0,23 0,214 0,-153 32,-25-4,269 32,-240-14,-3-1,272 15,-273-3,36 6,267-3,-262-14,-17-2,250 17,-295-34,47 6,187-33,-273 15,5 0,118-15,-206 0,21 0,4-30,-126 30,12 0,-36-30,-15 30,0 0,-135-30,36 16,-12-3,96 17</inkml:trace>
  <inkml:trace contextRef="#ctx0" brushRef="#br0" timeOffset="2396">1654 8720,'632'30,"-482"-30,-19 15,9 0,250-15,-153 28,38 4,236-32,-219 16,-13-2,322-14,-280 30,20 1,290-31,-321 0,42 0,279-31,-303 17,5-2,209-14,-298 16,23-2,94-44,-211 45,0 0,31-15,-139 30,6 0,-3 0,-301 0,109 15,-6 0,153-15</inkml:trace>
  <inkml:trace contextRef="#ctx0" brushRef="#br0" timeOffset="2397">2466 9682,'60'0,"9"0,13 0,188-60,-64 45,9 0,176-45,-196 30,91 30,195-60,-284 60,147 0,197-61,-286 49,92-6,164-42,-254 46,27-2,197-44,-226 45,1 0,135-15,-212 30,3 0,58-30,-155 16,11-2,-6 16,-60 0,0 0,-90 0,46 14,-2 2,16-16</inkml:trace>
  <inkml:trace contextRef="#ctx0" brushRef="#br0" timeOffset="2398">1 9021,'360'30,"-269"-30,13 30,2 0,225 0,-90 18,-31-6,271-12,-211 0,1 0,330 30,-272-17,34 5,359 12,-336-16,9 2,387-16,-369 0,16 0,322 0,-406-16,92 2,195-46,-345 30,27 0,107-30,-281 16,21-2,19-14,-150 30,0 0,-120 0,-11 14,-9 2,-611-46,234 30,-79 0,566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7:33.820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31 2774,'0'0,"0"-30,0-30,0 45,0-1,0-14,0 16,0-2,0-44,0 30,0 0,-31-30,31 31,0-2,0-29,0 28,0 4,0-63,0 61,0 0,0-60,0 61,0-2,0-59,0 43,0 3,0-46,0 46,0-2,0-74,0 77,0-4,0-74,0 75,0 2,0-76,15 91,1-2,-16-59,0 58,0 3,0-61,14 60,2 0,-16-60,0 62,0-4,0-28,15 44,0 2,-15-47,0 32,0-2,0-29,0 44,0 2,0-46,0 45,0 0,0-15,0 16,0-2,0-14,0 15,0 0,0 7,30 16,-30-8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7:38.191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1579 1564,'0'30,"0"0,0-15,0 1,-30 44,30-30,0 0,0 30,0-15,0 0,-30 15,30-27,0-6,0 34,0-14,0-4,0 17,0-30,0 0,0 30,0-29,0-2,0 31,0-30,0 1,0-1,0-3,0 6,-31-3,31 0,0 0,-30 0,30-16,0 2,-30 14,30-15,0 0,0 0,-30-30,0 15,0-30,21 21,-12-12,21 6,0 0,-30-15,30 16,0-2,-60-14,44 14,2 2,-16-16,15 30,0 0,-45-30,44 14,1 2,-45-17,30 16,0 0,-30-15,46 30,-2 0,-44-30,29 30,2 0,-31 0,45 0,0 0,-16 0,18 0,-34 0,32 0,0 0,-45 0,46 15,-2 0,-14-15,15 16,0-2,-45 16,46-15,-2 1,-14-16,16 13,-2 4,-45 13,46-15,0 0,-15-15,30 14,0 2,-30-16,30 15,0 0,-30-15,15 0,30 30,7-30,-14 0,7 0,0-30,0 30,0 0,46 0,-8 0,14 0,-7-30,-15 30,0 0,45-30,-17 30,5 0,42-30,-36 16,12-2,25-14,-45 14,-2 1,46-15,-62 16,4-2,29-14,-45 15,-2 0,46-15,-45 15,0 0,15-15,-31 16,3-2,-2-44,0 44,0 2,0-46,-15 45,0 0,-15-46,0 30,0 2,0-31,0 30,0 0,-30-30,30 46,0-2,0-44,0 29,0 2,-30-32,15 47,0-2,15-44,0 32,0-4,-30-28,30 45,0 0,-30-45,30 45,0 0,-31-45,31 28,0 3,-30-31,30 31,0-2,0-29,0 32,0-4,-30-28,15 45,0 0,-15-45,30 30,0-1,-30-29,30 45,0 0,-30-45,15 45,0 0,-15-45,30 33,0-6,-30-27,30 44,0 2,-30-47,30 47,0-2,0-14,0 16,0-2,-30-44,30 45,0 0,0-15,0 15,0 0,0 15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7:48.738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121 933,'180'60,"-149"0,14 53,-30-76,75 174,2 41,-64-174,62 223,-28-102,-3-7,31 139,-32-141,4 11,-2 159,-32-177,4 25,28 93,-29-147,-1-7,30 93,-32-140,4 11,-2 39,-15-77,0 4,-15 13,15-45,0 1,-15-24,0-14,0 6,0-58,0 28,0 2,0-47,0 47,0-2,-30-74,30 62,0-4,-30-58,15 59,0 2,-15-92,15 46,0 0,-15-75,16 107,-2-4,-45-164,46 104,0 4,-45-138,60 126,0-10,-60-116,44 146,2 10,-46-126,31 123,-2-4,-29-89,46 125,-2-8,-45-86,46 73,0 3,-45-76,46 92,-2-4,-44-89,44 89,2 4,-46-92,45 105,0 0,-15-76,30 77,0-2,-30-14,14 44,2 2,-16 14,15 0,30 30,-15 30,0-29,0-2,0 31,0-2,0 5,-31 177,31-58,0-3,0 182,15-153,1 5,-16 178,28-209,4 27,-2 121,-15-162,0-5,15 108,14-155,2 8,-16 57,-15-91,30-30,-15 30,-15-45,0 0,-15-15,14-16,2 2,-16-46,0 15,0-30,0 17,0-4,0-58,0 45,0 0,31-136,-3 81,4-10,-2-221,0 117,0 7,30-214,-2 202,4-13,-2-219,-17 269,5-27,12-151,2 220,-4 9,2-110,-31 169,2-6,-1-42,-16 92,2-4,-16 54,0-14,0 22,15-16,0 2,-15 74,31-13,-1-4,30 168,-1-78,2 5,29 162,-19-131,9 23,40 199,-43-175,-4-11,47 186,-32-216,5 11,57 175,-81-198,12 35,70 73,-76-181,0 0,15 61,-46-109,3 6,43 12,-43-59,-4-2,-13-29,0 0,0 0,-30-60,14 46,2-2,-16-74,0 29,0 2,0-152,0 111,0-10,-30-281,14 140,2 21,14-342,0 260,0-7,-30-252,30 334,0-37,0-177,0 268,0 5,-30-153,30 214,0-6,-30-88,30 142,0-12,-30 21,30 30,0 0,-30 60,30-16,0 2,-30 44,30-14,0-2,-91 197,47-36,-2 10,-74 146,78-167,-6 33,-72 194,90-196,-1 1,-59 195,61-219,-2 17,-59 142,74-156,2-19,-16 114,30-150,0 1,-30 59,30-122,0 5,0 27,0-73,0-4,0-13,0-15,0 0,0-45,0 17,0-64,15 31,0 2,-15-106,14 92,2-5,14-177,17 114,-4 11,-13-155,-15 153,0-7,-15-116,14 156,2-13,-16-113,0 134,0 1,-30-75,30 93,0-6,-30-27,30 59,0 2,-60-2,45 31,0 0,-15 0,16 14,-2 3,-14 43,15-30,0 0,-76 90,63-33,-4 6,-118 178,73-105,-26 59,-48 15,76-119,60-1,-75 60,62-111,-4 13,-28 38,45-76,0 2,-16-16,31-15,0 0,-30-45,30 17,0-4,0-73,16 59,-2 2,17-242,-3 115,4-18,58-247,-14 176,-2 9,46-306,-32 267,5-21,-3-245,-32 296,4-21,-2-155,-13 249,-3 13,-14-111,-30 181,0-3,-30 32,30 46,0-2,-60 46,44-15,1 0,-105 165,48-35,-6 11,-163 295,86-139,10-23,-397 704,201-340,-9 17,49-9,274-495,-6 29,-87 75,105-178,0-3,15-67,0-14,0 6,0-88,15 44,0 0,-15-91,28 79,4-6,88-343,-29 103,-1 5,30-228,-47 278,4-15,44-173,-67 257,12-33,24-224,-45 227,0-3,-15-194,-1 235,2-18,-31-97,0 163,0 6,-30-79,15 136,0 0,-105-75,35 77,-10-4,34 77,47-1,-2 2,-14 29,17-33,-4 6,-13 57,30-16,0 3,-30 13,16-34,-2 8,-74 207,37-100,-14 48,-24 52,77-137,-2 3,-44 73,46-97,-2 15,16 52,0-85,0 21,0 4,0-64,0 8,0-4,14-20,2 10,6-28,-14-14,-8-38,15 30,0 0,0 0,-30-30,15 30,0 0,0 0,0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7:55.396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30 3608,'30'0,"-8"0,-14 0,22 0,-1 15,3 0,28-15,-18 14,6 2,12-16,0 30,0 0,30 1,-46-3,3 4,13-2,-19-3,8 6,11-3,-1-1,2 2,30-1,-49 13,6 4,12 13,-29-29,-2-1,31 0,-16-1,2 2,14-1,-18 12,7 6,11-18,-30 1,0-2,0 31,-1-31,2 2,-1 0,1 0,-2-2,1 31,0-31,1 2,-1 29,-2-17,4 4,-2 13,16 2,-2-3,16 1,-31-16,2 2,-1 14,2-13,-4-4,3 17,-16-29,0-1,15 30,-3-33,6 6,-3-3,1 1,-2-2,1 31,0-30,0 0,0 0,-3-3,6 7,-3-4,0 0,1 0,-1 0,-2-2,4 4,-2-2,-15 1,0-2,45 31,-30-30,0 0,0 31,-1-33,2 4,-1 28,-14-29,-1-2,15 1,-1-1,2 2,-1-1,-14 2,-2-4,16 32,0-29,0-1,0 0,-16-2,2 4,14 28,-14-29,-2-2,-14 1,15 0,0 0,15 0,-16-3,3 6,13 28,-15-31,0 0,-15 0,14-1,2 2,-16-1,15 1,0-2,-15 1,14-16,2 2,14 14,-17-3,4 6,-17 28,15-31,0 0,15 30,-16-32,2 4,14 28,-15-30,0 0,15 30,-15-16,0 3,16 13,-3-32,4 4,-2 28,0-14,0-2,0 16,-1-31,2 2,-1 30,-3-20,6 8,-3 11,0-31,0 2,1-1,-17-1,2 2,14-1,0-14,0-2,0 16,-15-15,0 31,15-16,-19-19,8 8,-19 11,13-17,4 4,13 13,-15-16,0 2,7 6,-14-14,-8 22,15-15,0 0,0 0,0 0,-15 15,0-15,0 0,31 15,-16-14,0-2,-15 17,15-1,0 0,15 0,-16-16,2 2,-16 14,15 1,0-2,15 1,0-15,0 0,-30 15,14-1,2 2,14-1,-15-14,0-2,15 17,-15-2,0 2,8-9,-16-14,-7 22,15-15,1 0,-16 15,14-16,2 2,14-16,-15 15,0 0,0 0,0 0,-15 7,0-14,22 14,-14-14,14 15,-14-16,22-7,-15 15,0 0,15 15,-16-15,2 1,14 14,-14-15,-2 0,16 15,0-16,1 2,29 14,-13 2,-4-4,17 2,-15-15,0 0,45 15,-32-1,5 2,27-1,-44-14,-2-2,46 17,-31-2,2 2,30-31,-35 14,8 2,26-16,-29 30,-2 0,32-30,-48 0,4 0,43 0,-44 15,-2 0,16-15,-15 15,1 0,14-15,-6 0,12 0,-6 0,-14 15,-2 0,16-15,-2 0,5 0,-3 0,-14 16,-2-2,16-14,-18 14,6 2,12-16,-33 0,7 0,26 0,-30 16,0-2,30-14,-31 15,2 0,29-15,-34 13,8 4,27-17,-33 15,4 0,-2-15,-3 14,6 3,-3 13,0-16,0 2,0-16,-15 0,30 30,-15 0,-19-20,8 10,11-20,-3 13,7 4,-4 13,-1-16,2 2,29 14,-29-14,-2-2,1 16,0 0,0 0,0 0,-1-15,2 1,0 14,-1-15,0 0,-30 15,14-16,2 2,-16 14,15-15,0 0,7 7,-14-14,14 14,-14-14,-8 22,0-15,0 0,0 0,-30-30,30 30,0 0,0 7,0-14,-30-8,15 0,0 0,15 15,0 0,-30-15,16 0,-2 0,0 16,2-2,-17-14,17 0,-2 0,-14 0,17 0,-4 0,-13 0,16 0,-2 0,-44 0,46 0,-2 0,-44-30,29 30,2 0,-62-30,46 15,30 30,-75-45,68 30,-16 0,-52-30,64 17,-8-4,-57-13,48 30,-4 0,-73-30,73 14,4 2,-77-16,62 15,-5 0,-57-15,78 30,-6 0,-72-30,58 30,3 0,-61-30,63 15,-6 0,-58-16,76 31,0 0,-75-30,61 30,-2 0,-60-30,64 30,-6 0,-57 0,59 0,2 0,-62 0,78 15,-4 0,-73-15,92 0,-4 0,-58 0,44 31,1-1,-15 0,32-16,-4 2,-28 14,29 0,2 0,-31 0,30-15,0 0,-30 15,46-16,-3 2,-13-16,15 15,0 0,-15-15,16 15,-2 0,-14-15,14 0,2 0,-1 0,0-30,-45 0,44 15,2 0,-16-45,15 30,0 30,-45-90,32 62,-5-4,3-29,15 46,0 0,-45-75,32 33,-4-6,-58-87,43 88,4 3,-78-151,62 106,-2-3,-59-103,65 128,-10-17,-56-111,76 134,0 2,-45-77,75 94,0-6,-45-87,28 103,4 4,-33-78,46 76,0 0,15-75,0 91,0-2,-30 1,15 14,0 2,-15-47,30 47,0-2,0-14,0 15,0 0,-30-15,15 15,30 0,-15 8,0 44,30-7,-30 0,15 1,0-2,15 32,-15-33,0 4,15 28,2-13,-3-4,31 17,-16-15,2 0,74 76,-36-37,13 12,53 54,-59-74,-2-1,122 75,-95-63,8 6,87 58,-101-56,-10-10,111 35,-90-44,-2-1,92 45,-97-48,12 6,85 43,-105-61,-2 0,107 30,-98-33,14 6,53 28,-84-51,19 10,65 10,-58-15,-3 0,91 15,-109-17,9 4,100-17,-100 2,-9-3,49-29,-60 15,0 0,61-15,-81 14,10 2,40-46,-44 30,-1 0,15-30,-32 30,4 0,-2-30,-13 30,-3 0,16-31,-30 17,0-2,0-14,-16 30,2 0,-16-30,15 15,0 0,-15-15,15 15,0 0,-15-15,0 17,0 56,0-21,0-14,0 14,0-14,0 22,0-1,0 2,0-1,0 1,0-1,0 30,15-16,0 2,-15 44,28-33,4 6,-32 28,15-15,0-2,-15-14,15-31,0 2,-15 59,31-12,-1-5,0 47,-1-60,2 0,-1 61,-16-65,2 8,14 56,0-60,0 0,0 31,-16-49,2 6,14 12,-15-15,0 0,-15-15,15 0,0 0,-15 0,15-1,0 2,8-8,-15-16,-8 24,0-17,0 2,0-1,-31-60,31 30,0-1,-30-14,30 16,0-2,-30-14,15 15,0 0,1 1,-2-2,-14-44,14 44,2 2,-16-16,30 15,0 0,-30-15,16 16,-2-2,-44-44,44 44,2 2,-16-47,15 47,0-2,-46-44,48 46,-4-2,-43-44,31 45,-2 0,-29-45,46 46,-2-2,-14-14,30 14,0 2,0 14</inkml:trace>
  <inkml:trace contextRef="#ctx0" brushRef="#br0" timeOffset="946">8208 11425,'-90'-30,"29"30,2 0,-62-60,78 46,-4-2,-13-14,44 30,2 0,-46-30,30 15,0 0,0-15,15 30,0 0,0 0,60 30,-15 0,-16-15,2 0,14 15,-14-14,-2-2,46 16,0 0,0 0,31 0,-49 13,6 5,12-18,-14 1,-2-2,46 31,-16-1,3 2,43 29,-25-42,-10-5,66 17,-76-15,0 0,75 15,-82-19,15 8,67 11,-73-29,-4-1,78 30,-78-31,4 2,43-1,-64-2,9 4,55-2,-60-15,0 0,30 15,-47-1,4 2,44-1,-30 16,-2-1,1-15,-15-15,0 0,15 15,-17-2,5 4,-18-2,0-15,0 0,0 15,-1-1,2 2,-1-1,-14-14,-2-2,16 17,-15-2,0 2,-15-1,0-16,0 2,0 14,0 1,0-2,0 1,0-1,0 2,-30-1,30-2,0 4,-60 29,30-31,30 60,-60-30,60-17,0 4,-60 13,44-13,2-4,-16-12,15-2,0 2,-16-1,17-2,-2 4,-14-32,15 15,0 0,15 7,0-14,-30-8,14 0,2 0,-1 0,30 0</inkml:trace>
  <inkml:trace contextRef="#ctx0" brushRef="#br0" timeOffset="3021">0 3518,'30'0,"-30"-60,0 31,0-2,0-59,16 59,-2 1,-14-90,15 48,0-6,-15-12,14 61,2-3,-16-118,31 57,-1 6,0-124,-16 125,2-8,14-117,1 133,-2 6,1-108,0 119,0 1,0-90,-16 107,2-4,14-73,1 74,-2 1,1-15,-15 46,1-2,-16-14,15 15,0 0,-15-15,15 30,0 0,7 22,-14-14,6 7,-28 0,14 14,0 2,-30 29,30-18,0 7,-30 11,30 1,0-2,-30 61,15-34,-1 9,-44 55,45-72,0-6,-45 19,60-33,0 4,-30 28,30-49,0 8,0 11,0-31,0 2,0 0,0-18,0 4,0 4,0-12,0 5,0-58,0 30,0-2,0 0,0-29,14 31,2-2,-16-14,0 16,0-2,0-44,0 45,0 0,0-15,0 16,0-2,0-14,16 30,-2 0,-14-30,15 30,0 0,0 0,-30 30,15-8,0-14,22 14,-14-14,-8 22,0-15,0 0,30-15,-15 14,0 2,-15 6,0-14,23-8,-15 0,22 0,-16 0,2 0,-16-30,15 30,0 0,-15-30,15 15,0 0,15-15,-14 30,-2 0,-14-30,15 30,0 0,-15-30,0 15,0 0,0-15,0 15,0 60,0-15,0-16,0 2,0 14,0-16,0 2,0 6,0-14,0 22,15-15,0 0,0 0,0-30,7 15,-14 0,-8-30,0 15,0 0,0-15,15 30,0 0,-15-30,0 16,0-2,0-14,0 15,0 0,0-15,0 15,-30 30,21-15,-12-30,14 22,-16-14,-7 22,23 0,14-31,-7 17,0-2,0-14,0 16,0-2,0 1,0 0,-30-15,30 16,0-2,0-14,0 17,0-34,0 32,0 0,-30-15,30 15,0 0,-30-15,30 14,0 2,-30-17,30 17,0-2,-30-44,30 46,0-2,-30-14,30 15,0 0,-30-45,15 45,-1 0,16-75,0 58,0 4,-30-93,30 76,0 0,-30-75,30 92,0-4,0-59,0 47,0-2,-30-44,30 49,0-8,0-11,0 32,0-4,-30-29,30 47,0-2,0-14,0 15,0 0,0 0,0 0,0 15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8:01.075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211 1264,'30'0,"-8"0,-14 0,53 0,-33 14,4 2,-2-16,-1 14,2 2,29-16,-32 0,4 0,58 0,-23 13,17 4,-24-17,-16 14,2 2,-46-16</inkml:trace>
  <inkml:trace contextRef="#ctx0" brushRef="#br0" timeOffset="651">1 1,'30'30,"-30"0,15 1,0-2,-15 31,31-14,-2-2,31 77,0-17,1 2,59 135,-24-81,-12-20,67 131,-58-131,-6-10,93 141,-62-124,5 7,87 116,-101-129,-7-11,108 110,-76-121,3 3,73 119,-81-112,-17-18,98 100,-87-104,-5-4,62 47,-93-63,7 7,26-4,-73-43,-4-4,-43-43</inkml:trace>
  <inkml:trace contextRef="#ctx0" brushRef="#br0" timeOffset="1516">2797 4571,'30'0,"0"0,-3 0,6 0,57-30,-33 30,7 0,26-30,-22 30,14 0,129 0,-53 0,14 0,129 0,-151 0,61 0,120 0,-157 0,43 0,113 0,-154 0,9 0,146-30,-141 30,11 0,99-30,-128 30,-13 0,112-31,-122 31,2 0,90-30,-142 16,12-2,70 16,-73 0,-6 0,48 0,-76 0,3 0,43-30,-67 30,14 0,-7-30,-29 30,-1 0,-30 0</inkml:trace>
  <inkml:trace contextRef="#ctx0" brushRef="#br0" timeOffset="2032">5864 3909,'60'0,"-30"16,0-2,60-14,-1 0,3 0,178 0,-86 29,23 3,124-32,-132 15,-7 0,168-15,-154 0,9 0,146-30,-198 16,35-2,163-45,-181 46,1 0,119-45,-171 60,13 0,68-30,-118 15,-3 0,31 15,-76 0,2 0,14 0,-32 0,4 0,-1 0,-16 0,0 0,-15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00:53:14.7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361 0,'-361'90,"361"-90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8:05.188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31 1,'30'30,"-15"-15,0 0,15 45,-16-33,2 6,44 57,-15-31,0 2,76 120,-38-56,14 20,53 96,-69-106,19 31,80 104,-80-127,11 15,69 112,-66-142,13 15,83 128,-106-123,2 4,105 119,-100-118,18 25,82 122,-87-162,22 25,95 138,-119-118,-3-6,-119-177</inkml:trace>
  <inkml:trace contextRef="#ctx0" brushRef="#br0" timeOffset="1741">1 151,'30'30,"30"-30,-32 0,4 0,28 0,-19 0,8 0,42 0,-32 0,2 0,59 0,-50 0,10 0,41-30,-45 30,-2 0,16 0,-46 0,2 0,45 0,-51 0,10 0,40 0,-14 0,-2 0,17 0,-35 0,8 0,26 0,-49 14,8 2,41-16,-46 15,3 0,13-15,-31 15,2 0,29-15,-14 31,-2-2,-14 1,-1-1,2 2,-1 0,-3-18,7 4,-4 13,-1-1,2 2,-1 29,-2-32,4 4,-2 28,0-30,0 0,0 30,-16-32,2 5,14 27,-2-19,4 8,-1 11,-2-15,2 0,-1 15,-1-16,2 3,-1 13,-2-32,4 4,-2 28,-15 0,0 0,15 0,-16-17,2 5,14 12,1 0,-1 0,0 30,-1-46,2 2,-1 45,-16-50,2 8,14 41,0-45,0 0,0 15,-1-17,2 4,-1 14,2 1,-4-4,3 32,-2-46,2 2,-1 44,-2-47,4 5,-2 42,1-44,-2-2,1 46,15-30,0 1,15-1,-31-18,3 6,-2 12,0 1,0-2,0 1,13-16,4 3,13 13,-29-29,-2-2,31 31,-30-16,1 2,-1-16,-2-2,4 4,28-2,-14 17,-2-3,16 16,-30-31,0 2,31 29,-30-28,-2-4,31 2,-30 0,0 0,30 0,-3 13,6 5,28 12,-45-29,-2-2,46 31,-31-30,2 0,29 30,-38-21,17 13,21 8,-15-16,0 2,45 14,-62-17,5 4,57 13,-59 2,-2-3,62 31,-34-46,6 2,27 14,-50-18,10 6,41 12,-45-29,-2-1,46 30,-32-31,5 2,57 29,-72-13,-6-4,49 17,-47-30,2 0,44 1,-34-3,9 4,55-2,-73 1,-4-2,78 1,-77 0,2 0,44 0,-49-16,9 2,40 14,-59-14,-2-2,31-14,-31 0,3 0,28 0,-43 16,-4-2,17-14,-15 15,0 0,46-15,-36 14,10 2,-5-16,-29 0,-2 0,-29 0</inkml:trace>
  <inkml:trace contextRef="#ctx0" brushRef="#br0" timeOffset="2485">3909 2586,'30'0,"-14"16,-2-2,1 1,0-30,14 15,3 0,28 0,-30 0,0 0,90 0,-33 15,7 0,56-15,-71 0,-8 0,170 0,-77 0,2 0,165 0,-134 0,27 0,137-30,-147 30,-7 0,214-30,-201 30,11 0,190-30,-185 30,-21 0,206 0,-181 0,1 0,510 0,-259 29,39 2,-141-31,-327 16,-5-2,92-14,-76 0,2 0,105 0,-69 29,16 3,53-32,-74 15,-4 0,47-15,-77 14,5 2,72-16,-56 0,-7 0,63 0,-59 0,-2 0,-89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8:10.689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9547 5142,'-30'-30,"30"0,0 23,-30-47,30 7,0 4,-30-17,30 30,0 0,-31-60,31 41,0 8,0-50,0 61,0 0,-30-90,16 77,-2-4,16-43,0 59,0 1,-30-90,30 61,0-2,-30-59,16 64,-2-9,-44-115,45 88,0 4,-15-93,30 123,0-4,-30-88,14 72,2 5,-16-77,15 75,0 0,-15-46,19 91,-9-30,-10-60,30 80,0-10,-30-71,30 93,0-4,-30-28,30 30,0 0,-30-30,30 46,0-2,0-14,0 16,0-2,-30-14,30 15,0 0,0-16,0 16,-30 30,60-15,-30-30,14 30,2 0,14-30,-17 30,4 0,43 0,-31 0,3 0,28-30,-5 30,10 0,25-30,-22 17,15-4,-23-13,-31 15,2 0,29 15,-3 0,6 0,27-30,-12 14,-5 2,47-16,-61 15,2 0,59-15,-64 30,9 0,55-30,-61 15,2 0,60-46,-64 47,6-2,57-44,-65 60,10 0,56-60,-61 45,0 0,60-45,-49 46,8-2,12-44,-30 44,-2 2,31-47,-45 31,60 30,16-60,-77 49,32-8,14-41,-38 47,16-4,-7-43,-18 60,4 0,13-30,-13 14,-4 2,17-16,-30 15,0 0,0-15,-1 30,3 0,-2-31,-15 31,0 0,15-30,-16 30,2 0,-16-30,14 30,2 0,-1 0,0 0,-15 30,0-7,0-16,0 8,0 1,0-2,0 2,0 14,0 1,0-2,0 31,0-30,0 0,0 30,14-17,2 4,-16 14,16 1,-2-4,-14 32,15-16,0 2,-15 105,32-55,-4-12,2 97,0-91,1 0,-31 121,14-112,2 12,14 100,0-103,0-5,0 107,-16-109,2 9,14 70,-14-82,-2-15,16 67,0-89,0-2,-30 62,15-79,0 6,-15 42,16-42,-2-5,-14 17,15-46,0 2,-15 14,0-18,0 6,0 13,15-32,1 2,-16-1,0-16,0 2,-31-16,31 15,0 0,-30 15,30-15,0 0,0 0,0-30</inkml:trace>
  <inkml:trace contextRef="#ctx0" brushRef="#br0" timeOffset="1460">8675 1955,'-30'0,"0"0,21 0,-42-30,20 15,1 0,-60-16,62 17,-4-2,-58-14,42 15,6 0,-79-15,78 16,-4-2,-43-14,59 30,2 0,-91-30,45 15,-1 0,-254-45,147 32,-25-4,-183-28,192 44,7 1,-139-45,218 46,-14-2,-144 16,146 0,10 0,-156 0,152 0,-3 0,-148 0,158 0,-17 0,-141-30,147 30,5 0,-92 0,137 0,-5 0,-132-30,129 30,-18 0,-112 0,106 0,0 0,-106 0,141 0,-10 0,-101 0,104 0,4 0,-77 0,91 0,-3 0,-58 0,79 0,-8 0,-71 0,75 0,0 0,-16 0,33 0,-4 0,-28 0,29 0,2 0,-31 0,45 0,0 0,-45 0,45 0,0 0,-15 0,14 0,1 0,-15 0,16 14,-2 2,-14-16,17 0,-4 0,-13 0,15 15,0 0,-15-15,15 0,0 0,-15 0,15 0,0 0,7 0,-14 0,22 14,0 2,-30-16,15 0,30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8:18.349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482 0,'-30'30,"15"-15,0 1,-16-16,31 16,0-2,-30 46,30-12,0-6,-60-12,45 1,0-2,-15 31,14-27,2-6,-16 3,14 2,2-3,-16 1,15-1,0 2,-15-1,30 1,0-2,0 1,0 0,0 0,-30 0,30-14,0-2,0 16,0-15,0 0,-30 16,30-17,0 2,0 6,0-14,0 6,0 2,22-16,-14 0,6 0,2 30,14-30,-8 0,-14 0,22 0,-15 15,0 0,15-15,-1 14,2 2,-1-16,-16 0,2 0,14 0,0 0,1 0,-1 0,-1 14,2 2,29-16,-29 16,-2-2,31-14,-3 14,6 2,-2-16,-21 14,10 2,10-16,2 16,-4-2,2-14,-15 0,0 0,46 0,-21 28,10 4,70-32,-42 0,-5 0,77 0,-62 15,5 0,87-15,-100 32,-9-3,109-29,-89 15,-1 0,90-15,-96 14,13 2,83-16,-71 15,-7 0,78-15,-93 14,7 2,116-16,-98 16,-13-2,111-14,-120 30,1 0,119-30,-126 14,13 2,83-16,-87 31,-5-2,92 1,-78-15,7 0,71-15,-98 14,17 2,81-16,-88 31,-3-1,91 0,-94-16,9 2,55-16,-71 15,-7 0,78-15,-76 15,3 0,73-15,-82 14,15 2,37-16,-75 15,0 0,76-15,-79 14,6 2,42-16,-57 0,-6 0,34 0,-31 0,0 0,30 0,-47 0,4 0,13-30,-13 30,-3 0,-14 0,-15 0,30 0,-15 0,-2 0,4 0,-2-30,-15 30,0 0,7 0,-14 0,14 0,-14 0,7 0,-30-30,15 0,-30 30,0 0,22 0,-14-30,15 23,-16 14,8-7,0 0,-15-30,15 30,0 0,-15-30,14 30,2 0,-16 0,15 0,0 0,-46-30,47 15,-2-1,-44 16,45 0,0 0,-45-30,46 30,-2 0,-44 0,46 0,-2 0,-44-30,45 30,0 0,-76-30,63 30,-4 0,-28 0,29 0,2 0,-31-30,31 30,-2 0,-29 0,32 0,-5 0,-27 0,45 0,0 0,-45 0,46 15,-2 0,-44-15,44 0,2 0,-16 30,30-15,0 0,-30-15,15 15,0 0,-15 16,30-16,0 0,-30-15,30 14,0 2,-31-16,31 13,0 4,0-2,-30-30,30 29,0 2,0-1,0-60,0 15,0 23,-30-16,30 7,0 2,0-17,0 17,0-2,0-14,0 15,0 0,-30-45,30 45,0 0,-30-15,30 16,0-2,-30-44,30 45,0 0,0-15,0 15,0 0,-30-15,16 30,-2 0,16-31,0 16,-30 30,30 0,0 1,-30-16,15 0,0 30,15-16,0 2,-30 14,16-17,-2 4,-44 43,45-31,-1 2,-44-1,46-16,-2 2,-14-16,30 16,0-2,-30-14,15 15,0 0,-15-15,16 0,-2 0,16-30,0 15,-30 0,22 8,-14-16,22 9,0-2,-30-14,30 15,0 0,-30-45,15 45,0 0,-46-45,46 29,0 1,-45-60,46 61,-2-2,-44-29,32 46,-4-2,-28-44,29 45,2 0,-62-45,63 60,-4 0,-58-30,59 14,2 1,-31 15,30 0,0 0,-30 0,31 0,-3 0,-58 0,59 0,2 0,-61 0,61 0,-2 0,-59 0,62 0,-5 0,-57 0,60 0,0 0,-60 0,61 0,-2 0,-59 0,58 0,3 0,-61 0,60 0,0 0,-60 0,49 0,-8 0,-41 0,44 0,1 0,-75-30,76 30,-2 0,-74 0,88 0,3 0,-91-30,60 30,0 0,-90 0,92 0,-5 0,-87 0,88 0,4 0,-93 0,93 0,-4 0,-58 0,79 14,-8 2,-72-16,76 15,0 0,-105-15,92 0,-4 0,-89-30,104 30,4 0,-107 0,90 0,0 0,-91-30,95 30,-8 0,-86 0,73 0,3 0,-76-30,92 30,-4 0,-89-30,88 30,6 0,-93-30,74 30,1 0,-75 0,107 0,-4 0,-103-30,88 30,3 0,-61-30,77 30,-4 0,-43 0,62 0,-5 0,-57 0,60 0,0 0,-30 0,32 0,-4 0,-28 0,44 0,2 0,-16 0,15 0,0 0,-16 0,18 0,-4 0,9 0,16 30,15-30,-16 0,16 22,-15-14,22-8,-16 0,2 0,14 0,0 0,0 0,30 30,-31-15,2 0,29-15,-13 16,-4-2,18 16,-2 15,2 1,-1-46,-17 14,4 2,43-16,-28 31,-3-2,61 1,-47-16,4 2,134 14,-79-4,36 8,43-4,-90 15,-2 0,152-15,-101-1,21 3,109-2,-145-15,-9 0,155 15,-154-15,6 0,118-15,-145 14,19 2,125-16,-118 30,-3 0,91-30,-139 14,9 2,70-16,-90 0,31 30,59-30,-76 15,3 0,43-15,-80 14,10 2,41-16,-60 0,-2 0,31 0,-46 0,2 0,-16-30,-2 30,4 0,-9 0,-16 0,-37 0,16 0,-32-30,30 14,2 2,-46 14,30 0,0 0,-60-30,62 30,-4 0,-29-30,31 30,0 0,-60-30,46 30,-2 0,-44-30,58 14,4 2,-183-76,60 59,1 1,-331-90,209 48,-27-6,-92-42,237 89,8 1,-215-60,199 76,-7-2,-252-44,230 46,-39-2,-131-14,225 30,2 0,-167-30,172 30,-12 0,-100-30,149 30,4 0,-93-30,108 15,-4 0,-43-15,78 30,-7 0,-41-30,60 30,0 0,0-31,16 17,-2-2,16-14,0 15,0 0,0-15,0 15,30 0,-16 15,2 0,44-30,-29 30,-2 0,32 0,-18 0,4 0,43 0,-12 0,-6 0,49 0,-61 15,0 0,60-15,-65 28,10 4,26-32,-45 16,-2-2,166 16,-33 15,7 1,117-16,-149-3,26 6,153-3,-150 0,-1 0,181 0,-159-15,17 0,141 15,-158 17,-13-4,142-43,-164 0,27 0,106 0,-151 14,33 2,59-16,-141 29,10 3,71-62,-110 30,8 0,41-31,-57 31,-6 0,4 0,-31 0,0 0,0 0,-16 0,2 0,-1 0,-90-30,47 30,-4 0,-59-30,61 30,0 0,-30 0,32 0,-4 0,-28-30,29 30,2 0,-92-30,77 15,-2 0,-104-15,94 30,-8 0,-237-30,100 15,11 0,-441-75,263 60,-16 0,-127-61,306 76,19 0,-295-45,240 60,1 0,-271-30,288 16,-35-2,-163-14,275 30,-9 0,-176-30,185 30,-8 0,-87 0,158 0,-14 0,-84-30,137 30,-2 0,-44-30,62 30,-4 0,2-30,15 14,0 2,15-16,0 15,30 30,0-45,-15 30,0 0,105 0,-33 0,7 0,-4 0,-59 0,-2 0,242 0,-63 14,5 2,87-16,-142 14,15 2,158 14,-146 16,-10-2,156-14,-155-1,9 2,146-1,-178 12,24 6,124 13,-150-31,-1 0,90 0,-110-16,11 2,69 14,-101-15,-7 0,78 15,-92-15,5 0,-3 15,-62-16,4 2,28 14,1-15,-2 0,32-15,-48 15,4 0,13-15,-13 16,-4-2,17-14,-30 0,0 0,30 0,-18 0,7 0,11 0,-30 0,0 0,0 0,-1 0,2 0,-1 0,1 0,-2 0,1 0,-15 0,0 0,16 0,-17 0,2 0,14 0,-15 0,0 0,15 0,-16 15,2 1,6 6,-14-14,22-8,-15 0,0 0,7 22,-14-14,22-8,-14 0,-2 0,-14 22,0-14,22-8,-14 0,14 0,-14 0,15 0,-16 0,16 0,-15 0,14 0,-14 0,22 0,-3 0,6 0,-11 0,-14 0,22 0,-15 0,0 0,-15-30,16 30,-2 0,-14-30,15 30,0 0,7 0,-14 0,7 0,-30-30,29 30,2 0,-1 0,-30-31,-15 1,0 30,30 0,0 0,0 0,0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8:23.053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91 2616,'0'-30,"15"30,0 0,-15-60,0 31,0-2,30-59,-2 48,4-6,-2-43,0 46,0 0,30-105,-3 78,6-6,28-103,-45 104,-2 4,46-108,-46 123,2-4,44-88,-48 108,7-6,11-73,-30 91,0 0,30-60,-17 76,4-2,13-14,-28 14,-4 2,33-16,-32 30,2 0,-1 0,-2 14,4 2,-2-16,-15 0,0 0,-15 0</inkml:trace>
  <inkml:trace contextRef="#ctx0" brushRef="#br0" timeOffset="1574">632 2767,'30'0,"-16"0,2 0,14-30,-15 30,0 0,45-30,-15 15,0-1,15-44,-13 45,-3 0,16-45,-1 45,2 0,29-45,-47 60,4 0,14-30,-15 14,-2 2,16-16,-1 30,2 0,-31 0,-2 0,4 0,-2 0,-14 15,-1 0,15 15,-16-16,2 2,14 44,1-14,-2-2,1 46,-15-30,0 1,-15 59,14-49,2 8,-16 42,15-60,0-2,-15 31,14-32,2 4,-16 29,16-45,-2-2,-14 46,15-46,0 2,15-16,-16-3,2 6,15 27,-17-30,2 1,14-31,-17 13,4 4,13-47,-4 30,8 0,26-30,-31 15,2-1,29-44,-32 33,4-6,29-57,-31 44,0 2,0-46,-1 60,2-1,-1-29,-2 33,4-6,-2-27,1 30,-2 0,-29-30,14 32,2-4,14 2,-14 30,-1 0,6 0,-12 0,5 0,-28 30,14-17,0 4,0 13,0 0,0 0,0 30,0-4,0 8,0 57,14-52,2 12,-16 39,29-61,2 2,-31 30,14-50,2 8,14 71,16-44,-2-2,16 47,-3-51,7 10,26 10,-36-36,12 13,24 23,-46-46,2 2,45 14,-50-32,8 4,11-2,-20-3,10 6,10-33,-1 15,2 0,30-15,-49 29,6 3,42-32,-28 15,-4 0,2-15,-14 15,-1 0,15-15,-17 14,4 2,13 14,-29-15,-2 0,-29 15,15-15,0 0,15 15,-14 1,-2-2,-14 31,15-15,1 1,-16 44,14-20,2 10,-16 40,29-32,2 5,-1-3,-2-33,4 6,-2 27,-17-51,4 13,43 8,-16-31,2 2,15 29,-19-32,6 4,12-2,1-14,-2-2,61-14,-33 15,7 0,56-15,-66 14,13 2,23-16,-44 31,-2-1,16 0,-32-16,5 2,-3 14,-29-15,-2 0,1 15,0 0,0 0,-30 30,14-32,2 4,-16 28,15-29,0-1,-15 30,15-16,0 2,-15 14,14-18,2 6,-16 12,16-29,-2-2,16 32,-15-33,1 4,44-2,-29 1,-2-2,61 1,-30-15,0 0,-60-15</inkml:trace>
  <inkml:trace contextRef="#ctx0" brushRef="#br0" timeOffset="5649">752 1,'-30'0,"30"14,0 2,-60-16,28 0,4 0,-32 0,30 14,-1 2,-29 14,44-14,2-2,-16 16,14 1,2-2,-16 1,30-15,0 0,0 15,16 2,-2-4,-14 2,15-15,0 1,45 14,-17-2,4 4,-16-32,-1 15,0 0,60-15,-32 29,4 2,28-1,-43-14,-3-2,16 16,-30-15,0 0,0 15,-2-1,4 2,-32 30,15-31,0 0,-15 30,0-2,0 4,-30 28,30-29,0-1,-30 90,15-46,0 2,-15 45,30-81,0 10,0 10,0-30,0 0,0 31,14-48,2 4,44 13,-32-33,4 6,28-3,-15-15,0 0,76-15,-21 0,10 0,71-30,-73 15,-6 0,48-15,-60 15,1 0,29 15,-78 0,6 0,12 0,-14 0,-1 0,-15 0,-16 14,2 2,-16 44,0-29,0-2,-30 31,30-30,0 1,-30 29,15-18,0 6,-16 72,16-26,0-7,-45 33,46-46,-2 2,-44 44,60-63,0 7,0 26,0-45,0 0,30 15,-15-31,0 2,15 29,1-28,-2-3,32-29,-17 0,2 0,74 0,-35 0,10 0,26 0,-45 0,-2 0,16 0,-61 0,2 0,29 30,-28 1,-3-2,-29 61,0-15,0 0,-91 166,35-71,-8 21,-56 109,74-131,2-7,-47 79,77-140,-2 8,-14 11,30-65,0 11,30-6,-15-30,0 0,46-30,-19 14,6 2,162-46,-42-1,-5 2,138-61,-117 33,22-7,65-26,-160 62,19-4,20-28,-75 60,0 0,-15 30,-31-16,3 2,-32 44,15-30,0 0,-45 30,30 0,0 1,-61 59,48-37,-4 14,-43 84,29-43,2-6,-31 49,60-94,0 6,0-3,0-48,0 6,30 13,-15-31,0 0,45-30,-31 14,2 2,60-16,2 15,-6 0,93-45,-62 30,5 0,27 0,-65 14,11 2,24-16,-74 15,-2 0,-14 15,-1-1,2 2,-31 29,16 2,-2-4,-44 33,30-46,0 0,-30 45,16-33,-2 6,-14-3,30-13,0-3,-30-14,30-1,0 2,22-31,-14 0,22-30,0 15,0 0,30-45,-2 31,5-3,57-88,-43 74,-4 2,17-46,-60 75,1 0,-1-15,-16 30,2 0,-46 0,30 15,0 0,-30 45,15-31,0 2,-46 29,46-28,0-4,-45 2,45 0,0 0,-15-30,16 14,-2 3,-14-48,15 16,30 0,0 1,0-2,15-44,-16 32,2-4,14-28,-15 30,0 0,-15-30,15 31,0-2,-15-30,0 46,0 0,-60 15,16 0,-2 0,-14 0,31 15,-2 0,-59 15,58 17,3-3,-61 16,61-31,-2 2,-59 29,58-28,4-4,-62-28,59 0,1 0,-30-30,46 30,-2 0,-14-60,30 14,0 2,0-76,15 76,0-3,-15-73,28 93,4-6,-32-27,0 30,0 0,-30 0,16 15,-2 0,-44 15,45 15,0 0,-45 15,31-1,-2 2,-59-1,61 12,-3 6,-58 12,75-14,0-2,-45-14,46-15,-2 1,-44 14,44-15,2 0,-16-45,15 15,0 0,-15-76,30 63,0-4,0-58,15 59,0 2,105-302,-4 113,8-15,-33-67,-50 203,8-17,-19-66,-30 134,0 1,-60 15,16 30,-2 0,-15 30,30 2,2-3,-31 31,30-16,0 2,-30 14,32-18,-4 6,-28 12,29-14,1-1,-60-15,62-2,-4 4,-28-62,44 30,2 0,-16-30,30 15,0 0,-30-46,30 47,0-2,0-74,15 59,0 2,-15-61,14 61,2-2,-16-29,0 46,0-2,-30 16,15 0,0 0,-45 60,45-31,0 2,-76 59,45-28,2-4,-76 63,62-34,-4 6,-119 27,112-50,-12 10,-69 11,106-62,-3 2,-73-31,66 0,-12 0,6-60,30 45,0 0,30-76,15 46,0 0,-15-45,13 50,4-10,133-311,-29 105,-1 1,0-76,-77 231,4-10,13-71,-33 129,6-16,-63 38,30 15,0 0,-30 45,30-16,0 2,-60 44,45 2,0-4,-105 123,61-35,-2 9,-150 85,113-128,-14 17,-69 21,106-90,0 0,15 0,31-31,-2 2,-30-61,30 30,2 0,-1-60,30 15,0 0,0-15,14 32,2-4,14-28,-14 29,-2 2,107-182,-20 66,8-11,11-84,-65 158,11-17,-36-51,-15 120,0 0,-75-30,46 46,-2-2,-75-14,61 30,0 0,0 0,16 14,-2 2,-44 14,46-16,-2 2,-44-16,45 14,0 2,-45-16,31 14,-2 2,-30-16,46 15,0 0,-15-15,16 0,-2 0,-14-30,17 16,-4-32,17 31,0 0,-30-75,30 46,0-3,0-283,0 108,0-37,0-102,0 193,0 5,0-138,0 186,0-10,-30-55,30 117,0 5,-60-2,45 31,0-2,-75 31,49 0,-9 0,-10 30,30 1,0-2,-60 31,62-17,-4 5,-28 12,28-29,3-2,-31 1,45-15,0 0,-15-15,16 14,-2 2,-14-46,30 15,0 0,0-15,15 15,0 0,-15-75,27 62,6-5,57-267,1 104,-1 1,0-166,-62 221,4-21,-2-109,-14 163,-2 3,-74-46,31 106,-2-2,-29-14,32 46,-4-2,-58 16,60 14,-1 2,-209 74,98-5,-17 10,-232 116,160-72,11-8,-80 50,227-108,-5 4,-102 43,125-65,-10 11,-56-6,106-15,0 0,-15-45,30 14,0 2,22-16,-14 0,22 0,1 0,-1 0,30-60,-32 46,4-2,-2-14,1 14,-2 2,31-46,-1 45,2-1,0-44,-33 46,4-2,-2-14,0 15,0 0,0 0,-60 60,30-15,0 1,0-2,-30 32,30-4,0 6,-30 27,30-27,0-6,-30 124,15-61,0 0,15 91,14-113,2 14,14 99,0-104,0-4,60 77,-32-78,4 7,119 71,-56-86,-10-7,96 63,-114-80,16 10,98 11,-86-36,20 10,66-5,-108-30,4 0,44 30,-84-33,16 6,7-3,-30-15,0 1,1 14,-17 14,2 2,-16 14,-17-20,4 10,-17 10,0-29,0-2,0 92,0-34,0 6,-30 118,30-87,0 22,0 95,0-112,0 12,0 40,0-94,0 6,0 57,15-72,0-5,-15 47,28-63,4 6,28 27,9-35,12 11,100 24,-65-32,8 4,-124-62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8:29.594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3127 4330,'30'61,"0"13,0 2,61 104,-12-22,-8-15,79 158,-32-125,5 8,-123-184</inkml:trace>
  <inkml:trace contextRef="#ctx0" brushRef="#br0" timeOffset="884">3879 1805,'0'-30,"16"30,-2 0,46-60,-29 44,-2 2,152-107,-45 46,-2 0,137-75,-77 69,-27 11,163-110,-144 87,-11 6,-175 87</inkml:trace>
  <inkml:trace contextRef="#ctx0" brushRef="#br0" timeOffset="1499">2646 1384,'30'-30,"1"14,-2 2,1-76,16 59,-1 1,135-150,-39 95,19-10,110-146,-91 137,3-2,119-105,-136 136,0 0,-165 75</inkml:trace>
  <inkml:trace contextRef="#ctx0" brushRef="#br0" timeOffset="1981">1774 3068,'0'-30,"15"30,0 0,15-91,13 49,5-6,72-162,-29 73,-2 3,31-106,-46 137,3-5,43-102,-57 131,-6 7,34-78,-31 90,0 0,-30 0,-2 31,4-3,-32 32</inkml:trace>
  <inkml:trace contextRef="#ctx0" brushRef="#br0" timeOffset="2600">1443 3368,'-30'60,"30"-30,0 1,-30 29,30-33,0 6,-30 87,30-12,0-5,0 167,15-93,0 7,45 147,-18-150,7 29,71 150,-15-164,0-1,76 136,-83-163,14 25,69 107,-73-160,-6-9,-102-131</inkml:trace>
  <inkml:trace contextRef="#ctx0" brushRef="#br0" timeOffset="3013">1774 4962,'30'30,"30"0,-30-1,1 2,-1-1,-1-15,2 0,119 136,-39-41,19 20,80 81,-91-78,3 4,88 74,-110-97,11 12,-111-126</inkml:trace>
  <inkml:trace contextRef="#ctx0" brushRef="#br0" timeOffset="3380">602 2316,'0'30,"0"-14,0-2,0 46,14-16,2 2,-16 75,27-40,6 18,57 172,0-61,0 1,91 180,-81-191,10 20,101 171,-87-174,-8-13,-116-204</inkml:trace>
  <inkml:trace contextRef="#ctx0" brushRef="#br0" timeOffset="3712">1925 2677,'0'30,"15"-15,0 0,-15 45,28-17,4 4,28 194,19-19,-8-23,80 192,-59-161,-4-9,92 200,-79-205,9 19,-110-235</inkml:trace>
  <inkml:trace contextRef="#ctx0" brushRef="#br0" timeOffset="4080">1173 602,'0'30,"0"60,15 16,0-1,15 135,13-83,4 17,43 187,2-116,-3-9,91 215,-76-199,3 7,-107-259</inkml:trace>
  <inkml:trace contextRef="#ctx0" brushRef="#br0" timeOffset="4544">1534 692,'-30'0,"30"15,0 0,-61 16,47-17,-2 2,-74 14,64-17,-8 4,-26 13,31-1,-2 2,-180 149,78-33,-34 37,-134 147,134-118,3-5,164-208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8:35.648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2226 1805,'-61'0,"19"28,-6 4,-162 88,84-26,11-8,-155 95,139-80,-9 8,-130 102,173-101,-17 20,114-130</inkml:trace>
  <inkml:trace contextRef="#ctx0" brushRef="#br0" timeOffset="1">2256 3488,'0'30,"-91"0,49-1,-6 3,-42 28,60-15,0 0,-180 165,64-50,-9 11,-116 130,149-138,-26 35,148-198</inkml:trace>
  <inkml:trace contextRef="#ctx0" brushRef="#br0" timeOffset="2">3699 3939,'-30'0,"30"15,0 0,-60 15,45-1,0 3,-106 58,44-12,4-6,-137 109,105-62,-1 2,-134 90,127-85,-15 18,-113 97,135-105,2-2,-106 107,137-111,-5 10,78-140</inkml:trace>
  <inkml:trace contextRef="#ctx0" brushRef="#br0" timeOffset="3">2346 2195,'-30'0,"21"0,-12 0,7 14,-2 3,-75-17,46 30,0 0,-45 0,60 15,0 0,-180 135,81-51,-13 13,142-142</inkml:trace>
  <inkml:trace contextRef="#ctx0" brushRef="#br0" timeOffset="4">3579 1,'-30'0,"16"14,-3 2,-43 14,29 1,2-2,-181 91,61-16,-3 3,-269 193,147-58,37-33,-274 212,248-158,15-15,-233 173,259-229,-7 7,229-199</inkml:trace>
  <inkml:trace contextRef="#ctx0" brushRef="#br0" timeOffset="1151">3488 632,'-150'180,"27"-10,6-9,117-161</inkml:trace>
  <inkml:trace contextRef="#ctx0" brushRef="#br0" timeOffset="1152">4120 4150,'0'30,"0"28,0 4,30 88,17-8,-4-13,-13-9,0-59,0-1,-30-60</inkml:trace>
  <inkml:trace contextRef="#ctx0" brushRef="#br0" timeOffset="1153">5563 3548,'0'31,"0"-17,0 2,30 44,-16-33,2 6,104 177,-13-26,-3-7,106 94,-60-122,1 2,-151-151</inkml:trace>
  <inkml:trace contextRef="#ctx0" brushRef="#br0" timeOffset="1154">5653 151,'0'0</inkml:trace>
  <inkml:trace contextRef="#ctx0" brushRef="#br0" timeOffset="1507">5653 61,'30'0,"-15"14,0 2,45-16,20 31,-9-2,49-29,-45 15,0 0,136-15,-83 0,14 0,9 0,-105 15,-2 0,-44-15</inkml:trace>
  <inkml:trace contextRef="#ctx0" brushRef="#br0" timeOffset="1837">3488 452,'0'0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8:56.542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812 1264,'60'-60,"-32"31,4-3,29-28,-17 60,2 0,74-90,-21 47,12-4,70-43,-82 47,12-5,70-42,-93 46,4-2,89-44,-89 63,26-6,32-57,-62 60,5-1,27-29,-51 60,12 0,10-30,-52 17,12-4,9-13,-30 30,0 0,-8 0,-14 0,-38 30,30-15,0 0,-30 15,16-16,-2 2,-44 14,33-3,-6 7,-178 86,66-33,-11 6,-114 58,159-82,-19 12,-110 39,145-66,-21 12,-64 25,104-46,2 0,-47 15,94-33,-6 6,-27-3,45-15,0 0,-15 15,16-16,-2 2,46-16,-16 0,2 0,14 0,-15 0,0 0,45-30,-2 30,5 0,147-60,-54 29,-11 2,125-61,-121 60,3 0,119-61,-117 49,22-6,95-72,-118 74,-5 2,122-46,-128 61,17-3,51-28,-114 47,19-4,35 17,-76 0,2 0,15 0,-51 27,10 6,-20-3,-15-14,0-1,-15 45,0-17,0 4,-30-17,30-2,0 4,-60 28,29-14,2-2,-1 17,15-33,-1 4,-44 28,29 2,2-4,-61 32,45-45,0 0,-45 46,75-49,0 6,-46 12,31-14,0-2,0 16,16-30,-2 0,-14 1,30-4,0 6,22-11,-14-14,52-8,-17 0,4 0,74-60,-29 44,-4 2,153-107,-121 61,90 0,61-90,-173 106,75-33,37-73,-120 111,31-12,-1-39,-78 61,6-2,-18-30,1 46,-2 0,-59 15,15 0,-30 0,3 14,-6 2,-223 105,72 1,7-4,-138 63,182-78,-5 4,-118 73,146-86,10-7,-96 93,136-90,0 1,-75 59,91-77,-3 4,-28 13,75-43,0-3,-45 16,60-16,0 2,30-46,-16 0,2 0,74-30,-15 30,1 0,194-120,-81 47,13-5,129-102,-127 101,-17 8,174-140,-167 121,2 0,135-121,-176 127,21-12,94-84,-131 118,-7 3,78-61,-108 76,7-2,11-44,-57 74,-6 2,4-17,-16 31,0 0,-23 23,-14-15,6 6,-58 32,29-17,0 2,-75 59,48-6,-7 12,-131 85,90-61,0 0,-91 31,109-64,-6 6,-73 57,88-71,6-7,-33 18,75-60,0 0,15 0,0-1,0 2,60-61,-29 15,-2 0,152-105,-21 47,10-4,161-104,-125 70,-21 12,206-142,-177 134,-7 4,154-138,-205 156,18-10,127-116,-145 133,-11 6,95-78,-135 105,1-1,14-44,-57 59,-6 2,3-1,-29 30,-2 0,-29 22,0-14,-60 52,45-29,0-2,-195 152,77-49,-5 6,-132 103,148-106,-27 31,-152 74,166-104,0-1,-166 105,188-113,-15 17,-82 66,149-118,2-3,-62 31,78-61,-4 2,-13-1,60-18,0 6,30-48,0 0,0 0,181-60,-40 46,19-2,170-134,-128 73,-13 4,202-138,-187 124,13-6,174-148,-214 145,37-18,117-127,-181 151,1 0,89-91,-154 138,9-4,25-43,-82 63,15-6,-23 3,-30 15,0 0,-30 37,0-14,-30-8,15 0,-60 30,30 29,-1 2,-194 90,115-40,-21 18,-124 21,164-59,1-1,-105 60,138-64,-7 9,-71 25,103-42,4-6,-47 18,75-60,0 0,-15 0,30-1,0 3,30-32,-15 0,0 0,165-61,-22 33,15-4,158-88,-115 43,-11 4,185-108,-185 94,11-6,175-117,-213 127,35-15,358-233,-205 118,-10 5,-146 28,-105 90,-180 120,91-46,-1 2,-46 14,17 0,-2 0,1 0,-60 30,13 1,4-2,-153 61,78-16,-4 3,-164 73,148-38,-25 16,-122 53,179-76,1 0,-120 76,154-95,-9 8,-85 56,118-57,4-5,-33 32,77-76,-2 2,16-16,0-1,0 2,61-31,-31 16,0-1,240-46,-71 3,23-4,530-208,-247 91,12-3,-36-58,-366 138,11-7,174-101,-141 108,13-6,8-73,-102 105,-5 2,-43 14,-1 15,2 0,-31 37,0-14,-30-8,15 0,0 60,0-30,0 0,-15 0,14 2,2-3,-77 61,31-14,0-2,-60 46,77-48,-4 7,-43 41,58-58,3-4,-61 32,76-32,-2 5,-14 27,30-44,0-2,0 16,0-15,0 0,0-15,14-15,2 0,14 16,1-16,-2 0,32-45,-18 30,4 0,103-61,-54 34,18-6,7-57,-61 60,0 0,120-90,-66 77,13-4,23-44,-88 76,-3 0,31-45,-47 31,4-2,-17 31,-2 0,4 0,-2 0,-90 0,46 14,-2 2,-14 14,30-15,0 0,-60 15,45 0,0 0,-75 31,61-5,-3 8,-58-4,44-14,2-2,-16 16,32-32,-4 4,-28-2,44-14,2-2,-17-14,16 0,30-30,-15 0,15 16,1-2,14-44,-17 32,4-4,-17 2,0 15,0 0,0-45,14 46,2-2,-46-14,30 14,0 2,-60-16,45 30,-1 0,-44 0,46 0,-2 0,-44 0,30 15,0 0,-60-15,61 28,-2 4,-60-2,60 17,2-4,-61 17,61-30,-2 0,-59 30,62-31,-4 2,-28 0,29-1,1 0,0 0,16-16,-2 2,-14-16,15 0,60 0,15-30,-33 16,7-2,56-105,-2 48,4-4,28-103,-46 106,3-3,43-73,-37 95,14-10,-6-55,-47 90,2-1,-16-29,-2 46,4-2,-92 16,29 0,2 0,-122 0,65 29,-8 2,-628 150,252-29,-82 26,131-57,377-106,-2 0,-255 75,157-18,-12 6,-145 43,178-60,6-2,-124 1,167-16,-2 2,-45-16,93-1,-4 2,2-31,15 0,60-30,-30 30,0 0,226-180,-60 69,29-19,451-321,-206 179,-8 3,4-62,-322 245,13-8,158-146,-160 131,-9 7,19-78,-105 135,1-1,-46-14,14 46,2-2,-77 16,31 0,0 0,0 0,16 15,-2 0,-104 15,28 1,4-1,-393 90,166 0,-2 0,-194 31,312-66,-23 10,-319 116,268-90,5-2,-274 92,294-109,-15 6,-218 72,300-82,-29 15,-150 37,207-74,5-2,-93 17,174-64,-16 6,-37-3,105-30,0 0,15-60,0 45,0 0,150-136,-21 65,13-8,98-116,-102 118,-5 3,107-121,-108 107,7-5,71-72,-102 103,-5 3,17-46,-60 75,0 0,-30-15,-1 31,3-2,-62 1,15 15,-31 30,17-1,-2 2,-269 44,95 18,19-6,-295 48,207-28,7-3,-245 61,297-64,-21 9,-305 85,280-72,11-6,-231 49,292-64,-13 6,-159 27,238-65,-24 11,-94-6,166-15,0 0,-45-15,91-30,-3 0,2-30,15 15,91-60,-3 31,4-2,163-135,-73 71,27-20,107-111,-120 135,-1 2,150-137,-155 154,11-6,85-88,-148 104,-6 4,34-47,-81 78,10-6,-50-13,-2 47,4-2,-92 16,45 0,0 0,-75 0,32 29,-4 3,-329 88,127-37,-44 14,-173 54,257-77,-3 2,-224 74,267-65,-23 11,-183 24,202-42,15-6,-128 48,181-60,0 1,-91-1,141-18,-10 6,-40-18,89-15,1 0,0-15,30 15,0 0,0-45,0 15,61-30,9 31,10-2,160-134,-79 69,39-19,101-110,-136 105,1-1,104-104,-137 121,5-3,72-88,-113 111,17-12,6-40,-90 76,0 0,0-15,-15 31,0-2,-75 1,45 30,0 0,-45 0,30 15,0 0,-361 45,144 5,-77 20,-187 6,266-15,8-2,-244 46,264-47,-17 5,-217 72,230-55,21-10,-190 36,239-76,1 0,-121 45,188-48,-14 6,-83-18,133-14,3-2,-16-14,46 15,-2 0,46-45,-16 17,2-4,135-133,-16 44,0 1,136-135,-117 128,23-17,153-111,-145 117,-9 5,125-122,-154 122,6-5,88-87,-144 140,16-11,8-39,-91 90,0 0,-30 0,0 15,-60 30,13 16,3-2,-316 182,124-34,-9 6,-176 88,255-147,-29 23,-166 123,194-118,3-3,-136 91,184-124,-9 9,-85 55,147-102,5-5,-62 47,105-76,0 2,-15-16,30-2,0 4,60-62,27 16,7-2,146-104,-61 37,33-14,119-114,-161 106,51-30,109-136,-170 155,11-9,100-115,-142 153,12-7,10-86,-89 117,-4 6,2-63,-45 90,0-1,-75 1,46 17,-2-4,-225 17,89 46,4-2,-273 47,185-18,-9 4,-236 43,244-25,23-9,-268 94,257-45,-1 1,-194 44,262-80,-15 11,-98 39,193-72,6-6,-78 18,120-45,-1 1,1 14,30-32,0 4,91-32,0 0,-2 0,182-60,-98 31,14-2,204-90,-158 59,-15 4,173-122,-184 106,7-3,147-73,-207 94,23-8,63-57,-137 92,5-2,12-29,-77 46,4-2,-17 16,-14 0,-2 0,-44 0,30 15,0 0,-60 15,32-2,-4 4,-209 149,90-15,2-1,-62 15,139-94,-6 8,-73 27,90-60,2-2,-31 1,75-16,0 2,-15-16,30-2,0 4,30-32,-15 16,0-2,15-44,0 30,0 0,181-60,-60 33,28-6,122-87,-100 74,-11 2,111-77,-142 92,12-2,100-59,-114 43,-13 4,66-47,-105 75,1 0,14-15,-78 30,6 0,-18 0,1 15,-2 0,-59 15,16-1,-2 2,-14-1,30 1,0-2,-60 1,45 0,0 0,-105 90,63-35,-7 11,-56 24,89-59,2-2,-31 1,46-17,-2 5,-14 12,30-33,0 6,22-33,-14 0,172-60,-20 45,11 0,220-106,-139 47,7-2,222-104,-245 96,39-13,206-83,-268 100,55-20,153-81,-233 123,15-4,98-58,-188 91,14-2,23-30,-87 61,-5 0,-28 0,-1 0,2 0,-31 30,0-16,0 3,-90 43,44 15,1 0,-225 135,105-58,-31 27,-105 62,191-117,-20 22,-141 95,136-121,0 0,-106 61,172-85,-12 18,-70 6,121-58,0-3,0 1,16-31,-2 2,46-31,-16 0,2 0,195-60,-26 14,-9 2,214-137,-139 93,10-4,250-149,-213 100,-25 12,298-172,-255 166,0 0,255-166,-283 186,25-11,198-114,-262 131,-17 7,129-78,-228 121,5-2,72-30,-140 77,11-2,-51-14,0 30,0 0,-60 30,30-15,0 0,-60 16,13 15,3-2,-226 136,104-14,1-1,-136 75,160-127,-18 15,-112 112,164-117,4-5,-108 62,138-78,-4 7,-73 11,118-57,3-6,-31 3,60-14,0-1,30-15,-1-16,2 2,60-46,1 14,-4 2,243-77,-99 33,17-4,142-118,-182 96,33-13,419-233,-238 140,26-11,-118 20,-288 153,4-4,73-58,-76 61,3-2,-17 1,-16 15,2 0,-46 15,16 14,-2 2,-15-16,31 15,0 0,-60 15,32-1,-4 2,-28-1,45 1,0-2,-195 152,76-48,-3 4,-104 74,142-98,-12 14,-69 54,133-88,3-6,-76 33,91-60,-2 1,1-1,30-19,0 8,0-19,15-1,0 2,15-31,-3 0,6 0,268-90,-56 13,-9 4,185-168,-167 107,3-2,74-105,-218 156,14-10,23-56,-104 121,-1 0,-45-30,14 46,2-2,-46 16,15 0,-30 0,14 15,1 0,-30 15,46-16,-2 2,-134 44,46 0,-3 1,-374 149,177-65,-23 11,-154 54,307-130,-43 21,-144 49,210-74,2-2,-122 16,173-34,-14 9,-39-5,105-29,2-2,-16-29,45 0,0 0,15-30,14 16,2-2,164-195,5 57,-9 8,95-155,-118 162,24-23,274-319,-152 183,-26 25,-153 33,-60 119,-120 151,46-58,-2-4,-14 32,15 0,-30 0,1 15,-3 0,-373 75,129 7,-50 17,-170 6,272-45,-3 1,-329 104,300-52,-30 15,-240 67,294-102,13-6,-247 79,291-93,-11 4,-160 28,236-50,-20 11,-96-21,150-45,2 0,-31-15,91 0,-2 0,31-60,15 13,0 4,75-198,15 91,0-1,76-179,-51 170,10-11,41-130,-72 160,-8 12,49-112,-90 151,1 0,-31-60,-16 121,2-3,-76 2,44 15,2 0,-77 15,33 29,-4 2,-329 90,94-12,23-8,-207 80,244-78,-7 4,-267 103,288-98,-35 17,-193 51,239-74,3-1,-182 45,231-77,-11 4,-99 14,175-44,9-4,-94-13,135-15,0 0,15-75,30 46,0-2,60-195,32 58,-4 6,123-184,-66 156,10-11,116-205,-134 227,27-32,76-135,-135 196,0-1,46-104,-80 168,8-7,-19-41,-60 89,0 2,-60-1,45 30,0 0,-135 30,65-2,-11 4,-325 148,132-27,7-5,-229 93,281-126,-21 10,-290 146,276-100,19-11,-235 80,273-136,-5 3,-148 43,250-81,-19 12,-80 9,134-44,2-1,-47-15,92-30,-2 0,31-60,0 32,0-5,120-177,14 61,3-3,104-148,-98 142,14-15,114-158,-117 192,-8 8,65-110,-108 153,4-4,14-59,-79 109,6-6,-48 18,15 15,0 0,-45 15,15 0,-181 120,25 20,12-9,-232 109,167-76,-3 3,-164 104,236-130,-21 18,-185 82,194-104,4-4,-108 48,184-94,-6 6,-58-3,112-50,-12 11,21-51,15 15,0 0,45-45,-15 30,0 0,166-181,-19 63,6-4,163-149,-137 137,3-2,164-135,-184 162,37-23,116-78,-184 123,9-6,85-58,-131 111,23-10,-12-40,-72 90,-6 0,19 0,-31 15,0 0,-30 15,0-16,0 2,-60 74,44 3,2-5,-137 182,78-94,-4 9,-73 86,102-130,5-12,-47 52,90-90,0-2,0 31,15-77,0 4,45-16,-29-16,-2 0,242-45,-65 30,9 0,206-121,-171 52,41-12,220-130,-238 105,-5 2,274-167,-270 157,27-12,182-145,-234 163,-13 6,127-109,-197 152,3-2,43-59,-130 106,20-2,-9 16,-47 0,2 0,-46 30,14-16,2 2,-46 14,14 1,2-2,-137 182,50-38,-8 14,-71 54,94-127,-9 12,-55 85,88-103,4-6,-33 49,77-78,-2 4,-14 13,30-62,0 4,30-32,0 15,0 0,31-15,-19 0,6 0,252-120,-67 43,-15 4,203-108,-163 75,-5 2,168-107,-226 128,31-14,135-83,-181 105,1-1,59-44,-143 79,17-8,6-11,-73 60,-4 0,-20 0,-16 0,-7 30,0-16,0 2,-60 44,45-29,0-2,-45 31,31-30,-2 0,-59 61,49-10,-8 18,-12-9,46-60,0 0,-15 0,30-1,0 3,30-32,-14 15,-2 0,107-45,-20 1,8-3,252-88,-120 63,29-6,181-118,-206 90,-9 2,456-212,-262 129,42-16,-262 97,-114 50,-162 112,36-71,30 15,0 1,-60 14,44-15,2 0,-76 15,60 15,0 0,-241 135,116-25,-21 21,-245 125,176-117,9-7,-185 93,259-123,-6 7,-163 116,208-131,5-7,-92 48,149-103,2-3,-32 16,77-47,-2 4,46-17,-14-14,-2-2,47-44,-2 30,2 0,300-120,-108 64,35-8,614-267,-260 117,-21 7,-20-64,-456 199,11-6,114-102,-161 118,-7 3,-12-31,-61 90,2 0,-61 0,16 14,-2 2,16 6,0-14,-60 22,16-1,-2 3,-15-2,30 1,2-2,-331 211,93-33,-8 7,-146 57,277-166,-42 30,-115 46,208-104,6-4,-94 47,122-46,-2 3,1-47,34-4,-8 8,34-4,0-16,0 2,30-46,-16 30,2 0,164-120,-7 57,-15 5,503-242,-195 105,0-1,-75-15,-306 155,11-8,144-116,-131 118,-7 3,48-61,-92 76,4-2,-2 16,-28 14,-3 2,-90 44,31-15,0 0,0-15,16 0,-32 30,15 1,2-2,-61 31,46-16,-2 3,46-47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9:08.847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0 1789,'30'-30,"-16"30,2 0,44-60,-31 46,3-2,58-74,-12 27,-6 6,78-94,-59 75,-1 2,60-107,-75 91,0 0,76-90,-73 117,-6 5,48-92,-60 106,1-2,29-44,-48 62,6-4,-18-29,0 46,0 0,0 0,-60 60,-30 16,45-31,0 0,-135 90,80-36,-11 12,-69 85,89-59,2-4,-92 93,94-110,-6 8,-57 42,89-58,2-6,-61 33,60-45,-1 1,-29 14,60-62,0 4,-30-2,30 1,0-2,30-29,-15 0,0 0,45-30,-18 16,7-2,71-104,-13 43,-4 3,108-136,-81 108,10-7,101-101,-101 101,-9 7,79-108,-91 136,3-2,58-75,-110 95,10-8,11-26,-61 74,0 2,-30-16,14 30,2 0,-16 22,0-14,-90 52,30-15,-1 0,-149 105,98-37,-17 15,-111 52,132-56,5-7,-107 63,121-91,-3 3,-58 88,87-85,6-9,-63 34,90-62,-1 4,-29-2,46-17,-2 4,46-17,-14-14,-2-2,46-14,-30 0,1 0,119-60,-41 20,22-10,110-100,-91 75,1 0,119-136,-127 125,15-8,113-117,-134 135,-4 2,78-107,-108 123,4-4,43-58,-80 78,11-6,-21 18,-30 15,0 0,-30 37,0-14,-120 82,26 3,7-6,-153 94,106-62,-3 2,-133 90,144-99,-19 16,-96 83,149-104,4-4,-92 47,121-76,-3 3,-58 13,106-48,-2 6,-14-18,30-14,0-2,30-14,-15 0,0 0,135-90,6 12,-11 6,126-109,-107 92,2-2,165-119,-148 111,25-13,153-128,-178 133,-5 3,152-106,-171 123,13-7,99-56,-132 88,-8 4,50-33,-107 76,2 0,14-45,-47 60,4 0,-47 30,0 1,0-2,-90 32,47-4,-4 6,-133 117,71-44,-23 29,-108 45,120-105,-1 1,-89 104,139-112,-9 15,-100 67,103-88,4-4,-78 33,108-63,-4 4,-13-2,46-32,-2 4,-14-32,30 15,0 0,60-45,-31 30,2 0,119-120,-10 58,-9 4,140-123,-105 91,-2 0,137-120,-159 110,17-11,111-99,-116 117,-7 5,93-122,-144 141,19-13,65-68,-101 103,-7 4,-12-47,-30 59,0 2,0-2,-120 92,59-46,2 0,-272 135,118-9,-25 19,-153 50,203-91,-45 33,-127 88,176-102,7-5,-124 77,184-123,-6 7,-87 26,135-61,-1 2,16-1,17-32,-4 4,77-32,-33 0,7 0,176-60,-37 17,15-4,173-73,-148 49,25-8,183-102,-197 106,3 0,193-106,-216 94,13-6,204-87,-223 109,25-9,138-100,-174 118,-13 4,127-63,-168 92,4-2,44-29,-112 46,12-2,9 16,-60 0,0 0,-60 30,30-16,0 2,-150 135,56-27,7-8,-183 95,108-79,-7 6,-162 103,193-104,-24 26,-109 78,150-120,2-2,-92 32,154-79,-6 6,-27 12,74-59,2-2,14 1,14-15,2 0,104-45,-21 16,12-2,220-104,-107 30,3 0,194-121,-178 126,25-10,183-116,-217 115,43-18,174-97,-209 106,-3 0,182-75,-236 108,21-7,95-71,-166 105,0 0,46-45,-122 90,2 0,-1 0,-31 0,2 0,-61 0,30 15,0 0,-180 105,51-5,-13 10,-158 56,143-56,13-10,-187 96,180-90,1-2,-180 62,202-82,-15 12,-97 9,162-58,5-3,-77 1,120-16,0 2,0-16,14-14,2-2,44-14,0 0,0 0,210-90,-54 33,19-6,156-88,-146 59,-9 4,215-92,-202 92,13-5,189-117,-228 127,35-15,403-232,-229 151,8-3,-139 62,-257 120,2 0,44-61,-29 46,-2 0,-59 15,15 0,30 30,-75 0,29-14,2-1,-62 15,48 13,-4 4,-223 103,89-39,-29 19,-121 50,196-75,-1 1,-164 74,172-81,-15 12,-97 40,148-60,3-2,-91 31,121-75,-2 1,0 14,33-32,-4 4,2-2,120-90,-60 60,1 0,239-151,-51 57,-17 8,520-275,-229 144,36-17,-48-36,-354 213,17-7,156-146,-161 133,-7 4,48-48,-121 92,2-2,-30 1,-16 14,0 2,-45 44,15-15,-1 0,1 0,-30 0,-1 16,2-2,-76 32,75-17,0 2,-196 104,87-38,-23 17,-93 21,148-59,3-2,-91 32,138-78,-6 4,-73 43,88-43,6-4,-33-13,60 0,0 0,0 0,30-16,0 2,0-46,15 30,0 0,15-30,-2 16,4-2,88-74,-2 46,5-2,147-134,-79 91,9-3,71-88,-165 127,28-15,47-52,-105 74,-2 2,16-46,-46 75,2 0,-46-15,16 30,-2 0,-44 0,30 14,0 2,-30-16,16 14,-2 2,-44 14,31-1,-2 2,-240 149,93-29,-35 29,-117 61,202-139,-45 36,-67 43,182-110,-5 8,-87 41,92-48,-4 6,-29 13,60-29,2-4,-1-28,30 0,0 0,23-8,-16-14,23-38,1 30,-1 0,90-60,-19 31,8-2,192-119,-68 56,-15 7,53-93,-139 92,6-5,43-57,-97 108,12-6,-6-72,-59 89,-2 1,-29-30,15 46,0-2,-45-14,15 15,0 30,15 0,0 0,-60-15,17 15,-4 0,-13 15,44-14,2-2,-107 17,50 11,-8 6,-71 12,83-6,-17 12,-66-6,106-16,-2 2,-14 15,31-33,-2 4,1-32,30 15,0 0,0 0,60-60,-34 32,8-4,86-74,-29 31,-2 0,92-120,-65 93,8-7,27-56,-76 90,0 0,15-60,-60 89,0 1,0-30,-1 46,3-2,-63-14,31 15,0 0,0 37,0-14,-60 22,32-2,-4 4,-58-2,60 1,0-1,-30 30,31-32,-2 4,-29 28,28-29,3-2,-1 31,15-30,0 0,-15 0,30-15,0 0,22 8,-14-15,22-8,-15 0,0 0,46-61,17 46,-6 0,18-75,-19 33,8-6,12-57,-50 92,8-5,11-57,-31 61,2-2,-1-29,-16 46,2-2,-46-14,17 17,-4-4,2 2,-30 30,32-2,-4 4,-73-17,30 15,-1 0,-59-15,77 29,-4 2,-194 29,104-19,-26 8,-78 12,151-16,0 0,-121 15,139-31,-6 2,-72-1,105-15,-1 0,-14-15,33 14,-6 2,3-46,16 16,28-2,1 16,0 0,105-150,-18 63,7-7,101-116,-85 85,-9 9,64-64,-107 107,5-4,-18-44,-32 78,4-4,-62 17,30 15,0 0,-60 15,45 0,0 0,-256 60,78 9,-35 12,-223 70,226-61,-1 0,-285 121,270-84,-29 16,-241 98,290-124,-9 6,-221 118,255-129,-29 16,-136 53,234-97,-17 12,-96 24,180-60,0 1,-61-31,108-17,-4 4,17-47,16 30,-2 0,107-121,-19 49,6-6,133-132,-96 117,40-25,56-92,-102 117,-8 5,50-62,-93 91,4-2,-2-29,-62 62,5-5,-3 3,-15 15,0 0,-45 15,30 15,0 0,-91-15,31 31,0-1,-240 90,122-31,-5 2,-178 60,211-70,-31 18,-180 51,212-60,-2 1,-180 59,206-81,-21 12,-94 9,152-45,-4 1,-59 14,109-32,-6 4,18-32,17 0,-4 0,2 0,60-60,-2 17,4-4,134-134,-48 74,34-26,44-48,-105 105,-2 2,46-106,-81 124,13-9,8-55,-59 104,-2 2,-29-46,15 45,0 0,-75 15,46 0,-2 0,-44 0,31 14,-2 2,-240 74,106-7,-31 14,-134 24,193-45,3-2,-167 46,154-31,-6 3,-148 58,171-78,-11 6,-99 13,147-30,5-2,-62 1,106-16,-2 2,-14-16,46-16,-2 2,16-46,0 15,0 0,14 1,2-2,134-134,-9 40,-11 9,80-79,-108 92,7-5,71-87,-95 124,10-8,26-56,-45 74,-2 1,-14-15,-31 32,2-4,-31 2,16 30,-2 0,1 0,-90 0,33 28,-6 4,-192 88,85-12,9-5,-125 47,147-67,-22 15,-95 22,149-58,4-4,-123 32,136-30,0 1,-45-1,92-32,-4 4,-29-2,46-15,0 0,-15-15,15 0,60-30,16 30,-1 0,-60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9:47.195"/>
    </inkml:context>
    <inkml:brush xml:id="br0">
      <inkml:brushProperty name="width" value="0.5" units="cm"/>
      <inkml:brushProperty name="height" value="0.5" units="cm"/>
      <inkml:brushProperty name="color" value="#82827D"/>
    </inkml:brush>
  </inkml:definitions>
  <inkml:trace contextRef="#ctx0" brushRef="#br0">753 1066,'0'31,"0"-17,0 2,30 44,-16-32,2 4,14 28,-16-32,2 4,74 58,1 1,-2-1,62 30,-65-34,8 8,57 57,-43-74,-6-4,48 77,-77-77,5 5,42 42,-54-54,18 18,6 37,-30-62,1 2,-1 29,-32-33,4 6,-2-3,-3-33,6 7,-33-4,15-1,0 2,0-1,-60-90,32 60,-4 0,-43-60,32 31,-4-3,-28-58,32 62,-4-4,-89-118,75 57,2 5,-76-122,61 92,-2-5,-60-147,66 145,-10-21,-55-124,60 165,0-1,-61-104,92 123,-2-7,-59-56,49 109,-8-8,-11-41,45 59,0 1,-16 0,17 16,-2-2,-14 46,15-14,0-2,15 16,0 0,0 1,0 59,27-24,6 18,28 127,-17-64,2 6,74 118,-49-129,8 17,42 111,-51-130,10 21,70 109,-58-117,-3-5,31 93,-48-126,6 10,42 86,-42-104,-5-4,17 47,-31-76,2 3,-1 13,-32-48,5 6,-3 12,0-29,0-2,0 1,-60-90,30 45,0 0,-60-75,45 45,0 0,-46-45,33 47,-4-5,-88-102,74 58,2 4,-107-153,79 124,-6-6,-102-178,96 161,-13-21,-113-139,118 147,4 5,-123-153,138 185,-4-8,-104-117,103 132,6 8,-108-110,120 136,-1 0,-89-75,107 93,-4-7,-73-26,89 59,1 2,-30-31,32 46,-4-2,-28 16,46 0,-2 0,16 30,0-15,0 0,0 7,0-14,30 52,2 20,-4-9,2 19,1-14,-2-2,62 137,-5-82,8 12,26 100,-27-117,-5-8,32 125,-46-122,2 2,44 60,-64-85,9 18,25 36,-28-73,-4-3,2 16,-16-46,3 2,-17 14,-15-28,0-4,7-28,-14 0,6 0,-58-60,44 29,0 2,-30-61,15 45,0 0,-76-106,63 81,-4-10,-88-160,74 116,2 7,-77-184,79 175,-6-18,-72-127,58 163,4 6,-93-139,91 135,0 2,-60-77,91 109,-2-6,-59-72,74 103,1 3,-15-16,16 31,-2-2,16 1,0 16,30 88,-15-45,0 2,46 60,0-30,-2-2,61 121,-30-30,1 1,89 120,-81-115,12 18,100 157,-87-114,-8-13,95 157,-108-170,4 9,104 160,-113-177,14 25,69 123,-91-165,0-1,60 105,-77-153,5 7,42 86,-57-115,-6-9,33 4,-44-45,-1 0,-15 15,-2-31,4 2,-32-61,15 30,0 0,-15-30,0 15,-30-60,16 20,-2-10,-14-25,14 59,2 1,-77-120,62 62,-2-4,-89-179,78 146,-6-21,-72-124,59 134,1 1,-90-165,78 171,-6-13,-73-159,105 177,2 8,-76-125,61 153,-2-4,-60-119,93 126,-4-10,-58-85,59 118,2 3,-31-61,60 76,0-2,-30-44,30 62,0-4,0 2,0 14,0 62,15-31,0 0,15 45,-15-30,0 0,15 30,-16-17,2 4,44 104,15-31,0 0,16 121,-18-94,4 6,73 88,-52-115,15 18,37 97,-63-125,6 8,58 87,-79-109,6 6,42 43,-57-73,-5-6,32 18,-45-60,0 0,-15 31,-1-33,2 4,-9-32,-14 0,-8-30,0 15,-30-31,17 19,-4-6,-13-27,15 30,0 0,-75-60,61 47,-2-4,-90-134,74 87,4 8,-107-155,60 122,0-2,-91-150,96 143,-10-14,-86-129,119 131,4 9,-92-109,91 136,-3-3,-58-133,79 157,-8-14,-71-84,90 106,0 0,-61-45,77 77,-2-5,-44-12,45 29,0 2,15-1,0 15,0 0,0 37,0-14,30 22,-15-15,0 0,15 45,0-15,1 0,-1 46,-16-35,2 8,74 146,1-58,-2-3,31 122,-47-127,5 12,42 145,-27-130,-6-11,64 110,-77-121,2 3,44 88,-48-111,7 13,11 38,-28-87,-4-5,32 32,-45-46,1 2,14 15,-19-50,8 8,-19-19,0-15,0 0,0-45,-15 30,0 0,-15-30,0 15,-30-30,15 0,0 0,-15-16,16 33,-2-4,-44-58,44 43,2 4,-76-107,60 75,-1-1,-59-104,62 95,-4-11,-88-144,74 116,2 7,-77-123,77 122,-2-5,-74-87,78 126,-6-13,-73-83,91 103,0 4,-60-78,76 108,-2-4,-44-73,44 88,2 4,-46-2,45 15,0 0,-15-15,15 15,0 30,6-15,-13 0,15 0,14 30,-7 0,0-15,0 0,0 45,15-31,1 2,-16 29,15 3,0-6,-15 64,15-46,0 0,-15 15,14-47,2 4,14 104,1-44,-2-4,1 78,14-79,2 6,14 103,-3-99,7 16,26 83,-44-105,-2-2,16 76,-16-78,2 7,14 71,3-86,-5-7,32 63,-45-74,0-2,15 17,-31-34,2 6,30 27,-30-12,-2-6,1-12,-1-15,2 1,-1 14,-16-32,2 4,14-2,-15-15,0 0,15 15,-1-15,2 0,-1 15,2-14,-3-2,31-14,-31 0,2 0,59 0,-34 14,8 2,26-16,-43 0,-3 0,196-60,-64 31,9-2,146-89,-152 78,33-6,148-103,-167 92,5-2,163-89,-191 79,21-9,109-70,-160 88,-9 4,80-62,-122 75,2-1,29-74,-77 91,4-2,-47-29,16 29,-2 2,-44-1,16 15,-2 0,-74-46,62 48,-4-4,-88-43,74 60,2 0,-17-30,32 30,-2 0,-119-30,73 30,4 0,-198-30,122 30,-3 0,-238 30,196-2,-33 4,-194-2,237 1,7-2,-184 32,205-19,-19 6,-125 12,176-19,-23 8,-63-19,134-15,1 0,-75 15,93-16,-6 2,3-16,44 0,1 0,0 0,61-30,-16 15,0 0,30-15,-30 30,0 0,150-90,-24 48,19-6,66-42,-103 43,-6 3,79-46,-124 46,6-2,57-44,-86 74,-7 2,33-46,-60 30,0-1,-30-29,0 46,0-2,-30 16,15 0,-30 0,30 0,0 0,-75 0,61 0,-3 0,-58 0,44 0,2 0,-106 0,92 29,-5 2,-87-1,72 1,6-1,-79 0,77-15,-2 0,-44 15,78-2,-6 4,-43-2,61 0,0 0,-30 0,46-15,-2 0,16 15,0-14,0-2,22-14,-14 0,82 0,-5 0,11 0,174-60,-69 45,-11 0,171-45,-139 45,7 0,162-45,-210 32,29-4,120-28,-176 60,-7 0,94-31,-138 17,4-2,43-14,-86 30,-7 0,-27 0,-1 0,2 0,-61 0,16 0,-2 0,-14 0,15 0,-61 0,32 0,-2 0,-44-30,62 30,-4 0,-269-30,76 15,-1 0,-255-15,247 30,-13 0,-204 0,262 16,17-2,-218-14,207 31,5-2,-153 1,214 0,-7 0,-86-30,132 0,6 0,-49-30,92 30,-2 0,1 0,16 0,-2 0,16-30,15 30,0 0,15 0,-15 0,0 0,76 0,3 16,-8-2,215-14,-90 0,-1 0,180 30,-158 14,17 3,172 13,-171-29,-19-2,220 31,-199-16,8 2,160 14,-225-4,31 9,135 25,-183-46,5 2,58-16,-142-2,12 4,39-2,-87-14,-5-2,-28-14,0 15,0 0,-60-15,16 0,-2 0,-75-30,45 30,2 0,-317-60,111 46,-11-2,-130-44,241 46,-30-2,-181-44,202 45,-13 0,-189-15,193 30,-24 0,-169-30,233 30,-45 0,-127-30,196 30,-3 0,-103-30,153 30,-7 0,-56 0,89 0,2 0,-31 0,45 0,0 0,37 22,-14-14,22-8,0 15,0 0,90-15,-2 14,5 2,208 44,-110-19,39 8,191 11,-179-29,-3-2,242 1,-252-1,23 3,199-2,-231-15,-19 0,190-15,-227 15,3 0,104-15,-161 0,20 0,51 0,-120 0,-2 0,1-30,-46 30,3 0,-17 0,-16 0,2 0,-16-30,0 15,-60 0,16 15,-3 0,-73-31,59 31,2 0,-61-30,76 30,-3 0,-103-30,64 16,-8-2,-237-14,116 30,9 0,-215 30,215 0,-9 0,-266 61,246-13,19-6,-175 18,241-30,0 0,-121 31,186-34,-10 6,-86-3,135-29,2-2,14 1,15-1,0 2,45-31,-16 0,2 0,44 0,-1 0,2 0,270-60,-94 46,37-2,207-44,-217 45,13 0,265-45,-264 32,45-4,639-89,-397 54,133-16,-127-7,-467 75,3 0,133-45,-158 60,17 0,-39 0,-30 0,0 0,-30 21,0-12,-30-9,16 13,-2 4,-195 43,39 18,14-6,-293 79,166-47,-2 2,-224 44,299-79,-27 9,-242 70,252-58,7-4,-169 33,230-63,-9 4,-100 28,160-43,9-4,-79-13,136-15,-2 1,16 14,16-16,-2 2,46-46,-15 30,0 0,225-121,-17 62,5-2,223-119,-172 102,-16 5,729-287,-312 118,-7 2,-42 0,-473 197,15-4,97-74,-177 75,-5 2,-58 14,-1 16,2-2,-61 16,30 14,0 2,0 6,0-14,-60-8,46 14,-2 2,-44 14,44-14,2-2,-287 77,95-18,-9 4,-146 13,222-34,-22 8,-140 27,194-45,3-2,-136 16,138-31,-7 2,-71 29,118-29,4-2,-63 1,106-15,0 1,-15-16,17 13,-4 4,47-17,-14 0,-2 0,77-30,-18 30,4 0,464-181,-152 70,64-18,-122 8,-272 92,2-2,119-59,-93 47,7-4,26-73,-42 73,-6 3,19-46,-46 45,0 30,-15-15,-9 20,18-10,-39-10,0 17,-90 56,43 4,4-4,-228 47,107-15,-3 1,-133 14,159-34,-19 8,-111 26,164-44,4-2,-138 47,125-48,-8 4,-87-17,149 1,4-2,-62 1,74-15,2 0,-17-15,47 0,-2 0,16-60,16 45,-2 0,47-45,-34 46,6-2,448-285,-133 108,116-65,-134 48,-259 167,9-5,100-72,-113 80,16-10,-22-40,-31 60,0 0,-30 0,0 15,0 0,-30 15,16 0,-63 0,32 0,0 0,-346 30,114 28,-17 4,-187-2,262-13,17-4,-249 47,226-14,-1-1,-195 15,247-32,-13 4,-143-2,206-13,7-3,-93-14,136-1,-3 2,-43-31,92 0,-4 0,2 0,15 0,90-60,-46 45,2 0,180-136,-41 74,-10 4,111-77,-124 76,7-3,86-43,-143 78,17-6,36-42,-90 59,0 1,0 0,-32 16,4-2,-62 16,15 0,-30 0,16 15,-2 0,-270 76,103-21,-25 10,-167 40,192-59,5-2,-198 62,216-34,-11 6,-145-3,175-27,12-5,-97 2,151-15,0 0,-61-15,109-16,-6 2,-12-16,45 0,0 0,15-30,15 30,0 0,45-60,-32 32,4-4,29-28,-16 29,0 1,15-30,-2 31,4-2,28-29,-43 44,-3 2,16-46,0 30,-30 0,-2 30,4 0,-32-30,16 14,-2 2,1-1,-60 30,-15-15,30 0,0 0,-91 0,81 0,-10 0,-100 0,89 0,2 0,-62 0,79 14,-6 2,-132-16,95 14,-11 2,-84-16,89 30,2 0,-92 0,107-1,-2 2,-74-1,86-14,7-2,-63 16,90-15,0 0,-30-15,45 15,0 0,-15-15,30 16,0-2,22-14,-14 0,52-60,-13 45,-4 0,107-105,-18 61,7-2,41-60,-80 79,11-6,39-72,-58 74,-3 2,31-46,-76 60,2-1,14 1,-32 16,4-2,-32-14,15 30,0 0,-45 0,16 15,-2 0,-74-15,59 31,2-2,-91 32,45-17,-1 2,-224 74,132-36,-25 12,-108 55,163-59,6-4,-139 32,168-46,-5 3,-102 13,147-27,6-6,-33 3,74-14,1-1,-15-15,30-16,0 2,23-16,-16 0,144-30,-19 15,6 0,223-76,-109 60,-23 2,252-91,-206 74,-8 2,244-107,-236 79,21-6,155-72,-218 88,-15 3,143-61,-198 76,4-2,74-44,-144 76,16-2,8 16,-77 0,2 0,-24 22,-14-14,-8 14,0-14,-60 22,15 14,0 2,-76 14,54-6,-16 13,-188 53,100-49,-18 8,-82 41,157-62,-13 5,-83-3,148-13,4-4,-62-13,91-1,-3 2,2-31,16 0,-2 0,38 0,-14 0,52-30,-30 16,1-2,209-104,-120 60,121 0,60-61,-123 77,4-2,89-74,-129 91,17-2,51-60,-102 76,-5 0,17-45,-62 60,4 0,28-30,-51 30,12 0,-20 0,-3 0,4 0,-2 0,-17 0,4 0,4 0,-12 0,13 0,-14 0,-8 30,0-17,0 4,0-2,0 0,0 7,0-14,0 14,0-13,0 21,0-17,0 4,30-17,1 15,-2 0,152-15,-49 29,6 2,163-1,-112-14,-17-2,128-44,-135 30,1 0,75-30,-127 30,12 0,54 0,-102 0,-5 0,17 0,-46 0,2 0,-16 0,-16 0,2 0,-46 0,30 15,0 0,0 7,0-14,-30-8,15 0,0 0,-15 0,15 0,30 30,-45-30,15 15,0 0,15 7,0-14,-30-8,30 16,0-2,0 8,0-14,0 15,0-16,0 23,0-14,0-1,22-15,-14 0,14 22,-14-14,22-8,-14 0,-2 0,16 0,0 0,0 0,0 0,2 0,-4 0,-28-30,15 30,1 0,14 0,-17 0,4 0,5 21,-14-12,6 5,-28-28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52:00.726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1 121,'30'30,"30"0,-32-16,4 2,28 14,0 16,0-1,1 15,-19-17,6 4,-18 13,-4-34,8 8,-4 26,-16-17,2 5,14 12,-16-32,2 4,-16 28,15-30,0 0,-15 0,15-15,0 0,-15 15,14-16,2 2,-16-16</inkml:trace>
  <inkml:trace contextRef="#ctx0" brushRef="#br0" timeOffset="2858">61 1,'0'60,"15"2,0-4,-15 2,28-17,4 5,-2 192,11-64,8 39,11 176,-30-170,1 9,-31-230</inkml:trace>
  <inkml:trace contextRef="#ctx0" brushRef="#br0" timeOffset="2859">392 1324,'0'30,"15"0,0 0,15 30,-16-30,2 0,134 241,-38-47,17 33,81 164,-73-192,-3-7,106 169,-123-201,7 11,86 129,-81-169,-17-21,68 101,-89-136,-2 0,32 75,-50-109,8 9,11 40,-44-74,-2-2,-44-44</inkml:trace>
  <inkml:trace contextRef="#ctx0" brushRef="#br0" timeOffset="2860">2256 5052,'0'30,"0"-14,0-2,0 8,0-14,-30-8,30 14,0 2,22 7,-14-16,22-7,-1 15,2 1,59 14,-27 1,-6-2,33 1,-44-15,-1 0,75 45,-20-17,10 4,41 13,-74-14,-4-2,77 17,-77-18,5 4,42 13,-65-5,10 10,25-5,-30-30,1 0,29 31,-48-33,6 4,42-2,-44-15,-1 0,-15 15,-1-15,2 0,-1-15,-16 0,2 0,14-30,-15 30,0 0,-15 0</inkml:trace>
  <inkml:trace contextRef="#ctx0" brushRef="#br0" timeOffset="2861">4541 6315,'30'30,"-15"-15,0 0,7-15,-14 0,52 30,-33-16,6 2,27 14,-15 0,0 0,-14 0,-3-1,4 3,28-2,-13 1,-4-2,17 1,-14 15,-2 0,16 15,-17-31,5 2,12 29,1-29,-2-1,1 0,-16-1,2 2,75-31,-41 16,-10-2,-10-14,-29 15,-2 0,-29-15</inkml:trace>
  <inkml:trace contextRef="#ctx0" brushRef="#br0" timeOffset="2862">3128 5233,'30'0,"-15"15,0 0,15 15,-1-16,2 2,-1 14,-2-2,4 4,58-2,-29 0,-1 0,30 30,-17-16,4 2,43 15,-51-34,13 6,38 27,-30-15,0 0,31-15,-50-1,8 2,41-1,-42 17,-5-4,47 18,-34-33,8 4,-4-2,-47-16,5 2,-48-16</inkml:trace>
  <inkml:trace contextRef="#ctx0" brushRef="#br0" timeOffset="2863">4811 4601,'0'30,"0"-15,0 0,0 45,15-30,0 1,15 29,-1-3,3 6,-2 27,1-44,-2-2,1 47,0-47,0 2,60 74,-26-41,-8-8,95 80,-60-45,-2-2,1-14,-47-47,5 4,-48-47</inkml:trace>
  <inkml:trace contextRef="#ctx0" brushRef="#br0" timeOffset="2864">5593 4361,'0'30,"14"-3,2 6,-16 27,30-15,0 0,30 136,-2-52,5 12,57 130,-27-101,-6-10,34 81,-62-138,2 4,29 44,-34-81,8 10,26 10,-29-29,-1-1,-60-60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00:53:15.64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0,'0'0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48:40.237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1805 1685,'30'-31,"-16"31,2 0,44-60,-29 30,-2 0,31-30,-30 30,0 0,181-150,-52 64,13-9,68-85,-116 117,-7 5,-117 88</inkml:trace>
  <inkml:trace contextRef="#ctx0" brushRef="#br0" timeOffset="1">2015 1925,'30'0,"-15"15,0 0,15-15,-2 0,5 0,27 0,-20 14,10 2,100 44,-20-16,11 3,-21-17,-80-17,10 4,-50-17</inkml:trace>
  <inkml:trace contextRef="#ctx0" brushRef="#br0" timeOffset="2">2376 1023,'0'30,"-30"30,30-17,0 5,-30 72,30-56,0 22,-30 185,30-69,0 17,-60 141,46-176,-2 23,-75 184,62-174,-2 17,31-234</inkml:trace>
  <inkml:trace contextRef="#ctx0" brushRef="#br0" timeOffset="3">2827 1,'-30'30,"30"-17,0 4,-60 13,34-4,-8 8,-26 26,31-17,-3 5,-208 162,91-62,-33 35,182-183</inkml:trace>
  <inkml:trace contextRef="#ctx0" brushRef="#br0" timeOffset="4">1173 2617,'-30'0,"15"14,0 2,-75 44,62 10,-4 10,-179 191,85-89,-18 27,-97 151,120-131,2-7,119-222</inkml:trace>
  <inkml:trace contextRef="#ctx0" brushRef="#br0" timeOffset="5">2406 5924,'0'60,"0"-3,0 6,-30 148,30-41,0 21,0-191</inkml:trace>
  <inkml:trace contextRef="#ctx0" brushRef="#br0" timeOffset="6">3969 5142,'0'30,"-30"121,17-48,-4 34,-133 224,64-117,-8 23,94-267</inkml:trace>
  <inkml:trace contextRef="#ctx0" brushRef="#br0" timeOffset="7">4932 6074,'0'60,"0"18,0-5,-30 227,15-63,-1 7,-14-3,30-171,0 10,0-80</inkml:trace>
  <inkml:trace contextRef="#ctx0" brushRef="#br0" timeOffset="8">7577 6916,'0'30,"14"-16,3 2,43 104,-16-17,2 5,74 163,-36-104,13 26,53 138,-57-144,-6-13,-87-174</inkml:trace>
  <inkml:trace contextRef="#ctx0" brushRef="#br0" timeOffset="208681">6435 7036,'0'30,"0"0,14-15,2 1,14 44,-15-30,0 0,15 30,-15-31,0 2,45 29,-32-32,5 4,-3 28,0-14,0-1,30 15,-16-16,2 2,14 14,-13-28,-4-4,-13 2,-15 0,1 0,14 31,-2-19,4 6,-2 12,16 1,-2-2,-14 1,-1-16,2 3,-31 13,16-29,-2-2,-14 1,16 1,-2-2,-14-29</inkml:trace>
  <inkml:trace contextRef="#ctx0" brushRef="#br0" timeOffset="208682">6074 6435,'0'30,"15"-15,0 0,-15 8,0-16,30 53,-1-31,2 3,30 28,-33-32,4 4,-2 28,0 1,0-2,0 1,-1-17,2 4,-1 44,17-13,-4-6,17 78,-15-30,1 1,14 59,-18-95,6 11,-18 54,1-58,-2-4,-29 63,15-63,0 4,-15-92</inkml:trace>
  <inkml:trace contextRef="#ctx0" brushRef="#br0" timeOffset="208683">5503 6345,'30'0,"-15"15,0 0,0 0,0 0,41 13,8 4,-4-2,-29-15,-1 0,30 45,-2-2,4 5,58 57,31 30,-31 1,-49-52,8 12,72 130,-64-81,6 10,27 101,-57-131,-6-10,4 81,-18-109,4 6,-47 73,0-96,0 10,0-95</inkml:trace>
  <inkml:trace contextRef="#ctx0" brushRef="#br0" timeOffset="208684">4902 3368,'30'0,"-15"15,0 0,15 15,-1-15,2 0,-1 16,1 0,-2-2,61 91,-30-1,1 2,59 180,-34-114,8 17,-4 67,-28-132,-3-8,1 170,-16-108,2 5,-16 132,-16-147,2 25,-16 3,0-135,0-2,0-74</inkml:trace>
  <inkml:trace contextRef="#ctx0" brushRef="#br0" timeOffset="208685">5593 5653,'0'60,"27"-6,6 13,-33 23,15-15,0 0,-15 136,0-65,0 8,0 87,15-90,0-1,-45 120,30-135,0 1,-30 164,30-144,0 19,-60 96,14-134,2-4,-16 48,60-124,0 6,0-63</inkml:trace>
  <inkml:trace contextRef="#ctx0" brushRef="#br0" timeOffset="208686">5022 5052,'0'60,"14"-32,2 4,-16 89,0-33,0 4,0 58,0-78,0 7,0 131,0-56,0-7,0 93,0-121,0 3,0 88,0-98,0 17,-30 51,15-74,0-1,-15 45,30-81,0 12,-30 9,30-44,0-1,-30-45,15 0,-1 0,16 0</inkml:trace>
  <inkml:trace contextRef="#ctx0" brushRef="#br0" timeOffset="208687">4841 4300,'0'30,"16"-14,-2-2,-14 17,15-17,1 2,-16 44,13-19,4 8,-17 11,15-14,0-2,-15 16,0-16,0 3,0 13,14-3,2 6,-46-3,30-14,0-2,0 16,0-1,0 3,-30-2,30-13,0-4,-61 17,47-1,-2 2,-44 0,46-19,-2 6,-44-18,45 0,0 0,-45 0,45-15,0 0,-15-15,30 15,0 0,0-15</inkml:trace>
  <inkml:trace contextRef="#ctx0" brushRef="#br0" timeOffset="208688">3849 3158,'30'30,"-15"-16,0 2,-15 6,0-14,0 52,15-31,0 2,-15-1,0-1,0 2,0 30,16 1,-2-4,-14 2,16-15,-1 0,-15 15,14-2,2 5,-16-3,0-13,0-4,0 47,0-29,0-2,0 62,0-35,0 8,0 56,0-72,0-5,-30 137,15-63,-1 7,-14-4,30-71,0-7,0-72</inkml:trace>
  <inkml:trace contextRef="#ctx0" brushRef="#br0" timeOffset="208689">4300 4631,'0'30,"15"-1,0 2,-15 59,0-26,0-7,-30 33,15-29,0-2,-45 92,46-65,-2 8,-44 56,60-41,0-7,-60 48,45-76,0 2,-46 45,48-52,-4 12,-43 9,60-30,0 0,-30 31,16-35,-2 8,-14-4,15-29,0-2,-15 1,30-15,0 0,0 7,0-14,0-8</inkml:trace>
  <inkml:trace contextRef="#ctx0" brushRef="#br0" timeOffset="208690">5022 4631,'0'30,"0"-15,0 0,-30-15,30 14,0 2,0 14,0-14,0-2,-30 16,30-15,0 1,-30 14,30 1,0-2,-30 1,15 0,-1 0,-14 0,30-16,0 2,-60 14,45 1,0-2,-15 1,15 0,0 0,-45 31,46-34,-2 6,-44-3,30 0,0 0,-31 30,61-17,0 4,0-47</inkml:trace>
  <inkml:trace contextRef="#ctx0" brushRef="#br0" timeOffset="208691">5713 3068,'0'30,"-30"-30,30 14,0 2,-30 14,30 1,0-2,-60 31,45-30,0 0,-45 30,32-4,-4 9,-28-5,29-29,1-2,-120 151,48-19,-6 9,-103 71,101-115,10-12,-51 36,123-106,-4 3,32-47</inkml:trace>
  <inkml:trace contextRef="#ctx0" brushRef="#br0" timeOffset="208692">5262 3849,'-60'30,"46"0,-2 1,-104 89,66-40,-12 20,-115 81,77-47,-2 2,-135 75,130-87,-18 22,-142 65,147-87,8-8,116-116</inkml:trace>
  <inkml:trace contextRef="#ctx0" brushRef="#br0" timeOffset="208693">4721 4421,'-30'30,"15"-1,0 2,-105 119,35-37,-11 15,-84 52,104-58,2-3,-107 61,95-79,-8 8,-87 42,104-58,4-6,-107 33,120-60,-1 1,61-61</inkml:trace>
  <inkml:trace contextRef="#ctx0" brushRef="#br0" timeOffset="208694">5563 4721,'0'30,"0"-16,0 2,-60 45,31-19,-2 6,1-18,14 0,2 0,-77 0,62 14,-2 2,-119 44,66-6,-12 13,-175 113,105-74,1-1,-166 75,174-110,-16 11,-128 39,177-88,8-4,116-58</inkml:trace>
  <inkml:trace contextRef="#ctx0" brushRef="#br0" timeOffset="208695">5563 5413,'-30'30,"15"-15,0 0,-105 45,60-1,-1 2,-179 60,113-23,-17 14,-156 68,130-71,9-7,-170 18,196-60,-1 0,136-60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17:52:21.850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0 0,'0'0,"0"0,0 0,0 0,0 0,0 0,0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00:53:16.81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00:53:17.4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0,'0'0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00:53:18.54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1473 241,'0'-30,"17"30,-4 0,-13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3T00:53:19.5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0,'0'30,"0"-14,0-2,30 16,1 1,-1-2,-30 32,14-33,2 4,-16-32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237CE6-5053-CF38-094F-33F413FF9A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F92FB60-20DE-71DE-FCB9-934ADFBC0F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BD2D51-3506-4F2A-A127-E75F3A2B3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C4FF-7361-2240-8801-8AE0C97DA90D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7F4A9A-F0F1-A772-958C-D80E77638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C348DF-FF84-9A54-8C41-E81173C7D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4F68-425A-7B4A-B14F-68B26DD52A3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902429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35600F-7CB2-3BA1-F55C-A2FD3CA33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E82A0A8-452C-2BB7-9801-1A0711ABC3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358D4D-0141-9759-CD2A-8E080F56C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C4FF-7361-2240-8801-8AE0C97DA90D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E56FD6-518D-51C1-D4FE-2CDC11DFD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0547AD-4DA1-8F92-A054-937243AE6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4F68-425A-7B4A-B14F-68B26DD52A3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40430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B6C64BB-694C-A23D-1223-611D638DB1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6BB9220-862F-AD0E-43B1-E3164D0552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229326-CF99-A46E-1B63-6524B4599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C4FF-7361-2240-8801-8AE0C97DA90D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37E8B8-F3BE-20AC-0DB6-D890FC78C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044C56-F146-E8B5-2D1F-2E4E994A9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4F68-425A-7B4A-B14F-68B26DD52A3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43529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FDFA13-23B9-9FE1-0AD2-C9DF8C1A4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9D9C41-D1A0-B656-8E72-A9950E2C8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E79DDA-8DCD-650F-33EA-9B0DCBAF9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C4FF-7361-2240-8801-8AE0C97DA90D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2B65CB-FAFE-FC6B-083D-C19DB7E98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7D264D-04ED-7FE0-6A5A-C10E452CA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4F68-425A-7B4A-B14F-68B26DD52A3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75875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52559F-6138-AC88-0FCB-B21FD38EC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351C38-2657-49DF-AB4B-9AA13F0D1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C65C1B-D5B3-5D4D-2FA5-AD3A79282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C4FF-7361-2240-8801-8AE0C97DA90D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A851D6-C371-68F1-53F3-CCFE9A369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CD7A12-50B3-01BF-8A05-756E1EBC4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4F68-425A-7B4A-B14F-68B26DD52A3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82982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07029F-2DEF-8E57-0BEC-D7E94D922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48698A-5FF7-EA5F-93B1-F8ED35324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8794134-2D52-C7A6-E566-84ED57028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4995207-69A2-E4A7-0BA9-ED3108EDB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C4FF-7361-2240-8801-8AE0C97DA90D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FA2F12-30D1-3274-7DC6-55B3E7A47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9EB5E0B-32B8-6E9A-9CE8-534843979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4F68-425A-7B4A-B14F-68B26DD52A3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1178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FB8329-60C8-1066-FBEA-FD8BC9B8C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9FD3C1C-FFE6-80D6-34E7-5DFC06B2F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2EC86D9-6928-2665-C1F7-8ED278F05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2478188-AA5F-6DE5-9860-E8E12F87C7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C39EFB1-1389-ECE9-A123-363876FD5A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9DF7419-BDA9-9ED2-E15E-EA1BDF7D5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C4FF-7361-2240-8801-8AE0C97DA90D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BF12208-5D4F-14B9-A79A-F78FE0EF8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BC4A901-0CB8-0229-7E93-30D0D9463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4F68-425A-7B4A-B14F-68B26DD52A3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88391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830D88-7CFA-D87D-938F-975F1372B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AA011BB-ADBF-30F1-2527-D09761DA4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C4FF-7361-2240-8801-8AE0C97DA90D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F9C6EFB-BD4B-AC14-9EEC-F80305362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772F9A-B7EB-0C88-A58A-FAD6549AC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4F68-425A-7B4A-B14F-68B26DD52A3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95082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5756C7A-7F06-75F5-533E-A3F7A5C51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C4FF-7361-2240-8801-8AE0C97DA90D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B8F7DA2-0820-17A2-ED68-371D4C527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E99854C-29D1-BBB0-A3F3-3EFDB1B66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4F68-425A-7B4A-B14F-68B26DD52A3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42284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B65A8B-32D0-0E77-D85D-FB23D8BB1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45865B-1B1F-9BAB-FE34-95361580B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CD95BE4-DD86-E1E8-859E-94157EB164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3B2EBE-0234-CE08-2D7E-6C5B3A572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C4FF-7361-2240-8801-8AE0C97DA90D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177CB47-23D4-87AA-6CD4-B5DDB1B74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91F08A-80B4-F274-62BF-6CAEAF59C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4F68-425A-7B4A-B14F-68B26DD52A3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32183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8FCDE3-148F-EEB7-DF12-385DC2E80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89B4B84-0EA2-1448-5B07-A6AAC8101B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8EFACB1-4D83-AB3C-149C-E02E49A370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AFE5FBB-4559-9EC7-63BA-E19A2B0BF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C4FF-7361-2240-8801-8AE0C97DA90D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9FDE2D-848F-8B5B-F0DE-A4D70FCEE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D2A63A9-4CA1-AEFD-AD37-4448CF78A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4F68-425A-7B4A-B14F-68B26DD52A3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2595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B55924F-DD4B-8E0F-EDE3-9B7D6EE24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94B324-830F-E234-E1FE-B1B6BA051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27B4EA-9DEA-D2C6-9473-14DAE23D1C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7C4FF-7361-2240-8801-8AE0C97DA90D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A756A5-0064-2FB5-B9F8-DBF41D9B52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FE69B4-C8E2-2FF9-A105-BA0D8F2480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74F68-425A-7B4A-B14F-68B26DD52A3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87194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 /><Relationship Id="rId13" Type="http://schemas.openxmlformats.org/officeDocument/2006/relationships/customXml" Target="../ink/ink8.xml" /><Relationship Id="rId18" Type="http://schemas.openxmlformats.org/officeDocument/2006/relationships/image" Target="../media/image11.png" /><Relationship Id="rId3" Type="http://schemas.openxmlformats.org/officeDocument/2006/relationships/customXml" Target="../ink/ink1.xml" /><Relationship Id="rId7" Type="http://schemas.openxmlformats.org/officeDocument/2006/relationships/customXml" Target="../ink/ink3.xml" /><Relationship Id="rId12" Type="http://schemas.openxmlformats.org/officeDocument/2006/relationships/customXml" Target="../ink/ink7.xml" /><Relationship Id="rId17" Type="http://schemas.openxmlformats.org/officeDocument/2006/relationships/customXml" Target="../ink/ink10.xml" /><Relationship Id="rId2" Type="http://schemas.openxmlformats.org/officeDocument/2006/relationships/image" Target="../media/image5.jpeg" /><Relationship Id="rId16" Type="http://schemas.openxmlformats.org/officeDocument/2006/relationships/image" Target="../media/image10.png" /><Relationship Id="rId20" Type="http://schemas.openxmlformats.org/officeDocument/2006/relationships/image" Target="../media/image7.jpe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7.png" /><Relationship Id="rId11" Type="http://schemas.openxmlformats.org/officeDocument/2006/relationships/customXml" Target="../ink/ink6.xml" /><Relationship Id="rId5" Type="http://schemas.openxmlformats.org/officeDocument/2006/relationships/customXml" Target="../ink/ink2.xml" /><Relationship Id="rId15" Type="http://schemas.openxmlformats.org/officeDocument/2006/relationships/customXml" Target="../ink/ink9.xml" /><Relationship Id="rId10" Type="http://schemas.openxmlformats.org/officeDocument/2006/relationships/customXml" Target="../ink/ink5.xml" /><Relationship Id="rId19" Type="http://schemas.openxmlformats.org/officeDocument/2006/relationships/image" Target="../media/image6.jpeg" /><Relationship Id="rId4" Type="http://schemas.openxmlformats.org/officeDocument/2006/relationships/image" Target="../media/image6.png" /><Relationship Id="rId9" Type="http://schemas.openxmlformats.org/officeDocument/2006/relationships/image" Target="../media/image8.png" /><Relationship Id="rId14" Type="http://schemas.openxmlformats.org/officeDocument/2006/relationships/image" Target="../media/image9.png" 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7.png" /><Relationship Id="rId18" Type="http://schemas.openxmlformats.org/officeDocument/2006/relationships/customXml" Target="../ink/ink19.xml" /><Relationship Id="rId26" Type="http://schemas.openxmlformats.org/officeDocument/2006/relationships/customXml" Target="../ink/ink23.xml" /><Relationship Id="rId39" Type="http://schemas.openxmlformats.org/officeDocument/2006/relationships/image" Target="../media/image30.png" /><Relationship Id="rId21" Type="http://schemas.openxmlformats.org/officeDocument/2006/relationships/image" Target="../media/image21.png" /><Relationship Id="rId34" Type="http://schemas.openxmlformats.org/officeDocument/2006/relationships/customXml" Target="../ink/ink27.xml" /><Relationship Id="rId42" Type="http://schemas.openxmlformats.org/officeDocument/2006/relationships/customXml" Target="../ink/ink31.xml" /><Relationship Id="rId47" Type="http://schemas.openxmlformats.org/officeDocument/2006/relationships/image" Target="../media/image34.png" /><Relationship Id="rId50" Type="http://schemas.openxmlformats.org/officeDocument/2006/relationships/customXml" Target="../ink/ink35.xml" /><Relationship Id="rId55" Type="http://schemas.openxmlformats.org/officeDocument/2006/relationships/image" Target="../media/image38.png" /><Relationship Id="rId63" Type="http://schemas.openxmlformats.org/officeDocument/2006/relationships/image" Target="../media/image42.png" /><Relationship Id="rId68" Type="http://schemas.openxmlformats.org/officeDocument/2006/relationships/customXml" Target="../ink/ink44.xml" /><Relationship Id="rId76" Type="http://schemas.openxmlformats.org/officeDocument/2006/relationships/customXml" Target="../ink/ink48.xml" /><Relationship Id="rId7" Type="http://schemas.openxmlformats.org/officeDocument/2006/relationships/image" Target="../media/image14.png" /><Relationship Id="rId71" Type="http://schemas.openxmlformats.org/officeDocument/2006/relationships/image" Target="../media/image46.png" /><Relationship Id="rId2" Type="http://schemas.openxmlformats.org/officeDocument/2006/relationships/customXml" Target="../ink/ink11.xml" /><Relationship Id="rId16" Type="http://schemas.openxmlformats.org/officeDocument/2006/relationships/customXml" Target="../ink/ink18.xml" /><Relationship Id="rId29" Type="http://schemas.openxmlformats.org/officeDocument/2006/relationships/image" Target="../media/image25.png" /><Relationship Id="rId11" Type="http://schemas.openxmlformats.org/officeDocument/2006/relationships/image" Target="../media/image16.png" /><Relationship Id="rId24" Type="http://schemas.openxmlformats.org/officeDocument/2006/relationships/customXml" Target="../ink/ink22.xml" /><Relationship Id="rId32" Type="http://schemas.openxmlformats.org/officeDocument/2006/relationships/customXml" Target="../ink/ink26.xml" /><Relationship Id="rId37" Type="http://schemas.openxmlformats.org/officeDocument/2006/relationships/image" Target="../media/image29.png" /><Relationship Id="rId40" Type="http://schemas.openxmlformats.org/officeDocument/2006/relationships/customXml" Target="../ink/ink30.xml" /><Relationship Id="rId45" Type="http://schemas.openxmlformats.org/officeDocument/2006/relationships/image" Target="../media/image33.png" /><Relationship Id="rId53" Type="http://schemas.openxmlformats.org/officeDocument/2006/relationships/image" Target="../media/image37.png" /><Relationship Id="rId58" Type="http://schemas.openxmlformats.org/officeDocument/2006/relationships/customXml" Target="../ink/ink39.xml" /><Relationship Id="rId66" Type="http://schemas.openxmlformats.org/officeDocument/2006/relationships/customXml" Target="../ink/ink43.xml" /><Relationship Id="rId74" Type="http://schemas.openxmlformats.org/officeDocument/2006/relationships/customXml" Target="../ink/ink47.xml" /><Relationship Id="rId79" Type="http://schemas.openxmlformats.org/officeDocument/2006/relationships/image" Target="../media/image50.png" /><Relationship Id="rId5" Type="http://schemas.openxmlformats.org/officeDocument/2006/relationships/image" Target="../media/image13.png" /><Relationship Id="rId61" Type="http://schemas.openxmlformats.org/officeDocument/2006/relationships/image" Target="../media/image41.png" /><Relationship Id="rId82" Type="http://schemas.openxmlformats.org/officeDocument/2006/relationships/customXml" Target="../ink/ink51.xml" /><Relationship Id="rId10" Type="http://schemas.openxmlformats.org/officeDocument/2006/relationships/customXml" Target="../ink/ink15.xml" /><Relationship Id="rId19" Type="http://schemas.openxmlformats.org/officeDocument/2006/relationships/image" Target="../media/image20.png" /><Relationship Id="rId31" Type="http://schemas.openxmlformats.org/officeDocument/2006/relationships/image" Target="../media/image26.png" /><Relationship Id="rId44" Type="http://schemas.openxmlformats.org/officeDocument/2006/relationships/customXml" Target="../ink/ink32.xml" /><Relationship Id="rId52" Type="http://schemas.openxmlformats.org/officeDocument/2006/relationships/customXml" Target="../ink/ink36.xml" /><Relationship Id="rId60" Type="http://schemas.openxmlformats.org/officeDocument/2006/relationships/customXml" Target="../ink/ink40.xml" /><Relationship Id="rId65" Type="http://schemas.openxmlformats.org/officeDocument/2006/relationships/image" Target="../media/image43.png" /><Relationship Id="rId73" Type="http://schemas.openxmlformats.org/officeDocument/2006/relationships/image" Target="../media/image47.png" /><Relationship Id="rId78" Type="http://schemas.openxmlformats.org/officeDocument/2006/relationships/customXml" Target="../ink/ink49.xml" /><Relationship Id="rId81" Type="http://schemas.openxmlformats.org/officeDocument/2006/relationships/image" Target="../media/image51.png" /><Relationship Id="rId4" Type="http://schemas.openxmlformats.org/officeDocument/2006/relationships/customXml" Target="../ink/ink12.xml" /><Relationship Id="rId9" Type="http://schemas.openxmlformats.org/officeDocument/2006/relationships/image" Target="../media/image15.png" /><Relationship Id="rId14" Type="http://schemas.openxmlformats.org/officeDocument/2006/relationships/customXml" Target="../ink/ink17.xml" /><Relationship Id="rId22" Type="http://schemas.openxmlformats.org/officeDocument/2006/relationships/customXml" Target="../ink/ink21.xml" /><Relationship Id="rId27" Type="http://schemas.openxmlformats.org/officeDocument/2006/relationships/image" Target="../media/image24.png" /><Relationship Id="rId30" Type="http://schemas.openxmlformats.org/officeDocument/2006/relationships/customXml" Target="../ink/ink25.xml" /><Relationship Id="rId35" Type="http://schemas.openxmlformats.org/officeDocument/2006/relationships/image" Target="../media/image28.png" /><Relationship Id="rId43" Type="http://schemas.openxmlformats.org/officeDocument/2006/relationships/image" Target="../media/image32.png" /><Relationship Id="rId48" Type="http://schemas.openxmlformats.org/officeDocument/2006/relationships/customXml" Target="../ink/ink34.xml" /><Relationship Id="rId56" Type="http://schemas.openxmlformats.org/officeDocument/2006/relationships/customXml" Target="../ink/ink38.xml" /><Relationship Id="rId64" Type="http://schemas.openxmlformats.org/officeDocument/2006/relationships/customXml" Target="../ink/ink42.xml" /><Relationship Id="rId69" Type="http://schemas.openxmlformats.org/officeDocument/2006/relationships/image" Target="../media/image45.png" /><Relationship Id="rId77" Type="http://schemas.openxmlformats.org/officeDocument/2006/relationships/image" Target="../media/image49.png" /><Relationship Id="rId8" Type="http://schemas.openxmlformats.org/officeDocument/2006/relationships/customXml" Target="../ink/ink14.xml" /><Relationship Id="rId51" Type="http://schemas.openxmlformats.org/officeDocument/2006/relationships/image" Target="../media/image36.png" /><Relationship Id="rId72" Type="http://schemas.openxmlformats.org/officeDocument/2006/relationships/customXml" Target="../ink/ink46.xml" /><Relationship Id="rId80" Type="http://schemas.openxmlformats.org/officeDocument/2006/relationships/customXml" Target="../ink/ink50.xml" /><Relationship Id="rId3" Type="http://schemas.openxmlformats.org/officeDocument/2006/relationships/image" Target="../media/image12.png" /><Relationship Id="rId12" Type="http://schemas.openxmlformats.org/officeDocument/2006/relationships/customXml" Target="../ink/ink16.xml" /><Relationship Id="rId17" Type="http://schemas.openxmlformats.org/officeDocument/2006/relationships/image" Target="../media/image19.png" /><Relationship Id="rId25" Type="http://schemas.openxmlformats.org/officeDocument/2006/relationships/image" Target="../media/image23.png" /><Relationship Id="rId33" Type="http://schemas.openxmlformats.org/officeDocument/2006/relationships/image" Target="../media/image27.png" /><Relationship Id="rId38" Type="http://schemas.openxmlformats.org/officeDocument/2006/relationships/customXml" Target="../ink/ink29.xml" /><Relationship Id="rId46" Type="http://schemas.openxmlformats.org/officeDocument/2006/relationships/customXml" Target="../ink/ink33.xml" /><Relationship Id="rId59" Type="http://schemas.openxmlformats.org/officeDocument/2006/relationships/image" Target="../media/image40.png" /><Relationship Id="rId67" Type="http://schemas.openxmlformats.org/officeDocument/2006/relationships/image" Target="../media/image44.png" /><Relationship Id="rId20" Type="http://schemas.openxmlformats.org/officeDocument/2006/relationships/customXml" Target="../ink/ink20.xml" /><Relationship Id="rId41" Type="http://schemas.openxmlformats.org/officeDocument/2006/relationships/image" Target="../media/image31.png" /><Relationship Id="rId54" Type="http://schemas.openxmlformats.org/officeDocument/2006/relationships/customXml" Target="../ink/ink37.xml" /><Relationship Id="rId62" Type="http://schemas.openxmlformats.org/officeDocument/2006/relationships/customXml" Target="../ink/ink41.xml" /><Relationship Id="rId70" Type="http://schemas.openxmlformats.org/officeDocument/2006/relationships/customXml" Target="../ink/ink45.xml" /><Relationship Id="rId75" Type="http://schemas.openxmlformats.org/officeDocument/2006/relationships/image" Target="../media/image48.png" /><Relationship Id="rId83" Type="http://schemas.openxmlformats.org/officeDocument/2006/relationships/image" Target="../media/image52.png" /><Relationship Id="rId1" Type="http://schemas.openxmlformats.org/officeDocument/2006/relationships/slideLayout" Target="../slideLayouts/slideLayout2.xml" /><Relationship Id="rId6" Type="http://schemas.openxmlformats.org/officeDocument/2006/relationships/customXml" Target="../ink/ink13.xml" /><Relationship Id="rId15" Type="http://schemas.openxmlformats.org/officeDocument/2006/relationships/image" Target="../media/image18.png" /><Relationship Id="rId23" Type="http://schemas.openxmlformats.org/officeDocument/2006/relationships/image" Target="../media/image22.png" /><Relationship Id="rId28" Type="http://schemas.openxmlformats.org/officeDocument/2006/relationships/customXml" Target="../ink/ink24.xml" /><Relationship Id="rId36" Type="http://schemas.openxmlformats.org/officeDocument/2006/relationships/customXml" Target="../ink/ink28.xml" /><Relationship Id="rId49" Type="http://schemas.openxmlformats.org/officeDocument/2006/relationships/image" Target="../media/image35.png" /><Relationship Id="rId57" Type="http://schemas.openxmlformats.org/officeDocument/2006/relationships/image" Target="../media/image39.png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DFEBE35C-B6F5-2F89-E2F0-B2B4F6E99D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Nube 3">
            <a:extLst>
              <a:ext uri="{FF2B5EF4-FFF2-40B4-BE49-F238E27FC236}">
                <a16:creationId xmlns:a16="http://schemas.microsoft.com/office/drawing/2014/main" id="{38DE4C77-62B4-CCC2-0778-A25801861BCB}"/>
              </a:ext>
            </a:extLst>
          </p:cNvPr>
          <p:cNvSpPr/>
          <p:nvPr/>
        </p:nvSpPr>
        <p:spPr>
          <a:xfrm>
            <a:off x="2233627" y="454187"/>
            <a:ext cx="8038255" cy="45719"/>
          </a:xfrm>
          <a:prstGeom prst="cloud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4000" dirty="0"/>
              <a:t>Historia </a:t>
            </a:r>
          </a:p>
        </p:txBody>
      </p:sp>
      <p:sp>
        <p:nvSpPr>
          <p:cNvPr id="5" name="Rectángulo: esquinas diagonales redondeadas 4">
            <a:extLst>
              <a:ext uri="{FF2B5EF4-FFF2-40B4-BE49-F238E27FC236}">
                <a16:creationId xmlns:a16="http://schemas.microsoft.com/office/drawing/2014/main" id="{1FADFE51-04DA-9A72-FDA3-230C3D632C24}"/>
              </a:ext>
            </a:extLst>
          </p:cNvPr>
          <p:cNvSpPr/>
          <p:nvPr/>
        </p:nvSpPr>
        <p:spPr>
          <a:xfrm>
            <a:off x="0" y="6011170"/>
            <a:ext cx="12192000" cy="846830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2800" dirty="0"/>
              <a:t>Emmanuel Camacho López </a:t>
            </a:r>
          </a:p>
          <a:p>
            <a:pPr algn="ctr"/>
            <a:r>
              <a:rPr lang="es-US" sz="2800" dirty="0"/>
              <a:t>Segunda Guerra Mundial </a:t>
            </a:r>
          </a:p>
        </p:txBody>
      </p:sp>
    </p:spTree>
    <p:extLst>
      <p:ext uri="{BB962C8B-B14F-4D97-AF65-F5344CB8AC3E}">
        <p14:creationId xmlns:p14="http://schemas.microsoft.com/office/powerpoint/2010/main" val="567649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38C39456-4DDC-7EAF-7388-708BF043CA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7398813"/>
              </p:ext>
            </p:extLst>
          </p:nvPr>
        </p:nvGraphicFramePr>
        <p:xfrm>
          <a:off x="86591" y="0"/>
          <a:ext cx="12105409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9402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D5D9D49-5874-A40C-CF03-782DD70034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985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D58754CF-CB1C-D347-43D5-C71B4DFF07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5654" y="0"/>
            <a:ext cx="12192000" cy="685799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E00FF2C-EAB1-9ADF-9A39-C5A315220634}"/>
              </a:ext>
            </a:extLst>
          </p:cNvPr>
          <p:cNvSpPr txBox="1"/>
          <p:nvPr/>
        </p:nvSpPr>
        <p:spPr>
          <a:xfrm>
            <a:off x="3831649" y="612843"/>
            <a:ext cx="632113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4000" b="0" i="0" dirty="0">
                <a:solidFill>
                  <a:srgbClr val="00B0F0"/>
                </a:solidFill>
                <a:effectLst/>
                <a:latin typeface="Google Sans"/>
              </a:rPr>
              <a:t>Entre 1939 y 1945, Europa vivió el enfrentamiento de dos grandes alianzas: las potencias del Eje, con Alemania, Italia y Japón como principales protagonistas, y los Aliados, con Estados Unidos, Reino Unido, Francia y Rusia, entre otros.</a:t>
            </a:r>
            <a:endParaRPr lang="es-US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55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ED13A232-DD81-D4BF-ED38-14ECC7E770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95909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B420D19-109D-BFB2-9F84-D2ED9B5602FF}"/>
              </a:ext>
            </a:extLst>
          </p:cNvPr>
          <p:cNvSpPr txBox="1"/>
          <p:nvPr/>
        </p:nvSpPr>
        <p:spPr>
          <a:xfrm>
            <a:off x="0" y="1843950"/>
            <a:ext cx="1219200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US" sz="4000" b="0" i="0" dirty="0">
                <a:effectLst/>
                <a:latin typeface="Google Sans"/>
              </a:rPr>
              <a:t>Un día después, el 7 de diciembre de 1941, Japón, que continuaba librando una guerra en la China continental, lanzó un ataque aéreo sorpresa en Pearl Harbor, </a:t>
            </a:r>
            <a:r>
              <a:rPr lang="es-US" sz="4000" b="0" i="0" dirty="0" err="1">
                <a:effectLst/>
                <a:latin typeface="Google Sans"/>
              </a:rPr>
              <a:t>Hawaii</a:t>
            </a:r>
            <a:r>
              <a:rPr lang="es-US" sz="4000" b="0" i="0" dirty="0">
                <a:effectLst/>
                <a:latin typeface="Google Sans"/>
              </a:rPr>
              <a:t>. De inmediato, Estados Unidos le declaró la guerra a Japón. Gran Bretaña hizo lo mismo.</a:t>
            </a:r>
            <a:endParaRPr lang="es-US" sz="4000" dirty="0"/>
          </a:p>
        </p:txBody>
      </p:sp>
    </p:spTree>
    <p:extLst>
      <p:ext uri="{BB962C8B-B14F-4D97-AF65-F5344CB8AC3E}">
        <p14:creationId xmlns:p14="http://schemas.microsoft.com/office/powerpoint/2010/main" val="1187791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8E9256D5-1E23-1DCF-CEAA-52B7C76AB5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177565" cy="685799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7" name="Entrada de lápiz 16">
                <a:extLst>
                  <a:ext uri="{FF2B5EF4-FFF2-40B4-BE49-F238E27FC236}">
                    <a16:creationId xmlns:a16="http://schemas.microsoft.com/office/drawing/2014/main" id="{48C2559D-99DE-F5E8-6485-33E2E8774049}"/>
                  </a:ext>
                </a:extLst>
              </p14:cNvPr>
              <p14:cNvContentPartPr/>
              <p14:nvPr/>
            </p14:nvContentPartPr>
            <p14:xfrm>
              <a:off x="8962037" y="4026337"/>
              <a:ext cx="360" cy="360"/>
            </p14:xfrm>
          </p:contentPart>
        </mc:Choice>
        <mc:Fallback xmlns="">
          <p:pic>
            <p:nvPicPr>
              <p:cNvPr id="17" name="Entrada de lápiz 16">
                <a:extLst>
                  <a:ext uri="{FF2B5EF4-FFF2-40B4-BE49-F238E27FC236}">
                    <a16:creationId xmlns:a16="http://schemas.microsoft.com/office/drawing/2014/main" id="{48C2559D-99DE-F5E8-6485-33E2E877404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953037" y="4017337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8" name="Entrada de lápiz 17">
                <a:extLst>
                  <a:ext uri="{FF2B5EF4-FFF2-40B4-BE49-F238E27FC236}">
                    <a16:creationId xmlns:a16="http://schemas.microsoft.com/office/drawing/2014/main" id="{87D5DE91-4F5A-5B1A-6523-FAC627863DD9}"/>
                  </a:ext>
                </a:extLst>
              </p14:cNvPr>
              <p14:cNvContentPartPr/>
              <p14:nvPr/>
            </p14:nvContentPartPr>
            <p14:xfrm>
              <a:off x="8631917" y="1460977"/>
              <a:ext cx="16560" cy="11160"/>
            </p14:xfrm>
          </p:contentPart>
        </mc:Choice>
        <mc:Fallback xmlns="">
          <p:pic>
            <p:nvPicPr>
              <p:cNvPr id="18" name="Entrada de lápiz 17">
                <a:extLst>
                  <a:ext uri="{FF2B5EF4-FFF2-40B4-BE49-F238E27FC236}">
                    <a16:creationId xmlns:a16="http://schemas.microsoft.com/office/drawing/2014/main" id="{87D5DE91-4F5A-5B1A-6523-FAC627863DD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622917" y="1452337"/>
                <a:ext cx="34200" cy="2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9" name="Entrada de lápiz 18">
                <a:extLst>
                  <a:ext uri="{FF2B5EF4-FFF2-40B4-BE49-F238E27FC236}">
                    <a16:creationId xmlns:a16="http://schemas.microsoft.com/office/drawing/2014/main" id="{68C86904-9144-FAB0-BAF8-72758CE28D12}"/>
                  </a:ext>
                </a:extLst>
              </p14:cNvPr>
              <p14:cNvContentPartPr/>
              <p14:nvPr/>
            </p14:nvContentPartPr>
            <p14:xfrm>
              <a:off x="12046877" y="2900617"/>
              <a:ext cx="360" cy="360"/>
            </p14:xfrm>
          </p:contentPart>
        </mc:Choice>
        <mc:Fallback xmlns="">
          <p:pic>
            <p:nvPicPr>
              <p:cNvPr id="19" name="Entrada de lápiz 18">
                <a:extLst>
                  <a:ext uri="{FF2B5EF4-FFF2-40B4-BE49-F238E27FC236}">
                    <a16:creationId xmlns:a16="http://schemas.microsoft.com/office/drawing/2014/main" id="{68C86904-9144-FAB0-BAF8-72758CE28D1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037877" y="2891617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0" name="Entrada de lápiz 19">
                <a:extLst>
                  <a:ext uri="{FF2B5EF4-FFF2-40B4-BE49-F238E27FC236}">
                    <a16:creationId xmlns:a16="http://schemas.microsoft.com/office/drawing/2014/main" id="{B9271CFC-6D3E-7728-1E24-DFAC2D75584C}"/>
                  </a:ext>
                </a:extLst>
              </p14:cNvPr>
              <p14:cNvContentPartPr/>
              <p14:nvPr/>
            </p14:nvContentPartPr>
            <p14:xfrm>
              <a:off x="11397437" y="2868217"/>
              <a:ext cx="130320" cy="32760"/>
            </p14:xfrm>
          </p:contentPart>
        </mc:Choice>
        <mc:Fallback xmlns="">
          <p:pic>
            <p:nvPicPr>
              <p:cNvPr id="20" name="Entrada de lápiz 19">
                <a:extLst>
                  <a:ext uri="{FF2B5EF4-FFF2-40B4-BE49-F238E27FC236}">
                    <a16:creationId xmlns:a16="http://schemas.microsoft.com/office/drawing/2014/main" id="{B9271CFC-6D3E-7728-1E24-DFAC2D75584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1388437" y="2859217"/>
                <a:ext cx="147960" cy="5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1" name="Entrada de lápiz 20">
                <a:extLst>
                  <a:ext uri="{FF2B5EF4-FFF2-40B4-BE49-F238E27FC236}">
                    <a16:creationId xmlns:a16="http://schemas.microsoft.com/office/drawing/2014/main" id="{78C9C1E1-3DEB-043A-AC68-AE91EA449DCE}"/>
                  </a:ext>
                </a:extLst>
              </p14:cNvPr>
              <p14:cNvContentPartPr/>
              <p14:nvPr/>
            </p14:nvContentPartPr>
            <p14:xfrm>
              <a:off x="10195757" y="2825017"/>
              <a:ext cx="360" cy="360"/>
            </p14:xfrm>
          </p:contentPart>
        </mc:Choice>
        <mc:Fallback xmlns="">
          <p:pic>
            <p:nvPicPr>
              <p:cNvPr id="21" name="Entrada de lápiz 20">
                <a:extLst>
                  <a:ext uri="{FF2B5EF4-FFF2-40B4-BE49-F238E27FC236}">
                    <a16:creationId xmlns:a16="http://schemas.microsoft.com/office/drawing/2014/main" id="{78C9C1E1-3DEB-043A-AC68-AE91EA449DC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187117" y="2816017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3" name="Entrada de lápiz 22">
                <a:extLst>
                  <a:ext uri="{FF2B5EF4-FFF2-40B4-BE49-F238E27FC236}">
                    <a16:creationId xmlns:a16="http://schemas.microsoft.com/office/drawing/2014/main" id="{A20396F5-194D-ECFE-BCDA-B6AC8CCA1934}"/>
                  </a:ext>
                </a:extLst>
              </p14:cNvPr>
              <p14:cNvContentPartPr/>
              <p14:nvPr/>
            </p14:nvContentPartPr>
            <p14:xfrm>
              <a:off x="4935437" y="411217"/>
              <a:ext cx="360" cy="360"/>
            </p14:xfrm>
          </p:contentPart>
        </mc:Choice>
        <mc:Fallback xmlns="">
          <p:pic>
            <p:nvPicPr>
              <p:cNvPr id="23" name="Entrada de lápiz 22">
                <a:extLst>
                  <a:ext uri="{FF2B5EF4-FFF2-40B4-BE49-F238E27FC236}">
                    <a16:creationId xmlns:a16="http://schemas.microsoft.com/office/drawing/2014/main" id="{A20396F5-194D-ECFE-BCDA-B6AC8CCA193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26797" y="402217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4" name="Entrada de lápiz 23">
                <a:extLst>
                  <a:ext uri="{FF2B5EF4-FFF2-40B4-BE49-F238E27FC236}">
                    <a16:creationId xmlns:a16="http://schemas.microsoft.com/office/drawing/2014/main" id="{EAE45A77-2C7D-E755-C153-92FB70E4B73D}"/>
                  </a:ext>
                </a:extLst>
              </p14:cNvPr>
              <p14:cNvContentPartPr/>
              <p14:nvPr/>
            </p14:nvContentPartPr>
            <p14:xfrm>
              <a:off x="5281757" y="3874777"/>
              <a:ext cx="360" cy="360"/>
            </p14:xfrm>
          </p:contentPart>
        </mc:Choice>
        <mc:Fallback xmlns="">
          <p:pic>
            <p:nvPicPr>
              <p:cNvPr id="24" name="Entrada de lápiz 23">
                <a:extLst>
                  <a:ext uri="{FF2B5EF4-FFF2-40B4-BE49-F238E27FC236}">
                    <a16:creationId xmlns:a16="http://schemas.microsoft.com/office/drawing/2014/main" id="{EAE45A77-2C7D-E755-C153-92FB70E4B73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73117" y="3865777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7" name="Entrada de lápiz 26">
                <a:extLst>
                  <a:ext uri="{FF2B5EF4-FFF2-40B4-BE49-F238E27FC236}">
                    <a16:creationId xmlns:a16="http://schemas.microsoft.com/office/drawing/2014/main" id="{4FB66AF1-BD14-EA42-B5CA-AED89E5A551A}"/>
                  </a:ext>
                </a:extLst>
              </p14:cNvPr>
              <p14:cNvContentPartPr/>
              <p14:nvPr/>
            </p14:nvContentPartPr>
            <p14:xfrm>
              <a:off x="6840557" y="4080337"/>
              <a:ext cx="11160" cy="11160"/>
            </p14:xfrm>
          </p:contentPart>
        </mc:Choice>
        <mc:Fallback xmlns="">
          <p:pic>
            <p:nvPicPr>
              <p:cNvPr id="27" name="Entrada de lápiz 26">
                <a:extLst>
                  <a:ext uri="{FF2B5EF4-FFF2-40B4-BE49-F238E27FC236}">
                    <a16:creationId xmlns:a16="http://schemas.microsoft.com/office/drawing/2014/main" id="{4FB66AF1-BD14-EA42-B5CA-AED89E5A551A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831557" y="4071697"/>
                <a:ext cx="28800" cy="2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29" name="Entrada de lápiz 28">
                <a:extLst>
                  <a:ext uri="{FF2B5EF4-FFF2-40B4-BE49-F238E27FC236}">
                    <a16:creationId xmlns:a16="http://schemas.microsoft.com/office/drawing/2014/main" id="{67A05758-65FA-B15C-04AA-442455A26B38}"/>
                  </a:ext>
                </a:extLst>
              </p14:cNvPr>
              <p14:cNvContentPartPr/>
              <p14:nvPr/>
            </p14:nvContentPartPr>
            <p14:xfrm>
              <a:off x="9459917" y="3983137"/>
              <a:ext cx="43560" cy="97920"/>
            </p14:xfrm>
          </p:contentPart>
        </mc:Choice>
        <mc:Fallback xmlns="">
          <p:pic>
            <p:nvPicPr>
              <p:cNvPr id="29" name="Entrada de lápiz 28">
                <a:extLst>
                  <a:ext uri="{FF2B5EF4-FFF2-40B4-BE49-F238E27FC236}">
                    <a16:creationId xmlns:a16="http://schemas.microsoft.com/office/drawing/2014/main" id="{67A05758-65FA-B15C-04AA-442455A26B38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9450917" y="3974137"/>
                <a:ext cx="61200" cy="11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30" name="Entrada de lápiz 29">
                <a:extLst>
                  <a:ext uri="{FF2B5EF4-FFF2-40B4-BE49-F238E27FC236}">
                    <a16:creationId xmlns:a16="http://schemas.microsoft.com/office/drawing/2014/main" id="{4C93912C-6FE9-D92A-3650-3B1942DB2190}"/>
                  </a:ext>
                </a:extLst>
              </p14:cNvPr>
              <p14:cNvContentPartPr/>
              <p14:nvPr/>
            </p14:nvContentPartPr>
            <p14:xfrm>
              <a:off x="10520477" y="4599817"/>
              <a:ext cx="195120" cy="162720"/>
            </p14:xfrm>
          </p:contentPart>
        </mc:Choice>
        <mc:Fallback xmlns="">
          <p:pic>
            <p:nvPicPr>
              <p:cNvPr id="30" name="Entrada de lápiz 29">
                <a:extLst>
                  <a:ext uri="{FF2B5EF4-FFF2-40B4-BE49-F238E27FC236}">
                    <a16:creationId xmlns:a16="http://schemas.microsoft.com/office/drawing/2014/main" id="{4C93912C-6FE9-D92A-3650-3B1942DB2190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0511837" y="4591177"/>
                <a:ext cx="212760" cy="180360"/>
              </a:xfrm>
              <a:prstGeom prst="rect">
                <a:avLst/>
              </a:prstGeom>
            </p:spPr>
          </p:pic>
        </mc:Fallback>
      </mc:AlternateContent>
      <p:pic>
        <p:nvPicPr>
          <p:cNvPr id="33" name="Imagen 32">
            <a:extLst>
              <a:ext uri="{FF2B5EF4-FFF2-40B4-BE49-F238E27FC236}">
                <a16:creationId xmlns:a16="http://schemas.microsoft.com/office/drawing/2014/main" id="{F716827E-FB93-5638-EC30-57A193D00A3A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281757" y="44280"/>
            <a:ext cx="3615480" cy="6686362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32000EEC-77EA-833C-0F2C-89628A965210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897237" y="0"/>
            <a:ext cx="3172320" cy="681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616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D5229F2E-C087-744D-CBDA-43EEC3035D39}"/>
                  </a:ext>
                </a:extLst>
              </p14:cNvPr>
              <p14:cNvContentPartPr/>
              <p14:nvPr/>
            </p14:nvContentPartPr>
            <p14:xfrm>
              <a:off x="129797" y="2825017"/>
              <a:ext cx="1060920" cy="205920"/>
            </p14:xfrm>
          </p:contentPart>
        </mc:Choice>
        <mc:Fallback xmlns=""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D5229F2E-C087-744D-CBDA-43EEC3035D3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0797" y="2816017"/>
                <a:ext cx="1078560" cy="22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30829D62-DCDE-A581-18D3-3D61C38B909B}"/>
                  </a:ext>
                </a:extLst>
              </p14:cNvPr>
              <p14:cNvContentPartPr/>
              <p14:nvPr/>
            </p14:nvContentPartPr>
            <p14:xfrm>
              <a:off x="10637" y="2640697"/>
              <a:ext cx="476640" cy="76320"/>
            </p14:xfrm>
          </p:contentPart>
        </mc:Choice>
        <mc:Fallback xmlns=""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30829D62-DCDE-A581-18D3-3D61C38B909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997" y="2632016"/>
                <a:ext cx="494280" cy="9404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225753D2-FC41-D5F7-7ADC-04AF7D2E82B1}"/>
                  </a:ext>
                </a:extLst>
              </p14:cNvPr>
              <p14:cNvContentPartPr/>
              <p14:nvPr/>
            </p14:nvContentPartPr>
            <p14:xfrm>
              <a:off x="108197" y="2391937"/>
              <a:ext cx="2749680" cy="185112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225753D2-FC41-D5F7-7ADC-04AF7D2E82B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8197" y="2301937"/>
                <a:ext cx="2929320" cy="203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4713482C-37EE-7DF3-3192-8DC9F70F38F9}"/>
                  </a:ext>
                </a:extLst>
              </p14:cNvPr>
              <p14:cNvContentPartPr/>
              <p14:nvPr/>
            </p14:nvContentPartPr>
            <p14:xfrm>
              <a:off x="183797" y="2435137"/>
              <a:ext cx="5964480" cy="4438440"/>
            </p14:xfrm>
          </p:contentPart>
        </mc:Choice>
        <mc:Fallback xmlns=""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4713482C-37EE-7DF3-3192-8DC9F70F38F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4157" y="2345490"/>
                <a:ext cx="6144120" cy="461809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2" name="Entrada de lápiz 11">
                <a:extLst>
                  <a:ext uri="{FF2B5EF4-FFF2-40B4-BE49-F238E27FC236}">
                    <a16:creationId xmlns:a16="http://schemas.microsoft.com/office/drawing/2014/main" id="{9F91018C-2235-A89C-B7A7-95A2E40BA48F}"/>
                  </a:ext>
                </a:extLst>
              </p14:cNvPr>
              <p14:cNvContentPartPr/>
              <p14:nvPr/>
            </p14:nvContentPartPr>
            <p14:xfrm>
              <a:off x="4091237" y="5498377"/>
              <a:ext cx="2024280" cy="1342440"/>
            </p14:xfrm>
          </p:contentPart>
        </mc:Choice>
        <mc:Fallback xmlns="">
          <p:pic>
            <p:nvPicPr>
              <p:cNvPr id="12" name="Entrada de lápiz 11">
                <a:extLst>
                  <a:ext uri="{FF2B5EF4-FFF2-40B4-BE49-F238E27FC236}">
                    <a16:creationId xmlns:a16="http://schemas.microsoft.com/office/drawing/2014/main" id="{9F91018C-2235-A89C-B7A7-95A2E40BA48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001597" y="5408377"/>
                <a:ext cx="2203920" cy="152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3" name="Entrada de lápiz 12">
                <a:extLst>
                  <a:ext uri="{FF2B5EF4-FFF2-40B4-BE49-F238E27FC236}">
                    <a16:creationId xmlns:a16="http://schemas.microsoft.com/office/drawing/2014/main" id="{CA45353D-A9C5-C29F-1D9A-AD7214A96D98}"/>
                  </a:ext>
                </a:extLst>
              </p14:cNvPr>
              <p14:cNvContentPartPr/>
              <p14:nvPr/>
            </p14:nvContentPartPr>
            <p14:xfrm>
              <a:off x="53837" y="2034817"/>
              <a:ext cx="3182400" cy="4925160"/>
            </p14:xfrm>
          </p:contentPart>
        </mc:Choice>
        <mc:Fallback xmlns="">
          <p:pic>
            <p:nvPicPr>
              <p:cNvPr id="13" name="Entrada de lápiz 12">
                <a:extLst>
                  <a:ext uri="{FF2B5EF4-FFF2-40B4-BE49-F238E27FC236}">
                    <a16:creationId xmlns:a16="http://schemas.microsoft.com/office/drawing/2014/main" id="{CA45353D-A9C5-C29F-1D9A-AD7214A96D98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-35803" y="1944817"/>
                <a:ext cx="3362040" cy="5104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Entrada de lápiz 16">
                <a:extLst>
                  <a:ext uri="{FF2B5EF4-FFF2-40B4-BE49-F238E27FC236}">
                    <a16:creationId xmlns:a16="http://schemas.microsoft.com/office/drawing/2014/main" id="{13B8721D-030E-3E3E-EEC1-BA91603FDF4C}"/>
                  </a:ext>
                </a:extLst>
              </p14:cNvPr>
              <p14:cNvContentPartPr/>
              <p14:nvPr/>
            </p14:nvContentPartPr>
            <p14:xfrm>
              <a:off x="194597" y="2689657"/>
              <a:ext cx="4687200" cy="3891600"/>
            </p14:xfrm>
          </p:contentPart>
        </mc:Choice>
        <mc:Fallback xmlns="">
          <p:pic>
            <p:nvPicPr>
              <p:cNvPr id="17" name="Entrada de lápiz 16">
                <a:extLst>
                  <a:ext uri="{FF2B5EF4-FFF2-40B4-BE49-F238E27FC236}">
                    <a16:creationId xmlns:a16="http://schemas.microsoft.com/office/drawing/2014/main" id="{13B8721D-030E-3E3E-EEC1-BA91603FDF4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4957" y="2599657"/>
                <a:ext cx="4866840" cy="407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8" name="Entrada de lápiz 17">
                <a:extLst>
                  <a:ext uri="{FF2B5EF4-FFF2-40B4-BE49-F238E27FC236}">
                    <a16:creationId xmlns:a16="http://schemas.microsoft.com/office/drawing/2014/main" id="{FE05E6FC-6609-6029-EF6B-E2CE83C9FD22}"/>
                  </a:ext>
                </a:extLst>
              </p14:cNvPr>
              <p14:cNvContentPartPr/>
              <p14:nvPr/>
            </p14:nvContentPartPr>
            <p14:xfrm>
              <a:off x="3052277" y="5065297"/>
              <a:ext cx="2478960" cy="1786320"/>
            </p14:xfrm>
          </p:contentPart>
        </mc:Choice>
        <mc:Fallback xmlns="">
          <p:pic>
            <p:nvPicPr>
              <p:cNvPr id="18" name="Entrada de lápiz 17">
                <a:extLst>
                  <a:ext uri="{FF2B5EF4-FFF2-40B4-BE49-F238E27FC236}">
                    <a16:creationId xmlns:a16="http://schemas.microsoft.com/office/drawing/2014/main" id="{FE05E6FC-6609-6029-EF6B-E2CE83C9FD22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962277" y="4975657"/>
                <a:ext cx="2658600" cy="196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2" name="Entrada de lápiz 21">
                <a:extLst>
                  <a:ext uri="{FF2B5EF4-FFF2-40B4-BE49-F238E27FC236}">
                    <a16:creationId xmlns:a16="http://schemas.microsoft.com/office/drawing/2014/main" id="{A8779E62-584C-7104-FD4E-F21FC7118057}"/>
                  </a:ext>
                </a:extLst>
              </p14:cNvPr>
              <p14:cNvContentPartPr/>
              <p14:nvPr/>
            </p14:nvContentPartPr>
            <p14:xfrm>
              <a:off x="410957" y="2976217"/>
              <a:ext cx="3475080" cy="2944440"/>
            </p14:xfrm>
          </p:contentPart>
        </mc:Choice>
        <mc:Fallback xmlns="">
          <p:pic>
            <p:nvPicPr>
              <p:cNvPr id="22" name="Entrada de lápiz 21">
                <a:extLst>
                  <a:ext uri="{FF2B5EF4-FFF2-40B4-BE49-F238E27FC236}">
                    <a16:creationId xmlns:a16="http://schemas.microsoft.com/office/drawing/2014/main" id="{A8779E62-584C-7104-FD4E-F21FC7118057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21308" y="2886577"/>
                <a:ext cx="3654739" cy="312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5" name="Entrada de lápiz 24">
                <a:extLst>
                  <a:ext uri="{FF2B5EF4-FFF2-40B4-BE49-F238E27FC236}">
                    <a16:creationId xmlns:a16="http://schemas.microsoft.com/office/drawing/2014/main" id="{00AB2010-5A3C-1460-BA81-A7C0238D4D9E}"/>
                  </a:ext>
                </a:extLst>
              </p14:cNvPr>
              <p14:cNvContentPartPr/>
              <p14:nvPr/>
            </p14:nvContentPartPr>
            <p14:xfrm>
              <a:off x="2045357" y="1439377"/>
              <a:ext cx="360" cy="360"/>
            </p14:xfrm>
          </p:contentPart>
        </mc:Choice>
        <mc:Fallback xmlns="">
          <p:pic>
            <p:nvPicPr>
              <p:cNvPr id="25" name="Entrada de lápiz 24">
                <a:extLst>
                  <a:ext uri="{FF2B5EF4-FFF2-40B4-BE49-F238E27FC236}">
                    <a16:creationId xmlns:a16="http://schemas.microsoft.com/office/drawing/2014/main" id="{00AB2010-5A3C-1460-BA81-A7C0238D4D9E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955717" y="1349737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26" name="Entrada de lápiz 25">
                <a:extLst>
                  <a:ext uri="{FF2B5EF4-FFF2-40B4-BE49-F238E27FC236}">
                    <a16:creationId xmlns:a16="http://schemas.microsoft.com/office/drawing/2014/main" id="{3DE0E711-DC23-10EA-A34C-4E7FBDCC47F5}"/>
                  </a:ext>
                </a:extLst>
              </p14:cNvPr>
              <p14:cNvContentPartPr/>
              <p14:nvPr/>
            </p14:nvContentPartPr>
            <p14:xfrm>
              <a:off x="259757" y="3192937"/>
              <a:ext cx="1829520" cy="2100240"/>
            </p14:xfrm>
          </p:contentPart>
        </mc:Choice>
        <mc:Fallback xmlns="">
          <p:pic>
            <p:nvPicPr>
              <p:cNvPr id="26" name="Entrada de lápiz 25">
                <a:extLst>
                  <a:ext uri="{FF2B5EF4-FFF2-40B4-BE49-F238E27FC236}">
                    <a16:creationId xmlns:a16="http://schemas.microsoft.com/office/drawing/2014/main" id="{3DE0E711-DC23-10EA-A34C-4E7FBDCC47F5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69757" y="3102937"/>
                <a:ext cx="2009160" cy="227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27" name="Entrada de lápiz 26">
                <a:extLst>
                  <a:ext uri="{FF2B5EF4-FFF2-40B4-BE49-F238E27FC236}">
                    <a16:creationId xmlns:a16="http://schemas.microsoft.com/office/drawing/2014/main" id="{3FE77E4E-E57B-8202-468F-EFBC88C983F6}"/>
                  </a:ext>
                </a:extLst>
              </p14:cNvPr>
              <p14:cNvContentPartPr/>
              <p14:nvPr/>
            </p14:nvContentPartPr>
            <p14:xfrm>
              <a:off x="43037" y="819817"/>
              <a:ext cx="379080" cy="1388520"/>
            </p14:xfrm>
          </p:contentPart>
        </mc:Choice>
        <mc:Fallback xmlns="">
          <p:pic>
            <p:nvPicPr>
              <p:cNvPr id="27" name="Entrada de lápiz 26">
                <a:extLst>
                  <a:ext uri="{FF2B5EF4-FFF2-40B4-BE49-F238E27FC236}">
                    <a16:creationId xmlns:a16="http://schemas.microsoft.com/office/drawing/2014/main" id="{3FE77E4E-E57B-8202-468F-EFBC88C983F6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-46603" y="729817"/>
                <a:ext cx="558720" cy="1568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28" name="Entrada de lápiz 27">
                <a:extLst>
                  <a:ext uri="{FF2B5EF4-FFF2-40B4-BE49-F238E27FC236}">
                    <a16:creationId xmlns:a16="http://schemas.microsoft.com/office/drawing/2014/main" id="{8C63DCF5-ED5C-0631-BF12-83A6757BDEB5}"/>
                  </a:ext>
                </a:extLst>
              </p14:cNvPr>
              <p14:cNvContentPartPr/>
              <p14:nvPr/>
            </p14:nvContentPartPr>
            <p14:xfrm>
              <a:off x="118997" y="1006297"/>
              <a:ext cx="1932480" cy="1656360"/>
            </p14:xfrm>
          </p:contentPart>
        </mc:Choice>
        <mc:Fallback xmlns="">
          <p:pic>
            <p:nvPicPr>
              <p:cNvPr id="28" name="Entrada de lápiz 27">
                <a:extLst>
                  <a:ext uri="{FF2B5EF4-FFF2-40B4-BE49-F238E27FC236}">
                    <a16:creationId xmlns:a16="http://schemas.microsoft.com/office/drawing/2014/main" id="{8C63DCF5-ED5C-0631-BF12-83A6757BDEB5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28997" y="916657"/>
                <a:ext cx="2112120" cy="18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31" name="Entrada de lápiz 30">
                <a:extLst>
                  <a:ext uri="{FF2B5EF4-FFF2-40B4-BE49-F238E27FC236}">
                    <a16:creationId xmlns:a16="http://schemas.microsoft.com/office/drawing/2014/main" id="{EC2E20C2-117A-9B4F-CE75-BD64DDDC6035}"/>
                  </a:ext>
                </a:extLst>
              </p14:cNvPr>
              <p14:cNvContentPartPr/>
              <p14:nvPr/>
            </p14:nvContentPartPr>
            <p14:xfrm>
              <a:off x="75437" y="811537"/>
              <a:ext cx="1959480" cy="1688760"/>
            </p14:xfrm>
          </p:contentPart>
        </mc:Choice>
        <mc:Fallback xmlns="">
          <p:pic>
            <p:nvPicPr>
              <p:cNvPr id="31" name="Entrada de lápiz 30">
                <a:extLst>
                  <a:ext uri="{FF2B5EF4-FFF2-40B4-BE49-F238E27FC236}">
                    <a16:creationId xmlns:a16="http://schemas.microsoft.com/office/drawing/2014/main" id="{EC2E20C2-117A-9B4F-CE75-BD64DDDC6035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-14203" y="721897"/>
                <a:ext cx="2139120" cy="186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36" name="Entrada de lápiz 35">
                <a:extLst>
                  <a:ext uri="{FF2B5EF4-FFF2-40B4-BE49-F238E27FC236}">
                    <a16:creationId xmlns:a16="http://schemas.microsoft.com/office/drawing/2014/main" id="{D59D0A52-63C8-C61A-6955-AC8494A28623}"/>
                  </a:ext>
                </a:extLst>
              </p14:cNvPr>
              <p14:cNvContentPartPr/>
              <p14:nvPr/>
            </p14:nvContentPartPr>
            <p14:xfrm>
              <a:off x="1027997" y="1244617"/>
              <a:ext cx="931320" cy="1104120"/>
            </p14:xfrm>
          </p:contentPart>
        </mc:Choice>
        <mc:Fallback xmlns="">
          <p:pic>
            <p:nvPicPr>
              <p:cNvPr id="36" name="Entrada de lápiz 35">
                <a:extLst>
                  <a:ext uri="{FF2B5EF4-FFF2-40B4-BE49-F238E27FC236}">
                    <a16:creationId xmlns:a16="http://schemas.microsoft.com/office/drawing/2014/main" id="{D59D0A52-63C8-C61A-6955-AC8494A28623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938357" y="1154646"/>
                <a:ext cx="1110960" cy="128370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39" name="Entrada de lápiz 38">
                <a:extLst>
                  <a:ext uri="{FF2B5EF4-FFF2-40B4-BE49-F238E27FC236}">
                    <a16:creationId xmlns:a16="http://schemas.microsoft.com/office/drawing/2014/main" id="{2E3803B6-7E93-5A07-435A-F7260DBFD9B1}"/>
                  </a:ext>
                </a:extLst>
              </p14:cNvPr>
              <p14:cNvContentPartPr/>
              <p14:nvPr/>
            </p14:nvContentPartPr>
            <p14:xfrm>
              <a:off x="1482677" y="3853177"/>
              <a:ext cx="1753920" cy="2024280"/>
            </p14:xfrm>
          </p:contentPart>
        </mc:Choice>
        <mc:Fallback xmlns="">
          <p:pic>
            <p:nvPicPr>
              <p:cNvPr id="39" name="Entrada de lápiz 38">
                <a:extLst>
                  <a:ext uri="{FF2B5EF4-FFF2-40B4-BE49-F238E27FC236}">
                    <a16:creationId xmlns:a16="http://schemas.microsoft.com/office/drawing/2014/main" id="{2E3803B6-7E93-5A07-435A-F7260DBFD9B1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1393037" y="3763177"/>
                <a:ext cx="1933560" cy="220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45" name="Entrada de lápiz 44">
                <a:extLst>
                  <a:ext uri="{FF2B5EF4-FFF2-40B4-BE49-F238E27FC236}">
                    <a16:creationId xmlns:a16="http://schemas.microsoft.com/office/drawing/2014/main" id="{47EA44DB-A6CE-B4EA-2A39-34DF67127E5A}"/>
                  </a:ext>
                </a:extLst>
              </p14:cNvPr>
              <p14:cNvContentPartPr/>
              <p14:nvPr/>
            </p14:nvContentPartPr>
            <p14:xfrm>
              <a:off x="248597" y="1867057"/>
              <a:ext cx="3410280" cy="4984920"/>
            </p14:xfrm>
          </p:contentPart>
        </mc:Choice>
        <mc:Fallback xmlns="">
          <p:pic>
            <p:nvPicPr>
              <p:cNvPr id="45" name="Entrada de lápiz 44">
                <a:extLst>
                  <a:ext uri="{FF2B5EF4-FFF2-40B4-BE49-F238E27FC236}">
                    <a16:creationId xmlns:a16="http://schemas.microsoft.com/office/drawing/2014/main" id="{47EA44DB-A6CE-B4EA-2A39-34DF67127E5A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158948" y="1777057"/>
                <a:ext cx="3589939" cy="516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49" name="Entrada de lápiz 48">
                <a:extLst>
                  <a:ext uri="{FF2B5EF4-FFF2-40B4-BE49-F238E27FC236}">
                    <a16:creationId xmlns:a16="http://schemas.microsoft.com/office/drawing/2014/main" id="{1F1E4EDC-43AA-4C04-880C-A5A9DF4AF9DD}"/>
                  </a:ext>
                </a:extLst>
              </p14:cNvPr>
              <p14:cNvContentPartPr/>
              <p14:nvPr/>
            </p14:nvContentPartPr>
            <p14:xfrm>
              <a:off x="854837" y="3961177"/>
              <a:ext cx="812160" cy="2370960"/>
            </p14:xfrm>
          </p:contentPart>
        </mc:Choice>
        <mc:Fallback xmlns="">
          <p:pic>
            <p:nvPicPr>
              <p:cNvPr id="49" name="Entrada de lápiz 48">
                <a:extLst>
                  <a:ext uri="{FF2B5EF4-FFF2-40B4-BE49-F238E27FC236}">
                    <a16:creationId xmlns:a16="http://schemas.microsoft.com/office/drawing/2014/main" id="{1F1E4EDC-43AA-4C04-880C-A5A9DF4AF9DD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765197" y="3871537"/>
                <a:ext cx="991800" cy="255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53" name="Entrada de lápiz 52">
                <a:extLst>
                  <a:ext uri="{FF2B5EF4-FFF2-40B4-BE49-F238E27FC236}">
                    <a16:creationId xmlns:a16="http://schemas.microsoft.com/office/drawing/2014/main" id="{2210CD4E-1848-D17D-9772-EF4D28526A78}"/>
                  </a:ext>
                </a:extLst>
              </p14:cNvPr>
              <p14:cNvContentPartPr/>
              <p14:nvPr/>
            </p14:nvContentPartPr>
            <p14:xfrm>
              <a:off x="1114757" y="6126217"/>
              <a:ext cx="2554920" cy="649800"/>
            </p14:xfrm>
          </p:contentPart>
        </mc:Choice>
        <mc:Fallback xmlns="">
          <p:pic>
            <p:nvPicPr>
              <p:cNvPr id="53" name="Entrada de lápiz 52">
                <a:extLst>
                  <a:ext uri="{FF2B5EF4-FFF2-40B4-BE49-F238E27FC236}">
                    <a16:creationId xmlns:a16="http://schemas.microsoft.com/office/drawing/2014/main" id="{2210CD4E-1848-D17D-9772-EF4D28526A78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1024757" y="6036217"/>
                <a:ext cx="2734560" cy="82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57" name="Entrada de lápiz 56">
                <a:extLst>
                  <a:ext uri="{FF2B5EF4-FFF2-40B4-BE49-F238E27FC236}">
                    <a16:creationId xmlns:a16="http://schemas.microsoft.com/office/drawing/2014/main" id="{DC34C3F9-DC26-1996-B0C5-B5999D01262F}"/>
                  </a:ext>
                </a:extLst>
              </p14:cNvPr>
              <p14:cNvContentPartPr/>
              <p14:nvPr/>
            </p14:nvContentPartPr>
            <p14:xfrm>
              <a:off x="811637" y="4946497"/>
              <a:ext cx="1840320" cy="1548000"/>
            </p14:xfrm>
          </p:contentPart>
        </mc:Choice>
        <mc:Fallback xmlns="">
          <p:pic>
            <p:nvPicPr>
              <p:cNvPr id="57" name="Entrada de lápiz 56">
                <a:extLst>
                  <a:ext uri="{FF2B5EF4-FFF2-40B4-BE49-F238E27FC236}">
                    <a16:creationId xmlns:a16="http://schemas.microsoft.com/office/drawing/2014/main" id="{DC34C3F9-DC26-1996-B0C5-B5999D01262F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721637" y="4856497"/>
                <a:ext cx="2019960" cy="172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63" name="Entrada de lápiz 62">
                <a:extLst>
                  <a:ext uri="{FF2B5EF4-FFF2-40B4-BE49-F238E27FC236}">
                    <a16:creationId xmlns:a16="http://schemas.microsoft.com/office/drawing/2014/main" id="{5747B92B-43F6-A19B-0F7E-711B12F26FE7}"/>
                  </a:ext>
                </a:extLst>
              </p14:cNvPr>
              <p14:cNvContentPartPr/>
              <p14:nvPr/>
            </p14:nvContentPartPr>
            <p14:xfrm>
              <a:off x="898037" y="876697"/>
              <a:ext cx="1440360" cy="1071720"/>
            </p14:xfrm>
          </p:contentPart>
        </mc:Choice>
        <mc:Fallback xmlns="">
          <p:pic>
            <p:nvPicPr>
              <p:cNvPr id="63" name="Entrada de lápiz 62">
                <a:extLst>
                  <a:ext uri="{FF2B5EF4-FFF2-40B4-BE49-F238E27FC236}">
                    <a16:creationId xmlns:a16="http://schemas.microsoft.com/office/drawing/2014/main" id="{5747B92B-43F6-A19B-0F7E-711B12F26FE7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808375" y="786727"/>
                <a:ext cx="1620045" cy="12513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66" name="Entrada de lápiz 65">
                <a:extLst>
                  <a:ext uri="{FF2B5EF4-FFF2-40B4-BE49-F238E27FC236}">
                    <a16:creationId xmlns:a16="http://schemas.microsoft.com/office/drawing/2014/main" id="{882E2049-550A-B529-49AC-C087118246C9}"/>
                  </a:ext>
                </a:extLst>
              </p14:cNvPr>
              <p14:cNvContentPartPr/>
              <p14:nvPr/>
            </p14:nvContentPartPr>
            <p14:xfrm>
              <a:off x="2099717" y="2965417"/>
              <a:ext cx="2230200" cy="2414160"/>
            </p14:xfrm>
          </p:contentPart>
        </mc:Choice>
        <mc:Fallback xmlns="">
          <p:pic>
            <p:nvPicPr>
              <p:cNvPr id="66" name="Entrada de lápiz 65">
                <a:extLst>
                  <a:ext uri="{FF2B5EF4-FFF2-40B4-BE49-F238E27FC236}">
                    <a16:creationId xmlns:a16="http://schemas.microsoft.com/office/drawing/2014/main" id="{882E2049-550A-B529-49AC-C087118246C9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2009717" y="2875777"/>
                <a:ext cx="2409840" cy="259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71" name="Entrada de lápiz 70">
                <a:extLst>
                  <a:ext uri="{FF2B5EF4-FFF2-40B4-BE49-F238E27FC236}">
                    <a16:creationId xmlns:a16="http://schemas.microsoft.com/office/drawing/2014/main" id="{C5A67671-B853-1804-395A-532DEB281536}"/>
                  </a:ext>
                </a:extLst>
              </p14:cNvPr>
              <p14:cNvContentPartPr/>
              <p14:nvPr/>
            </p14:nvContentPartPr>
            <p14:xfrm>
              <a:off x="2305277" y="3203737"/>
              <a:ext cx="3940200" cy="3864600"/>
            </p14:xfrm>
          </p:contentPart>
        </mc:Choice>
        <mc:Fallback xmlns="">
          <p:pic>
            <p:nvPicPr>
              <p:cNvPr id="71" name="Entrada de lápiz 70">
                <a:extLst>
                  <a:ext uri="{FF2B5EF4-FFF2-40B4-BE49-F238E27FC236}">
                    <a16:creationId xmlns:a16="http://schemas.microsoft.com/office/drawing/2014/main" id="{C5A67671-B853-1804-395A-532DEB281536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2215637" y="3113737"/>
                <a:ext cx="4119840" cy="4044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74" name="Entrada de lápiz 73">
                <a:extLst>
                  <a:ext uri="{FF2B5EF4-FFF2-40B4-BE49-F238E27FC236}">
                    <a16:creationId xmlns:a16="http://schemas.microsoft.com/office/drawing/2014/main" id="{41733201-D3AF-7765-A057-6D9D2FFD34B5}"/>
                  </a:ext>
                </a:extLst>
              </p14:cNvPr>
              <p14:cNvContentPartPr/>
              <p14:nvPr/>
            </p14:nvContentPartPr>
            <p14:xfrm>
              <a:off x="356957" y="3279337"/>
              <a:ext cx="3821040" cy="3518280"/>
            </p14:xfrm>
          </p:contentPart>
        </mc:Choice>
        <mc:Fallback xmlns="">
          <p:pic>
            <p:nvPicPr>
              <p:cNvPr id="74" name="Entrada de lápiz 73">
                <a:extLst>
                  <a:ext uri="{FF2B5EF4-FFF2-40B4-BE49-F238E27FC236}">
                    <a16:creationId xmlns:a16="http://schemas.microsoft.com/office/drawing/2014/main" id="{41733201-D3AF-7765-A057-6D9D2FFD34B5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267317" y="3189697"/>
                <a:ext cx="4000680" cy="3697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2" name="Entrada de lápiz 1">
                <a:extLst>
                  <a:ext uri="{FF2B5EF4-FFF2-40B4-BE49-F238E27FC236}">
                    <a16:creationId xmlns:a16="http://schemas.microsoft.com/office/drawing/2014/main" id="{D504A9FA-E926-5B0C-2594-D02BAAA11976}"/>
                  </a:ext>
                </a:extLst>
              </p14:cNvPr>
              <p14:cNvContentPartPr/>
              <p14:nvPr/>
            </p14:nvContentPartPr>
            <p14:xfrm>
              <a:off x="2283677" y="1610017"/>
              <a:ext cx="43560" cy="998640"/>
            </p14:xfrm>
          </p:contentPart>
        </mc:Choice>
        <mc:Fallback xmlns="">
          <p:pic>
            <p:nvPicPr>
              <p:cNvPr id="2" name="Entrada de lápiz 1">
                <a:extLst>
                  <a:ext uri="{FF2B5EF4-FFF2-40B4-BE49-F238E27FC236}">
                    <a16:creationId xmlns:a16="http://schemas.microsoft.com/office/drawing/2014/main" id="{D504A9FA-E926-5B0C-2594-D02BAAA11976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2193677" y="1520017"/>
                <a:ext cx="223200" cy="117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3" name="Entrada de lápiz 2">
                <a:extLst>
                  <a:ext uri="{FF2B5EF4-FFF2-40B4-BE49-F238E27FC236}">
                    <a16:creationId xmlns:a16="http://schemas.microsoft.com/office/drawing/2014/main" id="{96E1BC46-C08C-4CE2-E25B-B875232C0DDF}"/>
                  </a:ext>
                </a:extLst>
              </p14:cNvPr>
              <p14:cNvContentPartPr/>
              <p14:nvPr/>
            </p14:nvContentPartPr>
            <p14:xfrm>
              <a:off x="1747997" y="1493377"/>
              <a:ext cx="763560" cy="1033920"/>
            </p14:xfrm>
          </p:contentPart>
        </mc:Choice>
        <mc:Fallback xmlns="">
          <p:pic>
            <p:nvPicPr>
              <p:cNvPr id="3" name="Entrada de lápiz 2">
                <a:extLst>
                  <a:ext uri="{FF2B5EF4-FFF2-40B4-BE49-F238E27FC236}">
                    <a16:creationId xmlns:a16="http://schemas.microsoft.com/office/drawing/2014/main" id="{96E1BC46-C08C-4CE2-E25B-B875232C0DDF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1657997" y="1403737"/>
                <a:ext cx="943200" cy="121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E5246C17-5109-245F-4D90-829F85D5C6CD}"/>
                  </a:ext>
                </a:extLst>
              </p14:cNvPr>
              <p14:cNvContentPartPr/>
              <p14:nvPr/>
            </p14:nvContentPartPr>
            <p14:xfrm>
              <a:off x="551717" y="4545817"/>
              <a:ext cx="1364040" cy="2230200"/>
            </p14:xfrm>
          </p:contentPart>
        </mc:Choice>
        <mc:Fallback xmlns=""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E5246C17-5109-245F-4D90-829F85D5C6CD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462077" y="4456177"/>
                <a:ext cx="1543680" cy="2409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14" name="Entrada de lápiz 13">
                <a:extLst>
                  <a:ext uri="{FF2B5EF4-FFF2-40B4-BE49-F238E27FC236}">
                    <a16:creationId xmlns:a16="http://schemas.microsoft.com/office/drawing/2014/main" id="{F576BE6E-1A12-3CBC-7C96-F5BFAE0124D5}"/>
                  </a:ext>
                </a:extLst>
              </p14:cNvPr>
              <p14:cNvContentPartPr/>
              <p14:nvPr/>
            </p14:nvContentPartPr>
            <p14:xfrm>
              <a:off x="2067317" y="1385377"/>
              <a:ext cx="4145760" cy="5298480"/>
            </p14:xfrm>
          </p:contentPart>
        </mc:Choice>
        <mc:Fallback xmlns="">
          <p:pic>
            <p:nvPicPr>
              <p:cNvPr id="14" name="Entrada de lápiz 13">
                <a:extLst>
                  <a:ext uri="{FF2B5EF4-FFF2-40B4-BE49-F238E27FC236}">
                    <a16:creationId xmlns:a16="http://schemas.microsoft.com/office/drawing/2014/main" id="{F576BE6E-1A12-3CBC-7C96-F5BFAE0124D5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1977317" y="1295377"/>
                <a:ext cx="4325400" cy="5478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21" name="Entrada de lápiz 20">
                <a:extLst>
                  <a:ext uri="{FF2B5EF4-FFF2-40B4-BE49-F238E27FC236}">
                    <a16:creationId xmlns:a16="http://schemas.microsoft.com/office/drawing/2014/main" id="{878B69EE-4D53-1DDB-23CE-EDA160699C37}"/>
                  </a:ext>
                </a:extLst>
              </p14:cNvPr>
              <p14:cNvContentPartPr/>
              <p14:nvPr/>
            </p14:nvContentPartPr>
            <p14:xfrm>
              <a:off x="7738757" y="5065297"/>
              <a:ext cx="4037760" cy="1688760"/>
            </p14:xfrm>
          </p:contentPart>
        </mc:Choice>
        <mc:Fallback xmlns="">
          <p:pic>
            <p:nvPicPr>
              <p:cNvPr id="21" name="Entrada de lápiz 20">
                <a:extLst>
                  <a:ext uri="{FF2B5EF4-FFF2-40B4-BE49-F238E27FC236}">
                    <a16:creationId xmlns:a16="http://schemas.microsoft.com/office/drawing/2014/main" id="{878B69EE-4D53-1DDB-23CE-EDA160699C37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7649117" y="4975657"/>
                <a:ext cx="4217400" cy="186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30" name="Entrada de lápiz 29">
                <a:extLst>
                  <a:ext uri="{FF2B5EF4-FFF2-40B4-BE49-F238E27FC236}">
                    <a16:creationId xmlns:a16="http://schemas.microsoft.com/office/drawing/2014/main" id="{90DCC73F-8DCB-E544-D11C-DDF9A74C49E5}"/>
                  </a:ext>
                </a:extLst>
              </p14:cNvPr>
              <p14:cNvContentPartPr/>
              <p14:nvPr/>
            </p14:nvContentPartPr>
            <p14:xfrm>
              <a:off x="7381637" y="4058737"/>
              <a:ext cx="5001120" cy="2598120"/>
            </p14:xfrm>
          </p:contentPart>
        </mc:Choice>
        <mc:Fallback xmlns="">
          <p:pic>
            <p:nvPicPr>
              <p:cNvPr id="30" name="Entrada de lápiz 29">
                <a:extLst>
                  <a:ext uri="{FF2B5EF4-FFF2-40B4-BE49-F238E27FC236}">
                    <a16:creationId xmlns:a16="http://schemas.microsoft.com/office/drawing/2014/main" id="{90DCC73F-8DCB-E544-D11C-DDF9A74C49E5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7291997" y="3969097"/>
                <a:ext cx="5180760" cy="277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34" name="Entrada de lápiz 33">
                <a:extLst>
                  <a:ext uri="{FF2B5EF4-FFF2-40B4-BE49-F238E27FC236}">
                    <a16:creationId xmlns:a16="http://schemas.microsoft.com/office/drawing/2014/main" id="{4C53FBF9-9266-1AE6-8B51-E80903254347}"/>
                  </a:ext>
                </a:extLst>
              </p14:cNvPr>
              <p14:cNvContentPartPr/>
              <p14:nvPr/>
            </p14:nvContentPartPr>
            <p14:xfrm>
              <a:off x="6402077" y="3041377"/>
              <a:ext cx="5038920" cy="1910880"/>
            </p14:xfrm>
          </p:contentPart>
        </mc:Choice>
        <mc:Fallback xmlns="">
          <p:pic>
            <p:nvPicPr>
              <p:cNvPr id="34" name="Entrada de lápiz 33">
                <a:extLst>
                  <a:ext uri="{FF2B5EF4-FFF2-40B4-BE49-F238E27FC236}">
                    <a16:creationId xmlns:a16="http://schemas.microsoft.com/office/drawing/2014/main" id="{4C53FBF9-9266-1AE6-8B51-E80903254347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6312437" y="2951377"/>
                <a:ext cx="5218560" cy="209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35" name="Entrada de lápiz 34">
                <a:extLst>
                  <a:ext uri="{FF2B5EF4-FFF2-40B4-BE49-F238E27FC236}">
                    <a16:creationId xmlns:a16="http://schemas.microsoft.com/office/drawing/2014/main" id="{25EF7E5D-01F6-F6C2-9DD1-7261B90C1053}"/>
                  </a:ext>
                </a:extLst>
              </p14:cNvPr>
              <p14:cNvContentPartPr/>
              <p14:nvPr/>
            </p14:nvContentPartPr>
            <p14:xfrm>
              <a:off x="6234317" y="3539257"/>
              <a:ext cx="4032000" cy="758160"/>
            </p14:xfrm>
          </p:contentPart>
        </mc:Choice>
        <mc:Fallback xmlns="">
          <p:pic>
            <p:nvPicPr>
              <p:cNvPr id="35" name="Entrada de lápiz 34">
                <a:extLst>
                  <a:ext uri="{FF2B5EF4-FFF2-40B4-BE49-F238E27FC236}">
                    <a16:creationId xmlns:a16="http://schemas.microsoft.com/office/drawing/2014/main" id="{25EF7E5D-01F6-F6C2-9DD1-7261B90C1053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6144677" y="3449257"/>
                <a:ext cx="4211640" cy="93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41" name="Entrada de lápiz 40">
                <a:extLst>
                  <a:ext uri="{FF2B5EF4-FFF2-40B4-BE49-F238E27FC236}">
                    <a16:creationId xmlns:a16="http://schemas.microsoft.com/office/drawing/2014/main" id="{11BCF220-8EEA-C4DC-6A1A-9B466F2906E0}"/>
                  </a:ext>
                </a:extLst>
              </p14:cNvPr>
              <p14:cNvContentPartPr/>
              <p14:nvPr/>
            </p14:nvContentPartPr>
            <p14:xfrm>
              <a:off x="2759957" y="2261977"/>
              <a:ext cx="2922840" cy="3150000"/>
            </p14:xfrm>
          </p:contentPart>
        </mc:Choice>
        <mc:Fallback xmlns="">
          <p:pic>
            <p:nvPicPr>
              <p:cNvPr id="41" name="Entrada de lápiz 40">
                <a:extLst>
                  <a:ext uri="{FF2B5EF4-FFF2-40B4-BE49-F238E27FC236}">
                    <a16:creationId xmlns:a16="http://schemas.microsoft.com/office/drawing/2014/main" id="{11BCF220-8EEA-C4DC-6A1A-9B466F2906E0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2669957" y="2172337"/>
                <a:ext cx="3102480" cy="332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55" name="Entrada de lápiz 54">
                <a:extLst>
                  <a:ext uri="{FF2B5EF4-FFF2-40B4-BE49-F238E27FC236}">
                    <a16:creationId xmlns:a16="http://schemas.microsoft.com/office/drawing/2014/main" id="{84E9CD8D-5C30-BD6D-B396-9EBC9D72A992}"/>
                  </a:ext>
                </a:extLst>
              </p14:cNvPr>
              <p14:cNvContentPartPr/>
              <p14:nvPr/>
            </p14:nvContentPartPr>
            <p14:xfrm>
              <a:off x="4870637" y="2640697"/>
              <a:ext cx="2089080" cy="2630880"/>
            </p14:xfrm>
          </p:contentPart>
        </mc:Choice>
        <mc:Fallback xmlns="">
          <p:pic>
            <p:nvPicPr>
              <p:cNvPr id="55" name="Entrada de lápiz 54">
                <a:extLst>
                  <a:ext uri="{FF2B5EF4-FFF2-40B4-BE49-F238E27FC236}">
                    <a16:creationId xmlns:a16="http://schemas.microsoft.com/office/drawing/2014/main" id="{84E9CD8D-5C30-BD6D-B396-9EBC9D72A992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4780653" y="2551045"/>
                <a:ext cx="2268689" cy="28105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0">
            <p14:nvContentPartPr>
              <p14:cNvPr id="61" name="Entrada de lápiz 60">
                <a:extLst>
                  <a:ext uri="{FF2B5EF4-FFF2-40B4-BE49-F238E27FC236}">
                    <a16:creationId xmlns:a16="http://schemas.microsoft.com/office/drawing/2014/main" id="{55D42CE4-E3E5-5B31-A89A-CB4277D73AF2}"/>
                  </a:ext>
                </a:extLst>
              </p14:cNvPr>
              <p14:cNvContentPartPr/>
              <p14:nvPr/>
            </p14:nvContentPartPr>
            <p14:xfrm>
              <a:off x="3636557" y="2759857"/>
              <a:ext cx="2490120" cy="2241000"/>
            </p14:xfrm>
          </p:contentPart>
        </mc:Choice>
        <mc:Fallback xmlns="">
          <p:pic>
            <p:nvPicPr>
              <p:cNvPr id="61" name="Entrada de lápiz 60">
                <a:extLst>
                  <a:ext uri="{FF2B5EF4-FFF2-40B4-BE49-F238E27FC236}">
                    <a16:creationId xmlns:a16="http://schemas.microsoft.com/office/drawing/2014/main" id="{55D42CE4-E3E5-5B31-A89A-CB4277D73AF2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3546904" y="2670217"/>
                <a:ext cx="2669786" cy="242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2">
            <p14:nvContentPartPr>
              <p14:cNvPr id="64" name="Entrada de lápiz 63">
                <a:extLst>
                  <a:ext uri="{FF2B5EF4-FFF2-40B4-BE49-F238E27FC236}">
                    <a16:creationId xmlns:a16="http://schemas.microsoft.com/office/drawing/2014/main" id="{ABC9FA96-E251-2FE0-8338-BF440203A3B0}"/>
                  </a:ext>
                </a:extLst>
              </p14:cNvPr>
              <p14:cNvContentPartPr/>
              <p14:nvPr/>
            </p14:nvContentPartPr>
            <p14:xfrm>
              <a:off x="5866397" y="5573977"/>
              <a:ext cx="6667920" cy="1494000"/>
            </p14:xfrm>
          </p:contentPart>
        </mc:Choice>
        <mc:Fallback xmlns="">
          <p:pic>
            <p:nvPicPr>
              <p:cNvPr id="64" name="Entrada de lápiz 63">
                <a:extLst>
                  <a:ext uri="{FF2B5EF4-FFF2-40B4-BE49-F238E27FC236}">
                    <a16:creationId xmlns:a16="http://schemas.microsoft.com/office/drawing/2014/main" id="{ABC9FA96-E251-2FE0-8338-BF440203A3B0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5776397" y="5484337"/>
                <a:ext cx="6847560" cy="167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4">
            <p14:nvContentPartPr>
              <p14:cNvPr id="65" name="Entrada de lápiz 64">
                <a:extLst>
                  <a:ext uri="{FF2B5EF4-FFF2-40B4-BE49-F238E27FC236}">
                    <a16:creationId xmlns:a16="http://schemas.microsoft.com/office/drawing/2014/main" id="{83BC3F5B-6402-3CE6-402E-2D1DC85AD50E}"/>
                  </a:ext>
                </a:extLst>
              </p14:cNvPr>
              <p14:cNvContentPartPr/>
              <p14:nvPr/>
            </p14:nvContentPartPr>
            <p14:xfrm>
              <a:off x="6147917" y="5806897"/>
              <a:ext cx="6050880" cy="1174680"/>
            </p14:xfrm>
          </p:contentPart>
        </mc:Choice>
        <mc:Fallback xmlns="">
          <p:pic>
            <p:nvPicPr>
              <p:cNvPr id="65" name="Entrada de lápiz 64">
                <a:extLst>
                  <a:ext uri="{FF2B5EF4-FFF2-40B4-BE49-F238E27FC236}">
                    <a16:creationId xmlns:a16="http://schemas.microsoft.com/office/drawing/2014/main" id="{83BC3F5B-6402-3CE6-402E-2D1DC85AD50E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6057917" y="5716897"/>
                <a:ext cx="6230520" cy="135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6">
            <p14:nvContentPartPr>
              <p14:cNvPr id="67" name="Entrada de lápiz 66">
                <a:extLst>
                  <a:ext uri="{FF2B5EF4-FFF2-40B4-BE49-F238E27FC236}">
                    <a16:creationId xmlns:a16="http://schemas.microsoft.com/office/drawing/2014/main" id="{9877C36A-2B5E-0832-7E5F-1B78DC8B1F9E}"/>
                  </a:ext>
                </a:extLst>
              </p14:cNvPr>
              <p14:cNvContentPartPr/>
              <p14:nvPr/>
            </p14:nvContentPartPr>
            <p14:xfrm>
              <a:off x="7587197" y="3978097"/>
              <a:ext cx="4589640" cy="2213280"/>
            </p14:xfrm>
          </p:contentPart>
        </mc:Choice>
        <mc:Fallback xmlns="">
          <p:pic>
            <p:nvPicPr>
              <p:cNvPr id="67" name="Entrada de lápiz 66">
                <a:extLst>
                  <a:ext uri="{FF2B5EF4-FFF2-40B4-BE49-F238E27FC236}">
                    <a16:creationId xmlns:a16="http://schemas.microsoft.com/office/drawing/2014/main" id="{9877C36A-2B5E-0832-7E5F-1B78DC8B1F9E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7497557" y="3888097"/>
                <a:ext cx="4769280" cy="239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8">
            <p14:nvContentPartPr>
              <p14:cNvPr id="70" name="Entrada de lápiz 69">
                <a:extLst>
                  <a:ext uri="{FF2B5EF4-FFF2-40B4-BE49-F238E27FC236}">
                    <a16:creationId xmlns:a16="http://schemas.microsoft.com/office/drawing/2014/main" id="{199C26D2-6701-C096-86EE-7156D6E5F196}"/>
                  </a:ext>
                </a:extLst>
              </p14:cNvPr>
              <p14:cNvContentPartPr/>
              <p14:nvPr/>
            </p14:nvContentPartPr>
            <p14:xfrm>
              <a:off x="3463397" y="2813857"/>
              <a:ext cx="2457360" cy="2598120"/>
            </p14:xfrm>
          </p:contentPart>
        </mc:Choice>
        <mc:Fallback xmlns="">
          <p:pic>
            <p:nvPicPr>
              <p:cNvPr id="70" name="Entrada de lápiz 69">
                <a:extLst>
                  <a:ext uri="{FF2B5EF4-FFF2-40B4-BE49-F238E27FC236}">
                    <a16:creationId xmlns:a16="http://schemas.microsoft.com/office/drawing/2014/main" id="{199C26D2-6701-C096-86EE-7156D6E5F196}"/>
                  </a:ext>
                </a:extLst>
              </p:cNvPr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3373757" y="2724217"/>
                <a:ext cx="2637000" cy="277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0">
            <p14:nvContentPartPr>
              <p14:cNvPr id="73" name="Entrada de lápiz 72">
                <a:extLst>
                  <a:ext uri="{FF2B5EF4-FFF2-40B4-BE49-F238E27FC236}">
                    <a16:creationId xmlns:a16="http://schemas.microsoft.com/office/drawing/2014/main" id="{44347EF0-EEAA-C586-879D-CB05AA757510}"/>
                  </a:ext>
                </a:extLst>
              </p14:cNvPr>
              <p14:cNvContentPartPr/>
              <p14:nvPr/>
            </p14:nvContentPartPr>
            <p14:xfrm>
              <a:off x="3149477" y="2305177"/>
              <a:ext cx="3020040" cy="3323520"/>
            </p14:xfrm>
          </p:contentPart>
        </mc:Choice>
        <mc:Fallback xmlns="">
          <p:pic>
            <p:nvPicPr>
              <p:cNvPr id="73" name="Entrada de lápiz 72">
                <a:extLst>
                  <a:ext uri="{FF2B5EF4-FFF2-40B4-BE49-F238E27FC236}">
                    <a16:creationId xmlns:a16="http://schemas.microsoft.com/office/drawing/2014/main" id="{44347EF0-EEAA-C586-879D-CB05AA757510}"/>
                  </a:ext>
                </a:extLst>
              </p:cNvPr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3059837" y="2215527"/>
                <a:ext cx="3199680" cy="35031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2">
            <p14:nvContentPartPr>
              <p14:cNvPr id="75" name="Entrada de lápiz 74">
                <a:extLst>
                  <a:ext uri="{FF2B5EF4-FFF2-40B4-BE49-F238E27FC236}">
                    <a16:creationId xmlns:a16="http://schemas.microsoft.com/office/drawing/2014/main" id="{2D84A3F5-E8FB-9E64-1C3E-3A57E25FE497}"/>
                  </a:ext>
                </a:extLst>
              </p14:cNvPr>
              <p14:cNvContentPartPr/>
              <p14:nvPr/>
            </p14:nvContentPartPr>
            <p14:xfrm>
              <a:off x="3885677" y="3149737"/>
              <a:ext cx="360" cy="360"/>
            </p14:xfrm>
          </p:contentPart>
        </mc:Choice>
        <mc:Fallback xmlns="">
          <p:pic>
            <p:nvPicPr>
              <p:cNvPr id="75" name="Entrada de lápiz 74">
                <a:extLst>
                  <a:ext uri="{FF2B5EF4-FFF2-40B4-BE49-F238E27FC236}">
                    <a16:creationId xmlns:a16="http://schemas.microsoft.com/office/drawing/2014/main" id="{2D84A3F5-E8FB-9E64-1C3E-3A57E25FE497}"/>
                  </a:ext>
                </a:extLst>
              </p:cNvPr>
              <p:cNvPicPr/>
              <p:nvPr/>
            </p:nvPicPr>
            <p:blipFill>
              <a:blip r:embed="rId83"/>
              <a:stretch>
                <a:fillRect/>
              </a:stretch>
            </p:blipFill>
            <p:spPr>
              <a:xfrm>
                <a:off x="3795677" y="3059737"/>
                <a:ext cx="180000" cy="18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13316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0F4C506-BC44-957C-3D7A-192DE1F5EE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5423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8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HERMELINDA LOPEZ CAMPOS</dc:creator>
  <cp:lastModifiedBy>MARIA HERMELINDA LOPEZ CAMPOS</cp:lastModifiedBy>
  <cp:revision>14</cp:revision>
  <dcterms:created xsi:type="dcterms:W3CDTF">2024-02-22T23:04:47Z</dcterms:created>
  <dcterms:modified xsi:type="dcterms:W3CDTF">2024-02-28T12:48:22Z</dcterms:modified>
</cp:coreProperties>
</file>