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28EF-684A-43BD-A36B-F038BF8A630C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DC97-2AFE-4215-8C1E-5132C8D3A3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969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28EF-684A-43BD-A36B-F038BF8A630C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DC97-2AFE-4215-8C1E-5132C8D3A3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9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28EF-684A-43BD-A36B-F038BF8A630C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DC97-2AFE-4215-8C1E-5132C8D3A3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448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28EF-684A-43BD-A36B-F038BF8A630C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DC97-2AFE-4215-8C1E-5132C8D3A3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29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28EF-684A-43BD-A36B-F038BF8A630C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DC97-2AFE-4215-8C1E-5132C8D3A3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44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28EF-684A-43BD-A36B-F038BF8A630C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DC97-2AFE-4215-8C1E-5132C8D3A3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262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28EF-684A-43BD-A36B-F038BF8A630C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DC97-2AFE-4215-8C1E-5132C8D3A3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619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28EF-684A-43BD-A36B-F038BF8A630C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DC97-2AFE-4215-8C1E-5132C8D3A3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312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28EF-684A-43BD-A36B-F038BF8A630C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DC97-2AFE-4215-8C1E-5132C8D3A3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2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28EF-684A-43BD-A36B-F038BF8A630C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DC97-2AFE-4215-8C1E-5132C8D3A3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339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28EF-684A-43BD-A36B-F038BF8A630C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DC97-2AFE-4215-8C1E-5132C8D3A3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51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E28EF-684A-43BD-A36B-F038BF8A630C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BDC97-2AFE-4215-8C1E-5132C8D3A3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470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1000" r="1112" b="24200"/>
          <a:stretch/>
        </p:blipFill>
        <p:spPr>
          <a:xfrm>
            <a:off x="0" y="0"/>
            <a:ext cx="5886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80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2024-02-24T00:20:32Z</dcterms:created>
  <dcterms:modified xsi:type="dcterms:W3CDTF">2024-02-24T00:20:50Z</dcterms:modified>
</cp:coreProperties>
</file>