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33" d="100"/>
          <a:sy n="33" d="100"/>
        </p:scale>
        <p:origin x="2578" y="12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C84FC-19D2-4EB0-AEED-B7D2A12CFDA1}" type="datetimeFigureOut">
              <a:rPr lang="es-MX" smtClean="0"/>
              <a:t>23/02/2024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46DC1-72D3-4DE4-A688-B6D9748BFD2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59660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C84FC-19D2-4EB0-AEED-B7D2A12CFDA1}" type="datetimeFigureOut">
              <a:rPr lang="es-MX" smtClean="0"/>
              <a:t>23/02/2024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46DC1-72D3-4DE4-A688-B6D9748BFD2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6339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C84FC-19D2-4EB0-AEED-B7D2A12CFDA1}" type="datetimeFigureOut">
              <a:rPr lang="es-MX" smtClean="0"/>
              <a:t>23/02/2024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46DC1-72D3-4DE4-A688-B6D9748BFD2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04011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C84FC-19D2-4EB0-AEED-B7D2A12CFDA1}" type="datetimeFigureOut">
              <a:rPr lang="es-MX" smtClean="0"/>
              <a:t>23/02/2024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46DC1-72D3-4DE4-A688-B6D9748BFD2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30942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C84FC-19D2-4EB0-AEED-B7D2A12CFDA1}" type="datetimeFigureOut">
              <a:rPr lang="es-MX" smtClean="0"/>
              <a:t>23/02/2024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46DC1-72D3-4DE4-A688-B6D9748BFD2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50164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C84FC-19D2-4EB0-AEED-B7D2A12CFDA1}" type="datetimeFigureOut">
              <a:rPr lang="es-MX" smtClean="0"/>
              <a:t>23/02/2024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46DC1-72D3-4DE4-A688-B6D9748BFD2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80552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C84FC-19D2-4EB0-AEED-B7D2A12CFDA1}" type="datetimeFigureOut">
              <a:rPr lang="es-MX" smtClean="0"/>
              <a:t>23/02/2024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46DC1-72D3-4DE4-A688-B6D9748BFD2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19255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C84FC-19D2-4EB0-AEED-B7D2A12CFDA1}" type="datetimeFigureOut">
              <a:rPr lang="es-MX" smtClean="0"/>
              <a:t>23/02/2024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46DC1-72D3-4DE4-A688-B6D9748BFD2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50660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C84FC-19D2-4EB0-AEED-B7D2A12CFDA1}" type="datetimeFigureOut">
              <a:rPr lang="es-MX" smtClean="0"/>
              <a:t>23/02/2024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46DC1-72D3-4DE4-A688-B6D9748BFD2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977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C84FC-19D2-4EB0-AEED-B7D2A12CFDA1}" type="datetimeFigureOut">
              <a:rPr lang="es-MX" smtClean="0"/>
              <a:t>23/02/2024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46DC1-72D3-4DE4-A688-B6D9748BFD2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99831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C84FC-19D2-4EB0-AEED-B7D2A12CFDA1}" type="datetimeFigureOut">
              <a:rPr lang="es-MX" smtClean="0"/>
              <a:t>23/02/2024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46DC1-72D3-4DE4-A688-B6D9748BFD2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52122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C84FC-19D2-4EB0-AEED-B7D2A12CFDA1}" type="datetimeFigureOut">
              <a:rPr lang="es-MX" smtClean="0"/>
              <a:t>23/02/2024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46DC1-72D3-4DE4-A688-B6D9748BFD2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8357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t="27050" r="13111" b="32000"/>
          <a:stretch/>
        </p:blipFill>
        <p:spPr>
          <a:xfrm>
            <a:off x="0" y="0"/>
            <a:ext cx="7448550" cy="624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5984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Chanel Elizondo</dc:creator>
  <cp:lastModifiedBy>Chanel Elizondo</cp:lastModifiedBy>
  <cp:revision>1</cp:revision>
  <dcterms:created xsi:type="dcterms:W3CDTF">2024-02-23T23:43:38Z</dcterms:created>
  <dcterms:modified xsi:type="dcterms:W3CDTF">2024-02-23T23:44:09Z</dcterms:modified>
</cp:coreProperties>
</file>