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6:45:47.482"/>
    </inkml:context>
    <inkml:brush xml:id="br0">
      <inkml:brushProperty name="width" value="0.06" units="cm"/>
      <inkml:brushProperty name="height" value="0.06" units="cm"/>
      <inkml:brushProperty name="color" value="#FF4E00"/>
      <inkml:brushProperty name="inkEffects" value="rainbow"/>
      <inkml:brushProperty name="anchorX" value="-565987.5"/>
      <inkml:brushProperty name="anchorY" value="-195980.73438"/>
      <inkml:brushProperty name="scaleFactor" value="0.5"/>
    </inkml:brush>
    <inkml:brush xml:id="br1">
      <inkml:brushProperty name="width" value="0.06" units="cm"/>
      <inkml:brushProperty name="height" value="0.06" units="cm"/>
      <inkml:brushProperty name="color" value="#FF4E00"/>
      <inkml:brushProperty name="inkEffects" value="rainbow"/>
      <inkml:brushProperty name="anchorX" value="-591364"/>
      <inkml:brushProperty name="anchorY" value="-203208.76563"/>
      <inkml:brushProperty name="scaleFactor" value="0.5"/>
    </inkml:brush>
  </inkml:definitions>
  <inkml:trace contextRef="#ctx0" brushRef="#br0">765 1558 12287,'0'-20'0,"0"1"0,0-1 0,0 0 0,-3-1 0,-1-3 0,-3-5 0,1 1 0,-3-2 0,-2-1 0,-2-6 0,2-4 0,3-5 0,-8-8 0,6 1 0,-4-3 0,1-3 0,0-6 0,-6-3 0,-1 1 0,1-1 0,-1-13 0,-2-1 0,-2-8 0,-2-3 0,-7-1 0,7 20 0,2 15 0,3 14 0,1 5 0,3 19 0,3 3 0,6 14 0,10 4 0,4 11 0,8 6 0,5 18 0,7 6 0,5 9 0,-1 11 0,14 13 0,-3 16 0,-18-45 0,0 1 0,1 1 0,0 0 0,2 5 0,0 0 0,-2-4 0,0 0 0,0 1 0,0 0-31,0 2 0,0 1 0,2 1 1,0 0-1,-1-1 0,0-1 1,1-2-1,0 0 31,2-2 0,-1 1 0,0 11 0,-2 0 0,-2-11 0,0 0 0,0 8 0,0 1 0,-2-5 0,1-2 0,-1-3 0,-1 0 0</inkml:trace>
  <inkml:trace contextRef="#ctx0" brushRef="#br1" timeOffset="299">177 676 12287,'-20'-11'0,"0"4"0,1 5 0,-1 2 0,3 2 0,-1 7 0,3 9 0,0 6 0,-5 17 0,14 2 0,1 12 0,3 12 0,13 25 0,-2-39 0,2 1 0,4 4 0,2 1 0,4 3 0,2 0 0,1 7 0,2 0 0,3-3 0,1 0 0,0-1 0,1-1-42,1-2 0,1-2 0,-1-4 0,1-3 0,3-8 1,0-3-1,30 30 42,-3-16 0,2-1 0,-17-27 18,2-6 0,-11-24 0,-6-14 0,-18-18-18,-10-17 0,-8-12 0,-3-6 0,-9-1 0,-9 2 0,0-14 0,-9 16 0,7-1 0,-7 15 0,1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6:45:49.765"/>
    </inkml:context>
    <inkml:brush xml:id="br0">
      <inkml:brushProperty name="width" value="0.06" units="cm"/>
      <inkml:brushProperty name="height" value="0.06" units="cm"/>
      <inkml:brushProperty name="color" value="#FF4E00"/>
      <inkml:brushProperty name="inkEffects" value="rainbow"/>
      <inkml:brushProperty name="anchorX" value="-616152.5"/>
      <inkml:brushProperty name="anchorY" value="-210162.40625"/>
      <inkml:brushProperty name="scaleFactor" value="0.5"/>
    </inkml:brush>
  </inkml:definitions>
  <inkml:trace contextRef="#ctx0" brushRef="#br0">549 3842 12287,'-28'26'0,"-3"0"0,1-4 0,3-7 0,8-2 0,6-13 0,6-4 0,14-20 0,6-7 0,4-8 0,9-31 0,3-10 0,-14 32 0,0-2 0,2-5 0,1-1 0,3-8 0,2-1 0,1-4 0,2-1 0,1-4 0,0 0 0,3-6 0,1-1 0,5-7 0,0-1 0,0 1 0,0 0 0,1-2 0,2 1-49,0 4 1,0 3 0,-1 3 0,1 5 0,-4 20 0,2 6 0,24-24 48,-14 31 0,-10 36 0,-17 40 0,-3 30 0,-3 27 0,-9-33 0,-2 4 0,-2 11 0,-2 4 0,1 8 0,0 2 0,1 3 0,-2 1 0,-2-23 0,-3 2 0,0-2 0,-4 29 0,-2-2 0,3-30 0,0 0 0,-1 0-79,-1 2 1,-1 0 0,0-1 0,-5 32 0,-1-2 0,2-7 0,0-4-1,2-11 1,1-4 78,2-8 0,1-2 0,0-6 0,0-3 0,-7 24 0,1-8 0,3-16 0,2-11 0,-4-32 0,2-24 0,0-37 0,-9-40 0,10 38 0,0-3 0,0-7 0,-2-3 0,-4-8 0,-1-2 0,-1-5 0,-1-2 0,-5-5 0,-3-2 0,-1-1 0,-3-1 0,7 23 0,-1-1 0,0 0 0,0 5 0,0 0 0,0 0 0,-1-2 0,0-1 0,-1-1-69,0-1 1,0 0 0,0 0-1,2 3 1,0 2 0,3 0-1,-8-27 1,5 5 0,7 16-1,3 4 69,5 14 0,4 4 0,4-24 0,15 50 0,8 22 72,3 24 1,6 25 0,1 32 0,-1 17-73,-13-39 0,-2 3 0,1 16 0,-1 3 0,-2 7 0,-1 2 0,2 5 0,0 1 0,1 5 0,0 1 0,-4-31 0,0 2 0,0 0 0,-2 2 0,-1 0 0,0 1 0,1 2 0,-1 0 0,1 0-4,-1 0 1,0 0 0,1-1 0,2 0 0,0 1 0,2-5 0,4 15 0,4-7 0,2-11 0,4-7 3,2-13 0,5-7 0,35 9 0,12-34 0,-1-23 0,1-23 0,-36 0 0,-1-6 0,1-9 0,-1-6 0,-1-6 0,-2-3 0,-1-5 0,-2-5 0,-10 10 0,-1-3 0,-2-2 0,0-1 0,0-2 0,-1 0 0,0-3 0,1 0 0,-1 0 0,1-1 0,-1-1 0,1 2 0,0 2 0,0 1 0,0 2 0,8-19 0,-1 3 0,-3 5 0,-1 1 0,-4 2 0,-1 0 0,-2-2 0,-3 2 0,-6 15 0,-3 3 0,7-38 0,-8 37 0,-12 31 0,-10 20 0,-8 17 0,-13 13 0,-15 26 0,-9 13 0,25-27 0,-2 4 0,-13 15 0,-3 3 0,-3 3 0,-1 0 0,-4 3 0,0 1 0,-1-2 0,0 2 0,14-16 0,0 2 0,1-1 0,-19 23 0,1 2 0,20-19 0,0 1 0,1 2-34,-4 7 1,1 1-1,-1 1 1,-3 0 0,0-1-1,1 0 1,4-3 0,0-1-1,2-2 1,-16 17-1,2-4 34,8-12 0,2-2 0,5 1 0,5-2 0,13-14 0,4-1 0,-6 50 0,13 2 0,10-42 0,3 0 0,2 42 0,2-11 0,5-11 0,-3-17 0,11-31 0,5-13 0,4-9 0,11-15 0,0-10 0,8-19 0,10-16 0,-25 16 0,0-5 0,4-9 0,-1-3 0,4-6 0,0-3 0,3-5 0,2-1 0,7-8 0,2 1 0,0 1 0,2 1 0,5-3 0,2-1-91,-16 23 0,3 0 1,3-2-1,13-13 0,5-2 1,3 0-1,-14 17 0,3 0 1,0 0-1,1-1 0,3-1 1,0-1-1,2 0 1,-1 0 90,1-1 0,0 1 0,1 0 0,1-2 0,6-4 0,1-2 0,0 0 0,-1 0 0,-5 4 0,-2 1 0,1 0 0,-1 0 0,0 2 0,-1 1 0,0 0 0,0 1 0,-2 2 0,0 0 0,0 1 0,0-1 0,2 1 0,0-1 0,0 0 0,-1 3 0,13-12 0,-2 2 0,0 1 0,-2 1 0,-1 2 0,0 0 0,-4 3 0,-1 0 0,1 2 0,2-1 0,1 0 0,-2 3 0,-10 8 0,-2 2 0,0 1 0,-1 1 0,-1-1 0,0 2-234,23-17 0,-1 0 1,-1-2-1,-4 1 234,-18 12 0,-2 2 0,6-4 0,-1 2 0,-9 11 0,-2 0 0,0-2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6:46:18.906"/>
    </inkml:context>
    <inkml:brush xml:id="br0">
      <inkml:brushProperty name="width" value="0.06" units="cm"/>
      <inkml:brushProperty name="height" value="0.06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  <inkml:brush xml:id="br1">
      <inkml:brushProperty name="width" value="0.06" units="cm"/>
      <inkml:brushProperty name="height" value="0.06" units="cm"/>
      <inkml:brushProperty name="color" value="#FF4E00"/>
      <inkml:brushProperty name="inkEffects" value="rainbow"/>
      <inkml:brushProperty name="anchorX" value="-29453.02539"/>
      <inkml:brushProperty name="anchorY" value="-9070.30859"/>
      <inkml:brushProperty name="scaleFactor" value="0.5"/>
    </inkml:brush>
  </inkml:definitions>
  <inkml:trace contextRef="#ctx0" brushRef="#br0">0 0 12287,'13'26'0,"-2"3"0,-2 1 0,-1 1 0,-3 4 0,3-3 0,1 3 0,0 2 0,-5 2 0,7 9 0,0 2 0</inkml:trace>
  <inkml:trace contextRef="#ctx0" brushRef="#br1" timeOffset="549">196 392 12287,'11'2'0,"-5"5"0,-3 6 0,-3 5 0,0 1 0,0 1 0,0-1 0,0 1 0,0 0 0,-3 1 0,-1 3 0,-2 2 0,-3 3 0,2-3 0,5-4 0,-7 2 0,1-9 0,6 2 0,-14-12 0,10 8 0,-1-9 0,7 5 0,0-18 0,0 5 0,0-9 0,-6 6 0,-1-6 0,1 0 0,6-7 0,-3 3 0,-1 2 0,-2 2 0,-1 6 0,7-6 0,-2 9 0,-3-5 0,-1 0 0,-1 5 0,7-9 0,0 8 0,-2-10 0,-4 9 0,4-3 0,-5 2 0,5 5 0,2-6 0,0 8 0,0 0 0,9 0 0,1 0 0,10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6:46:24.004"/>
    </inkml:context>
    <inkml:brush xml:id="br0">
      <inkml:brushProperty name="width" value="0.06" units="cm"/>
      <inkml:brushProperty name="height" value="0.06" units="cm"/>
      <inkml:brushProperty name="color" value="#FF4E00"/>
      <inkml:brushProperty name="inkEffects" value="rainbow"/>
      <inkml:brushProperty name="anchorX" value="-56366.05078"/>
      <inkml:brushProperty name="anchorY" value="-15737.80859"/>
      <inkml:brushProperty name="scaleFactor" value="0.5"/>
    </inkml:brush>
    <inkml:brush xml:id="br1">
      <inkml:brushProperty name="width" value="0.06" units="cm"/>
      <inkml:brushProperty name="height" value="0.06" units="cm"/>
      <inkml:brushProperty name="color" value="#FF4E00"/>
      <inkml:brushProperty name="inkEffects" value="rainbow"/>
      <inkml:brushProperty name="anchorX" value="-89856.42188"/>
      <inkml:brushProperty name="anchorY" value="-22260.27734"/>
      <inkml:brushProperty name="scaleFactor" value="0.5"/>
    </inkml:brush>
  </inkml:definitions>
  <inkml:trace contextRef="#ctx0" brushRef="#br0">2168 4526 12287,'0'-20'0,"0"0"0,-2 3 0,-2 2 0,-3 2 0,-1 2 0,3-4 0,-3 4 0,-3 2 0,0-6 0,-4 2 0,1-5 0,-1-1 0,-2-1 0,-3 1 0,1-1 0,-1 0 0,0-6 0,-1 0 0,-1 2 0,2 2 0,-8-6 0,13-5 0,-1-4 0,-1-2 0,0-7 0,-3 1 0,0-1 0,1-2 0,-3 0 0,-2-9 0,-2 3 0,2 0 0,0-7 0,0 8 0,-4-3 0,-3-3 0,5-6 0,-6-5 0,-3-4 0,-2-7 0,0-8 0,2 4 0,4 5 0,3 6 0,-5 8 0,7 14 0,2 8 0,2 10 0,3 5 0,-1 10 0,1-1 0,-1 0 0,3-1 0,1-1 0,3 2 0,2-10 0,-4 10 0,4-4 0,3-4 0,-5 0 0,4-5 0,0 7 0,0 4 0,1 2 0,3 1 0,-1-1 0,-1 9 0,7 5 0,2 10 0,5 3 0,4 8 0,8-2 0,1 4 0,0 3 0,6 6 0,2 2 0,3 1 0,3-1 0,3 5 0,3-5 0,-1 3 0,0 3 0,7-3 0,0 2 0,-3 1 0,-2 3 0,7 3 0,2-1 0,1 0 0,-6 0 0,3 0 0,-2 1 0,-3-3 0,-1-5 0,-3-1 0,0-7 0,0 0 0,1-7 0,-1 3 0,0-7 0,-2 4 0,-4 3 0,8-1 0,-4 3 0,0 4 0,0 7 0,4-3 0,-8 3 0,2 0 0,-2-3 0,2 5 0,-9-7 0,-2 1 0,-3-1 0,-3-8 0,-3-9 0,-2-3 0,-9-3 0,3-12 0,-7-6 0,-7-13 0,-6-7 0,-4-4 0,-5-19 0,-4-12 0,-7-10 0,-4-7 0,18 35 0,-1 0 0,1 0 0,-1 2 0,0-2 0,1 2 0,-1 1 0,1 0 0,-18-45 0,2 10 0,2 3 0,-2 3 0,7 6 0,0 14 0,1 1 0,1 1 0,0-14 0,7 7 0,1-4 0,5-2 0,-9-5 0,5 4 0,-1 1 0,1-1 0,-9-4 0,9 7 0,-1 4 0,1 7 0,-5 6 0,11 11 0,0 4 0,2 16 0,9 17 0,0 10 0,0 8 0,3 4 0,3 4 0,7 6 0,13 8 0,7 5 0,4 5 0,2 1 0,0 10 0,1-5 0,-1 3 0,0 4 0,7-2 0,-1-4 0,-1-3 0,-3 1 0,5 6 0,0-9 0,-3 2 0,-1-1 0,1 1 0,1-8 0,-3-3 0,3-1 0,-1-5 0,-3-3 0,-1-1 0,0 2 0,5 0 0,-1 0 0,-2-5 0,3-2 0,0 7 0,-3-2 0,2 2 0,3-3 0,6 10 0,-4-7 0,-2 0 0,-5 2 0,1-7 0,-14 1 0,-2-3 0,-4-4 0,6 4 0,-12-4 0,-1-7 0,-9 3 0,1-20 0,-14 0 0,-6-13 0,-4-11 0,-3-6 0,1-10 0,-1-1 0,1-5 0,-8-4 0,-1-9 0,0 3 0,-1 4 0,1-12 0,4 6 0,-2-3 0,2 0 0,5 2 0,3-2 0,5-4 0,3-7 0,1-11 0,7-4 0,2 0 0,5 0 0,-3 37 0,3-1 0,12-47 0,-1 3 0,-5 8 0,4 4 0,-6 15 0,2-1 0,0-5 0,-8-1 0,1-1 0,-4 0 0,-2-5 0,-6-8 0,-3 6 0,0 7 0,1 9 0,1 10 0,7 11 0,0 14 0,0 8 0,2 6 0,3 3 0,6 4 0,6 2 0,-2 3 0,14 8 0,-1 2 0,4 3 0,6 15 0,3 0 0,2 6 0,3 7 0,6 2 0,-4 4 0,0 3 0,0 1 0,-2 16 0,-7-2 0,0 2 0,0 0 0,-1 4 0,-4 3 0,-1-1 0,2 1 0,-5-9 0,3-7 0,0 0 0,-3-2 0,7 7 0,-4-7 0,4 2 0,2 1 0,-2-3 0,-2 6 0,-5-1 0,-1-1 0,3 14 0,-5-10 0,-4 3 0,-1 0 0,4 5 0,1-1 0,-4-4 0,-1-6 0,-2-1 0,-1-6 0,-1 0 0,-5 0 0,4 6 0,-6-2 0,0 5 0,-4 2 0,-5 15 0,-2 6 0,-2 8 0,-5 5 0,2-40 0,-1 1 0,-3 0 0,-1 1 0,0-3 0,0 0 0,0 0 0,0 1 0,1 1 0,-1 1 0,0-1 0,0 1 0,0 0 0,1 1-47,-1 0 0,0 1 0,0 10 0,0 1 1,1-4-1,-1 0 0,-1 1 0,0-1 47,-1-3 0,-2-2 0,0-6 0,-3-2 0,-24 38 0,-2-8 0,-3-5 0,-9-6 0,1-16 0,-7-6 0,-4-6 0,-9-8 0,2-16 0,-2-5 0,2-7 0,-15-6 0,2-6 0,-2-9 0,-5-9 0,-4 2 0,7-6 0,-2 2 0,-3-1 0,42 14 0,-1 0 0,-40-6 0,1 1 0,3 5 0,-2-4 0,1 4 0,-1-5 0,-3-1 0,41 5 0,0-1 0,1-1 0,1-2 0,-2-3 0,-1 0-32,1-1 1,0-2-1,-4-2 1,1-2 0,8 2-1,2 0 1,-1-2 0,0-1 31,-1 0 0,0-1 0,2 1 0,-1 0 0,-1-2 0,0 1 0,0-2 0,0 0 0,-2 0 0,0-1 0,-1-1 0,0 1 0,0-1 0,1 0 0,0-2 0,0-2 0,1 1 0,0-2 0,-4-7 0,0-2 0,5 6 0,2-1 0,0 0 0,1-1 0,-1-1 0,2-1 0,3-6 0,2-1 0,3 2 0,4-2 0,3-4 0,4-2 0,2-3 0,2-2 0,-1-10 0,3-2 0,5 4 0,2 0 0,0 2 0,2 1-64,1 4 1,3 1-1,4 0 1,6 0 0,5 3-1,4 0 1,3-5-1,2-1 64,3-7 0,2 0 0,7-7 0,3 1 0,0 6 0,2 4 0,3 3 0,2 3 0,1 4 0,3 0 0,8-2 0,3 2 0,-2 9 0,0 2 0,1-1 0,-1 0 0,-2 3 0,0 0 0,9-4 0,2 2 0,-4 10 0,0 4 0,1 2 0,2 3 0,0 1 0,2 4 0,0 8 0,0 5 0,-2 5 0,0 3 0,-3 4 0,-1 3 0,-2 2 0,-1 3 0,7 4 0,0 2 0,-6 1 0,-1 0 0,2 0 0,-1-1 25,-1-4 1,1-1 0,2-2 0,-1-3 0,42-6 0,-48-1 0,0-3-26,1-2 0,1-3 0,3-2 0,-1-3 0,-8-4 0,-1-3 0,0-1 0,-1 0 0,2-2 0,0 0 0,6-7 0,0 0 0,-2 5 0,-2 0 0,1 0 0,-2 1 0,-3 2 0,-1 0 0,1-4 0,-1 2 0,27-13 0,-5 1 0,1 4 0,-14 3 0,-11 12 0,-8 9 0,-5 7 0,3 6 0,-7 4 0,-2 10 60,2 8 1,-1 15 0,-1 17 0,4 12-61,7 10 0,-15-29 0,-1 3 0,1 2 0,-1 3 0,-1 6 0,0 2 0,2 5 0,-1 4 0,2 14 0,-1 2 0,2 0 0,-1 1 0,0 3 0,-1 2-75,-1-1 0,-1 3 0,-4-22 0,-1 2 0,-1-1 1,-2-1-1,0 1 0,0-1 0,-1 0 0,0 0 0,1 1 75,0-2 0,0 0 0,-1 1 0,0 1 0,-1 1 0,-1-2 0,-1-5 0,-1 0 0,1-2 0,1 30 0,1-2 0,-1-6 0,1-1 0,-3 2 0,0-3 0,3-19 0,1-3 0,0-3 0,1-2 26,0-6 0,2-1 0,2-1 0,2-1 0,14 32 0,1-13-26,-1-14 0,5-27 0,-3-18 0,5-9 0,6-4 0,9-6 0,-4-5 0,-2-4 0,-3-7 0,-2-2 0,0 2 0,1-4 0,-1-7 0,4 5 0,1 0 0,-1 2 0,8-1 0,3-7 0,5 1 0,0-4 344,-1-2 1,6 0-1,-1-3 1,-2-4-345,2-6 0,4-2 0,-6-1 0,-6 3 0,-5-2 0,2-3 0,-6-4 0,-5-2 0,-6-2 0,0-10 0,-9 1 0,-2-6 0,-2-5 0,-11 2 0,-5 11 0,-4 9 0,-2 9 0,-2-1 0,-4 12 0,-7 6 0,-5 8 0,-4 10 0,-4 4 0,-4 4 0,-1 2 0,-4 2 0,7 7 0,0 0 0,-1 0 0,-3 0 0,6 0 0,2 0 0,2 0 0,2 0 0,1 0 0,-1 0 0,7-6 0,2-3 0,2-2 0,5-4 0,2-9 0,2-2 0,2 0 0,5-2 0,1 6 0,8-4 0,-3 4 0,2 2 0,-4 7 0,2 0 0,-9 9 0,3-5 0,-14 9 0,-6 0 0,-4 0 0,-5-11 0,-2-8 0,-4-12 0,-3-6 0,7-9 0,-2-2 0,4 0 0,3 1 0,1-6 0,3 10 0,4 6 0,3 8 0,1 12 0,7 10 0,-7 21 0,-1 27 0,-3 16 0,-4 12 0,-3 7 0,-4 5 0,-2 2 0,-2 2 0,-9-9 0,3-11 0,-3-8 0,2-11 0,5-5 0,8-24 0,1-12 0,10-29 0,9-24 0,13-15 0,11-16 0,-6 31 0,1-2 0,5-8 0,0-1 0,0-3 0,0 0 0,0 1 0,0 0 0,3-7 0,0 1 0,-1 7 0,1 2 0,0 3 0,0 1 0,-1 4 0,0 2 0,29-35 0,-10 16 0,-1 13 0,-3 10 0,-10 11 0,-7 25 0,-9 14 0,-8 25 0,-12 30 0,-3 17 0,-3 18 0,4-41 0,-2 3 0,-3 7 0,-2 3 0,-1 4 0,0 2 0,0 8 0,-1 1 0,-2 1 0,-1 0 0,2-2 0,-1-1 0,-1-4 0,-3-3 0,0-8 0,-2-2 0,2-4 0,-1-4 0,-14 13 0,4-21 0,7-22 0,6-19 0,7-22 0,4-18 0,1-15 0,5-17 0,-3-7 0,4-4 0,2-3 0,0-8 0,0-2 0,0-3 0,0 1 0,0-3 0,0 1 0,0 12 0,0 9 0,0 18 0,0 12 0,0 8 0,6 20 0,3 6 0,2 12 0,4 7 0,-4 0 0,0 4 0,0-2 0,0 2 0,-7-6 0,13 9 0,-6-8 0</inkml:trace>
  <inkml:trace contextRef="#ctx0" brushRef="#br1" timeOffset="683">4951 1292 12287,'-8'19'0,"-3"8"0,-9-1 0,1-4 0,-1-7 0,9-9 0,5-12 0,12-5 0,5-11 0,2-2 0,0-2 0,0-7 0,7 5 0,-1-2 0,1-5 0,0-2 0,-1-5 0,-1-3 0,-5-8 0,4-12 0,-4-11 0,2-9 0,-2-7 0,-4 40 0,0 0 0,4-42 0,7 3 0,6 1 0,-5 10 0,6 12 0,-6 12 0,-1 6 0,0 15 0,-1 15 0,1 12 0,-9 14 0,-3 9 0,-1 7 0,-1 4 0,1 13 0,-7-4 0,0 0 0,0 2 0,-9 0 0,-2 11 0,-8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08:33:16.708"/>
    </inkml:context>
    <inkml:brush xml:id="br0">
      <inkml:brushProperty name="width" value="0.06" units="cm"/>
      <inkml:brushProperty name="height" value="0.06" units="cm"/>
      <inkml:brushProperty name="color" value="#FF4E00"/>
      <inkml:brushProperty name="inkEffects" value="rainbow"/>
      <inkml:brushProperty name="anchorX" value="-33696.69531"/>
      <inkml:brushProperty name="anchorY" value="-5499.83105"/>
      <inkml:brushProperty name="scaleFactor" value="0.5"/>
    </inkml:brush>
  </inkml:definitions>
  <inkml:trace contextRef="#ctx0" brushRef="#br0">3951 3889 12287,'32'0'0,"5"-2"0,11-4 0,24-25 0,-17 4 0,3-7 0,13-10 0,2-5 0,-17 9 0,1-3 0,2-3 0,14-10 0,3-4 0,-1-2 0,-16 12 0,-1-1 0,0-1 0,0 0 0,3-2 0,0-2 0,-1 1 0,0-2-263,0-2 0,0 0 1,0-1-1,0-2 0,3-3 1,0-2-1,0 0 0,-2 1 1,-3 1-1,-2 1 1,0 0-1,1 0 0,-2 1 1,1 1-1,-1 0 0,1 0 263,-1 0 0,1 1 0,-1-2 0,-1 1 0,-3 1 0,0-1 0,-2 0 0,-2 1 0,5-13 0,-3 0 0,-2 2 0,-7 10 0,-2 2 0,-3 1 0,9-15 0,-5 2 0,-9 13 0,-12 5 0,-29-7 0,-30 24 10,-36 26 1,9 26 0,-7 12 0,-12 10 0,-3 8 0,21-8 0,-1 4 0,-2 1-11,-9 7 0,-1 2 0,-1 6 0,14-4 0,0 3 0,-1 4 0,1 0 0,-2 2 0,0 3 0,1 0 0,-1 2 0,0 2 0,0 1 0,1 0 0,-1 2 0,15-14 0,-1 0 0,1 0 0,0 1 0,-2 2 0,-5 5 0,-1 2 0,-1 0 0,1 1 0,2-1 0,6-3 0,0 0 0,2 0 0,1 0 0,0 0 0,1 0 0,0 0 0,1 1 0,0-1 0,2 1-21,-9 12 1,2 1-1,1 0 1,2 0-1,2-1 1,0-1-1,3 0 1,4-2 0,1 10-1,6-2 1,2-2-1,5-12 1,1-2-1,3-3 21,-7 19 0,5-7 0,10-21 0,10-12 0,21-19-54,24-39 1,-1-19 0,2-11 0,8-14 0,-1-8-1,-10 13 1,-1-4 0,0-2 53,4-10 0,0-4 0,1-2 0,-5 10 0,1-1 0,1-2 0,-1-1 0,1-6 0,0-1 0,-1-1 0,1 0 0,1-1 0,-1 0 0,1-1 0,-1 0 0,2-4 0,0 0 0,0-1 0,-2 0 0,1-2 0,-1-1 0,-1 0 0,-1 0 0,-3 3 0,-1-1 0,-2 1 0,-2 0 0,-2 3 0,-2 0 0,-1 1 0,-3 1 64,4-18 0,-3 1 0,-7 2 1,-7 10-1,-5 1 0,-12 10 0,-18 0 1,-16 15-1,-19 16 0,-12 16-64,13 16 0,-6 8 0,-3 6 0,-18 9 0,-5 9 0,-2 5 0,14 0 0,-3 4 0,0 4 0,-1 2 0,12-3 0,0 2 0,-1 2 0,0 1 0,0 2-65,-7 5 1,0 3-1,0 2 1,-1 0-1,-1 1 1,11-6-1,-2 0 1,1 2 0,-1-1-1,0 2 1,2 0-1,0 1 1,1 0-1,0 2 1,0-1 0,0 1-1,1-1 1,0 0-1,-1 0 1,1 0-1,1 1 1,0-1-1,0 0 65,3-1 0,0 0 0,1 0 0,0 0 0,0 0 0,1 0 0,-14 8 0,-1 1 0,1 0 0,2-2 0,3-2 0,-2 2 0,4-2 0,1-1 0,2-3 0,-12 8 0,2-2 0,3-4 0,13-9 0,3-3 0,6-3 0,1-1 0,15-7 0,26-14 0,69-32-21,2-5 1,10-4 0,1 0-1,7-2 1,4-1 0,-7 3 0,3-1-1,2-1 1,2 0 0,8-2-1,2 0 1,2 0 0,1 0 20,-14 6 0,0-1 0,2 1 0,1-1 0,3-1 0,-3 2 0,2-1 0,3-1 0,0 1 0,0 0 0,-1 0 0,-1 1 0,0 1 0,0 0 0,0 1 0,0-1 0,1 1 0,4-1 0,-1-1 0,1 1 0,1 0 0,0 1 0,0 0-45,3-1 1,0 1-1,1 0 1,0 1-1,1 0 1,0 1 0,-9 3-1,-1 0 1,2 1-1,0 1 1,0 0 0,1 0-1,0 1 1,2 1-1,0 1 1,1 0 0,1 0-1,-1 1 1,0 1-1,0 0 1,-2 0 0,0 1-1,1 0 1,-1 0-1,0 1 1,0 0 0,1 0 44,-1 1 0,0 0 0,0 1 0,1 0 0,-1 0 0,0-1 0,1 0 0,0-1 0,1 0 0,0 0 0,0-1 0,-1 0 0,0 1 0,-2-1 0,8 0 0,-1 0 0,-1 0 0,-1 0 0,0-1 0,0 0 0,-1-1 0,0 0 0,0-1 0,0 0 0,-2-1 0,1 0-32,-4 0 1,0 0 0,-1-1-1,0 0 1,0-2 0,0-1 0,4-4-1,2-1 1,-1-1 0,0-2 0,-2-1-1,-2-1 1,9-5 0,-3-2 0,-2-2-1,0-1 1,0 0 0,0-2-1,-1-1 1,0 0 0,-1-2 0,-1 0 31,-1 0 0,0-1 0,-1 0 0,-1-2 0,-1 0 0,0-1 0,-1 0 0,-1-2 0,-1 0 0,-1 1 0,-5 2 0,-1 1 0,-1-1 0,-1 0 0,0 0 0,12-10 0,-1 0 0,-2 0 0,0 0 98,-4 2 0,-1-1 0,-1 2 0,-3 2 0,11-7 0,-2 2 0,-8 8 0,0 4 0,-11 7-98,4-3 0,-125 48 0,-23 14 0,-12 6 0,29-10 0,-1 0 0,-2 0 0,-12 3 0,-1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E2178-DA8D-1695-EE01-45F4A27B9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ECDDAA-FDFB-0E05-F20C-1DBF6A087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EB7F9D-C260-46CE-CDBB-F5AF25AF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32924A-C7A3-58C5-DA35-AD614104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58FFCB-4644-DD44-13B7-F862D84E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8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DE933-1120-7860-385A-098CC439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9C9B41-6E49-C0C3-9A28-404C03940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87F1A1-AEEA-A758-BEA5-F80668B0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11658F-A0D3-4DD9-7656-14E230C4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F15C2F-9B05-53B0-2A7B-71A7A811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24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1130D9-3C29-5FFE-AA52-C2BCE1EAC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8718BE-5AF2-2B32-D76E-86DB2222A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3BC1A-86A4-87B1-98FB-C4643AFD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95AEBB-17C3-E734-ECB6-619C05E2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3A68C0-7382-E93D-3C64-8FA27B1A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06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F8385-217D-0AAE-31C7-5BFD48D4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1CD0D2-76DC-11BA-1F45-3D87A5B22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39486-9632-D215-A1F3-FEF8C499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E71A5A-78D5-ABB5-A81C-E040E69D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2449A-EBE6-4FE4-2221-EA19A661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83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D5917-3081-477D-F3A9-319846C0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12EE50-2965-016F-44EA-7F00F13F8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504400-C2E3-906A-F7E2-4C526A00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9BD7F0-6E51-7D26-1455-A58A3A35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611FAE-BCD7-367B-8D71-4426D3FA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5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CD38A-0BC7-1BF0-EB2D-5D36719A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796FD-AC04-07C2-2A43-BA5CA783C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E15809-493F-F562-5E81-0C0CA8C8B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D940EE-91B3-10F5-1C88-61B0DC89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B34002-9548-2992-CE88-711D428A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E9ADD-DAB3-AB02-EC2F-D346C817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51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A9691-4E41-21D3-3D9E-33FB712C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7F7F02-00BB-62AE-543C-3152C6937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8ED857-E1CA-9935-BF90-5AD407364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9CB246-E0F9-EAB5-7F32-991C9F46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63562D-9CD7-9DA9-AEF0-92953E858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7D841B8-FF5C-0694-DBFA-4C79FE21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8C25AC-30BF-33E7-6867-3EAC5616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2B8E10-1DCF-ED9F-FA02-CB7153C8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26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7A79C-A042-EEE2-8424-7D76BF0C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59EEA8-2A0F-71CB-CAD8-90433F9A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E39698-73B2-8DCB-3026-4738C274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1CA352-A402-DD35-237C-BA4A0F7B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21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BA93D7-4024-A2FF-FD93-35FA4122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C6C233-DD65-BAA1-2E6E-75883D7D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E28262-3D40-8036-13A4-A749B94D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459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61D57-0224-AB8A-4002-6C507C72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C9503-3ED8-6A9B-930E-7470F225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8D1C30-8A47-C20E-2EFC-0347B38A4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34B725-D10F-440B-71E5-B532D198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D5D1A0-CD05-E36F-BB8B-012E5520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3C176A-9096-0079-BFE0-98A979BF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46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E033B-F790-F9D6-D204-38DDA99D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64B836-1207-E40B-E0C0-1508AB647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17C491-E626-8925-22B9-79F78A66C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4CCE3D-A3DD-D782-0510-8874FC2E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7AC16-03C3-EE0B-0862-239210AB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D9BD15-025C-8EC7-ACBB-6769D593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005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35807D-6F04-A010-751F-E803F8F7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C7F64C-9587-43C2-498E-51FDDAF2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27583-641D-09AD-BC58-8B59263ED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DA51-7E7B-A04A-AA8C-7A84D5774417}" type="datetimeFigureOut">
              <a:rPr lang="es-MX" smtClean="0"/>
              <a:t>18/02/24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CF0A6-63A7-51B4-F75E-0B638462F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288BE-3EC4-EE65-E2BD-109443876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B39F-1096-DD4E-96DF-1E10575E5D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696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0B4DA-3208-35FF-BD77-C36DEF5DF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❤️Carta de san Valentín❤️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522816-A71C-5510-E7CE-F12CD1AD9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Leobardo Fernando Acosta López </a:t>
            </a:r>
          </a:p>
        </p:txBody>
      </p:sp>
    </p:spTree>
    <p:extLst>
      <p:ext uri="{BB962C8B-B14F-4D97-AF65-F5344CB8AC3E}">
        <p14:creationId xmlns:p14="http://schemas.microsoft.com/office/powerpoint/2010/main" val="412780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E53BD-32E7-4F06-F8D6-7C4DD56F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Anthony Jordan: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FD5D3-12EE-195F-B248-3F7A3FE9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3" y="1790774"/>
            <a:ext cx="10515600" cy="4351338"/>
          </a:xfrm>
        </p:spPr>
        <p:txBody>
          <a:bodyPr/>
          <a:lstStyle/>
          <a:p>
            <a:r>
              <a:rPr lang="es-MX" dirty="0"/>
              <a:t>Anthony, quiero que sepas que eres un gran amigo y que nunca pensé que tendría una amistad así contigo, desde que entré a INEI y te vi pensé que nos podríamos llevar bien, pero no me imaginaba tanto como ahora , tqm bro. Y por eso te caes en el baño.🤙🏻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5548F5B-783A-6087-9EAE-CCD5859EB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32" y="3837516"/>
            <a:ext cx="4027312" cy="30204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2781A6F-AFC0-4DE0-D103-7DCDA2B34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26" y="3837516"/>
            <a:ext cx="4013536" cy="30101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BFEBA28E-E0FB-D38F-A2A3-C18CC3575665}"/>
                  </a:ext>
                </a:extLst>
              </p14:cNvPr>
              <p14:cNvContentPartPr/>
              <p14:nvPr/>
            </p14:nvContentPartPr>
            <p14:xfrm>
              <a:off x="7930387" y="194120"/>
              <a:ext cx="451800" cy="82980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BFEBA28E-E0FB-D38F-A2A3-C18CC35756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9587" y="183680"/>
                <a:ext cx="4730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2834F073-9F70-ED9F-1F24-700D720A3ABD}"/>
                  </a:ext>
                </a:extLst>
              </p14:cNvPr>
              <p14:cNvContentPartPr/>
              <p14:nvPr/>
            </p14:nvContentPartPr>
            <p14:xfrm>
              <a:off x="8036227" y="-536320"/>
              <a:ext cx="1827720" cy="179244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2834F073-9F70-ED9F-1F24-700D720A3A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5427" y="-547120"/>
                <a:ext cx="1848960" cy="181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97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5ABC1-727E-E588-7AD8-55B589E8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Arturo Alvarado: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48F197-4752-2E8F-D3BF-AB759C7C3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Primo, desde que entré a INEI fuiste la primera persona que me saludo, y pensé que podríamos ser muy buenos amigos, sin saber que éramos primos Jaja, quiero que sepas que eres un gran amigo y desde que se formó el grupo donde estamos tú yo y el Anthony, no dan ganas de faltar. Tqm </a:t>
            </a:r>
            <a:r>
              <a:rPr lang="es-MX" dirty="0">
                <a:sym typeface="Wingdings" pitchFamily="2" charset="2"/>
              </a:rPr>
              <a:t>;)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B0152E-A284-D7E4-E5B1-C0DBEE85F0AE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054FA4-07C8-4AC4-F591-B4CFBCF69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20" y="4059765"/>
            <a:ext cx="3730979" cy="27982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54D8FC-E5EA-68FF-702A-5B5E7286B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09" y="4001294"/>
            <a:ext cx="3730980" cy="2798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8C63C674-87E4-57C9-1B0C-8A361957C29C}"/>
                  </a:ext>
                </a:extLst>
              </p14:cNvPr>
              <p14:cNvContentPartPr/>
              <p14:nvPr/>
            </p14:nvContentPartPr>
            <p14:xfrm>
              <a:off x="9814267" y="1396880"/>
              <a:ext cx="77760" cy="2754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8C63C674-87E4-57C9-1B0C-8A361957C2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03517" y="1386080"/>
                <a:ext cx="98902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D908B0A2-FE74-175E-D067-A9E9C16964D0}"/>
                  </a:ext>
                </a:extLst>
              </p14:cNvPr>
              <p14:cNvContentPartPr/>
              <p14:nvPr/>
            </p14:nvContentPartPr>
            <p14:xfrm>
              <a:off x="9273547" y="42920"/>
              <a:ext cx="2276640" cy="180504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D908B0A2-FE74-175E-D067-A9E9C16964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62747" y="32480"/>
                <a:ext cx="2297880" cy="18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71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38601-4345-B1F7-A9C2-0C795616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siguiente carta es para alguien que no va en INEI👉🏻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15006-3F87-F25B-56D8-F4200F72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0"/>
            <a:ext cx="10515600" cy="435133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3374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97501-333B-5018-DEB9-C28A6005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Emiliano(MX_TILIN):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4E5275-A61D-4A9B-46CD-03DDF66A9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Emiliano, para mi siempre fuiste un buen amigo, primo, hermano, de todo, y quiero que sepas que siempre voy a estar ahí para ti así como tú lo estás para mi, hemos tenido muchas peleas, y malos momentos, como cuando te regañaron y te tuviste que ir, o como cuando te dije algo y estuvimos toda una partida de 30 min. Riéndonos como mensos Jajaja, ahí muchas cosas que cuando las decimos y nos reímos nadie entiende por qué, pero lo que no saben es que de tantos momentos que hemos tenido juntos nos a pasado de todo y reímos por cualquier cosa, como cuando te dije (amos pues) nadie entiende cuando nos reímos por eso, solo tú y yo, y nunca faltan las llamadas de 8 horas, 4 si la llamada es corta, tqm bro y espero estar siempre contigo🫶🏻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4090B3-3159-4C8C-46A1-0381FFDCA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31" y="5639007"/>
            <a:ext cx="4225337" cy="12655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18E809ED-A9B9-97F3-8ED1-DCFEE8F72118}"/>
                  </a:ext>
                </a:extLst>
              </p14:cNvPr>
              <p14:cNvContentPartPr/>
              <p14:nvPr/>
            </p14:nvContentPartPr>
            <p14:xfrm>
              <a:off x="7799347" y="-199360"/>
              <a:ext cx="4339440" cy="16185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8E809ED-A9B9-97F3-8ED1-DCFEE8F721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8547" y="-210160"/>
                <a:ext cx="4360680" cy="16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53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AD852-6018-C71B-F106-F7616E14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Esas fueron mis cartas espero les haya gustado </a:t>
            </a:r>
            <a:r>
              <a:rPr lang="es-MX" dirty="0">
                <a:sym typeface="Wingdings" pitchFamily="2" charset="2"/>
              </a:rPr>
              <a:t>;)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592899-54CE-B4C8-CCAF-7348DE39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Gracias por su atención: Maestra </a:t>
            </a:r>
            <a:r>
              <a:rPr lang="es-MX" dirty="0" err="1"/>
              <a:t>Yuritza</a:t>
            </a:r>
            <a:r>
              <a:rPr lang="es-MX" dirty="0"/>
              <a:t>, Arturo, Anthony, Azul, Kate, Ana paulina, Alfredo, Julián, Ángel, Ximena, Obed, Emmanuel, Emiliano.</a:t>
            </a:r>
          </a:p>
        </p:txBody>
      </p:sp>
    </p:spTree>
    <p:extLst>
      <p:ext uri="{BB962C8B-B14F-4D97-AF65-F5344CB8AC3E}">
        <p14:creationId xmlns:p14="http://schemas.microsoft.com/office/powerpoint/2010/main" val="418639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0A269-600C-0DB3-71F6-2D6A072F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Azul se la vas a presentar a mi primo si o no ps?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C42E37-2B3C-256B-3B96-DEC150B6D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4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❤️Carta de san Valentín❤️</vt:lpstr>
      <vt:lpstr>Anthony Jordan:</vt:lpstr>
      <vt:lpstr>Arturo Alvarado:</vt:lpstr>
      <vt:lpstr>La siguiente carta es para alguien que no va en INEI👉🏻</vt:lpstr>
      <vt:lpstr>Emiliano(MX_TILIN):</vt:lpstr>
      <vt:lpstr>Esas fueron mis cartas espero les haya gustado ;)</vt:lpstr>
      <vt:lpstr>Azul se la vas a presentar a mi primo si o no ps?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❤️Carta de san Valentín❤️</dc:title>
  <dc:creator>Kid1 Inei</dc:creator>
  <cp:lastModifiedBy>Kid1 Inei</cp:lastModifiedBy>
  <cp:revision>3</cp:revision>
  <dcterms:created xsi:type="dcterms:W3CDTF">2024-02-15T16:27:31Z</dcterms:created>
  <dcterms:modified xsi:type="dcterms:W3CDTF">2024-02-18T08:37:36Z</dcterms:modified>
</cp:coreProperties>
</file>