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s-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B2E7"/>
    <a:srgbClr val="FEE599"/>
    <a:srgbClr val="C9F0F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viewProps" Target="view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presProps" Target="presProps.xml" /><Relationship Id="rId5" Type="http://schemas.openxmlformats.org/officeDocument/2006/relationships/slide" Target="slides/slide4.xml" /><Relationship Id="rId4" Type="http://schemas.openxmlformats.org/officeDocument/2006/relationships/slide" Target="slides/slide3.xml" /><Relationship Id="rId9" Type="http://schemas.openxmlformats.org/officeDocument/2006/relationships/tableStyles" Target="tableStyles.xml" /></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15T04:31:30.837"/>
    </inkml:context>
    <inkml:brush xml:id="br0">
      <inkml:brushProperty name="width" value="0.49958" units="cm"/>
      <inkml:brushProperty name="height" value="0.49958" units="cm"/>
      <inkml:brushProperty name="color" value="#FC9BCD"/>
    </inkml:brush>
  </inkml:definitions>
  <inkml:trace contextRef="#ctx0" brushRef="#br0">1 1,'0'0,"0"0,0 0,0 0,0 0</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15T04:32:53.932"/>
    </inkml:context>
    <inkml:brush xml:id="br0">
      <inkml:brushProperty name="width" value="0.2" units="cm"/>
      <inkml:brushProperty name="height" value="0.2" units="cm"/>
      <inkml:brushProperty name="color" value="#FC9BCD"/>
    </inkml:brush>
  </inkml:definitions>
  <inkml:trace contextRef="#ctx0" brushRef="#br0">1 5522,'0'0,"0"0,0 0,0 0,0 0,0 0,0 0,0 0,0 0,0 0,0 0,0 0,0 0,0 0,0 0,0 0,0 0,0 0,0-24,0-1,0-21,0 43,0-22,23-43,-21 62,22-68,-1 5,-21 64,23-69,-2-18,-22 86,24-93,-3 33,-19 58,21-91,22 30,-42 65,45-95,-26 30,-22 64,49-94,-28 33,-20 58,48-66,-29 10,-18 55,47-65,-29 31,-18 36,47-42,-29 6,-18 37,47-44,-29 8,-18 35,47-42,-27 3,-22 42,49-45,-5 26,-41 22,45-49,-3 27,-42 22,45-24,-26 2,-21 21,47 2,-26-23,-21 22,47-24,0 1,-49 23,49-23,-25 24,-23 0,48-25,-24 25,-25 0,49-25,-25 25,-23 0,48-24,-24 24,-25 0,49-25,-25 25,-23 0,48 0,-27 0,-19 0,46 0,-25 0,-23 0,48 0,-26 0,-21 0,47 0,-25 0,-23 0,48 0,-26 23,-21-21,47-2,0 24,-49-24,50 0,-3 24,-45-23,47-1,-3 23,-42-21,45-2,-1 0,-47 0,49 0,-4 0,-43 0,46 0,-1 0,-46 0,47 0,-2 0,-45 0,48 0,-5 0,-41 0,45 0,23 0,-70 0,47 0,-4 0,-40 0,44 0,-4-23,-41 21,46-23,-5 25,-41 0,45-24,19 24,-62 0,68-25,-28 2,-42 21,45-22,-4 1,-41 21,46-22,16-21,-58 40,65-44,-28 26,-40 21,69-47,-30 5,-39 39,69-45,-29 5,-41 41,70-45,-29-18,-40 60,69-67,-31 31,-37 37,43-68,-6 31,-36 36,42-67,-6 32,-37 35,44-67,-29 31,-18 37,46-68,-27 32,-19 35,46-67,-26 28,-21 42,47-70,-26 29,-21 41,47-70,-26 28,-21 43,47-71,-26 28,-21 43,47-47,-26 5,-21 41,47-70,-27 30,-19 39,46-45,-26 5,-21 41,47-45,-26 3,-21 43,47-47,-26 28,-21 20,47-48,-26 5,-21 41,47-45,-26 26,-21 21,47-47,-26 26,-21 21,47-47,-26 26,-21 21,47-47,-26 26,-21 21,47-47,-26 26,-21 21,22-47,-1 26,-21 21,23-47,20 26,-41 21,21-47,-1 25,-24 23,25-48,-2 26,-21 21,22-22,25 0,-48 23,23-23,0 0,-23 23,24-24,-1 1,-24 24,25-25,-2 1,-21 23,22-23,-1 1,-21 21,22-23,0 1,-23 24,24-25,-2 2,-22 21,24-22,-1-1,-23 25,23-25,-24 4,0 18,0 3</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15T04:33:01.532"/>
    </inkml:context>
    <inkml:brush xml:id="br0">
      <inkml:brushProperty name="width" value="0.5" units="cm"/>
      <inkml:brushProperty name="height" value="0.5" units="cm"/>
      <inkml:brushProperty name="color" value="#FC9BCD"/>
    </inkml:brush>
  </inkml:definitions>
  <inkml:trace contextRef="#ctx0" brushRef="#br0">0 0,'0'0,"0"0,0 0,0 0,0 0,0 0,0 0</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15T04:33:02.814"/>
    </inkml:context>
    <inkml:brush xml:id="br0">
      <inkml:brushProperty name="width" value="0.5" units="cm"/>
      <inkml:brushProperty name="height" value="0.5" units="cm"/>
      <inkml:brushProperty name="color" value="#FC9BCD"/>
    </inkml:brush>
  </inkml:definitions>
  <inkml:trace contextRef="#ctx0" brushRef="#br0">0 0,'0'0,"0"0,0 0,0 0,0 0,0 0,0 0</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15T04:33:03.614"/>
    </inkml:context>
    <inkml:brush xml:id="br0">
      <inkml:brushProperty name="width" value="0.5" units="cm"/>
      <inkml:brushProperty name="height" value="0.5" units="cm"/>
      <inkml:brushProperty name="color" value="#FC9BCD"/>
    </inkml:brush>
  </inkml:definitions>
  <inkml:trace contextRef="#ctx0" brushRef="#br0">1 0,'0'0,"0"0,0 0,0 0,0 0,0 0,0 0</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15T04:33:04.497"/>
    </inkml:context>
    <inkml:brush xml:id="br0">
      <inkml:brushProperty name="width" value="0.5" units="cm"/>
      <inkml:brushProperty name="height" value="0.5" units="cm"/>
      <inkml:brushProperty name="color" value="#FC9BCD"/>
    </inkml:brush>
  </inkml:definitions>
  <inkml:trace contextRef="#ctx0" brushRef="#br0">1 0,'0'0,"0"0,0 0,0 0,0 0,0 0,0 0</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15T04:33:05.047"/>
    </inkml:context>
    <inkml:brush xml:id="br0">
      <inkml:brushProperty name="width" value="0.5" units="cm"/>
      <inkml:brushProperty name="height" value="0.5" units="cm"/>
      <inkml:brushProperty name="color" value="#FC9BCD"/>
    </inkml:brush>
  </inkml:definitions>
  <inkml:trace contextRef="#ctx0" brushRef="#br0">0 0,'0'0,"0"0,0 0</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15T04:33:05.964"/>
    </inkml:context>
    <inkml:brush xml:id="br0">
      <inkml:brushProperty name="width" value="0.5" units="cm"/>
      <inkml:brushProperty name="height" value="0.5" units="cm"/>
      <inkml:brushProperty name="color" value="#FC9BCD"/>
    </inkml:brush>
  </inkml:definitions>
  <inkml:trace contextRef="#ctx0" brushRef="#br0">1 1,'0'0,"0"0,0 0</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15T04:33:10.583"/>
    </inkml:context>
    <inkml:brush xml:id="br0">
      <inkml:brushProperty name="width" value="0.1" units="cm"/>
      <inkml:brushProperty name="height" value="0.1" units="cm"/>
      <inkml:brushProperty name="color" value="#FC9BCD"/>
    </inkml:brush>
  </inkml:definitions>
  <inkml:trace contextRef="#ctx0" brushRef="#br0">0 789,'0'0,"0"0,0 0,0 0,0 0,0 0,0 0,0 0,0-24,0-1,25-24,-25 48,24-47,-24-25,0 72,25-73,-25 4,0 66,25-70,-1 1,-24 72,25-73,-2 4,-21 66,22-70,-24 29,0 41,0 4</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15T04:33:12.099"/>
    </inkml:context>
    <inkml:brush xml:id="br0">
      <inkml:brushProperty name="width" value="0.1" units="cm"/>
      <inkml:brushProperty name="height" value="0.1" units="cm"/>
      <inkml:brushProperty name="color" value="#FC9BCD"/>
    </inkml:brush>
  </inkml:definitions>
  <inkml:trace contextRef="#ctx0" brushRef="#br0">1 543,'0'0,"0"0,0 0,0 0,0 0,0 0,0 0,0 0,24-25,1-24,-2-19,-21 62,47-93,-4 9,-41 82,46-91,-31 20,-14 60,-5 19</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15T04:33:12.814"/>
    </inkml:context>
    <inkml:brush xml:id="br0">
      <inkml:brushProperty name="width" value="0.1" units="cm"/>
      <inkml:brushProperty name="height" value="0.1" units="cm"/>
      <inkml:brushProperty name="color" value="#FC9BCD"/>
    </inkml:brush>
  </inkml:definitions>
  <inkml:trace contextRef="#ctx0" brushRef="#br0">0 0,'0'0,"0"0,0 0,0 0,0 0,0 0,0 0,0 0,25 25,-1-25,-1 22,-21-19,23-3,19 65,-39-56,44 15,-29 16,-15-30,-5-10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15T04:31:31.836"/>
    </inkml:context>
    <inkml:brush xml:id="br0">
      <inkml:brushProperty name="width" value="0.49958" units="cm"/>
      <inkml:brushProperty name="height" value="0.49958" units="cm"/>
      <inkml:brushProperty name="color" value="#FC9BCD"/>
    </inkml:brush>
  </inkml:definitions>
  <inkml:trace contextRef="#ctx0" brushRef="#br0">1 0,'0'0,"0"0,0 0,0 0,0 0,0 0,0 0</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15T04:33:13.798"/>
    </inkml:context>
    <inkml:brush xml:id="br0">
      <inkml:brushProperty name="width" value="0.1" units="cm"/>
      <inkml:brushProperty name="height" value="0.1" units="cm"/>
      <inkml:brushProperty name="color" value="#FC9BCD"/>
    </inkml:brush>
  </inkml:definitions>
  <inkml:trace contextRef="#ctx0" brushRef="#br0">0 691,'0'0,"0"0,0 0,0 0,0 0,0 0,0-25,23 2,-21 21,22-47,22-20,-42 64,45-94,19 8,-62 84,68-92,-29 9,-41 82,46-66,-26 25,-24 48,0 1</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15T04:33:15.865"/>
    </inkml:context>
    <inkml:brush xml:id="br0">
      <inkml:brushProperty name="width" value="0.1" units="cm"/>
      <inkml:brushProperty name="height" value="0.1" units="cm"/>
      <inkml:brushProperty name="color" value="#FC9BCD"/>
    </inkml:brush>
  </inkml:definitions>
  <inkml:trace contextRef="#ctx0" brushRef="#br0">1 0,'0'0,"0"0,0 0,0 0,0 0,0 0,0 0,25 0,-25 0,24 0,-24 24,0-23,25-1,-1 24,-23-23,23-1,-4 19,-15-14,-5-5</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15T04:31:32.603"/>
    </inkml:context>
    <inkml:brush xml:id="br0">
      <inkml:brushProperty name="width" value="0.49958" units="cm"/>
      <inkml:brushProperty name="height" value="0.49958" units="cm"/>
      <inkml:brushProperty name="color" value="#FC9BCD"/>
    </inkml:brush>
  </inkml:definitions>
  <inkml:trace contextRef="#ctx0" brushRef="#br0">0 1,'0'0,"0"0,0 0,0 0,0 0,0 0,0 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15T04:31:33.319"/>
    </inkml:context>
    <inkml:brush xml:id="br0">
      <inkml:brushProperty name="width" value="0.49958" units="cm"/>
      <inkml:brushProperty name="height" value="0.49958" units="cm"/>
      <inkml:brushProperty name="color" value="#FC9BCD"/>
    </inkml:brush>
  </inkml:definitions>
  <inkml:trace contextRef="#ctx0" brushRef="#br0">1 1,'0'0,"0"0,0 0,0 0,0 0,0 0,0 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15T04:31:37.486"/>
    </inkml:context>
    <inkml:brush xml:id="br0">
      <inkml:brushProperty name="width" value="0.06994" units="cm"/>
      <inkml:brushProperty name="height" value="0.06994" units="cm"/>
      <inkml:brushProperty name="color" value="#FC9BCD"/>
    </inkml:brush>
  </inkml:definitions>
  <inkml:trace contextRef="#ctx0" brushRef="#br0">0 0,'0'0,"0"0,0 0,0 0,0 0,0 0,0 0,0 0,32 32,0-32,0 64,-31-62,30 28,25 82,-48-96,56 47,-4 59,-57-116,61 58,-6 23,-52-78,58 23,-35 56,-26-81,-3-7</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15T04:31:38.638"/>
    </inkml:context>
    <inkml:brush xml:id="br0">
      <inkml:brushProperty name="width" value="0.06994" units="cm"/>
      <inkml:brushProperty name="height" value="0.06994" units="cm"/>
      <inkml:brushProperty name="color" value="#FC9BCD"/>
    </inkml:brush>
  </inkml:definitions>
  <inkml:trace contextRef="#ctx0" brushRef="#br0">1 894,'0'0,"0"0,0 0,0 0,0 0,0 0,0-32,29 3,-27 26,30-60,-32 1,0 60,32-94,-3 10,-26 76,29-117,25-16,-50 126,25-110,-7 50,-18 58,-7 19</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15T04:32:18.703"/>
    </inkml:context>
    <inkml:brush xml:id="br0">
      <inkml:brushProperty name="width" value="0.2" units="cm"/>
      <inkml:brushProperty name="height" value="0.2" units="cm"/>
      <inkml:brushProperty name="color" value="#FC9BCD"/>
    </inkml:brush>
  </inkml:definitions>
  <inkml:trace contextRef="#ctx0" brushRef="#br0">1 4364,'0'0,"0"0,0 0,0 0,0 0,0 0,0 0,0 0,0 0,0 0,0 0,0 0,0 0,0 0,0 0,0 0,0 0,0 0,0 0,0 0,0 0,0 0,0-24,0-1,0 13,0-1,23-10,-22 22,24-48,-25 2,0 44,24-46,-1-19,-21 62,23-68,-3 29,-20 41,23-46,20 5,-41 41,46-70,-28 29,-20 41,48-70,-28 29,-20 41,23-70,-2 29,-21 40,22-69,21 30,-40 39,19-44,-1 4,-21 41,23-46,20 5,-41 41,45-45,-26 4,-21 40,47-44,-26 4,-21 41,47-46,-26 28,-21 20,47-47,-26 26,-21 21,47-47,-26 26,-21 21,47-23,-1 1,-47 24,49-25,-3 2,-45 21,47-22,-26 1,-21 21,47-23,-1 2,-46 22,47-24,-3 25,-43 0,47-25,-3 25,-45 0,47-24,-26 24,-21 0,47-25,-24 25,-25 0,49-25,-1 25,-47 0,49-24,-27 24,-22 0,49-25,-26 25,-24 0,50-24,-27 24,-22 0,49-25,-26 25,-24 0,50-25,-27 25,-22 0,49-24,-26 24,-24 0,50-25,-27 25,-22 0,49-25,-27 25,-22 0,49-24,-26 24,-24 0,50-25,-27 25,-22 0,48-25,-24 25,-25 0,49-24,-26 24,-21 0,47-25,-26 25,-21 0,47-25,-26 25,-21 0,47-24,-26 24,-21 0,47-25,-26 25,-21 0,47-25,-26 3,-21 20,47-23,-26 25,-21 0,23-24,-3 1,-20 21,23-23,20 3,-41 20,21-23,-3 2,-19 21,21-22,-2 2,-19 19,22-22,-3 3,-20 20,23-23,-3 3,-20 19,23-21,-2 1,-21 21,22-23,-1 3,-21 20,23-23,-2 2,-22 21,24-22,-3-21,-19 41,21-46,-2 29,-19 18,22-47,-25 28,0 20,24-48,-2 28,-19 20,22-48,-25 29,0 18,24-47,-24 28,0 20,25-48,-25 28,0 20,25-47,-25 26,0 21,24-47,-24 27,0 19,25-46,-25 26,0 21,25-47,-25 26,0 21,24-47,-24 26,0 21,25-47,-25 26,0 21,25-47,-25 28,0 17,24-20,-2 1,-19 21,22-23,-25 3,0 20,24-23,-24 1,0 23,25-23,-2 1,-21 21,22-23,0 1,-23 24,24-25,-13 13,0-1,-12-9,0 20,25-23,-13 13,0-1,-12-9,0 20,25-23,-25 1,0 22,0 4</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15T04:32:22.487"/>
    </inkml:context>
    <inkml:brush xml:id="br0">
      <inkml:brushProperty name="width" value="0.2" units="cm"/>
      <inkml:brushProperty name="height" value="0.2" units="cm"/>
      <inkml:brushProperty name="color" value="#FC9BCD"/>
    </inkml:brush>
  </inkml:definitions>
  <inkml:trace contextRef="#ctx0" brushRef="#br0">1 1,'0'0,"0"0,0 0,0 0,0 0,0 0,0 0,0 0,0 0,0 0,0 0,0 0,0 0,0 0,0 0,0 0,0 0,0 0,0 0,0 0,0 0,0 0,0 0,0 0,0 0,0 0,0 0,0 0,0 24,0-24,23 46,-21-42,22-4,-24 46,0-43,25-3,-25 69,0-64,24 20,-24 20,0-41,25 21,-25 43,0-63,25 20,-2 44,-22-64,24 20,-2 43,-21-62,22 18,-1 43,-21-60,23 18,-3 43,-20-62,23 18,-4 39,-17-52,20 14,-1 43,-21-62,23 19,-3 20,-20-41,23 21,20 20,-41-41,46 21,-28 20,-20-41,48-4,-28 45,-20-41,48-4,-27 48,-22-47,49-1,-27 47,-22-44,49-3,-27 46,-22-43,48-3,-1 47,-46-45,47-2,-24 49,-25-48,49-1,-2 47,-45-45,48-2,-4 46,-43-43,46-3,-25 48,-23-46,48-2,-25 46,-23-43,48-3,-24 49,-25-49,49 0,-25 48,-23-47,48-1,-26 46,-21-42,23-4,-4 21,-18-18,22-3,-3 45,-20-40,23-5,-1 72,-23-70,23 22,0 23,-23-44,24 21,-1 25,-24-48,25 23,-1 23,-23-45,23 23,-2 19,-19-39,22 20,-2 23,-22-47,24 24,-25 18,0-37,25 19,-4 18,-18-37,22 19,-4 17,-17-35,20 18,-3 17,-17-35,21 18,-5 16,-16-33,21-8,-4 42,-17-35,20-7,-3 42,-17-34,21-8,-3 44,-20-39,23-5,-3 45,-19-41,21-4,22 46,-42-42,45-4,-27 45,-20-41,23-4,-2 46,-21-43,22-3,22 46,-42-42,20-4,-1 45,-21-41,23-4,20 23,-41-22,21-1,-3 46,-20-42,23-4,-2 23,-21-22,22-1,-1 46,-21-42,23-4,-3 45,-20-41,23-4,-3 22,-19-19,21-3,-2 44,-19-39,22-5,20 23,-41-21,21-2,-3 22,-20-20,23-2,21 23,-43-21,22-2,-2 23,-21-21,22-2,21 22,-41-20,46-2,-27 23,-22-21,49-2,-28 22,-20-19,48-3,-28 22,-20-20,48-2,-28 0,-20 0,48 0,-28 0,-20 0,48 0,-28 0,-20 0,48 0,-27 0,-22 0,49 0,-28 0,-20 0,23 0,-2 0,-21 0,22 0,-1 23,-21-21,23-2,-2 0,-22 0,24 0,-2 23,-21-22,22-1,0 0,-23 0,23 0,-1 23,-21-21,23-2,-25 23,0-21,24-2,-24 23,0-22,25-1,-25 22,0-19,25-3,-25 24,0-23,24-1,-24 23,0-22,25-1,-25 24,0-23,25-1,-25 23,0-21,24-2,-24 24,0-24,25 0,-25 24,0-23,25-1,-25 22,0-19,24-3,-11 0,-1 0,-12 22,0-20,25-2,-13 0,0 0,-12 23,0-21,25-2,-13 0,-12 0,0 0,0 0</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15T04:32:25.874"/>
    </inkml:context>
    <inkml:brush xml:id="br0">
      <inkml:brushProperty name="width" value="0.2" units="cm"/>
      <inkml:brushProperty name="height" value="0.2" units="cm"/>
      <inkml:brushProperty name="color" value="#FC9BCD"/>
    </inkml:brush>
  </inkml:definitions>
  <inkml:trace contextRef="#ctx0" brushRef="#br0">1 99,'0'0,"0"0,0 0,0 0,0 0,0 0,0 0,0 0,0 0,0 0,0 0,0 0,0 0,0 0,0 0,0 0,0 0,0 0,0 0,0 0,24 0,1 0,-25-23,0 21,25-22,-3 24,-20 0,23-25,20 25,-41 0,46-25,-5 25,-41 0,45 0,-4 0,-40 0,44 0,-3 24,-43-23,47-1,-2 24,-47-23,48-1,-4 45,-40-41,44-4,-5 44,-39-39,44-5,-6 63,-36-52,42 14,-5 19,-39-39,45 20,-29 17,-18-35,47 18,-28 20,-20-41,48 21,-26 23,-24-47,25 24,-2 20,-21-41,22 21,-1 20,-21-41,23 21,-25 23,0-47,24 24,-24 20,0-41,25 20,-25 26,0-50,25 24,-25 22,0-42,24 20,-24 50,0-73,0 23,0 24,0-47,0 24,0 45,0-66,0 21,0 45,0-67,0 22,0 44,0-64,0 20,0 48,0-72,0 23,23-1,-21-21,23 23,-25 44,0-64,0 19,0 45,0-64,0 20,22 20,-20-41,23 21,-25 20,0-41,25 21,-25 20,0-41,24 21,-24 20,0-41,25 21,-25 18,0-37,24 19,-24 19,0-39,25 19,-3 20,-19-38,21 18,-1 21,-21-40,23-5,-3 44,-20-39,23-5,-2 45,-21-41,22-4,22 46,-42-42,45-4,-27 45,-19-41,46-4,-27 45,-19-41,46-4,-27 45,-19-40,46-5,-4 44,-41-39,46-5,-6 44,-39-39,44-5,-4 45,-40-41,44-4,-3 46,-43-42,46-4,-2 46,-44-43,46-3,-3 46,-43-43,47-3,-5 46,-41-42,45-4,-3 45,-42-41,45-4,-26 45,-21-41,47-4,-26 46,-21-42,47-4,-26 46,-21-43,47-3,-26 69,-21-64,47 19,-27 22,-20-42,48 20,-27-1,-22-21,24 23,-2 21,-21-43,22 22,24 22,-46-45,22 23,-1 21,-21-43,23 21,-1 25,-24-48,25-1,-2 46,-21-43,22-3,1 48,-25-47,25-1,-2 47,-22-44,24-3,-1 48,-23-47,23-1,0 47,-23-45,24-2,-3 46,-20-42,23-4,-1 47,-23-45,23-2,-1 23,-21-21,23-2,-25 48,0-47,24-1,-24 23,0-22,25-1,-25 25,0-25,25 0,-25 24,0-23,24-1,-24 22,0-20,25-2,-25 23,0-21,0-2</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63348F3-13A7-622E-4264-CC1E118CE0F6}"/>
              </a:ext>
            </a:extLst>
          </p:cNvPr>
          <p:cNvSpPr>
            <a:spLocks noGrp="1"/>
          </p:cNvSpPr>
          <p:nvPr>
            <p:ph type="ctrTitle"/>
          </p:nvPr>
        </p:nvSpPr>
        <p:spPr>
          <a:xfrm>
            <a:off x="1524000" y="1122363"/>
            <a:ext cx="9144000" cy="2387600"/>
          </a:xfrm>
        </p:spPr>
        <p:txBody>
          <a:bodyPr anchor="b"/>
          <a:lstStyle>
            <a:lvl1pPr algn="ctr">
              <a:defRPr sz="6000"/>
            </a:lvl1pPr>
          </a:lstStyle>
          <a:p>
            <a:r>
              <a:rPr lang="es-MX"/>
              <a:t>Haz clic para modificar el estilo de título del patrón</a:t>
            </a:r>
            <a:endParaRPr lang="es-US"/>
          </a:p>
        </p:txBody>
      </p:sp>
      <p:sp>
        <p:nvSpPr>
          <p:cNvPr id="3" name="Subtítulo 2">
            <a:extLst>
              <a:ext uri="{FF2B5EF4-FFF2-40B4-BE49-F238E27FC236}">
                <a16:creationId xmlns:a16="http://schemas.microsoft.com/office/drawing/2014/main" id="{F9414A72-B626-00EE-746F-77DA3E7833D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endParaRPr lang="es-US"/>
          </a:p>
        </p:txBody>
      </p:sp>
      <p:sp>
        <p:nvSpPr>
          <p:cNvPr id="4" name="Marcador de fecha 3">
            <a:extLst>
              <a:ext uri="{FF2B5EF4-FFF2-40B4-BE49-F238E27FC236}">
                <a16:creationId xmlns:a16="http://schemas.microsoft.com/office/drawing/2014/main" id="{3B4FA7D3-52FA-2650-6EED-9B2D086DA2C1}"/>
              </a:ext>
            </a:extLst>
          </p:cNvPr>
          <p:cNvSpPr>
            <a:spLocks noGrp="1"/>
          </p:cNvSpPr>
          <p:nvPr>
            <p:ph type="dt" sz="half" idx="10"/>
          </p:nvPr>
        </p:nvSpPr>
        <p:spPr/>
        <p:txBody>
          <a:bodyPr/>
          <a:lstStyle/>
          <a:p>
            <a:fld id="{FB8FF10E-C62D-3B42-B0DF-D3E20E2A2381}" type="datetimeFigureOut">
              <a:rPr lang="es-US" smtClean="0"/>
              <a:t>2/14/2024</a:t>
            </a:fld>
            <a:endParaRPr lang="es-US"/>
          </a:p>
        </p:txBody>
      </p:sp>
      <p:sp>
        <p:nvSpPr>
          <p:cNvPr id="5" name="Marcador de pie de página 4">
            <a:extLst>
              <a:ext uri="{FF2B5EF4-FFF2-40B4-BE49-F238E27FC236}">
                <a16:creationId xmlns:a16="http://schemas.microsoft.com/office/drawing/2014/main" id="{934409B4-3766-7D62-4368-2FB2A3EEA79D}"/>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97E4EE44-E96F-6249-84B4-FDD25181CB57}"/>
              </a:ext>
            </a:extLst>
          </p:cNvPr>
          <p:cNvSpPr>
            <a:spLocks noGrp="1"/>
          </p:cNvSpPr>
          <p:nvPr>
            <p:ph type="sldNum" sz="quarter" idx="12"/>
          </p:nvPr>
        </p:nvSpPr>
        <p:spPr/>
        <p:txBody>
          <a:bodyPr/>
          <a:lstStyle/>
          <a:p>
            <a:fld id="{D1FBF5D0-DC20-BD49-9381-CFB254E4B982}" type="slidenum">
              <a:rPr lang="es-US" smtClean="0"/>
              <a:t>‹Nº›</a:t>
            </a:fld>
            <a:endParaRPr lang="es-US"/>
          </a:p>
        </p:txBody>
      </p:sp>
    </p:spTree>
    <p:extLst>
      <p:ext uri="{BB962C8B-B14F-4D97-AF65-F5344CB8AC3E}">
        <p14:creationId xmlns:p14="http://schemas.microsoft.com/office/powerpoint/2010/main" val="3678468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42DEA6-6EC2-5C7E-AB84-531174BF2F42}"/>
              </a:ext>
            </a:extLst>
          </p:cNvPr>
          <p:cNvSpPr>
            <a:spLocks noGrp="1"/>
          </p:cNvSpPr>
          <p:nvPr>
            <p:ph type="title"/>
          </p:nvPr>
        </p:nvSpPr>
        <p:spPr/>
        <p:txBody>
          <a:bodyPr/>
          <a:lstStyle/>
          <a:p>
            <a:r>
              <a:rPr lang="es-MX"/>
              <a:t>Haz clic para modificar el estilo de título del patrón</a:t>
            </a:r>
            <a:endParaRPr lang="es-US"/>
          </a:p>
        </p:txBody>
      </p:sp>
      <p:sp>
        <p:nvSpPr>
          <p:cNvPr id="3" name="Marcador de texto vertical 2">
            <a:extLst>
              <a:ext uri="{FF2B5EF4-FFF2-40B4-BE49-F238E27FC236}">
                <a16:creationId xmlns:a16="http://schemas.microsoft.com/office/drawing/2014/main" id="{23770556-5FC1-5C27-CD31-216EA6548A69}"/>
              </a:ext>
            </a:extLst>
          </p:cNvPr>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fecha 3">
            <a:extLst>
              <a:ext uri="{FF2B5EF4-FFF2-40B4-BE49-F238E27FC236}">
                <a16:creationId xmlns:a16="http://schemas.microsoft.com/office/drawing/2014/main" id="{009F7F02-F70A-2F3C-E662-F0FDACACCBE2}"/>
              </a:ext>
            </a:extLst>
          </p:cNvPr>
          <p:cNvSpPr>
            <a:spLocks noGrp="1"/>
          </p:cNvSpPr>
          <p:nvPr>
            <p:ph type="dt" sz="half" idx="10"/>
          </p:nvPr>
        </p:nvSpPr>
        <p:spPr/>
        <p:txBody>
          <a:bodyPr/>
          <a:lstStyle/>
          <a:p>
            <a:fld id="{FB8FF10E-C62D-3B42-B0DF-D3E20E2A2381}" type="datetimeFigureOut">
              <a:rPr lang="es-US" smtClean="0"/>
              <a:t>2/14/2024</a:t>
            </a:fld>
            <a:endParaRPr lang="es-US"/>
          </a:p>
        </p:txBody>
      </p:sp>
      <p:sp>
        <p:nvSpPr>
          <p:cNvPr id="5" name="Marcador de pie de página 4">
            <a:extLst>
              <a:ext uri="{FF2B5EF4-FFF2-40B4-BE49-F238E27FC236}">
                <a16:creationId xmlns:a16="http://schemas.microsoft.com/office/drawing/2014/main" id="{D2623BAE-06E0-9E87-C9A8-0623317287F5}"/>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8B9E58AD-DFAB-D0A0-0E46-4FCDAA68373D}"/>
              </a:ext>
            </a:extLst>
          </p:cNvPr>
          <p:cNvSpPr>
            <a:spLocks noGrp="1"/>
          </p:cNvSpPr>
          <p:nvPr>
            <p:ph type="sldNum" sz="quarter" idx="12"/>
          </p:nvPr>
        </p:nvSpPr>
        <p:spPr/>
        <p:txBody>
          <a:bodyPr/>
          <a:lstStyle/>
          <a:p>
            <a:fld id="{D1FBF5D0-DC20-BD49-9381-CFB254E4B982}" type="slidenum">
              <a:rPr lang="es-US" smtClean="0"/>
              <a:t>‹Nº›</a:t>
            </a:fld>
            <a:endParaRPr lang="es-US"/>
          </a:p>
        </p:txBody>
      </p:sp>
    </p:spTree>
    <p:extLst>
      <p:ext uri="{BB962C8B-B14F-4D97-AF65-F5344CB8AC3E}">
        <p14:creationId xmlns:p14="http://schemas.microsoft.com/office/powerpoint/2010/main" val="17665463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1A1A7754-E8A8-04D6-E343-5052773B685E}"/>
              </a:ext>
            </a:extLst>
          </p:cNvPr>
          <p:cNvSpPr>
            <a:spLocks noGrp="1"/>
          </p:cNvSpPr>
          <p:nvPr>
            <p:ph type="title" orient="vert"/>
          </p:nvPr>
        </p:nvSpPr>
        <p:spPr>
          <a:xfrm>
            <a:off x="8724900" y="365125"/>
            <a:ext cx="2628900" cy="5811838"/>
          </a:xfrm>
        </p:spPr>
        <p:txBody>
          <a:bodyPr vert="eaVert"/>
          <a:lstStyle/>
          <a:p>
            <a:r>
              <a:rPr lang="es-MX"/>
              <a:t>Haz clic para modificar el estilo de título del patrón</a:t>
            </a:r>
            <a:endParaRPr lang="es-US"/>
          </a:p>
        </p:txBody>
      </p:sp>
      <p:sp>
        <p:nvSpPr>
          <p:cNvPr id="3" name="Marcador de texto vertical 2">
            <a:extLst>
              <a:ext uri="{FF2B5EF4-FFF2-40B4-BE49-F238E27FC236}">
                <a16:creationId xmlns:a16="http://schemas.microsoft.com/office/drawing/2014/main" id="{0297E0FF-B1E8-DA10-F535-6157BB624781}"/>
              </a:ext>
            </a:extLst>
          </p:cNvPr>
          <p:cNvSpPr>
            <a:spLocks noGrp="1"/>
          </p:cNvSpPr>
          <p:nvPr>
            <p:ph type="body" orient="vert" idx="1"/>
          </p:nvPr>
        </p:nvSpPr>
        <p:spPr>
          <a:xfrm>
            <a:off x="838200" y="365125"/>
            <a:ext cx="7734300" cy="5811838"/>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fecha 3">
            <a:extLst>
              <a:ext uri="{FF2B5EF4-FFF2-40B4-BE49-F238E27FC236}">
                <a16:creationId xmlns:a16="http://schemas.microsoft.com/office/drawing/2014/main" id="{E4D4CB10-CF1C-7E6C-7124-096C19D206D0}"/>
              </a:ext>
            </a:extLst>
          </p:cNvPr>
          <p:cNvSpPr>
            <a:spLocks noGrp="1"/>
          </p:cNvSpPr>
          <p:nvPr>
            <p:ph type="dt" sz="half" idx="10"/>
          </p:nvPr>
        </p:nvSpPr>
        <p:spPr/>
        <p:txBody>
          <a:bodyPr/>
          <a:lstStyle/>
          <a:p>
            <a:fld id="{FB8FF10E-C62D-3B42-B0DF-D3E20E2A2381}" type="datetimeFigureOut">
              <a:rPr lang="es-US" smtClean="0"/>
              <a:t>2/14/2024</a:t>
            </a:fld>
            <a:endParaRPr lang="es-US"/>
          </a:p>
        </p:txBody>
      </p:sp>
      <p:sp>
        <p:nvSpPr>
          <p:cNvPr id="5" name="Marcador de pie de página 4">
            <a:extLst>
              <a:ext uri="{FF2B5EF4-FFF2-40B4-BE49-F238E27FC236}">
                <a16:creationId xmlns:a16="http://schemas.microsoft.com/office/drawing/2014/main" id="{9891A247-E3AD-CF1D-918A-E44645879127}"/>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1FC14646-0CE0-D3CF-F8FB-8198A8622735}"/>
              </a:ext>
            </a:extLst>
          </p:cNvPr>
          <p:cNvSpPr>
            <a:spLocks noGrp="1"/>
          </p:cNvSpPr>
          <p:nvPr>
            <p:ph type="sldNum" sz="quarter" idx="12"/>
          </p:nvPr>
        </p:nvSpPr>
        <p:spPr/>
        <p:txBody>
          <a:bodyPr/>
          <a:lstStyle/>
          <a:p>
            <a:fld id="{D1FBF5D0-DC20-BD49-9381-CFB254E4B982}" type="slidenum">
              <a:rPr lang="es-US" smtClean="0"/>
              <a:t>‹Nº›</a:t>
            </a:fld>
            <a:endParaRPr lang="es-US"/>
          </a:p>
        </p:txBody>
      </p:sp>
    </p:spTree>
    <p:extLst>
      <p:ext uri="{BB962C8B-B14F-4D97-AF65-F5344CB8AC3E}">
        <p14:creationId xmlns:p14="http://schemas.microsoft.com/office/powerpoint/2010/main" val="1850294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32FD4B-6D0C-C45B-668F-C97FFD2154FA}"/>
              </a:ext>
            </a:extLst>
          </p:cNvPr>
          <p:cNvSpPr>
            <a:spLocks noGrp="1"/>
          </p:cNvSpPr>
          <p:nvPr>
            <p:ph type="title"/>
          </p:nvPr>
        </p:nvSpPr>
        <p:spPr/>
        <p:txBody>
          <a:bodyPr/>
          <a:lstStyle/>
          <a:p>
            <a:r>
              <a:rPr lang="es-MX"/>
              <a:t>Haz clic para modificar el estilo de título del patrón</a:t>
            </a:r>
            <a:endParaRPr lang="es-US"/>
          </a:p>
        </p:txBody>
      </p:sp>
      <p:sp>
        <p:nvSpPr>
          <p:cNvPr id="3" name="Marcador de contenido 2">
            <a:extLst>
              <a:ext uri="{FF2B5EF4-FFF2-40B4-BE49-F238E27FC236}">
                <a16:creationId xmlns:a16="http://schemas.microsoft.com/office/drawing/2014/main" id="{E9CB1016-2CDB-0851-2D0B-43D6A8F7C867}"/>
              </a:ext>
            </a:extLst>
          </p:cNvPr>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fecha 3">
            <a:extLst>
              <a:ext uri="{FF2B5EF4-FFF2-40B4-BE49-F238E27FC236}">
                <a16:creationId xmlns:a16="http://schemas.microsoft.com/office/drawing/2014/main" id="{456FD58D-A006-6C5F-1108-EA21F568BB2D}"/>
              </a:ext>
            </a:extLst>
          </p:cNvPr>
          <p:cNvSpPr>
            <a:spLocks noGrp="1"/>
          </p:cNvSpPr>
          <p:nvPr>
            <p:ph type="dt" sz="half" idx="10"/>
          </p:nvPr>
        </p:nvSpPr>
        <p:spPr/>
        <p:txBody>
          <a:bodyPr/>
          <a:lstStyle/>
          <a:p>
            <a:fld id="{FB8FF10E-C62D-3B42-B0DF-D3E20E2A2381}" type="datetimeFigureOut">
              <a:rPr lang="es-US" smtClean="0"/>
              <a:t>2/14/2024</a:t>
            </a:fld>
            <a:endParaRPr lang="es-US"/>
          </a:p>
        </p:txBody>
      </p:sp>
      <p:sp>
        <p:nvSpPr>
          <p:cNvPr id="5" name="Marcador de pie de página 4">
            <a:extLst>
              <a:ext uri="{FF2B5EF4-FFF2-40B4-BE49-F238E27FC236}">
                <a16:creationId xmlns:a16="http://schemas.microsoft.com/office/drawing/2014/main" id="{6CF9BC89-705F-9F01-1225-C50EB413FF51}"/>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B325BF30-EAAE-2EEF-A92F-690953683E4E}"/>
              </a:ext>
            </a:extLst>
          </p:cNvPr>
          <p:cNvSpPr>
            <a:spLocks noGrp="1"/>
          </p:cNvSpPr>
          <p:nvPr>
            <p:ph type="sldNum" sz="quarter" idx="12"/>
          </p:nvPr>
        </p:nvSpPr>
        <p:spPr/>
        <p:txBody>
          <a:bodyPr/>
          <a:lstStyle/>
          <a:p>
            <a:fld id="{D1FBF5D0-DC20-BD49-9381-CFB254E4B982}" type="slidenum">
              <a:rPr lang="es-US" smtClean="0"/>
              <a:t>‹Nº›</a:t>
            </a:fld>
            <a:endParaRPr lang="es-US"/>
          </a:p>
        </p:txBody>
      </p:sp>
    </p:spTree>
    <p:extLst>
      <p:ext uri="{BB962C8B-B14F-4D97-AF65-F5344CB8AC3E}">
        <p14:creationId xmlns:p14="http://schemas.microsoft.com/office/powerpoint/2010/main" val="2869849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716A3E-F011-E093-D9BB-B3FE10A03259}"/>
              </a:ext>
            </a:extLst>
          </p:cNvPr>
          <p:cNvSpPr>
            <a:spLocks noGrp="1"/>
          </p:cNvSpPr>
          <p:nvPr>
            <p:ph type="title"/>
          </p:nvPr>
        </p:nvSpPr>
        <p:spPr>
          <a:xfrm>
            <a:off x="831850" y="1709738"/>
            <a:ext cx="10515600" cy="2852737"/>
          </a:xfrm>
        </p:spPr>
        <p:txBody>
          <a:bodyPr anchor="b"/>
          <a:lstStyle>
            <a:lvl1pPr>
              <a:defRPr sz="6000"/>
            </a:lvl1pPr>
          </a:lstStyle>
          <a:p>
            <a:r>
              <a:rPr lang="es-MX"/>
              <a:t>Haz clic para modificar el estilo de título del patrón</a:t>
            </a:r>
            <a:endParaRPr lang="es-US"/>
          </a:p>
        </p:txBody>
      </p:sp>
      <p:sp>
        <p:nvSpPr>
          <p:cNvPr id="3" name="Marcador de texto 2">
            <a:extLst>
              <a:ext uri="{FF2B5EF4-FFF2-40B4-BE49-F238E27FC236}">
                <a16:creationId xmlns:a16="http://schemas.microsoft.com/office/drawing/2014/main" id="{30672C2C-40F8-1F31-7CC2-7037FA2BEEF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MX"/>
              <a:t>Haga clic para modificar los estilos de texto del patrón</a:t>
            </a:r>
          </a:p>
        </p:txBody>
      </p:sp>
      <p:sp>
        <p:nvSpPr>
          <p:cNvPr id="4" name="Marcador de fecha 3">
            <a:extLst>
              <a:ext uri="{FF2B5EF4-FFF2-40B4-BE49-F238E27FC236}">
                <a16:creationId xmlns:a16="http://schemas.microsoft.com/office/drawing/2014/main" id="{D9B74CF9-6B6E-C762-1791-5D01BD9A8838}"/>
              </a:ext>
            </a:extLst>
          </p:cNvPr>
          <p:cNvSpPr>
            <a:spLocks noGrp="1"/>
          </p:cNvSpPr>
          <p:nvPr>
            <p:ph type="dt" sz="half" idx="10"/>
          </p:nvPr>
        </p:nvSpPr>
        <p:spPr/>
        <p:txBody>
          <a:bodyPr/>
          <a:lstStyle/>
          <a:p>
            <a:fld id="{FB8FF10E-C62D-3B42-B0DF-D3E20E2A2381}" type="datetimeFigureOut">
              <a:rPr lang="es-US" smtClean="0"/>
              <a:t>2/14/2024</a:t>
            </a:fld>
            <a:endParaRPr lang="es-US"/>
          </a:p>
        </p:txBody>
      </p:sp>
      <p:sp>
        <p:nvSpPr>
          <p:cNvPr id="5" name="Marcador de pie de página 4">
            <a:extLst>
              <a:ext uri="{FF2B5EF4-FFF2-40B4-BE49-F238E27FC236}">
                <a16:creationId xmlns:a16="http://schemas.microsoft.com/office/drawing/2014/main" id="{A61C0629-48D0-03EB-F91F-9FDEE5301713}"/>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7D48252A-39F5-34AB-7C72-C1A2108C9F2C}"/>
              </a:ext>
            </a:extLst>
          </p:cNvPr>
          <p:cNvSpPr>
            <a:spLocks noGrp="1"/>
          </p:cNvSpPr>
          <p:nvPr>
            <p:ph type="sldNum" sz="quarter" idx="12"/>
          </p:nvPr>
        </p:nvSpPr>
        <p:spPr/>
        <p:txBody>
          <a:bodyPr/>
          <a:lstStyle/>
          <a:p>
            <a:fld id="{D1FBF5D0-DC20-BD49-9381-CFB254E4B982}" type="slidenum">
              <a:rPr lang="es-US" smtClean="0"/>
              <a:t>‹Nº›</a:t>
            </a:fld>
            <a:endParaRPr lang="es-US"/>
          </a:p>
        </p:txBody>
      </p:sp>
    </p:spTree>
    <p:extLst>
      <p:ext uri="{BB962C8B-B14F-4D97-AF65-F5344CB8AC3E}">
        <p14:creationId xmlns:p14="http://schemas.microsoft.com/office/powerpoint/2010/main" val="1764500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2AE567E-18DC-F76B-8B24-2E0479597FD8}"/>
              </a:ext>
            </a:extLst>
          </p:cNvPr>
          <p:cNvSpPr>
            <a:spLocks noGrp="1"/>
          </p:cNvSpPr>
          <p:nvPr>
            <p:ph type="title"/>
          </p:nvPr>
        </p:nvSpPr>
        <p:spPr/>
        <p:txBody>
          <a:bodyPr/>
          <a:lstStyle/>
          <a:p>
            <a:r>
              <a:rPr lang="es-MX"/>
              <a:t>Haz clic para modificar el estilo de título del patrón</a:t>
            </a:r>
            <a:endParaRPr lang="es-US"/>
          </a:p>
        </p:txBody>
      </p:sp>
      <p:sp>
        <p:nvSpPr>
          <p:cNvPr id="3" name="Marcador de contenido 2">
            <a:extLst>
              <a:ext uri="{FF2B5EF4-FFF2-40B4-BE49-F238E27FC236}">
                <a16:creationId xmlns:a16="http://schemas.microsoft.com/office/drawing/2014/main" id="{157707A4-E02B-F9C2-C1F3-EECA6AE09104}"/>
              </a:ext>
            </a:extLst>
          </p:cNvPr>
          <p:cNvSpPr>
            <a:spLocks noGrp="1"/>
          </p:cNvSpPr>
          <p:nvPr>
            <p:ph sz="half" idx="1"/>
          </p:nvPr>
        </p:nvSpPr>
        <p:spPr>
          <a:xfrm>
            <a:off x="838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contenido 3">
            <a:extLst>
              <a:ext uri="{FF2B5EF4-FFF2-40B4-BE49-F238E27FC236}">
                <a16:creationId xmlns:a16="http://schemas.microsoft.com/office/drawing/2014/main" id="{B321172C-31B9-280A-7FAE-25EDEB953E41}"/>
              </a:ext>
            </a:extLst>
          </p:cNvPr>
          <p:cNvSpPr>
            <a:spLocks noGrp="1"/>
          </p:cNvSpPr>
          <p:nvPr>
            <p:ph sz="half" idx="2"/>
          </p:nvPr>
        </p:nvSpPr>
        <p:spPr>
          <a:xfrm>
            <a:off x="6172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5" name="Marcador de fecha 4">
            <a:extLst>
              <a:ext uri="{FF2B5EF4-FFF2-40B4-BE49-F238E27FC236}">
                <a16:creationId xmlns:a16="http://schemas.microsoft.com/office/drawing/2014/main" id="{B880409A-EEE5-DEE4-8E79-35D1C4694308}"/>
              </a:ext>
            </a:extLst>
          </p:cNvPr>
          <p:cNvSpPr>
            <a:spLocks noGrp="1"/>
          </p:cNvSpPr>
          <p:nvPr>
            <p:ph type="dt" sz="half" idx="10"/>
          </p:nvPr>
        </p:nvSpPr>
        <p:spPr/>
        <p:txBody>
          <a:bodyPr/>
          <a:lstStyle/>
          <a:p>
            <a:fld id="{FB8FF10E-C62D-3B42-B0DF-D3E20E2A2381}" type="datetimeFigureOut">
              <a:rPr lang="es-US" smtClean="0"/>
              <a:t>2/14/2024</a:t>
            </a:fld>
            <a:endParaRPr lang="es-US"/>
          </a:p>
        </p:txBody>
      </p:sp>
      <p:sp>
        <p:nvSpPr>
          <p:cNvPr id="6" name="Marcador de pie de página 5">
            <a:extLst>
              <a:ext uri="{FF2B5EF4-FFF2-40B4-BE49-F238E27FC236}">
                <a16:creationId xmlns:a16="http://schemas.microsoft.com/office/drawing/2014/main" id="{ED67899C-5C53-D247-B492-A8178CF28078}"/>
              </a:ext>
            </a:extLst>
          </p:cNvPr>
          <p:cNvSpPr>
            <a:spLocks noGrp="1"/>
          </p:cNvSpPr>
          <p:nvPr>
            <p:ph type="ftr" sz="quarter" idx="11"/>
          </p:nvPr>
        </p:nvSpPr>
        <p:spPr/>
        <p:txBody>
          <a:bodyPr/>
          <a:lstStyle/>
          <a:p>
            <a:endParaRPr lang="es-US"/>
          </a:p>
        </p:txBody>
      </p:sp>
      <p:sp>
        <p:nvSpPr>
          <p:cNvPr id="7" name="Marcador de número de diapositiva 6">
            <a:extLst>
              <a:ext uri="{FF2B5EF4-FFF2-40B4-BE49-F238E27FC236}">
                <a16:creationId xmlns:a16="http://schemas.microsoft.com/office/drawing/2014/main" id="{14C581CA-2B64-7941-71C2-08E344881D32}"/>
              </a:ext>
            </a:extLst>
          </p:cNvPr>
          <p:cNvSpPr>
            <a:spLocks noGrp="1"/>
          </p:cNvSpPr>
          <p:nvPr>
            <p:ph type="sldNum" sz="quarter" idx="12"/>
          </p:nvPr>
        </p:nvSpPr>
        <p:spPr/>
        <p:txBody>
          <a:bodyPr/>
          <a:lstStyle/>
          <a:p>
            <a:fld id="{D1FBF5D0-DC20-BD49-9381-CFB254E4B982}" type="slidenum">
              <a:rPr lang="es-US" smtClean="0"/>
              <a:t>‹Nº›</a:t>
            </a:fld>
            <a:endParaRPr lang="es-US"/>
          </a:p>
        </p:txBody>
      </p:sp>
    </p:spTree>
    <p:extLst>
      <p:ext uri="{BB962C8B-B14F-4D97-AF65-F5344CB8AC3E}">
        <p14:creationId xmlns:p14="http://schemas.microsoft.com/office/powerpoint/2010/main" val="2084929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60A9903-FB18-5B15-BFBA-CE405B536400}"/>
              </a:ext>
            </a:extLst>
          </p:cNvPr>
          <p:cNvSpPr>
            <a:spLocks noGrp="1"/>
          </p:cNvSpPr>
          <p:nvPr>
            <p:ph type="title"/>
          </p:nvPr>
        </p:nvSpPr>
        <p:spPr>
          <a:xfrm>
            <a:off x="839788" y="365125"/>
            <a:ext cx="10515600" cy="1325563"/>
          </a:xfrm>
        </p:spPr>
        <p:txBody>
          <a:bodyPr/>
          <a:lstStyle/>
          <a:p>
            <a:r>
              <a:rPr lang="es-MX"/>
              <a:t>Haz clic para modificar el estilo de título del patrón</a:t>
            </a:r>
            <a:endParaRPr lang="es-US"/>
          </a:p>
        </p:txBody>
      </p:sp>
      <p:sp>
        <p:nvSpPr>
          <p:cNvPr id="3" name="Marcador de texto 2">
            <a:extLst>
              <a:ext uri="{FF2B5EF4-FFF2-40B4-BE49-F238E27FC236}">
                <a16:creationId xmlns:a16="http://schemas.microsoft.com/office/drawing/2014/main" id="{CEF302A1-E15A-E0FC-1232-81507D309AA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Marcador de contenido 3">
            <a:extLst>
              <a:ext uri="{FF2B5EF4-FFF2-40B4-BE49-F238E27FC236}">
                <a16:creationId xmlns:a16="http://schemas.microsoft.com/office/drawing/2014/main" id="{2C52D31B-B3C3-26A0-C492-E07D322436D2}"/>
              </a:ext>
            </a:extLst>
          </p:cNvPr>
          <p:cNvSpPr>
            <a:spLocks noGrp="1"/>
          </p:cNvSpPr>
          <p:nvPr>
            <p:ph sz="half" idx="2"/>
          </p:nvPr>
        </p:nvSpPr>
        <p:spPr>
          <a:xfrm>
            <a:off x="839788" y="2505075"/>
            <a:ext cx="5157787"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5" name="Marcador de texto 4">
            <a:extLst>
              <a:ext uri="{FF2B5EF4-FFF2-40B4-BE49-F238E27FC236}">
                <a16:creationId xmlns:a16="http://schemas.microsoft.com/office/drawing/2014/main" id="{9B8B73E2-2F78-2596-FAAF-2D10B09E6EA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Marcador de contenido 5">
            <a:extLst>
              <a:ext uri="{FF2B5EF4-FFF2-40B4-BE49-F238E27FC236}">
                <a16:creationId xmlns:a16="http://schemas.microsoft.com/office/drawing/2014/main" id="{2CA281F2-63AC-09CF-208F-45080124B16E}"/>
              </a:ext>
            </a:extLst>
          </p:cNvPr>
          <p:cNvSpPr>
            <a:spLocks noGrp="1"/>
          </p:cNvSpPr>
          <p:nvPr>
            <p:ph sz="quarter" idx="4"/>
          </p:nvPr>
        </p:nvSpPr>
        <p:spPr>
          <a:xfrm>
            <a:off x="6172200" y="2505075"/>
            <a:ext cx="5183188"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7" name="Marcador de fecha 6">
            <a:extLst>
              <a:ext uri="{FF2B5EF4-FFF2-40B4-BE49-F238E27FC236}">
                <a16:creationId xmlns:a16="http://schemas.microsoft.com/office/drawing/2014/main" id="{11CF74B2-E69D-F40B-9453-EA2ADBAE0BD5}"/>
              </a:ext>
            </a:extLst>
          </p:cNvPr>
          <p:cNvSpPr>
            <a:spLocks noGrp="1"/>
          </p:cNvSpPr>
          <p:nvPr>
            <p:ph type="dt" sz="half" idx="10"/>
          </p:nvPr>
        </p:nvSpPr>
        <p:spPr/>
        <p:txBody>
          <a:bodyPr/>
          <a:lstStyle/>
          <a:p>
            <a:fld id="{FB8FF10E-C62D-3B42-B0DF-D3E20E2A2381}" type="datetimeFigureOut">
              <a:rPr lang="es-US" smtClean="0"/>
              <a:t>2/14/2024</a:t>
            </a:fld>
            <a:endParaRPr lang="es-US"/>
          </a:p>
        </p:txBody>
      </p:sp>
      <p:sp>
        <p:nvSpPr>
          <p:cNvPr id="8" name="Marcador de pie de página 7">
            <a:extLst>
              <a:ext uri="{FF2B5EF4-FFF2-40B4-BE49-F238E27FC236}">
                <a16:creationId xmlns:a16="http://schemas.microsoft.com/office/drawing/2014/main" id="{547EF213-28AE-3142-3430-52348CF4B23D}"/>
              </a:ext>
            </a:extLst>
          </p:cNvPr>
          <p:cNvSpPr>
            <a:spLocks noGrp="1"/>
          </p:cNvSpPr>
          <p:nvPr>
            <p:ph type="ftr" sz="quarter" idx="11"/>
          </p:nvPr>
        </p:nvSpPr>
        <p:spPr/>
        <p:txBody>
          <a:bodyPr/>
          <a:lstStyle/>
          <a:p>
            <a:endParaRPr lang="es-US"/>
          </a:p>
        </p:txBody>
      </p:sp>
      <p:sp>
        <p:nvSpPr>
          <p:cNvPr id="9" name="Marcador de número de diapositiva 8">
            <a:extLst>
              <a:ext uri="{FF2B5EF4-FFF2-40B4-BE49-F238E27FC236}">
                <a16:creationId xmlns:a16="http://schemas.microsoft.com/office/drawing/2014/main" id="{602C9CCE-DF11-D13F-410C-1D9A96B777C5}"/>
              </a:ext>
            </a:extLst>
          </p:cNvPr>
          <p:cNvSpPr>
            <a:spLocks noGrp="1"/>
          </p:cNvSpPr>
          <p:nvPr>
            <p:ph type="sldNum" sz="quarter" idx="12"/>
          </p:nvPr>
        </p:nvSpPr>
        <p:spPr/>
        <p:txBody>
          <a:bodyPr/>
          <a:lstStyle/>
          <a:p>
            <a:fld id="{D1FBF5D0-DC20-BD49-9381-CFB254E4B982}" type="slidenum">
              <a:rPr lang="es-US" smtClean="0"/>
              <a:t>‹Nº›</a:t>
            </a:fld>
            <a:endParaRPr lang="es-US"/>
          </a:p>
        </p:txBody>
      </p:sp>
    </p:spTree>
    <p:extLst>
      <p:ext uri="{BB962C8B-B14F-4D97-AF65-F5344CB8AC3E}">
        <p14:creationId xmlns:p14="http://schemas.microsoft.com/office/powerpoint/2010/main" val="337471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35D68F9-0F15-B6EE-71EE-8411FCDC5E77}"/>
              </a:ext>
            </a:extLst>
          </p:cNvPr>
          <p:cNvSpPr>
            <a:spLocks noGrp="1"/>
          </p:cNvSpPr>
          <p:nvPr>
            <p:ph type="title"/>
          </p:nvPr>
        </p:nvSpPr>
        <p:spPr/>
        <p:txBody>
          <a:bodyPr/>
          <a:lstStyle/>
          <a:p>
            <a:r>
              <a:rPr lang="es-MX"/>
              <a:t>Haz clic para modificar el estilo de título del patrón</a:t>
            </a:r>
            <a:endParaRPr lang="es-US"/>
          </a:p>
        </p:txBody>
      </p:sp>
      <p:sp>
        <p:nvSpPr>
          <p:cNvPr id="3" name="Marcador de fecha 2">
            <a:extLst>
              <a:ext uri="{FF2B5EF4-FFF2-40B4-BE49-F238E27FC236}">
                <a16:creationId xmlns:a16="http://schemas.microsoft.com/office/drawing/2014/main" id="{D4D87532-734A-5142-026E-7212F5E75215}"/>
              </a:ext>
            </a:extLst>
          </p:cNvPr>
          <p:cNvSpPr>
            <a:spLocks noGrp="1"/>
          </p:cNvSpPr>
          <p:nvPr>
            <p:ph type="dt" sz="half" idx="10"/>
          </p:nvPr>
        </p:nvSpPr>
        <p:spPr/>
        <p:txBody>
          <a:bodyPr/>
          <a:lstStyle/>
          <a:p>
            <a:fld id="{FB8FF10E-C62D-3B42-B0DF-D3E20E2A2381}" type="datetimeFigureOut">
              <a:rPr lang="es-US" smtClean="0"/>
              <a:t>2/14/2024</a:t>
            </a:fld>
            <a:endParaRPr lang="es-US"/>
          </a:p>
        </p:txBody>
      </p:sp>
      <p:sp>
        <p:nvSpPr>
          <p:cNvPr id="4" name="Marcador de pie de página 3">
            <a:extLst>
              <a:ext uri="{FF2B5EF4-FFF2-40B4-BE49-F238E27FC236}">
                <a16:creationId xmlns:a16="http://schemas.microsoft.com/office/drawing/2014/main" id="{43D75D55-0C1D-ACB7-7E3F-83C8B31DE115}"/>
              </a:ext>
            </a:extLst>
          </p:cNvPr>
          <p:cNvSpPr>
            <a:spLocks noGrp="1"/>
          </p:cNvSpPr>
          <p:nvPr>
            <p:ph type="ftr" sz="quarter" idx="11"/>
          </p:nvPr>
        </p:nvSpPr>
        <p:spPr/>
        <p:txBody>
          <a:bodyPr/>
          <a:lstStyle/>
          <a:p>
            <a:endParaRPr lang="es-US"/>
          </a:p>
        </p:txBody>
      </p:sp>
      <p:sp>
        <p:nvSpPr>
          <p:cNvPr id="5" name="Marcador de número de diapositiva 4">
            <a:extLst>
              <a:ext uri="{FF2B5EF4-FFF2-40B4-BE49-F238E27FC236}">
                <a16:creationId xmlns:a16="http://schemas.microsoft.com/office/drawing/2014/main" id="{D5371553-6CAC-8370-656E-B85D699A1629}"/>
              </a:ext>
            </a:extLst>
          </p:cNvPr>
          <p:cNvSpPr>
            <a:spLocks noGrp="1"/>
          </p:cNvSpPr>
          <p:nvPr>
            <p:ph type="sldNum" sz="quarter" idx="12"/>
          </p:nvPr>
        </p:nvSpPr>
        <p:spPr/>
        <p:txBody>
          <a:bodyPr/>
          <a:lstStyle/>
          <a:p>
            <a:fld id="{D1FBF5D0-DC20-BD49-9381-CFB254E4B982}" type="slidenum">
              <a:rPr lang="es-US" smtClean="0"/>
              <a:t>‹Nº›</a:t>
            </a:fld>
            <a:endParaRPr lang="es-US"/>
          </a:p>
        </p:txBody>
      </p:sp>
    </p:spTree>
    <p:extLst>
      <p:ext uri="{BB962C8B-B14F-4D97-AF65-F5344CB8AC3E}">
        <p14:creationId xmlns:p14="http://schemas.microsoft.com/office/powerpoint/2010/main" val="23494424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A384F719-E13E-C192-67F0-00B9E112FC5F}"/>
              </a:ext>
            </a:extLst>
          </p:cNvPr>
          <p:cNvSpPr>
            <a:spLocks noGrp="1"/>
          </p:cNvSpPr>
          <p:nvPr>
            <p:ph type="dt" sz="half" idx="10"/>
          </p:nvPr>
        </p:nvSpPr>
        <p:spPr/>
        <p:txBody>
          <a:bodyPr/>
          <a:lstStyle/>
          <a:p>
            <a:fld id="{FB8FF10E-C62D-3B42-B0DF-D3E20E2A2381}" type="datetimeFigureOut">
              <a:rPr lang="es-US" smtClean="0"/>
              <a:t>2/14/2024</a:t>
            </a:fld>
            <a:endParaRPr lang="es-US"/>
          </a:p>
        </p:txBody>
      </p:sp>
      <p:sp>
        <p:nvSpPr>
          <p:cNvPr id="3" name="Marcador de pie de página 2">
            <a:extLst>
              <a:ext uri="{FF2B5EF4-FFF2-40B4-BE49-F238E27FC236}">
                <a16:creationId xmlns:a16="http://schemas.microsoft.com/office/drawing/2014/main" id="{CD7E6D9E-8D50-6F84-9B36-CA2E896977AB}"/>
              </a:ext>
            </a:extLst>
          </p:cNvPr>
          <p:cNvSpPr>
            <a:spLocks noGrp="1"/>
          </p:cNvSpPr>
          <p:nvPr>
            <p:ph type="ftr" sz="quarter" idx="11"/>
          </p:nvPr>
        </p:nvSpPr>
        <p:spPr/>
        <p:txBody>
          <a:bodyPr/>
          <a:lstStyle/>
          <a:p>
            <a:endParaRPr lang="es-US"/>
          </a:p>
        </p:txBody>
      </p:sp>
      <p:sp>
        <p:nvSpPr>
          <p:cNvPr id="4" name="Marcador de número de diapositiva 3">
            <a:extLst>
              <a:ext uri="{FF2B5EF4-FFF2-40B4-BE49-F238E27FC236}">
                <a16:creationId xmlns:a16="http://schemas.microsoft.com/office/drawing/2014/main" id="{3C33606A-D2AA-79DE-C85C-D312965BFE1F}"/>
              </a:ext>
            </a:extLst>
          </p:cNvPr>
          <p:cNvSpPr>
            <a:spLocks noGrp="1"/>
          </p:cNvSpPr>
          <p:nvPr>
            <p:ph type="sldNum" sz="quarter" idx="12"/>
          </p:nvPr>
        </p:nvSpPr>
        <p:spPr/>
        <p:txBody>
          <a:bodyPr/>
          <a:lstStyle/>
          <a:p>
            <a:fld id="{D1FBF5D0-DC20-BD49-9381-CFB254E4B982}" type="slidenum">
              <a:rPr lang="es-US" smtClean="0"/>
              <a:t>‹Nº›</a:t>
            </a:fld>
            <a:endParaRPr lang="es-US"/>
          </a:p>
        </p:txBody>
      </p:sp>
    </p:spTree>
    <p:extLst>
      <p:ext uri="{BB962C8B-B14F-4D97-AF65-F5344CB8AC3E}">
        <p14:creationId xmlns:p14="http://schemas.microsoft.com/office/powerpoint/2010/main" val="3757198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5554AE9-5116-04AC-2EF9-E136320ED578}"/>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US"/>
          </a:p>
        </p:txBody>
      </p:sp>
      <p:sp>
        <p:nvSpPr>
          <p:cNvPr id="3" name="Marcador de contenido 2">
            <a:extLst>
              <a:ext uri="{FF2B5EF4-FFF2-40B4-BE49-F238E27FC236}">
                <a16:creationId xmlns:a16="http://schemas.microsoft.com/office/drawing/2014/main" id="{3F65DFE8-834B-6238-9724-53D8B05EDE6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texto 3">
            <a:extLst>
              <a:ext uri="{FF2B5EF4-FFF2-40B4-BE49-F238E27FC236}">
                <a16:creationId xmlns:a16="http://schemas.microsoft.com/office/drawing/2014/main" id="{0BB6C8CB-CDE2-B293-0CBB-AF9EEE47F3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7B6665CF-E3C9-DB7A-DE45-1DDA092EBC84}"/>
              </a:ext>
            </a:extLst>
          </p:cNvPr>
          <p:cNvSpPr>
            <a:spLocks noGrp="1"/>
          </p:cNvSpPr>
          <p:nvPr>
            <p:ph type="dt" sz="half" idx="10"/>
          </p:nvPr>
        </p:nvSpPr>
        <p:spPr/>
        <p:txBody>
          <a:bodyPr/>
          <a:lstStyle/>
          <a:p>
            <a:fld id="{FB8FF10E-C62D-3B42-B0DF-D3E20E2A2381}" type="datetimeFigureOut">
              <a:rPr lang="es-US" smtClean="0"/>
              <a:t>2/14/2024</a:t>
            </a:fld>
            <a:endParaRPr lang="es-US"/>
          </a:p>
        </p:txBody>
      </p:sp>
      <p:sp>
        <p:nvSpPr>
          <p:cNvPr id="6" name="Marcador de pie de página 5">
            <a:extLst>
              <a:ext uri="{FF2B5EF4-FFF2-40B4-BE49-F238E27FC236}">
                <a16:creationId xmlns:a16="http://schemas.microsoft.com/office/drawing/2014/main" id="{A4E8A36A-9751-89BE-B60D-B256C3630558}"/>
              </a:ext>
            </a:extLst>
          </p:cNvPr>
          <p:cNvSpPr>
            <a:spLocks noGrp="1"/>
          </p:cNvSpPr>
          <p:nvPr>
            <p:ph type="ftr" sz="quarter" idx="11"/>
          </p:nvPr>
        </p:nvSpPr>
        <p:spPr/>
        <p:txBody>
          <a:bodyPr/>
          <a:lstStyle/>
          <a:p>
            <a:endParaRPr lang="es-US"/>
          </a:p>
        </p:txBody>
      </p:sp>
      <p:sp>
        <p:nvSpPr>
          <p:cNvPr id="7" name="Marcador de número de diapositiva 6">
            <a:extLst>
              <a:ext uri="{FF2B5EF4-FFF2-40B4-BE49-F238E27FC236}">
                <a16:creationId xmlns:a16="http://schemas.microsoft.com/office/drawing/2014/main" id="{07F19760-E0DA-3132-39C7-6E0E73684BFD}"/>
              </a:ext>
            </a:extLst>
          </p:cNvPr>
          <p:cNvSpPr>
            <a:spLocks noGrp="1"/>
          </p:cNvSpPr>
          <p:nvPr>
            <p:ph type="sldNum" sz="quarter" idx="12"/>
          </p:nvPr>
        </p:nvSpPr>
        <p:spPr/>
        <p:txBody>
          <a:bodyPr/>
          <a:lstStyle/>
          <a:p>
            <a:fld id="{D1FBF5D0-DC20-BD49-9381-CFB254E4B982}" type="slidenum">
              <a:rPr lang="es-US" smtClean="0"/>
              <a:t>‹Nº›</a:t>
            </a:fld>
            <a:endParaRPr lang="es-US"/>
          </a:p>
        </p:txBody>
      </p:sp>
    </p:spTree>
    <p:extLst>
      <p:ext uri="{BB962C8B-B14F-4D97-AF65-F5344CB8AC3E}">
        <p14:creationId xmlns:p14="http://schemas.microsoft.com/office/powerpoint/2010/main" val="1409414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B91972C-BE4F-3938-289F-6134BC973AEA}"/>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US"/>
          </a:p>
        </p:txBody>
      </p:sp>
      <p:sp>
        <p:nvSpPr>
          <p:cNvPr id="3" name="Marcador de posición de imagen 2">
            <a:extLst>
              <a:ext uri="{FF2B5EF4-FFF2-40B4-BE49-F238E27FC236}">
                <a16:creationId xmlns:a16="http://schemas.microsoft.com/office/drawing/2014/main" id="{18B5A8A0-7F3C-1B93-18BF-28642D4935E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US"/>
          </a:p>
        </p:txBody>
      </p:sp>
      <p:sp>
        <p:nvSpPr>
          <p:cNvPr id="4" name="Marcador de texto 3">
            <a:extLst>
              <a:ext uri="{FF2B5EF4-FFF2-40B4-BE49-F238E27FC236}">
                <a16:creationId xmlns:a16="http://schemas.microsoft.com/office/drawing/2014/main" id="{5386430A-581E-809B-AD37-281A53CBA7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C157584E-B1CA-C3DB-FDCE-FD81D361A1CC}"/>
              </a:ext>
            </a:extLst>
          </p:cNvPr>
          <p:cNvSpPr>
            <a:spLocks noGrp="1"/>
          </p:cNvSpPr>
          <p:nvPr>
            <p:ph type="dt" sz="half" idx="10"/>
          </p:nvPr>
        </p:nvSpPr>
        <p:spPr/>
        <p:txBody>
          <a:bodyPr/>
          <a:lstStyle/>
          <a:p>
            <a:fld id="{FB8FF10E-C62D-3B42-B0DF-D3E20E2A2381}" type="datetimeFigureOut">
              <a:rPr lang="es-US" smtClean="0"/>
              <a:t>2/14/2024</a:t>
            </a:fld>
            <a:endParaRPr lang="es-US"/>
          </a:p>
        </p:txBody>
      </p:sp>
      <p:sp>
        <p:nvSpPr>
          <p:cNvPr id="6" name="Marcador de pie de página 5">
            <a:extLst>
              <a:ext uri="{FF2B5EF4-FFF2-40B4-BE49-F238E27FC236}">
                <a16:creationId xmlns:a16="http://schemas.microsoft.com/office/drawing/2014/main" id="{38BFEB5B-3CC4-7EFC-B1A2-00B5A5D0B546}"/>
              </a:ext>
            </a:extLst>
          </p:cNvPr>
          <p:cNvSpPr>
            <a:spLocks noGrp="1"/>
          </p:cNvSpPr>
          <p:nvPr>
            <p:ph type="ftr" sz="quarter" idx="11"/>
          </p:nvPr>
        </p:nvSpPr>
        <p:spPr/>
        <p:txBody>
          <a:bodyPr/>
          <a:lstStyle/>
          <a:p>
            <a:endParaRPr lang="es-US"/>
          </a:p>
        </p:txBody>
      </p:sp>
      <p:sp>
        <p:nvSpPr>
          <p:cNvPr id="7" name="Marcador de número de diapositiva 6">
            <a:extLst>
              <a:ext uri="{FF2B5EF4-FFF2-40B4-BE49-F238E27FC236}">
                <a16:creationId xmlns:a16="http://schemas.microsoft.com/office/drawing/2014/main" id="{D04075C3-7BDB-DFE2-9BE4-AF15D23D2A5C}"/>
              </a:ext>
            </a:extLst>
          </p:cNvPr>
          <p:cNvSpPr>
            <a:spLocks noGrp="1"/>
          </p:cNvSpPr>
          <p:nvPr>
            <p:ph type="sldNum" sz="quarter" idx="12"/>
          </p:nvPr>
        </p:nvSpPr>
        <p:spPr/>
        <p:txBody>
          <a:bodyPr/>
          <a:lstStyle/>
          <a:p>
            <a:fld id="{D1FBF5D0-DC20-BD49-9381-CFB254E4B982}" type="slidenum">
              <a:rPr lang="es-US" smtClean="0"/>
              <a:t>‹Nº›</a:t>
            </a:fld>
            <a:endParaRPr lang="es-US"/>
          </a:p>
        </p:txBody>
      </p:sp>
    </p:spTree>
    <p:extLst>
      <p:ext uri="{BB962C8B-B14F-4D97-AF65-F5344CB8AC3E}">
        <p14:creationId xmlns:p14="http://schemas.microsoft.com/office/powerpoint/2010/main" val="4099275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39BC3178-D885-75FE-DE72-15DD4C89400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MX"/>
              <a:t>Haz clic para modificar el estilo de título del patrón</a:t>
            </a:r>
            <a:endParaRPr lang="es-US"/>
          </a:p>
        </p:txBody>
      </p:sp>
      <p:sp>
        <p:nvSpPr>
          <p:cNvPr id="3" name="Marcador de texto 2">
            <a:extLst>
              <a:ext uri="{FF2B5EF4-FFF2-40B4-BE49-F238E27FC236}">
                <a16:creationId xmlns:a16="http://schemas.microsoft.com/office/drawing/2014/main" id="{C61920D7-7896-4F91-C089-E1C122906B8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fecha 3">
            <a:extLst>
              <a:ext uri="{FF2B5EF4-FFF2-40B4-BE49-F238E27FC236}">
                <a16:creationId xmlns:a16="http://schemas.microsoft.com/office/drawing/2014/main" id="{252EB632-5F5F-733A-563C-EC95CA4E07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B8FF10E-C62D-3B42-B0DF-D3E20E2A2381}" type="datetimeFigureOut">
              <a:rPr lang="es-US" smtClean="0"/>
              <a:t>2/14/2024</a:t>
            </a:fld>
            <a:endParaRPr lang="es-US"/>
          </a:p>
        </p:txBody>
      </p:sp>
      <p:sp>
        <p:nvSpPr>
          <p:cNvPr id="5" name="Marcador de pie de página 4">
            <a:extLst>
              <a:ext uri="{FF2B5EF4-FFF2-40B4-BE49-F238E27FC236}">
                <a16:creationId xmlns:a16="http://schemas.microsoft.com/office/drawing/2014/main" id="{34ECED0F-6418-D648-A6AD-B221164EB8B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US"/>
          </a:p>
        </p:txBody>
      </p:sp>
      <p:sp>
        <p:nvSpPr>
          <p:cNvPr id="6" name="Marcador de número de diapositiva 5">
            <a:extLst>
              <a:ext uri="{FF2B5EF4-FFF2-40B4-BE49-F238E27FC236}">
                <a16:creationId xmlns:a16="http://schemas.microsoft.com/office/drawing/2014/main" id="{5D7DA2AD-D194-9BEA-9C01-C4CB6A93C54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1FBF5D0-DC20-BD49-9381-CFB254E4B982}" type="slidenum">
              <a:rPr lang="es-US" smtClean="0"/>
              <a:t>‹Nº›</a:t>
            </a:fld>
            <a:endParaRPr lang="es-US"/>
          </a:p>
        </p:txBody>
      </p:sp>
    </p:spTree>
    <p:extLst>
      <p:ext uri="{BB962C8B-B14F-4D97-AF65-F5344CB8AC3E}">
        <p14:creationId xmlns:p14="http://schemas.microsoft.com/office/powerpoint/2010/main" val="8729788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8" Type="http://schemas.openxmlformats.org/officeDocument/2006/relationships/customXml" Target="../ink/ink5.xml" /><Relationship Id="rId13" Type="http://schemas.openxmlformats.org/officeDocument/2006/relationships/image" Target="../media/image8.png" /><Relationship Id="rId18" Type="http://schemas.openxmlformats.org/officeDocument/2006/relationships/customXml" Target="../ink/ink10.xml" /><Relationship Id="rId26" Type="http://schemas.openxmlformats.org/officeDocument/2006/relationships/customXml" Target="../ink/ink16.xml" /><Relationship Id="rId3" Type="http://schemas.openxmlformats.org/officeDocument/2006/relationships/customXml" Target="../ink/ink1.xml" /><Relationship Id="rId21" Type="http://schemas.openxmlformats.org/officeDocument/2006/relationships/image" Target="../media/image12.png" /><Relationship Id="rId34" Type="http://schemas.openxmlformats.org/officeDocument/2006/relationships/image" Target="../media/image16.png" /><Relationship Id="rId7" Type="http://schemas.openxmlformats.org/officeDocument/2006/relationships/customXml" Target="../ink/ink4.xml" /><Relationship Id="rId12" Type="http://schemas.openxmlformats.org/officeDocument/2006/relationships/customXml" Target="../ink/ink7.xml" /><Relationship Id="rId17" Type="http://schemas.openxmlformats.org/officeDocument/2006/relationships/image" Target="../media/image10.png" /><Relationship Id="rId25" Type="http://schemas.openxmlformats.org/officeDocument/2006/relationships/customXml" Target="../ink/ink15.xml" /><Relationship Id="rId33" Type="http://schemas.openxmlformats.org/officeDocument/2006/relationships/customXml" Target="../ink/ink20.xml" /><Relationship Id="rId2" Type="http://schemas.openxmlformats.org/officeDocument/2006/relationships/image" Target="../media/image4.jpeg" /><Relationship Id="rId16" Type="http://schemas.openxmlformats.org/officeDocument/2006/relationships/customXml" Target="../ink/ink9.xml" /><Relationship Id="rId20" Type="http://schemas.openxmlformats.org/officeDocument/2006/relationships/customXml" Target="../ink/ink11.xml" /><Relationship Id="rId29" Type="http://schemas.openxmlformats.org/officeDocument/2006/relationships/customXml" Target="../ink/ink18.xml" /><Relationship Id="rId1" Type="http://schemas.openxmlformats.org/officeDocument/2006/relationships/slideLayout" Target="../slideLayouts/slideLayout2.xml" /><Relationship Id="rId6" Type="http://schemas.openxmlformats.org/officeDocument/2006/relationships/customXml" Target="../ink/ink3.xml" /><Relationship Id="rId11" Type="http://schemas.openxmlformats.org/officeDocument/2006/relationships/image" Target="../media/image7.png" /><Relationship Id="rId24" Type="http://schemas.openxmlformats.org/officeDocument/2006/relationships/customXml" Target="../ink/ink14.xml" /><Relationship Id="rId32" Type="http://schemas.openxmlformats.org/officeDocument/2006/relationships/image" Target="../media/image15.png" /><Relationship Id="rId5" Type="http://schemas.openxmlformats.org/officeDocument/2006/relationships/customXml" Target="../ink/ink2.xml" /><Relationship Id="rId15" Type="http://schemas.openxmlformats.org/officeDocument/2006/relationships/image" Target="../media/image9.png" /><Relationship Id="rId23" Type="http://schemas.openxmlformats.org/officeDocument/2006/relationships/customXml" Target="../ink/ink13.xml" /><Relationship Id="rId28" Type="http://schemas.openxmlformats.org/officeDocument/2006/relationships/image" Target="../media/image13.png" /><Relationship Id="rId36" Type="http://schemas.openxmlformats.org/officeDocument/2006/relationships/image" Target="../media/image17.png" /><Relationship Id="rId10" Type="http://schemas.openxmlformats.org/officeDocument/2006/relationships/customXml" Target="../ink/ink6.xml" /><Relationship Id="rId19" Type="http://schemas.openxmlformats.org/officeDocument/2006/relationships/image" Target="../media/image11.png" /><Relationship Id="rId31" Type="http://schemas.openxmlformats.org/officeDocument/2006/relationships/customXml" Target="../ink/ink19.xml" /><Relationship Id="rId4" Type="http://schemas.openxmlformats.org/officeDocument/2006/relationships/image" Target="../media/image5.png" /><Relationship Id="rId9" Type="http://schemas.openxmlformats.org/officeDocument/2006/relationships/image" Target="../media/image6.png" /><Relationship Id="rId14" Type="http://schemas.openxmlformats.org/officeDocument/2006/relationships/customXml" Target="../ink/ink8.xml" /><Relationship Id="rId22" Type="http://schemas.openxmlformats.org/officeDocument/2006/relationships/customXml" Target="../ink/ink12.xml" /><Relationship Id="rId27" Type="http://schemas.openxmlformats.org/officeDocument/2006/relationships/customXml" Target="../ink/ink17.xml" /><Relationship Id="rId30" Type="http://schemas.openxmlformats.org/officeDocument/2006/relationships/image" Target="../media/image14.png" /><Relationship Id="rId35" Type="http://schemas.openxmlformats.org/officeDocument/2006/relationships/customXml" Target="../ink/ink2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6" name="Rectangle 8">
            <a:extLst>
              <a:ext uri="{FF2B5EF4-FFF2-40B4-BE49-F238E27FC236}">
                <a16:creationId xmlns:a16="http://schemas.microsoft.com/office/drawing/2014/main" id="{9089EED9-F54D-4F20-A2C6-949DE41769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10">
            <a:extLst>
              <a:ext uri="{FF2B5EF4-FFF2-40B4-BE49-F238E27FC236}">
                <a16:creationId xmlns:a16="http://schemas.microsoft.com/office/drawing/2014/main" id="{7E46F721-3785-414D-8697-16AF490E68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6000" cy="6858000"/>
          </a:xfrm>
          <a:prstGeom prst="rect">
            <a:avLst/>
          </a:pr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96B6EE6F-7E76-3674-F363-5E3AC709C345}"/>
              </a:ext>
            </a:extLst>
          </p:cNvPr>
          <p:cNvSpPr>
            <a:spLocks noGrp="1"/>
          </p:cNvSpPr>
          <p:nvPr>
            <p:ph type="ctrTitle"/>
          </p:nvPr>
        </p:nvSpPr>
        <p:spPr>
          <a:xfrm>
            <a:off x="7946337" y="-1216984"/>
            <a:ext cx="3728828" cy="2380681"/>
          </a:xfrm>
        </p:spPr>
        <p:txBody>
          <a:bodyPr anchor="b">
            <a:normAutofit/>
          </a:bodyPr>
          <a:lstStyle/>
          <a:p>
            <a:r>
              <a:rPr lang="es-US" sz="3600" dirty="0">
                <a:solidFill>
                  <a:srgbClr val="FFB2E7"/>
                </a:solidFill>
              </a:rPr>
              <a:t>Tarjeta de San Valentín </a:t>
            </a:r>
          </a:p>
        </p:txBody>
      </p:sp>
      <p:sp>
        <p:nvSpPr>
          <p:cNvPr id="3" name="Subtítulo 2">
            <a:extLst>
              <a:ext uri="{FF2B5EF4-FFF2-40B4-BE49-F238E27FC236}">
                <a16:creationId xmlns:a16="http://schemas.microsoft.com/office/drawing/2014/main" id="{F859ECAB-0C8E-0610-407E-A0E6EF4FBE9E}"/>
              </a:ext>
            </a:extLst>
          </p:cNvPr>
          <p:cNvSpPr>
            <a:spLocks noGrp="1"/>
          </p:cNvSpPr>
          <p:nvPr>
            <p:ph type="subTitle" idx="1"/>
          </p:nvPr>
        </p:nvSpPr>
        <p:spPr>
          <a:xfrm>
            <a:off x="8480996" y="1091005"/>
            <a:ext cx="2895600" cy="1289676"/>
          </a:xfrm>
        </p:spPr>
        <p:txBody>
          <a:bodyPr anchor="t">
            <a:normAutofit fontScale="25000" lnSpcReduction="20000"/>
          </a:bodyPr>
          <a:lstStyle/>
          <a:p>
            <a:r>
              <a:rPr lang="es-US" sz="6400" dirty="0">
                <a:solidFill>
                  <a:schemeClr val="tx1">
                    <a:lumMod val="85000"/>
                    <a:lumOff val="15000"/>
                  </a:schemeClr>
                </a:solidFill>
              </a:rPr>
              <a:t>Para: Taymi Guadalupe Sotelo Gonzales </a:t>
            </a:r>
          </a:p>
          <a:p>
            <a:r>
              <a:rPr lang="es-US" sz="5600" dirty="0">
                <a:solidFill>
                  <a:schemeClr val="tx1">
                    <a:lumMod val="85000"/>
                    <a:lumOff val="15000"/>
                  </a:schemeClr>
                </a:solidFill>
              </a:rPr>
              <a:t>Holis, espero que te encuentres muy bien, tu sabes que te quiero muchisimo aunque ya no estemos en la misma escuela siempre serás esa persona tan especial para mi.</a:t>
            </a:r>
          </a:p>
          <a:p>
            <a:r>
              <a:rPr lang="es-US" sz="5600" dirty="0">
                <a:solidFill>
                  <a:schemeClr val="tx1">
                    <a:lumMod val="85000"/>
                    <a:lumOff val="15000"/>
                  </a:schemeClr>
                </a:solidFill>
              </a:rPr>
              <a:t> Gracias por siempre estar a mi lado y apoyarme en todo, también por ésos momentos felices, tristes, divertidas, incómodos y un poco raros, eres una niña amable, linda, divertida, honesta, leal.</a:t>
            </a:r>
          </a:p>
        </p:txBody>
      </p:sp>
      <p:pic>
        <p:nvPicPr>
          <p:cNvPr id="4" name="Imagen 3">
            <a:extLst>
              <a:ext uri="{FF2B5EF4-FFF2-40B4-BE49-F238E27FC236}">
                <a16:creationId xmlns:a16="http://schemas.microsoft.com/office/drawing/2014/main" id="{5C87FAB9-5DA1-3C1A-E9D8-A7963EB557F8}"/>
              </a:ext>
            </a:extLst>
          </p:cNvPr>
          <p:cNvPicPr>
            <a:picLocks noChangeAspect="1"/>
          </p:cNvPicPr>
          <p:nvPr/>
        </p:nvPicPr>
        <p:blipFill rotWithShape="1">
          <a:blip r:embed="rId2">
            <a:extLst>
              <a:ext uri="{28A0092B-C50C-407E-A947-70E740481C1C}">
                <a14:useLocalDpi xmlns:a14="http://schemas.microsoft.com/office/drawing/2010/main" val="0"/>
              </a:ext>
            </a:extLst>
          </a:blip>
          <a:srcRect l="4058" r="2890" b="2"/>
          <a:stretch/>
        </p:blipFill>
        <p:spPr>
          <a:xfrm>
            <a:off x="20" y="1"/>
            <a:ext cx="7665573" cy="6857999"/>
          </a:xfrm>
          <a:custGeom>
            <a:avLst/>
            <a:gdLst/>
            <a:ahLst/>
            <a:cxnLst/>
            <a:rect l="l" t="t" r="r" b="b"/>
            <a:pathLst>
              <a:path w="7665593" h="6857999">
                <a:moveTo>
                  <a:pt x="0" y="0"/>
                </a:moveTo>
                <a:lnTo>
                  <a:pt x="7363783" y="0"/>
                </a:lnTo>
                <a:lnTo>
                  <a:pt x="7372954" y="18152"/>
                </a:lnTo>
                <a:cubicBezTo>
                  <a:pt x="7378508" y="27417"/>
                  <a:pt x="7383821" y="35694"/>
                  <a:pt x="7386404" y="41707"/>
                </a:cubicBezTo>
                <a:lnTo>
                  <a:pt x="7389058" y="60832"/>
                </a:lnTo>
                <a:lnTo>
                  <a:pt x="7394074" y="60137"/>
                </a:lnTo>
                <a:lnTo>
                  <a:pt x="7394443" y="67241"/>
                </a:lnTo>
                <a:lnTo>
                  <a:pt x="7394565" y="83099"/>
                </a:lnTo>
                <a:cubicBezTo>
                  <a:pt x="7395324" y="92994"/>
                  <a:pt x="7394122" y="120511"/>
                  <a:pt x="7395957" y="130584"/>
                </a:cubicBezTo>
                <a:cubicBezTo>
                  <a:pt x="7401306" y="133490"/>
                  <a:pt x="7404223" y="137975"/>
                  <a:pt x="7405574" y="143540"/>
                </a:cubicBezTo>
                <a:lnTo>
                  <a:pt x="7405725" y="155795"/>
                </a:lnTo>
                <a:lnTo>
                  <a:pt x="7418615" y="226869"/>
                </a:lnTo>
                <a:lnTo>
                  <a:pt x="7419579" y="236641"/>
                </a:lnTo>
                <a:lnTo>
                  <a:pt x="7423900" y="241933"/>
                </a:lnTo>
                <a:cubicBezTo>
                  <a:pt x="7424763" y="245974"/>
                  <a:pt x="7424206" y="257579"/>
                  <a:pt x="7424760" y="260885"/>
                </a:cubicBezTo>
                <a:cubicBezTo>
                  <a:pt x="7425580" y="261177"/>
                  <a:pt x="7426400" y="261469"/>
                  <a:pt x="7427220" y="261761"/>
                </a:cubicBezTo>
                <a:cubicBezTo>
                  <a:pt x="7431152" y="272291"/>
                  <a:pt x="7444241" y="311893"/>
                  <a:pt x="7448344" y="324055"/>
                </a:cubicBezTo>
                <a:cubicBezTo>
                  <a:pt x="7444563" y="326484"/>
                  <a:pt x="7450535" y="331924"/>
                  <a:pt x="7451833" y="334727"/>
                </a:cubicBezTo>
                <a:cubicBezTo>
                  <a:pt x="7449286" y="335161"/>
                  <a:pt x="7448510" y="341947"/>
                  <a:pt x="7450776" y="343948"/>
                </a:cubicBezTo>
                <a:cubicBezTo>
                  <a:pt x="7463202" y="391652"/>
                  <a:pt x="7437523" y="367773"/>
                  <a:pt x="7453791" y="395003"/>
                </a:cubicBezTo>
                <a:cubicBezTo>
                  <a:pt x="7454869" y="399820"/>
                  <a:pt x="7453841" y="403723"/>
                  <a:pt x="7451939" y="407147"/>
                </a:cubicBezTo>
                <a:lnTo>
                  <a:pt x="7448030" y="412254"/>
                </a:lnTo>
                <a:lnTo>
                  <a:pt x="7455416" y="432021"/>
                </a:lnTo>
                <a:cubicBezTo>
                  <a:pt x="7457991" y="441758"/>
                  <a:pt x="7459699" y="452007"/>
                  <a:pt x="7460479" y="462523"/>
                </a:cubicBezTo>
                <a:cubicBezTo>
                  <a:pt x="7455275" y="464882"/>
                  <a:pt x="7462669" y="473136"/>
                  <a:pt x="7464133" y="477020"/>
                </a:cubicBezTo>
                <a:cubicBezTo>
                  <a:pt x="7460734" y="477060"/>
                  <a:pt x="7459104" y="485663"/>
                  <a:pt x="7461914" y="488716"/>
                </a:cubicBezTo>
                <a:cubicBezTo>
                  <a:pt x="7474065" y="552879"/>
                  <a:pt x="7442314" y="516775"/>
                  <a:pt x="7461353" y="555280"/>
                </a:cubicBezTo>
                <a:cubicBezTo>
                  <a:pt x="7462345" y="561721"/>
                  <a:pt x="7460642" y="566553"/>
                  <a:pt x="7457829" y="570585"/>
                </a:cubicBezTo>
                <a:lnTo>
                  <a:pt x="7450804" y="577839"/>
                </a:lnTo>
                <a:lnTo>
                  <a:pt x="7453309" y="583524"/>
                </a:lnTo>
                <a:cubicBezTo>
                  <a:pt x="7453505" y="604977"/>
                  <a:pt x="7446306" y="611303"/>
                  <a:pt x="7453558" y="623785"/>
                </a:cubicBezTo>
                <a:cubicBezTo>
                  <a:pt x="7438483" y="642230"/>
                  <a:pt x="7452055" y="636019"/>
                  <a:pt x="7454362" y="650049"/>
                </a:cubicBezTo>
                <a:cubicBezTo>
                  <a:pt x="7457368" y="661117"/>
                  <a:pt x="7463152" y="640798"/>
                  <a:pt x="7464006" y="651645"/>
                </a:cubicBezTo>
                <a:cubicBezTo>
                  <a:pt x="7460114" y="663380"/>
                  <a:pt x="7472201" y="662829"/>
                  <a:pt x="7467442" y="675032"/>
                </a:cubicBezTo>
                <a:cubicBezTo>
                  <a:pt x="7458335" y="672068"/>
                  <a:pt x="7469207" y="699114"/>
                  <a:pt x="7461251" y="699956"/>
                </a:cubicBezTo>
                <a:cubicBezTo>
                  <a:pt x="7472628" y="710321"/>
                  <a:pt x="7458614" y="715529"/>
                  <a:pt x="7462119" y="729331"/>
                </a:cubicBezTo>
                <a:cubicBezTo>
                  <a:pt x="7466423" y="735831"/>
                  <a:pt x="7467162" y="740521"/>
                  <a:pt x="7462533" y="746910"/>
                </a:cubicBezTo>
                <a:cubicBezTo>
                  <a:pt x="7483486" y="776851"/>
                  <a:pt x="7463470" y="765024"/>
                  <a:pt x="7471529" y="793043"/>
                </a:cubicBezTo>
                <a:cubicBezTo>
                  <a:pt x="7480002" y="817184"/>
                  <a:pt x="7485500" y="844550"/>
                  <a:pt x="7505730" y="867898"/>
                </a:cubicBezTo>
                <a:cubicBezTo>
                  <a:pt x="7511461" y="872184"/>
                  <a:pt x="7513630" y="882707"/>
                  <a:pt x="7510576" y="891400"/>
                </a:cubicBezTo>
                <a:cubicBezTo>
                  <a:pt x="7510049" y="892894"/>
                  <a:pt x="7509385" y="894278"/>
                  <a:pt x="7508604" y="895508"/>
                </a:cubicBezTo>
                <a:cubicBezTo>
                  <a:pt x="7511698" y="915692"/>
                  <a:pt x="7525520" y="989520"/>
                  <a:pt x="7529143" y="1012510"/>
                </a:cubicBezTo>
                <a:cubicBezTo>
                  <a:pt x="7521781" y="1014371"/>
                  <a:pt x="7535067" y="1025997"/>
                  <a:pt x="7530347" y="1033444"/>
                </a:cubicBezTo>
                <a:cubicBezTo>
                  <a:pt x="7526204" y="1038777"/>
                  <a:pt x="7529270" y="1043549"/>
                  <a:pt x="7529596" y="1049120"/>
                </a:cubicBezTo>
                <a:cubicBezTo>
                  <a:pt x="7526339" y="1056460"/>
                  <a:pt x="7532220" y="1080398"/>
                  <a:pt x="7536437" y="1086639"/>
                </a:cubicBezTo>
                <a:cubicBezTo>
                  <a:pt x="7551094" y="1101553"/>
                  <a:pt x="7540210" y="1135442"/>
                  <a:pt x="7551438" y="1147834"/>
                </a:cubicBezTo>
                <a:cubicBezTo>
                  <a:pt x="7553086" y="1152330"/>
                  <a:pt x="7553752" y="1156729"/>
                  <a:pt x="7553808" y="1161047"/>
                </a:cubicBezTo>
                <a:lnTo>
                  <a:pt x="7552572" y="1173130"/>
                </a:lnTo>
                <a:lnTo>
                  <a:pt x="7549434" y="1176566"/>
                </a:lnTo>
                <a:lnTo>
                  <a:pt x="7550211" y="1183950"/>
                </a:lnTo>
                <a:lnTo>
                  <a:pt x="7549733" y="1186066"/>
                </a:lnTo>
                <a:cubicBezTo>
                  <a:pt x="7548807" y="1190108"/>
                  <a:pt x="7548001" y="1194099"/>
                  <a:pt x="7547683" y="1198047"/>
                </a:cubicBezTo>
                <a:cubicBezTo>
                  <a:pt x="7563423" y="1192855"/>
                  <a:pt x="7547566" y="1230782"/>
                  <a:pt x="7560295" y="1219849"/>
                </a:cubicBezTo>
                <a:cubicBezTo>
                  <a:pt x="7561281" y="1240644"/>
                  <a:pt x="7573138" y="1224782"/>
                  <a:pt x="7561835" y="1249779"/>
                </a:cubicBezTo>
                <a:cubicBezTo>
                  <a:pt x="7574707" y="1282065"/>
                  <a:pt x="7569916" y="1332957"/>
                  <a:pt x="7589445" y="1358245"/>
                </a:cubicBezTo>
                <a:cubicBezTo>
                  <a:pt x="7581989" y="1355103"/>
                  <a:pt x="7576204" y="1368711"/>
                  <a:pt x="7579904" y="1378136"/>
                </a:cubicBezTo>
                <a:cubicBezTo>
                  <a:pt x="7550647" y="1367117"/>
                  <a:pt x="7606267" y="1415404"/>
                  <a:pt x="7586303" y="1423699"/>
                </a:cubicBezTo>
                <a:cubicBezTo>
                  <a:pt x="7604838" y="1424108"/>
                  <a:pt x="7636267" y="1466352"/>
                  <a:pt x="7621059" y="1486236"/>
                </a:cubicBezTo>
                <a:cubicBezTo>
                  <a:pt x="7624771" y="1516526"/>
                  <a:pt x="7640092" y="1537976"/>
                  <a:pt x="7633966" y="1569734"/>
                </a:cubicBezTo>
                <a:cubicBezTo>
                  <a:pt x="7636447" y="1570719"/>
                  <a:pt x="7638522" y="1572334"/>
                  <a:pt x="7640304" y="1574384"/>
                </a:cubicBezTo>
                <a:lnTo>
                  <a:pt x="7644628" y="1581242"/>
                </a:lnTo>
                <a:lnTo>
                  <a:pt x="7644313" y="1582567"/>
                </a:lnTo>
                <a:cubicBezTo>
                  <a:pt x="7644257" y="1587776"/>
                  <a:pt x="7645302" y="1590443"/>
                  <a:pt x="7646831" y="1591983"/>
                </a:cubicBezTo>
                <a:cubicBezTo>
                  <a:pt x="7647577" y="1592347"/>
                  <a:pt x="7648323" y="1592711"/>
                  <a:pt x="7649069" y="1593074"/>
                </a:cubicBezTo>
                <a:lnTo>
                  <a:pt x="7651326" y="1599230"/>
                </a:lnTo>
                <a:lnTo>
                  <a:pt x="7657195" y="1610539"/>
                </a:lnTo>
                <a:lnTo>
                  <a:pt x="7656957" y="1613422"/>
                </a:lnTo>
                <a:lnTo>
                  <a:pt x="7663730" y="1631673"/>
                </a:lnTo>
                <a:lnTo>
                  <a:pt x="7663189" y="1632289"/>
                </a:lnTo>
                <a:cubicBezTo>
                  <a:pt x="7662131" y="1634085"/>
                  <a:pt x="7661641" y="1636199"/>
                  <a:pt x="7662326" y="1639024"/>
                </a:cubicBezTo>
                <a:cubicBezTo>
                  <a:pt x="7651979" y="1640024"/>
                  <a:pt x="7659188" y="1642819"/>
                  <a:pt x="7662125" y="1651067"/>
                </a:cubicBezTo>
                <a:cubicBezTo>
                  <a:pt x="7646711" y="1654462"/>
                  <a:pt x="7660667" y="1674670"/>
                  <a:pt x="7653812" y="1683345"/>
                </a:cubicBezTo>
                <a:cubicBezTo>
                  <a:pt x="7656316" y="1689330"/>
                  <a:pt x="7658683" y="1695719"/>
                  <a:pt x="7660803" y="1702414"/>
                </a:cubicBezTo>
                <a:lnTo>
                  <a:pt x="7661867" y="1756201"/>
                </a:lnTo>
                <a:lnTo>
                  <a:pt x="7649453" y="1812530"/>
                </a:lnTo>
                <a:cubicBezTo>
                  <a:pt x="7649183" y="1833366"/>
                  <a:pt x="7644573" y="1851408"/>
                  <a:pt x="7647823" y="1869041"/>
                </a:cubicBezTo>
                <a:cubicBezTo>
                  <a:pt x="7644238" y="1876204"/>
                  <a:pt x="7642789" y="1882956"/>
                  <a:pt x="7648156" y="1889503"/>
                </a:cubicBezTo>
                <a:cubicBezTo>
                  <a:pt x="7646365" y="1908946"/>
                  <a:pt x="7638702" y="1913653"/>
                  <a:pt x="7644679" y="1925974"/>
                </a:cubicBezTo>
                <a:cubicBezTo>
                  <a:pt x="7632281" y="1936898"/>
                  <a:pt x="7637013" y="1937545"/>
                  <a:pt x="7640564" y="1942678"/>
                </a:cubicBezTo>
                <a:lnTo>
                  <a:pt x="7640816" y="1943410"/>
                </a:lnTo>
                <a:lnTo>
                  <a:pt x="7639044" y="1944904"/>
                </a:lnTo>
                <a:lnTo>
                  <a:pt x="7638223" y="1947993"/>
                </a:lnTo>
                <a:lnTo>
                  <a:pt x="7638752" y="1956430"/>
                </a:lnTo>
                <a:lnTo>
                  <a:pt x="7639407" y="1959603"/>
                </a:lnTo>
                <a:cubicBezTo>
                  <a:pt x="7639690" y="1961788"/>
                  <a:pt x="7639658" y="1963239"/>
                  <a:pt x="7639396" y="1964244"/>
                </a:cubicBezTo>
                <a:lnTo>
                  <a:pt x="7639249" y="1964361"/>
                </a:lnTo>
                <a:lnTo>
                  <a:pt x="7639521" y="1968708"/>
                </a:lnTo>
                <a:cubicBezTo>
                  <a:pt x="7640315" y="1976045"/>
                  <a:pt x="7641402" y="1983186"/>
                  <a:pt x="7642694" y="1989983"/>
                </a:cubicBezTo>
                <a:cubicBezTo>
                  <a:pt x="7634556" y="1995729"/>
                  <a:pt x="7644169" y="2020842"/>
                  <a:pt x="7628828" y="2018094"/>
                </a:cubicBezTo>
                <a:cubicBezTo>
                  <a:pt x="7630116" y="2027262"/>
                  <a:pt x="7636485" y="2032807"/>
                  <a:pt x="7626423" y="2029720"/>
                </a:cubicBezTo>
                <a:cubicBezTo>
                  <a:pt x="7626559" y="2032738"/>
                  <a:pt x="7625703" y="2034598"/>
                  <a:pt x="7624364" y="2035929"/>
                </a:cubicBezTo>
                <a:lnTo>
                  <a:pt x="7623733" y="2036314"/>
                </a:lnTo>
                <a:lnTo>
                  <a:pt x="7626847" y="2056711"/>
                </a:lnTo>
                <a:lnTo>
                  <a:pt x="7626090" y="2059419"/>
                </a:lnTo>
                <a:lnTo>
                  <a:pt x="7629618" y="2072712"/>
                </a:lnTo>
                <a:lnTo>
                  <a:pt x="7630641" y="2079581"/>
                </a:lnTo>
                <a:lnTo>
                  <a:pt x="7632577" y="2081522"/>
                </a:lnTo>
                <a:cubicBezTo>
                  <a:pt x="7633753" y="2083617"/>
                  <a:pt x="7634261" y="2086620"/>
                  <a:pt x="7633251" y="2091658"/>
                </a:cubicBezTo>
                <a:lnTo>
                  <a:pt x="7632707" y="2092825"/>
                </a:lnTo>
                <a:lnTo>
                  <a:pt x="7635575" y="2101184"/>
                </a:lnTo>
                <a:cubicBezTo>
                  <a:pt x="7636900" y="2103876"/>
                  <a:pt x="7638586" y="2106260"/>
                  <a:pt x="7640772" y="2108190"/>
                </a:cubicBezTo>
                <a:cubicBezTo>
                  <a:pt x="7629093" y="2136655"/>
                  <a:pt x="7639778" y="2163513"/>
                  <a:pt x="7637758" y="2194409"/>
                </a:cubicBezTo>
                <a:cubicBezTo>
                  <a:pt x="7619585" y="2207765"/>
                  <a:pt x="7641835" y="2261154"/>
                  <a:pt x="7659453" y="2268824"/>
                </a:cubicBezTo>
                <a:cubicBezTo>
                  <a:pt x="7644015" y="2268997"/>
                  <a:pt x="7665037" y="2307714"/>
                  <a:pt x="7665583" y="2317700"/>
                </a:cubicBezTo>
                <a:cubicBezTo>
                  <a:pt x="7665764" y="2321029"/>
                  <a:pt x="7663671" y="2321166"/>
                  <a:pt x="7657195" y="2315619"/>
                </a:cubicBezTo>
                <a:cubicBezTo>
                  <a:pt x="7658997" y="2326231"/>
                  <a:pt x="7650972" y="2337185"/>
                  <a:pt x="7644431" y="2331209"/>
                </a:cubicBezTo>
                <a:cubicBezTo>
                  <a:pt x="7658433" y="2363448"/>
                  <a:pt x="7644510" y="2411031"/>
                  <a:pt x="7650869" y="2447461"/>
                </a:cubicBezTo>
                <a:cubicBezTo>
                  <a:pt x="7635485" y="2467322"/>
                  <a:pt x="7649719" y="2456555"/>
                  <a:pt x="7646841" y="2477156"/>
                </a:cubicBezTo>
                <a:cubicBezTo>
                  <a:pt x="7661004" y="2471521"/>
                  <a:pt x="7638896" y="2502164"/>
                  <a:pt x="7654880" y="2503292"/>
                </a:cubicBezTo>
                <a:cubicBezTo>
                  <a:pt x="7653849" y="2507005"/>
                  <a:pt x="7652348" y="2510567"/>
                  <a:pt x="7650720" y="2514131"/>
                </a:cubicBezTo>
                <a:lnTo>
                  <a:pt x="7649876" y="2516003"/>
                </a:lnTo>
                <a:lnTo>
                  <a:pt x="7649263" y="2523483"/>
                </a:lnTo>
                <a:lnTo>
                  <a:pt x="7645633" y="2525592"/>
                </a:lnTo>
                <a:lnTo>
                  <a:pt x="7642233" y="2536851"/>
                </a:lnTo>
                <a:cubicBezTo>
                  <a:pt x="7641494" y="2541069"/>
                  <a:pt x="7641323" y="2545607"/>
                  <a:pt x="7642069" y="2550622"/>
                </a:cubicBezTo>
                <a:cubicBezTo>
                  <a:pt x="7648404" y="2562959"/>
                  <a:pt x="7640640" y="2582170"/>
                  <a:pt x="7641110" y="2599544"/>
                </a:cubicBezTo>
                <a:lnTo>
                  <a:pt x="7643071" y="2607523"/>
                </a:lnTo>
                <a:lnTo>
                  <a:pt x="7639801" y="2633566"/>
                </a:lnTo>
                <a:cubicBezTo>
                  <a:pt x="7639166" y="2640978"/>
                  <a:pt x="7638833" y="2648672"/>
                  <a:pt x="7639065" y="2656773"/>
                </a:cubicBezTo>
                <a:lnTo>
                  <a:pt x="7640624" y="2671810"/>
                </a:lnTo>
                <a:lnTo>
                  <a:pt x="7639332" y="2675751"/>
                </a:lnTo>
                <a:cubicBezTo>
                  <a:pt x="7639476" y="2682617"/>
                  <a:pt x="7644027" y="2691703"/>
                  <a:pt x="7638498" y="2690893"/>
                </a:cubicBezTo>
                <a:lnTo>
                  <a:pt x="7640415" y="2698606"/>
                </a:lnTo>
                <a:lnTo>
                  <a:pt x="7636002" y="2706218"/>
                </a:lnTo>
                <a:cubicBezTo>
                  <a:pt x="7634978" y="2707053"/>
                  <a:pt x="7633887" y="2707679"/>
                  <a:pt x="7632770" y="2708079"/>
                </a:cubicBezTo>
                <a:lnTo>
                  <a:pt x="7634220" y="2718854"/>
                </a:lnTo>
                <a:lnTo>
                  <a:pt x="7631061" y="2727688"/>
                </a:lnTo>
                <a:lnTo>
                  <a:pt x="7633127" y="2735389"/>
                </a:lnTo>
                <a:lnTo>
                  <a:pt x="7632661" y="2738584"/>
                </a:lnTo>
                <a:lnTo>
                  <a:pt x="7631098" y="2746529"/>
                </a:lnTo>
                <a:cubicBezTo>
                  <a:pt x="7630002" y="2750602"/>
                  <a:pt x="7628681" y="2755160"/>
                  <a:pt x="7627624" y="2760235"/>
                </a:cubicBezTo>
                <a:lnTo>
                  <a:pt x="7627140" y="2764511"/>
                </a:lnTo>
                <a:lnTo>
                  <a:pt x="7621827" y="2773820"/>
                </a:lnTo>
                <a:cubicBezTo>
                  <a:pt x="7617811" y="2780593"/>
                  <a:pt x="7615104" y="2785923"/>
                  <a:pt x="7617284" y="2791840"/>
                </a:cubicBezTo>
                <a:cubicBezTo>
                  <a:pt x="7612094" y="2801924"/>
                  <a:pt x="7597550" y="2808970"/>
                  <a:pt x="7601430" y="2823567"/>
                </a:cubicBezTo>
                <a:cubicBezTo>
                  <a:pt x="7594841" y="2819137"/>
                  <a:pt x="7600633" y="2839778"/>
                  <a:pt x="7593865" y="2842217"/>
                </a:cubicBezTo>
                <a:cubicBezTo>
                  <a:pt x="7588415" y="2843342"/>
                  <a:pt x="7588901" y="2849866"/>
                  <a:pt x="7586893" y="2854834"/>
                </a:cubicBezTo>
                <a:cubicBezTo>
                  <a:pt x="7581327" y="2858374"/>
                  <a:pt x="7576244" y="2883372"/>
                  <a:pt x="7577046" y="2892075"/>
                </a:cubicBezTo>
                <a:cubicBezTo>
                  <a:pt x="7582584" y="2916606"/>
                  <a:pt x="7560175" y="2936338"/>
                  <a:pt x="7564026" y="2955950"/>
                </a:cubicBezTo>
                <a:cubicBezTo>
                  <a:pt x="7563501" y="2961086"/>
                  <a:pt x="7562240" y="2965343"/>
                  <a:pt x="7560529" y="2969031"/>
                </a:cubicBezTo>
                <a:lnTo>
                  <a:pt x="7554631" y="2978222"/>
                </a:lnTo>
                <a:lnTo>
                  <a:pt x="7550747" y="2978564"/>
                </a:lnTo>
                <a:lnTo>
                  <a:pt x="7548359" y="2985429"/>
                </a:lnTo>
                <a:lnTo>
                  <a:pt x="7547120" y="2986826"/>
                </a:lnTo>
                <a:cubicBezTo>
                  <a:pt x="7544741" y="2989483"/>
                  <a:pt x="7542480" y="2992194"/>
                  <a:pt x="7540621" y="2995267"/>
                </a:cubicBezTo>
                <a:cubicBezTo>
                  <a:pt x="7555200" y="3003715"/>
                  <a:pt x="7527208" y="3022799"/>
                  <a:pt x="7541739" y="3023946"/>
                </a:cubicBezTo>
                <a:cubicBezTo>
                  <a:pt x="7534059" y="3042303"/>
                  <a:pt x="7549904" y="3038579"/>
                  <a:pt x="7530781" y="3050462"/>
                </a:cubicBezTo>
                <a:cubicBezTo>
                  <a:pt x="7527838" y="3088204"/>
                  <a:pt x="7503338" y="3127251"/>
                  <a:pt x="7508515" y="3164510"/>
                </a:cubicBezTo>
                <a:cubicBezTo>
                  <a:pt x="7503888" y="3155782"/>
                  <a:pt x="7493770" y="3162549"/>
                  <a:pt x="7492866" y="3173520"/>
                </a:cubicBezTo>
                <a:cubicBezTo>
                  <a:pt x="7474179" y="3140376"/>
                  <a:pt x="7498581" y="3226463"/>
                  <a:pt x="7479395" y="3217191"/>
                </a:cubicBezTo>
                <a:cubicBezTo>
                  <a:pt x="7493905" y="3232643"/>
                  <a:pt x="7501608" y="3293915"/>
                  <a:pt x="7481475" y="3298298"/>
                </a:cubicBezTo>
                <a:cubicBezTo>
                  <a:pt x="7472089" y="3326890"/>
                  <a:pt x="7475493" y="3357480"/>
                  <a:pt x="7457722" y="3379292"/>
                </a:cubicBezTo>
                <a:cubicBezTo>
                  <a:pt x="7459285" y="3382143"/>
                  <a:pt x="7460273" y="3385199"/>
                  <a:pt x="7460850" y="3388381"/>
                </a:cubicBezTo>
                <a:lnTo>
                  <a:pt x="7461482" y="3397694"/>
                </a:lnTo>
                <a:lnTo>
                  <a:pt x="7460695" y="3398556"/>
                </a:lnTo>
                <a:cubicBezTo>
                  <a:pt x="7458532" y="3402904"/>
                  <a:pt x="7458275" y="3406007"/>
                  <a:pt x="7458858" y="3408553"/>
                </a:cubicBezTo>
                <a:lnTo>
                  <a:pt x="7460185" y="3411299"/>
                </a:lnTo>
                <a:lnTo>
                  <a:pt x="7459468" y="3418333"/>
                </a:lnTo>
                <a:lnTo>
                  <a:pt x="7459515" y="3432662"/>
                </a:lnTo>
                <a:lnTo>
                  <a:pt x="7458154" y="3434902"/>
                </a:lnTo>
                <a:lnTo>
                  <a:pt x="7456091" y="3455825"/>
                </a:lnTo>
                <a:cubicBezTo>
                  <a:pt x="7455865" y="3455850"/>
                  <a:pt x="7455638" y="3455877"/>
                  <a:pt x="7455413" y="3455903"/>
                </a:cubicBezTo>
                <a:cubicBezTo>
                  <a:pt x="7453843" y="3456557"/>
                  <a:pt x="7452596" y="3457940"/>
                  <a:pt x="7451989" y="3460886"/>
                </a:cubicBezTo>
                <a:cubicBezTo>
                  <a:pt x="7443388" y="3453296"/>
                  <a:pt x="7447961" y="3461529"/>
                  <a:pt x="7446929" y="3470886"/>
                </a:cubicBezTo>
                <a:cubicBezTo>
                  <a:pt x="7433341" y="3461186"/>
                  <a:pt x="7436171" y="3489615"/>
                  <a:pt x="7427213" y="3491353"/>
                </a:cubicBezTo>
                <a:cubicBezTo>
                  <a:pt x="7426761" y="3498443"/>
                  <a:pt x="7426037" y="3505767"/>
                  <a:pt x="7424990" y="3513143"/>
                </a:cubicBezTo>
                <a:lnTo>
                  <a:pt x="7424186" y="3517424"/>
                </a:lnTo>
                <a:cubicBezTo>
                  <a:pt x="7424132" y="3517438"/>
                  <a:pt x="7424077" y="3517453"/>
                  <a:pt x="7424024" y="3517467"/>
                </a:cubicBezTo>
                <a:cubicBezTo>
                  <a:pt x="7423536" y="3518305"/>
                  <a:pt x="7423153" y="3519678"/>
                  <a:pt x="7422883" y="3521896"/>
                </a:cubicBezTo>
                <a:lnTo>
                  <a:pt x="7422723" y="3525229"/>
                </a:lnTo>
                <a:lnTo>
                  <a:pt x="7421163" y="3533534"/>
                </a:lnTo>
                <a:lnTo>
                  <a:pt x="7419650" y="3536108"/>
                </a:lnTo>
                <a:lnTo>
                  <a:pt x="7417640" y="3536718"/>
                </a:lnTo>
                <a:lnTo>
                  <a:pt x="7417697" y="3537534"/>
                </a:lnTo>
                <a:cubicBezTo>
                  <a:pt x="7419749" y="3544077"/>
                  <a:pt x="7423989" y="3546875"/>
                  <a:pt x="7409814" y="3551598"/>
                </a:cubicBezTo>
                <a:cubicBezTo>
                  <a:pt x="7412376" y="3566128"/>
                  <a:pt x="7404108" y="3567090"/>
                  <a:pt x="7397719" y="3584844"/>
                </a:cubicBezTo>
                <a:cubicBezTo>
                  <a:pt x="7401116" y="3593573"/>
                  <a:pt x="7398130" y="3599358"/>
                  <a:pt x="7393057" y="3604546"/>
                </a:cubicBezTo>
                <a:cubicBezTo>
                  <a:pt x="7391792" y="3622895"/>
                  <a:pt x="7383125" y="3638008"/>
                  <a:pt x="7377811" y="3657793"/>
                </a:cubicBezTo>
                <a:cubicBezTo>
                  <a:pt x="7379886" y="3680874"/>
                  <a:pt x="7366255" y="3689531"/>
                  <a:pt x="7360624" y="3710685"/>
                </a:cubicBezTo>
                <a:cubicBezTo>
                  <a:pt x="7367950" y="3731637"/>
                  <a:pt x="7347999" y="3723947"/>
                  <a:pt x="7341489" y="3734006"/>
                </a:cubicBezTo>
                <a:lnTo>
                  <a:pt x="7340478" y="3737028"/>
                </a:lnTo>
                <a:lnTo>
                  <a:pt x="7340489" y="3745476"/>
                </a:lnTo>
                <a:lnTo>
                  <a:pt x="7340950" y="3748687"/>
                </a:lnTo>
                <a:cubicBezTo>
                  <a:pt x="7341098" y="3750887"/>
                  <a:pt x="7340976" y="3752333"/>
                  <a:pt x="7340653" y="3753314"/>
                </a:cubicBezTo>
                <a:lnTo>
                  <a:pt x="7340500" y="3753419"/>
                </a:lnTo>
                <a:lnTo>
                  <a:pt x="7340506" y="3757774"/>
                </a:lnTo>
                <a:cubicBezTo>
                  <a:pt x="7340847" y="3765147"/>
                  <a:pt x="7341495" y="3772345"/>
                  <a:pt x="7342369" y="3779218"/>
                </a:cubicBezTo>
                <a:cubicBezTo>
                  <a:pt x="7333890" y="3784348"/>
                  <a:pt x="7341949" y="3810090"/>
                  <a:pt x="7326800" y="3806225"/>
                </a:cubicBezTo>
                <a:cubicBezTo>
                  <a:pt x="7327524" y="3815461"/>
                  <a:pt x="7333545" y="3821456"/>
                  <a:pt x="7323686" y="3817640"/>
                </a:cubicBezTo>
                <a:cubicBezTo>
                  <a:pt x="7323637" y="3820659"/>
                  <a:pt x="7322668" y="3822449"/>
                  <a:pt x="7321247" y="3823678"/>
                </a:cubicBezTo>
                <a:lnTo>
                  <a:pt x="7320595" y="3824018"/>
                </a:lnTo>
                <a:lnTo>
                  <a:pt x="7322453" y="3844579"/>
                </a:lnTo>
                <a:lnTo>
                  <a:pt x="7321532" y="3847225"/>
                </a:lnTo>
                <a:lnTo>
                  <a:pt x="7324238" y="3860736"/>
                </a:lnTo>
                <a:lnTo>
                  <a:pt x="7324840" y="3867658"/>
                </a:lnTo>
                <a:lnTo>
                  <a:pt x="7326655" y="3869733"/>
                </a:lnTo>
                <a:cubicBezTo>
                  <a:pt x="7327701" y="3871909"/>
                  <a:pt x="7328023" y="3874942"/>
                  <a:pt x="7326706" y="3879891"/>
                </a:cubicBezTo>
                <a:lnTo>
                  <a:pt x="7326093" y="3881013"/>
                </a:lnTo>
                <a:lnTo>
                  <a:pt x="7328442" y="3889558"/>
                </a:lnTo>
                <a:cubicBezTo>
                  <a:pt x="7329602" y="3892339"/>
                  <a:pt x="7331138" y="3894839"/>
                  <a:pt x="7333203" y="3896924"/>
                </a:cubicBezTo>
                <a:cubicBezTo>
                  <a:pt x="7319795" y="3924445"/>
                  <a:pt x="7328820" y="3952004"/>
                  <a:pt x="7324908" y="3982658"/>
                </a:cubicBezTo>
                <a:cubicBezTo>
                  <a:pt x="7325522" y="4017325"/>
                  <a:pt x="7327874" y="4041416"/>
                  <a:pt x="7327588" y="4064228"/>
                </a:cubicBezTo>
                <a:cubicBezTo>
                  <a:pt x="7328735" y="4074940"/>
                  <a:pt x="7329351" y="4153102"/>
                  <a:pt x="7323186" y="4146664"/>
                </a:cubicBezTo>
                <a:cubicBezTo>
                  <a:pt x="7335189" y="4179829"/>
                  <a:pt x="7318370" y="4199117"/>
                  <a:pt x="7322488" y="4235901"/>
                </a:cubicBezTo>
                <a:cubicBezTo>
                  <a:pt x="7305909" y="4254573"/>
                  <a:pt x="7320783" y="4244884"/>
                  <a:pt x="7316645" y="4265209"/>
                </a:cubicBezTo>
                <a:cubicBezTo>
                  <a:pt x="7331133" y="4260631"/>
                  <a:pt x="7307179" y="4289560"/>
                  <a:pt x="7323069" y="4291857"/>
                </a:cubicBezTo>
                <a:cubicBezTo>
                  <a:pt x="7321814" y="4295483"/>
                  <a:pt x="7320095" y="4298923"/>
                  <a:pt x="7318251" y="4302359"/>
                </a:cubicBezTo>
                <a:lnTo>
                  <a:pt x="7317295" y="4304161"/>
                </a:lnTo>
                <a:lnTo>
                  <a:pt x="7316223" y="4311573"/>
                </a:lnTo>
                <a:lnTo>
                  <a:pt x="7312469" y="4313411"/>
                </a:lnTo>
                <a:lnTo>
                  <a:pt x="7306447" y="4403491"/>
                </a:lnTo>
                <a:cubicBezTo>
                  <a:pt x="7308849" y="4411399"/>
                  <a:pt x="7308497" y="4436984"/>
                  <a:pt x="7303688" y="4442497"/>
                </a:cubicBezTo>
                <a:cubicBezTo>
                  <a:pt x="7302637" y="4447969"/>
                  <a:pt x="7304327" y="4453942"/>
                  <a:pt x="7299181" y="4457128"/>
                </a:cubicBezTo>
                <a:cubicBezTo>
                  <a:pt x="7296154" y="4469016"/>
                  <a:pt x="7289197" y="4496240"/>
                  <a:pt x="7285530" y="4513823"/>
                </a:cubicBezTo>
                <a:cubicBezTo>
                  <a:pt x="7288769" y="4518560"/>
                  <a:pt x="7287100" y="4524649"/>
                  <a:pt x="7284412" y="4532609"/>
                </a:cubicBezTo>
                <a:lnTo>
                  <a:pt x="7282601" y="4540125"/>
                </a:lnTo>
                <a:lnTo>
                  <a:pt x="7291785" y="4563650"/>
                </a:lnTo>
                <a:lnTo>
                  <a:pt x="7284191" y="4636427"/>
                </a:lnTo>
                <a:lnTo>
                  <a:pt x="7292797" y="4672055"/>
                </a:lnTo>
                <a:cubicBezTo>
                  <a:pt x="7294304" y="4686552"/>
                  <a:pt x="7294421" y="4700466"/>
                  <a:pt x="7295425" y="4713953"/>
                </a:cubicBezTo>
                <a:cubicBezTo>
                  <a:pt x="7296104" y="4744441"/>
                  <a:pt x="7280378" y="4723911"/>
                  <a:pt x="7292574" y="4762180"/>
                </a:cubicBezTo>
                <a:cubicBezTo>
                  <a:pt x="7286719" y="4766152"/>
                  <a:pt x="7286266" y="4770971"/>
                  <a:pt x="7288689" y="4779168"/>
                </a:cubicBezTo>
                <a:cubicBezTo>
                  <a:pt x="7288592" y="4793971"/>
                  <a:pt x="7274303" y="4792486"/>
                  <a:pt x="7282355" y="4807636"/>
                </a:cubicBezTo>
                <a:cubicBezTo>
                  <a:pt x="7278556" y="4806204"/>
                  <a:pt x="7277539" y="4813202"/>
                  <a:pt x="7276505" y="4819678"/>
                </a:cubicBezTo>
                <a:lnTo>
                  <a:pt x="7273752" y="4823797"/>
                </a:lnTo>
                <a:lnTo>
                  <a:pt x="7283683" y="4847794"/>
                </a:lnTo>
                <a:cubicBezTo>
                  <a:pt x="7296832" y="4890479"/>
                  <a:pt x="7302379" y="4941877"/>
                  <a:pt x="7311552" y="4978326"/>
                </a:cubicBezTo>
                <a:cubicBezTo>
                  <a:pt x="7284161" y="4998846"/>
                  <a:pt x="7309660" y="4989594"/>
                  <a:pt x="7304880" y="5015024"/>
                </a:cubicBezTo>
                <a:cubicBezTo>
                  <a:pt x="7330355" y="5012307"/>
                  <a:pt x="7291032" y="5044485"/>
                  <a:pt x="7319932" y="5050993"/>
                </a:cubicBezTo>
                <a:cubicBezTo>
                  <a:pt x="7318148" y="5055414"/>
                  <a:pt x="7315506" y="5059493"/>
                  <a:pt x="7312641" y="5063537"/>
                </a:cubicBezTo>
                <a:lnTo>
                  <a:pt x="7311153" y="5065661"/>
                </a:lnTo>
                <a:lnTo>
                  <a:pt x="7310197" y="5075032"/>
                </a:lnTo>
                <a:lnTo>
                  <a:pt x="7303683" y="5076576"/>
                </a:lnTo>
                <a:lnTo>
                  <a:pt x="7297768" y="5089898"/>
                </a:lnTo>
                <a:cubicBezTo>
                  <a:pt x="7296519" y="5095057"/>
                  <a:pt x="7296302" y="5100805"/>
                  <a:pt x="7297750" y="5107454"/>
                </a:cubicBezTo>
                <a:cubicBezTo>
                  <a:pt x="7309447" y="5125240"/>
                  <a:pt x="7295812" y="5147341"/>
                  <a:pt x="7297014" y="5169708"/>
                </a:cubicBezTo>
                <a:lnTo>
                  <a:pt x="7300719" y="5180532"/>
                </a:lnTo>
                <a:lnTo>
                  <a:pt x="7295705" y="5210620"/>
                </a:lnTo>
                <a:lnTo>
                  <a:pt x="7296901" y="5212749"/>
                </a:lnTo>
                <a:cubicBezTo>
                  <a:pt x="7296704" y="5218058"/>
                  <a:pt x="7294377" y="5228574"/>
                  <a:pt x="7294523" y="5242477"/>
                </a:cubicBezTo>
                <a:lnTo>
                  <a:pt x="7297776" y="5296160"/>
                </a:lnTo>
                <a:lnTo>
                  <a:pt x="7289955" y="5304499"/>
                </a:lnTo>
                <a:lnTo>
                  <a:pt x="7286210" y="5305374"/>
                </a:lnTo>
                <a:lnTo>
                  <a:pt x="7286995" y="5320092"/>
                </a:lnTo>
                <a:lnTo>
                  <a:pt x="7281550" y="5330613"/>
                </a:lnTo>
                <a:lnTo>
                  <a:pt x="7285354" y="5340890"/>
                </a:lnTo>
                <a:lnTo>
                  <a:pt x="7281914" y="5354491"/>
                </a:lnTo>
                <a:cubicBezTo>
                  <a:pt x="7280017" y="5359352"/>
                  <a:pt x="7277725" y="5364763"/>
                  <a:pt x="7275918" y="5370917"/>
                </a:cubicBezTo>
                <a:lnTo>
                  <a:pt x="7267655" y="5384350"/>
                </a:lnTo>
                <a:lnTo>
                  <a:pt x="7263791" y="5406610"/>
                </a:lnTo>
                <a:cubicBezTo>
                  <a:pt x="7260956" y="5423841"/>
                  <a:pt x="7257650" y="5440271"/>
                  <a:pt x="7251522" y="5456222"/>
                </a:cubicBezTo>
                <a:cubicBezTo>
                  <a:pt x="7253699" y="5469913"/>
                  <a:pt x="7252931" y="5482529"/>
                  <a:pt x="7242311" y="5493751"/>
                </a:cubicBezTo>
                <a:cubicBezTo>
                  <a:pt x="7236636" y="5529727"/>
                  <a:pt x="7245809" y="5539513"/>
                  <a:pt x="7231835" y="5561252"/>
                </a:cubicBezTo>
                <a:cubicBezTo>
                  <a:pt x="7236311" y="5568555"/>
                  <a:pt x="7238499" y="5573475"/>
                  <a:pt x="7239152" y="5577121"/>
                </a:cubicBezTo>
                <a:cubicBezTo>
                  <a:pt x="7241111" y="5588065"/>
                  <a:pt x="7229268" y="5587525"/>
                  <a:pt x="7224043" y="5605355"/>
                </a:cubicBezTo>
                <a:cubicBezTo>
                  <a:pt x="7216774" y="5624244"/>
                  <a:pt x="7213225" y="5590845"/>
                  <a:pt x="7209229" y="5609118"/>
                </a:cubicBezTo>
                <a:cubicBezTo>
                  <a:pt x="7212098" y="5628346"/>
                  <a:pt x="7194168" y="5628785"/>
                  <a:pt x="7198222" y="5648700"/>
                </a:cubicBezTo>
                <a:cubicBezTo>
                  <a:pt x="7212577" y="5642705"/>
                  <a:pt x="7189541" y="5689259"/>
                  <a:pt x="7201221" y="5689771"/>
                </a:cubicBezTo>
                <a:cubicBezTo>
                  <a:pt x="7181618" y="5708428"/>
                  <a:pt x="7201258" y="5715573"/>
                  <a:pt x="7192555" y="5739098"/>
                </a:cubicBezTo>
                <a:cubicBezTo>
                  <a:pt x="7184486" y="5750478"/>
                  <a:pt x="7182208" y="5758416"/>
                  <a:pt x="7187522" y="5768603"/>
                </a:cubicBezTo>
                <a:cubicBezTo>
                  <a:pt x="7148692" y="5821144"/>
                  <a:pt x="7181577" y="5799065"/>
                  <a:pt x="7162500" y="5846928"/>
                </a:cubicBezTo>
                <a:lnTo>
                  <a:pt x="7160827" y="5850799"/>
                </a:lnTo>
                <a:lnTo>
                  <a:pt x="7163312" y="5866636"/>
                </a:lnTo>
                <a:cubicBezTo>
                  <a:pt x="7163884" y="5867070"/>
                  <a:pt x="7164455" y="5867505"/>
                  <a:pt x="7165029" y="5867939"/>
                </a:cubicBezTo>
                <a:lnTo>
                  <a:pt x="7142501" y="5914339"/>
                </a:lnTo>
                <a:lnTo>
                  <a:pt x="7143151" y="5921221"/>
                </a:lnTo>
                <a:lnTo>
                  <a:pt x="7123808" y="5950546"/>
                </a:lnTo>
                <a:lnTo>
                  <a:pt x="7116299" y="5966186"/>
                </a:lnTo>
                <a:lnTo>
                  <a:pt x="7106117" y="5983669"/>
                </a:lnTo>
                <a:lnTo>
                  <a:pt x="7109622" y="5995569"/>
                </a:lnTo>
                <a:cubicBezTo>
                  <a:pt x="7114727" y="6023526"/>
                  <a:pt x="7092983" y="6067450"/>
                  <a:pt x="7116605" y="6077139"/>
                </a:cubicBezTo>
                <a:cubicBezTo>
                  <a:pt x="7102148" y="6089933"/>
                  <a:pt x="7125501" y="6101908"/>
                  <a:pt x="7127573" y="6115892"/>
                </a:cubicBezTo>
                <a:cubicBezTo>
                  <a:pt x="7118381" y="6127056"/>
                  <a:pt x="7126331" y="6132595"/>
                  <a:pt x="7128098" y="6142737"/>
                </a:cubicBezTo>
                <a:cubicBezTo>
                  <a:pt x="7122429" y="6147329"/>
                  <a:pt x="7122724" y="6155912"/>
                  <a:pt x="7129375" y="6158833"/>
                </a:cubicBezTo>
                <a:cubicBezTo>
                  <a:pt x="7144709" y="6154689"/>
                  <a:pt x="7137060" y="6184499"/>
                  <a:pt x="7147635" y="6186714"/>
                </a:cubicBezTo>
                <a:cubicBezTo>
                  <a:pt x="7149842" y="6204016"/>
                  <a:pt x="7136414" y="6279145"/>
                  <a:pt x="7153343" y="6291871"/>
                </a:cubicBezTo>
                <a:cubicBezTo>
                  <a:pt x="7161381" y="6326852"/>
                  <a:pt x="7134450" y="6377408"/>
                  <a:pt x="7134923" y="6392273"/>
                </a:cubicBezTo>
                <a:cubicBezTo>
                  <a:pt x="7103997" y="6407024"/>
                  <a:pt x="7185503" y="6478818"/>
                  <a:pt x="7187236" y="6541940"/>
                </a:cubicBezTo>
                <a:cubicBezTo>
                  <a:pt x="7184250" y="6550446"/>
                  <a:pt x="7184290" y="6554993"/>
                  <a:pt x="7191340" y="6557275"/>
                </a:cubicBezTo>
                <a:cubicBezTo>
                  <a:pt x="7195412" y="6573685"/>
                  <a:pt x="7202070" y="6606060"/>
                  <a:pt x="7211670" y="6640404"/>
                </a:cubicBezTo>
                <a:cubicBezTo>
                  <a:pt x="7219591" y="6666216"/>
                  <a:pt x="7212698" y="6793331"/>
                  <a:pt x="7221085" y="6827708"/>
                </a:cubicBezTo>
                <a:lnTo>
                  <a:pt x="7227698" y="6857999"/>
                </a:lnTo>
                <a:lnTo>
                  <a:pt x="0" y="6857999"/>
                </a:lnTo>
                <a:close/>
              </a:path>
            </a:pathLst>
          </a:custGeom>
        </p:spPr>
      </p:pic>
    </p:spTree>
    <p:extLst>
      <p:ext uri="{BB962C8B-B14F-4D97-AF65-F5344CB8AC3E}">
        <p14:creationId xmlns:p14="http://schemas.microsoft.com/office/powerpoint/2010/main" val="236113703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0" name="Slide Background">
            <a:extLst>
              <a:ext uri="{FF2B5EF4-FFF2-40B4-BE49-F238E27FC236}">
                <a16:creationId xmlns:a16="http://schemas.microsoft.com/office/drawing/2014/main" id="{3ECBE1F1-D69B-4AFA-ABD5-8E41720EF6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Marcador de contenido 3">
            <a:extLst>
              <a:ext uri="{FF2B5EF4-FFF2-40B4-BE49-F238E27FC236}">
                <a16:creationId xmlns:a16="http://schemas.microsoft.com/office/drawing/2014/main" id="{A636E3C5-8CCD-662F-98F2-D2C93505375E}"/>
              </a:ext>
            </a:extLst>
          </p:cNvPr>
          <p:cNvPicPr>
            <a:picLocks noChangeAspect="1"/>
          </p:cNvPicPr>
          <p:nvPr/>
        </p:nvPicPr>
        <p:blipFill rotWithShape="1">
          <a:blip r:embed="rId2">
            <a:extLst>
              <a:ext uri="{28A0092B-C50C-407E-A947-70E740481C1C}">
                <a14:useLocalDpi xmlns:a14="http://schemas.microsoft.com/office/drawing/2010/main" val="0"/>
              </a:ext>
            </a:extLst>
          </a:blip>
          <a:srcRect l="21078" r="33"/>
          <a:stretch/>
        </p:blipFill>
        <p:spPr>
          <a:xfrm>
            <a:off x="-1" y="-2"/>
            <a:ext cx="5410198" cy="6858002"/>
          </a:xfrm>
          <a:prstGeom prst="rect">
            <a:avLst/>
          </a:prstGeom>
        </p:spPr>
      </p:pic>
      <p:sp useBgFill="1">
        <p:nvSpPr>
          <p:cNvPr id="41" name="Rectangle 12">
            <a:extLst>
              <a:ext uri="{FF2B5EF4-FFF2-40B4-BE49-F238E27FC236}">
                <a16:creationId xmlns:a16="http://schemas.microsoft.com/office/drawing/2014/main" id="{603A6265-E10C-4B85-9C20-E75FCAF9CC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0197" y="-1"/>
            <a:ext cx="6781802" cy="2286000"/>
          </a:xfrm>
          <a:prstGeom prst="rect">
            <a:avLst/>
          </a:prstGeom>
          <a:ln>
            <a:noFill/>
          </a:ln>
          <a:effectLst>
            <a:outerShdw blurRad="355600" dist="152400" sx="95000" sy="95000" algn="t" rotWithShape="0">
              <a:srgbClr val="000000">
                <a:alpha val="29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ítulo 1">
            <a:extLst>
              <a:ext uri="{FF2B5EF4-FFF2-40B4-BE49-F238E27FC236}">
                <a16:creationId xmlns:a16="http://schemas.microsoft.com/office/drawing/2014/main" id="{982865FD-DFB7-2C46-2C2C-114097ED7529}"/>
              </a:ext>
            </a:extLst>
          </p:cNvPr>
          <p:cNvSpPr>
            <a:spLocks noGrp="1"/>
          </p:cNvSpPr>
          <p:nvPr>
            <p:ph type="title"/>
          </p:nvPr>
        </p:nvSpPr>
        <p:spPr>
          <a:xfrm>
            <a:off x="6115317" y="405685"/>
            <a:ext cx="5464968" cy="1559301"/>
          </a:xfrm>
        </p:spPr>
        <p:txBody>
          <a:bodyPr>
            <a:normAutofit/>
          </a:bodyPr>
          <a:lstStyle/>
          <a:p>
            <a:r>
              <a:rPr lang="es-US" sz="4000" dirty="0">
                <a:solidFill>
                  <a:srgbClr val="C9F0FE"/>
                </a:solidFill>
              </a:rPr>
              <a:t>Tarjeta de San Valentín </a:t>
            </a:r>
            <a:br>
              <a:rPr lang="es-US" sz="4000" dirty="0">
                <a:solidFill>
                  <a:srgbClr val="C9F0FE"/>
                </a:solidFill>
              </a:rPr>
            </a:br>
            <a:r>
              <a:rPr lang="es-US" sz="2000" dirty="0">
                <a:solidFill>
                  <a:srgbClr val="C9F0FE"/>
                </a:solidFill>
              </a:rPr>
              <a:t>Para: Ana Paulina </a:t>
            </a:r>
          </a:p>
        </p:txBody>
      </p:sp>
      <p:sp>
        <p:nvSpPr>
          <p:cNvPr id="43" name="Content Placeholder 7">
            <a:extLst>
              <a:ext uri="{FF2B5EF4-FFF2-40B4-BE49-F238E27FC236}">
                <a16:creationId xmlns:a16="http://schemas.microsoft.com/office/drawing/2014/main" id="{D2902227-6D3B-A3A3-1790-5626FAEE17E5}"/>
              </a:ext>
            </a:extLst>
          </p:cNvPr>
          <p:cNvSpPr>
            <a:spLocks noGrp="1"/>
          </p:cNvSpPr>
          <p:nvPr>
            <p:ph idx="1"/>
          </p:nvPr>
        </p:nvSpPr>
        <p:spPr>
          <a:xfrm>
            <a:off x="6076684" y="1660769"/>
            <a:ext cx="4696113" cy="1768231"/>
          </a:xfrm>
        </p:spPr>
        <p:txBody>
          <a:bodyPr anchor="ctr">
            <a:normAutofit/>
          </a:bodyPr>
          <a:lstStyle/>
          <a:p>
            <a:pPr marL="0" indent="0">
              <a:buNone/>
            </a:pPr>
            <a:r>
              <a:rPr lang="es-US" sz="2000" dirty="0"/>
              <a:t>Mira Ana Paulina yo te quiero mucho, me has demostrado en tan poco tiempo que eres una muy buena amiga, en tan poco tiempo te has vuelto una de mis mejores amigas se te quiere.&lt;33</a:t>
            </a:r>
            <a:endParaRPr lang="en-US" sz="2000" dirty="0"/>
          </a:p>
        </p:txBody>
      </p:sp>
    </p:spTree>
    <p:extLst>
      <p:ext uri="{BB962C8B-B14F-4D97-AF65-F5344CB8AC3E}">
        <p14:creationId xmlns:p14="http://schemas.microsoft.com/office/powerpoint/2010/main" val="1878079419"/>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 name="Rectangle 10">
            <a:extLst>
              <a:ext uri="{FF2B5EF4-FFF2-40B4-BE49-F238E27FC236}">
                <a16:creationId xmlns:a16="http://schemas.microsoft.com/office/drawing/2014/main" id="{80DF40B2-80F7-4E71-B46C-284163F365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8ECBB71F-37C2-23BC-D585-ECAD10DF616C}"/>
              </a:ext>
            </a:extLst>
          </p:cNvPr>
          <p:cNvSpPr>
            <a:spLocks noGrp="1"/>
          </p:cNvSpPr>
          <p:nvPr>
            <p:ph type="title"/>
          </p:nvPr>
        </p:nvSpPr>
        <p:spPr>
          <a:xfrm>
            <a:off x="484075" y="-250836"/>
            <a:ext cx="3807187" cy="2228074"/>
          </a:xfrm>
        </p:spPr>
        <p:txBody>
          <a:bodyPr>
            <a:normAutofit/>
          </a:bodyPr>
          <a:lstStyle/>
          <a:p>
            <a:pPr algn="ctr"/>
            <a:r>
              <a:rPr lang="es-US" sz="4000" dirty="0">
                <a:solidFill>
                  <a:srgbClr val="FEE599"/>
                </a:solidFill>
              </a:rPr>
              <a:t>Tarjeta de San Valentín</a:t>
            </a:r>
            <a:br>
              <a:rPr lang="es-US" sz="4000" dirty="0">
                <a:solidFill>
                  <a:srgbClr val="FEE599"/>
                </a:solidFill>
              </a:rPr>
            </a:br>
            <a:r>
              <a:rPr lang="es-US" sz="2000" dirty="0">
                <a:solidFill>
                  <a:srgbClr val="FEE599"/>
                </a:solidFill>
              </a:rPr>
              <a:t>Para: Anthony</a:t>
            </a:r>
            <a:r>
              <a:rPr lang="es-US" sz="4000" dirty="0">
                <a:solidFill>
                  <a:srgbClr val="FEE599"/>
                </a:solidFill>
              </a:rPr>
              <a:t> </a:t>
            </a:r>
            <a:r>
              <a:rPr lang="es-US" sz="2000" dirty="0">
                <a:solidFill>
                  <a:srgbClr val="FEE599"/>
                </a:solidFill>
              </a:rPr>
              <a:t>Jordan </a:t>
            </a:r>
            <a:endParaRPr lang="es-US" sz="4000" dirty="0">
              <a:solidFill>
                <a:srgbClr val="FEE599"/>
              </a:solidFill>
            </a:endParaRPr>
          </a:p>
        </p:txBody>
      </p:sp>
      <p:sp>
        <p:nvSpPr>
          <p:cNvPr id="7" name="Content Placeholder 7">
            <a:extLst>
              <a:ext uri="{FF2B5EF4-FFF2-40B4-BE49-F238E27FC236}">
                <a16:creationId xmlns:a16="http://schemas.microsoft.com/office/drawing/2014/main" id="{44FF4E0B-6176-DFC6-A603-F68C46198BB1}"/>
              </a:ext>
            </a:extLst>
          </p:cNvPr>
          <p:cNvSpPr>
            <a:spLocks noGrp="1"/>
          </p:cNvSpPr>
          <p:nvPr>
            <p:ph idx="1"/>
          </p:nvPr>
        </p:nvSpPr>
        <p:spPr>
          <a:xfrm>
            <a:off x="605480" y="1857379"/>
            <a:ext cx="3799425" cy="3143241"/>
          </a:xfrm>
        </p:spPr>
        <p:txBody>
          <a:bodyPr>
            <a:normAutofit/>
          </a:bodyPr>
          <a:lstStyle/>
          <a:p>
            <a:pPr marL="0" indent="0">
              <a:buNone/>
            </a:pPr>
            <a:r>
              <a:rPr lang="es-US" sz="2000" dirty="0"/>
              <a:t>Mira Anthony me caes bien solo que ya te decidas por cuál irte, a parte de eso se agarra cura contigo y también eres buena onda bueno eso es todo.</a:t>
            </a:r>
            <a:endParaRPr lang="en-US" sz="2000" dirty="0"/>
          </a:p>
        </p:txBody>
      </p:sp>
      <p:pic>
        <p:nvPicPr>
          <p:cNvPr id="4" name="Marcador de contenido 3">
            <a:extLst>
              <a:ext uri="{FF2B5EF4-FFF2-40B4-BE49-F238E27FC236}">
                <a16:creationId xmlns:a16="http://schemas.microsoft.com/office/drawing/2014/main" id="{4B935FCC-7593-FE63-7E76-5D3D2B65885A}"/>
              </a:ext>
            </a:extLst>
          </p:cNvPr>
          <p:cNvPicPr>
            <a:picLocks noChangeAspect="1"/>
          </p:cNvPicPr>
          <p:nvPr/>
        </p:nvPicPr>
        <p:blipFill rotWithShape="1">
          <a:blip r:embed="rId2">
            <a:extLst>
              <a:ext uri="{28A0092B-C50C-407E-A947-70E740481C1C}">
                <a14:useLocalDpi xmlns:a14="http://schemas.microsoft.com/office/drawing/2010/main" val="0"/>
              </a:ext>
            </a:extLst>
          </a:blip>
          <a:srcRect t="3049" b="1457"/>
          <a:stretch/>
        </p:blipFill>
        <p:spPr>
          <a:xfrm>
            <a:off x="5010386" y="10"/>
            <a:ext cx="7181613" cy="6857990"/>
          </a:xfrm>
          <a:prstGeom prst="rect">
            <a:avLst/>
          </a:prstGeom>
          <a:effectLst/>
        </p:spPr>
      </p:pic>
    </p:spTree>
    <p:extLst>
      <p:ext uri="{BB962C8B-B14F-4D97-AF65-F5344CB8AC3E}">
        <p14:creationId xmlns:p14="http://schemas.microsoft.com/office/powerpoint/2010/main" val="20733407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83FC49-C2B8-E574-66E3-D82DFBFD3D5A}"/>
              </a:ext>
            </a:extLst>
          </p:cNvPr>
          <p:cNvSpPr>
            <a:spLocks noGrp="1"/>
          </p:cNvSpPr>
          <p:nvPr>
            <p:ph type="title"/>
          </p:nvPr>
        </p:nvSpPr>
        <p:spPr>
          <a:xfrm>
            <a:off x="838200" y="365125"/>
            <a:ext cx="10515600" cy="1325563"/>
          </a:xfrm>
        </p:spPr>
        <p:txBody>
          <a:bodyPr/>
          <a:lstStyle/>
          <a:p>
            <a:pPr algn="ctr"/>
            <a:r>
              <a:rPr lang="es-US" dirty="0">
                <a:solidFill>
                  <a:srgbClr val="FFB2E7"/>
                </a:solidFill>
              </a:rPr>
              <a:t>Gracias por su atención </a:t>
            </a:r>
            <a:br>
              <a:rPr lang="es-US" dirty="0">
                <a:solidFill>
                  <a:srgbClr val="FFB2E7"/>
                </a:solidFill>
              </a:rPr>
            </a:br>
            <a:r>
              <a:rPr lang="es-US" dirty="0">
                <a:solidFill>
                  <a:srgbClr val="FFB2E7"/>
                </a:solidFill>
              </a:rPr>
              <a:t>Se le quiere maestra Yuritza </a:t>
            </a:r>
          </a:p>
        </p:txBody>
      </p:sp>
      <p:pic>
        <p:nvPicPr>
          <p:cNvPr id="4" name="Marcador de contenido 3">
            <a:extLst>
              <a:ext uri="{FF2B5EF4-FFF2-40B4-BE49-F238E27FC236}">
                <a16:creationId xmlns:a16="http://schemas.microsoft.com/office/drawing/2014/main" id="{D4BF7166-9510-5520-808D-DDAFDBC82C6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920331" y="1905000"/>
            <a:ext cx="4351338" cy="4351338"/>
          </a:xfrm>
        </p:spPr>
      </p:pic>
      <mc:AlternateContent xmlns:mc="http://schemas.openxmlformats.org/markup-compatibility/2006">
        <mc:Choice xmlns:p14="http://schemas.microsoft.com/office/powerpoint/2010/main" Requires="p14">
          <p:contentPart p14:bwMode="auto" r:id="rId3">
            <p14:nvContentPartPr>
              <p14:cNvPr id="5" name="Entrada de lápiz 4">
                <a:extLst>
                  <a:ext uri="{FF2B5EF4-FFF2-40B4-BE49-F238E27FC236}">
                    <a16:creationId xmlns:a16="http://schemas.microsoft.com/office/drawing/2014/main" id="{18847593-4076-6DC9-AABA-B808BB0BA7D0}"/>
                  </a:ext>
                </a:extLst>
              </p14:cNvPr>
              <p14:cNvContentPartPr/>
              <p14:nvPr/>
            </p14:nvContentPartPr>
            <p14:xfrm>
              <a:off x="1030370" y="1558664"/>
              <a:ext cx="360" cy="360"/>
            </p14:xfrm>
          </p:contentPart>
        </mc:Choice>
        <mc:Fallback>
          <p:pic>
            <p:nvPicPr>
              <p:cNvPr id="5" name="Entrada de lápiz 4">
                <a:extLst>
                  <a:ext uri="{FF2B5EF4-FFF2-40B4-BE49-F238E27FC236}">
                    <a16:creationId xmlns:a16="http://schemas.microsoft.com/office/drawing/2014/main" id="{18847593-4076-6DC9-AABA-B808BB0BA7D0}"/>
                  </a:ext>
                </a:extLst>
              </p:cNvPr>
              <p:cNvPicPr/>
              <p:nvPr/>
            </p:nvPicPr>
            <p:blipFill>
              <a:blip r:embed="rId4"/>
              <a:stretch>
                <a:fillRect/>
              </a:stretch>
            </p:blipFill>
            <p:spPr>
              <a:xfrm>
                <a:off x="940730" y="1469024"/>
                <a:ext cx="180000" cy="180000"/>
              </a:xfrm>
              <a:prstGeom prst="rect">
                <a:avLst/>
              </a:prstGeom>
            </p:spPr>
          </p:pic>
        </mc:Fallback>
      </mc:AlternateContent>
      <mc:AlternateContent xmlns:mc="http://schemas.openxmlformats.org/markup-compatibility/2006">
        <mc:Choice xmlns:p14="http://schemas.microsoft.com/office/powerpoint/2010/main" Requires="p14">
          <p:contentPart p14:bwMode="auto" r:id="rId5">
            <p14:nvContentPartPr>
              <p14:cNvPr id="6" name="Entrada de lápiz 5">
                <a:extLst>
                  <a:ext uri="{FF2B5EF4-FFF2-40B4-BE49-F238E27FC236}">
                    <a16:creationId xmlns:a16="http://schemas.microsoft.com/office/drawing/2014/main" id="{56587368-4C77-A771-7038-FBB513E53D81}"/>
                  </a:ext>
                </a:extLst>
              </p14:cNvPr>
              <p14:cNvContentPartPr/>
              <p14:nvPr/>
            </p14:nvContentPartPr>
            <p14:xfrm>
              <a:off x="10867010" y="5269544"/>
              <a:ext cx="360" cy="360"/>
            </p14:xfrm>
          </p:contentPart>
        </mc:Choice>
        <mc:Fallback>
          <p:pic>
            <p:nvPicPr>
              <p:cNvPr id="6" name="Entrada de lápiz 5">
                <a:extLst>
                  <a:ext uri="{FF2B5EF4-FFF2-40B4-BE49-F238E27FC236}">
                    <a16:creationId xmlns:a16="http://schemas.microsoft.com/office/drawing/2014/main" id="{56587368-4C77-A771-7038-FBB513E53D81}"/>
                  </a:ext>
                </a:extLst>
              </p:cNvPr>
              <p:cNvPicPr/>
              <p:nvPr/>
            </p:nvPicPr>
            <p:blipFill>
              <a:blip r:embed="rId4"/>
              <a:stretch>
                <a:fillRect/>
              </a:stretch>
            </p:blipFill>
            <p:spPr>
              <a:xfrm>
                <a:off x="10777370" y="5179544"/>
                <a:ext cx="180000" cy="180000"/>
              </a:xfrm>
              <a:prstGeom prst="rect">
                <a:avLst/>
              </a:prstGeom>
            </p:spPr>
          </p:pic>
        </mc:Fallback>
      </mc:AlternateContent>
      <mc:AlternateContent xmlns:mc="http://schemas.openxmlformats.org/markup-compatibility/2006">
        <mc:Choice xmlns:p14="http://schemas.microsoft.com/office/powerpoint/2010/main" Requires="p14">
          <p:contentPart p14:bwMode="auto" r:id="rId6">
            <p14:nvContentPartPr>
              <p14:cNvPr id="7" name="Entrada de lápiz 6">
                <a:extLst>
                  <a:ext uri="{FF2B5EF4-FFF2-40B4-BE49-F238E27FC236}">
                    <a16:creationId xmlns:a16="http://schemas.microsoft.com/office/drawing/2014/main" id="{34F379D3-AA23-B777-699C-8B9A3CE18020}"/>
                  </a:ext>
                </a:extLst>
              </p14:cNvPr>
              <p14:cNvContentPartPr/>
              <p14:nvPr/>
            </p14:nvContentPartPr>
            <p14:xfrm>
              <a:off x="10085810" y="1352024"/>
              <a:ext cx="360" cy="360"/>
            </p14:xfrm>
          </p:contentPart>
        </mc:Choice>
        <mc:Fallback>
          <p:pic>
            <p:nvPicPr>
              <p:cNvPr id="7" name="Entrada de lápiz 6">
                <a:extLst>
                  <a:ext uri="{FF2B5EF4-FFF2-40B4-BE49-F238E27FC236}">
                    <a16:creationId xmlns:a16="http://schemas.microsoft.com/office/drawing/2014/main" id="{34F379D3-AA23-B777-699C-8B9A3CE18020}"/>
                  </a:ext>
                </a:extLst>
              </p:cNvPr>
              <p:cNvPicPr/>
              <p:nvPr/>
            </p:nvPicPr>
            <p:blipFill>
              <a:blip r:embed="rId4"/>
              <a:stretch>
                <a:fillRect/>
              </a:stretch>
            </p:blipFill>
            <p:spPr>
              <a:xfrm>
                <a:off x="9995810" y="1262384"/>
                <a:ext cx="180000" cy="180000"/>
              </a:xfrm>
              <a:prstGeom prst="rect">
                <a:avLst/>
              </a:prstGeom>
            </p:spPr>
          </p:pic>
        </mc:Fallback>
      </mc:AlternateContent>
      <mc:AlternateContent xmlns:mc="http://schemas.openxmlformats.org/markup-compatibility/2006">
        <mc:Choice xmlns:p14="http://schemas.microsoft.com/office/powerpoint/2010/main" Requires="p14">
          <p:contentPart p14:bwMode="auto" r:id="rId7">
            <p14:nvContentPartPr>
              <p14:cNvPr id="10" name="Entrada de lápiz 9">
                <a:extLst>
                  <a:ext uri="{FF2B5EF4-FFF2-40B4-BE49-F238E27FC236}">
                    <a16:creationId xmlns:a16="http://schemas.microsoft.com/office/drawing/2014/main" id="{DBA508D6-F59E-E8C5-2C04-95BC311D74D6}"/>
                  </a:ext>
                </a:extLst>
              </p14:cNvPr>
              <p14:cNvContentPartPr/>
              <p14:nvPr/>
            </p14:nvContentPartPr>
            <p14:xfrm>
              <a:off x="1903730" y="5567984"/>
              <a:ext cx="360" cy="360"/>
            </p14:xfrm>
          </p:contentPart>
        </mc:Choice>
        <mc:Fallback>
          <p:pic>
            <p:nvPicPr>
              <p:cNvPr id="10" name="Entrada de lápiz 9">
                <a:extLst>
                  <a:ext uri="{FF2B5EF4-FFF2-40B4-BE49-F238E27FC236}">
                    <a16:creationId xmlns:a16="http://schemas.microsoft.com/office/drawing/2014/main" id="{DBA508D6-F59E-E8C5-2C04-95BC311D74D6}"/>
                  </a:ext>
                </a:extLst>
              </p:cNvPr>
              <p:cNvPicPr/>
              <p:nvPr/>
            </p:nvPicPr>
            <p:blipFill>
              <a:blip r:embed="rId4"/>
              <a:stretch>
                <a:fillRect/>
              </a:stretch>
            </p:blipFill>
            <p:spPr>
              <a:xfrm>
                <a:off x="1814090" y="5478344"/>
                <a:ext cx="180000" cy="180000"/>
              </a:xfrm>
              <a:prstGeom prst="rect">
                <a:avLst/>
              </a:prstGeom>
            </p:spPr>
          </p:pic>
        </mc:Fallback>
      </mc:AlternateContent>
      <mc:AlternateContent xmlns:mc="http://schemas.openxmlformats.org/markup-compatibility/2006">
        <mc:Choice xmlns:p14="http://schemas.microsoft.com/office/powerpoint/2010/main" Requires="p14">
          <p:contentPart p14:bwMode="auto" r:id="rId8">
            <p14:nvContentPartPr>
              <p14:cNvPr id="23" name="Entrada de lápiz 22">
                <a:extLst>
                  <a:ext uri="{FF2B5EF4-FFF2-40B4-BE49-F238E27FC236}">
                    <a16:creationId xmlns:a16="http://schemas.microsoft.com/office/drawing/2014/main" id="{C7061A53-9E9B-6F04-3BA8-ED80F0A82752}"/>
                  </a:ext>
                </a:extLst>
              </p14:cNvPr>
              <p14:cNvContentPartPr/>
              <p14:nvPr/>
            </p14:nvContentPartPr>
            <p14:xfrm>
              <a:off x="2547410" y="2661704"/>
              <a:ext cx="195840" cy="264600"/>
            </p14:xfrm>
          </p:contentPart>
        </mc:Choice>
        <mc:Fallback>
          <p:pic>
            <p:nvPicPr>
              <p:cNvPr id="23" name="Entrada de lápiz 22">
                <a:extLst>
                  <a:ext uri="{FF2B5EF4-FFF2-40B4-BE49-F238E27FC236}">
                    <a16:creationId xmlns:a16="http://schemas.microsoft.com/office/drawing/2014/main" id="{C7061A53-9E9B-6F04-3BA8-ED80F0A82752}"/>
                  </a:ext>
                </a:extLst>
              </p:cNvPr>
              <p:cNvPicPr/>
              <p:nvPr/>
            </p:nvPicPr>
            <p:blipFill>
              <a:blip r:embed="rId9"/>
              <a:stretch>
                <a:fillRect/>
              </a:stretch>
            </p:blipFill>
            <p:spPr>
              <a:xfrm>
                <a:off x="2534810" y="2649104"/>
                <a:ext cx="220680" cy="289440"/>
              </a:xfrm>
              <a:prstGeom prst="rect">
                <a:avLst/>
              </a:prstGeom>
            </p:spPr>
          </p:pic>
        </mc:Fallback>
      </mc:AlternateContent>
      <mc:AlternateContent xmlns:mc="http://schemas.openxmlformats.org/markup-compatibility/2006">
        <mc:Choice xmlns:p14="http://schemas.microsoft.com/office/powerpoint/2010/main" Requires="p14">
          <p:contentPart p14:bwMode="auto" r:id="rId10">
            <p14:nvContentPartPr>
              <p14:cNvPr id="28" name="Entrada de lápiz 27">
                <a:extLst>
                  <a:ext uri="{FF2B5EF4-FFF2-40B4-BE49-F238E27FC236}">
                    <a16:creationId xmlns:a16="http://schemas.microsoft.com/office/drawing/2014/main" id="{A5E172EA-8CFE-02E1-7446-C05D9F84794B}"/>
                  </a:ext>
                </a:extLst>
              </p14:cNvPr>
              <p14:cNvContentPartPr/>
              <p14:nvPr/>
            </p14:nvContentPartPr>
            <p14:xfrm>
              <a:off x="9717890" y="3121064"/>
              <a:ext cx="103680" cy="321840"/>
            </p14:xfrm>
          </p:contentPart>
        </mc:Choice>
        <mc:Fallback>
          <p:pic>
            <p:nvPicPr>
              <p:cNvPr id="28" name="Entrada de lápiz 27">
                <a:extLst>
                  <a:ext uri="{FF2B5EF4-FFF2-40B4-BE49-F238E27FC236}">
                    <a16:creationId xmlns:a16="http://schemas.microsoft.com/office/drawing/2014/main" id="{A5E172EA-8CFE-02E1-7446-C05D9F84794B}"/>
                  </a:ext>
                </a:extLst>
              </p:cNvPr>
              <p:cNvPicPr/>
              <p:nvPr/>
            </p:nvPicPr>
            <p:blipFill>
              <a:blip r:embed="rId11"/>
              <a:stretch>
                <a:fillRect/>
              </a:stretch>
            </p:blipFill>
            <p:spPr>
              <a:xfrm>
                <a:off x="9705650" y="3108824"/>
                <a:ext cx="128520" cy="346680"/>
              </a:xfrm>
              <a:prstGeom prst="rect">
                <a:avLst/>
              </a:prstGeom>
            </p:spPr>
          </p:pic>
        </mc:Fallback>
      </mc:AlternateContent>
      <mc:AlternateContent xmlns:mc="http://schemas.openxmlformats.org/markup-compatibility/2006">
        <mc:Choice xmlns:p14="http://schemas.microsoft.com/office/powerpoint/2010/main" Requires="p14">
          <p:contentPart p14:bwMode="auto" r:id="rId12">
            <p14:nvContentPartPr>
              <p14:cNvPr id="41" name="Entrada de lápiz 40">
                <a:extLst>
                  <a:ext uri="{FF2B5EF4-FFF2-40B4-BE49-F238E27FC236}">
                    <a16:creationId xmlns:a16="http://schemas.microsoft.com/office/drawing/2014/main" id="{0A6FCE7A-57FA-C646-A3CC-004D89437EF9}"/>
                  </a:ext>
                </a:extLst>
              </p14:cNvPr>
              <p14:cNvContentPartPr/>
              <p14:nvPr/>
            </p14:nvContentPartPr>
            <p14:xfrm>
              <a:off x="51009" y="-37966"/>
              <a:ext cx="1562760" cy="1571400"/>
            </p14:xfrm>
          </p:contentPart>
        </mc:Choice>
        <mc:Fallback>
          <p:pic>
            <p:nvPicPr>
              <p:cNvPr id="41" name="Entrada de lápiz 40">
                <a:extLst>
                  <a:ext uri="{FF2B5EF4-FFF2-40B4-BE49-F238E27FC236}">
                    <a16:creationId xmlns:a16="http://schemas.microsoft.com/office/drawing/2014/main" id="{0A6FCE7A-57FA-C646-A3CC-004D89437EF9}"/>
                  </a:ext>
                </a:extLst>
              </p:cNvPr>
              <p:cNvPicPr/>
              <p:nvPr/>
            </p:nvPicPr>
            <p:blipFill>
              <a:blip r:embed="rId13"/>
              <a:stretch>
                <a:fillRect/>
              </a:stretch>
            </p:blipFill>
            <p:spPr>
              <a:xfrm>
                <a:off x="15369" y="-73966"/>
                <a:ext cx="1634400" cy="1643040"/>
              </a:xfrm>
              <a:prstGeom prst="rect">
                <a:avLst/>
              </a:prstGeom>
            </p:spPr>
          </p:pic>
        </mc:Fallback>
      </mc:AlternateContent>
      <mc:AlternateContent xmlns:mc="http://schemas.openxmlformats.org/markup-compatibility/2006">
        <mc:Choice xmlns:p14="http://schemas.microsoft.com/office/powerpoint/2010/main" Requires="p14">
          <p:contentPart p14:bwMode="auto" r:id="rId14">
            <p14:nvContentPartPr>
              <p14:cNvPr id="42" name="Entrada de lápiz 41">
                <a:extLst>
                  <a:ext uri="{FF2B5EF4-FFF2-40B4-BE49-F238E27FC236}">
                    <a16:creationId xmlns:a16="http://schemas.microsoft.com/office/drawing/2014/main" id="{9809E486-20E8-9D67-3CF8-31AB56620D9B}"/>
                  </a:ext>
                </a:extLst>
              </p14:cNvPr>
              <p14:cNvContentPartPr/>
              <p14:nvPr/>
            </p14:nvContentPartPr>
            <p14:xfrm>
              <a:off x="10365369" y="33314"/>
              <a:ext cx="1708920" cy="1437840"/>
            </p14:xfrm>
          </p:contentPart>
        </mc:Choice>
        <mc:Fallback>
          <p:pic>
            <p:nvPicPr>
              <p:cNvPr id="42" name="Entrada de lápiz 41">
                <a:extLst>
                  <a:ext uri="{FF2B5EF4-FFF2-40B4-BE49-F238E27FC236}">
                    <a16:creationId xmlns:a16="http://schemas.microsoft.com/office/drawing/2014/main" id="{9809E486-20E8-9D67-3CF8-31AB56620D9B}"/>
                  </a:ext>
                </a:extLst>
              </p:cNvPr>
              <p:cNvPicPr/>
              <p:nvPr/>
            </p:nvPicPr>
            <p:blipFill>
              <a:blip r:embed="rId15"/>
              <a:stretch>
                <a:fillRect/>
              </a:stretch>
            </p:blipFill>
            <p:spPr>
              <a:xfrm>
                <a:off x="10329729" y="-2326"/>
                <a:ext cx="1780560" cy="1509480"/>
              </a:xfrm>
              <a:prstGeom prst="rect">
                <a:avLst/>
              </a:prstGeom>
            </p:spPr>
          </p:pic>
        </mc:Fallback>
      </mc:AlternateContent>
      <mc:AlternateContent xmlns:mc="http://schemas.openxmlformats.org/markup-compatibility/2006">
        <mc:Choice xmlns:p14="http://schemas.microsoft.com/office/powerpoint/2010/main" Requires="p14">
          <p:contentPart p14:bwMode="auto" r:id="rId16">
            <p14:nvContentPartPr>
              <p14:cNvPr id="43" name="Entrada de lápiz 42">
                <a:extLst>
                  <a:ext uri="{FF2B5EF4-FFF2-40B4-BE49-F238E27FC236}">
                    <a16:creationId xmlns:a16="http://schemas.microsoft.com/office/drawing/2014/main" id="{E17E142B-9A7B-CD97-FC08-61C9414A57B2}"/>
                  </a:ext>
                </a:extLst>
              </p14:cNvPr>
              <p14:cNvContentPartPr/>
              <p14:nvPr/>
            </p14:nvContentPartPr>
            <p14:xfrm>
              <a:off x="95289" y="5455274"/>
              <a:ext cx="1473840" cy="1526760"/>
            </p14:xfrm>
          </p:contentPart>
        </mc:Choice>
        <mc:Fallback>
          <p:pic>
            <p:nvPicPr>
              <p:cNvPr id="43" name="Entrada de lápiz 42">
                <a:extLst>
                  <a:ext uri="{FF2B5EF4-FFF2-40B4-BE49-F238E27FC236}">
                    <a16:creationId xmlns:a16="http://schemas.microsoft.com/office/drawing/2014/main" id="{E17E142B-9A7B-CD97-FC08-61C9414A57B2}"/>
                  </a:ext>
                </a:extLst>
              </p:cNvPr>
              <p:cNvPicPr/>
              <p:nvPr/>
            </p:nvPicPr>
            <p:blipFill>
              <a:blip r:embed="rId17"/>
              <a:stretch>
                <a:fillRect/>
              </a:stretch>
            </p:blipFill>
            <p:spPr>
              <a:xfrm>
                <a:off x="59649" y="5419274"/>
                <a:ext cx="1545480" cy="1598400"/>
              </a:xfrm>
              <a:prstGeom prst="rect">
                <a:avLst/>
              </a:prstGeom>
            </p:spPr>
          </p:pic>
        </mc:Fallback>
      </mc:AlternateContent>
      <mc:AlternateContent xmlns:mc="http://schemas.openxmlformats.org/markup-compatibility/2006">
        <mc:Choice xmlns:p14="http://schemas.microsoft.com/office/powerpoint/2010/main" Requires="p14">
          <p:contentPart p14:bwMode="auto" r:id="rId18">
            <p14:nvContentPartPr>
              <p14:cNvPr id="48" name="Entrada de lápiz 47">
                <a:extLst>
                  <a:ext uri="{FF2B5EF4-FFF2-40B4-BE49-F238E27FC236}">
                    <a16:creationId xmlns:a16="http://schemas.microsoft.com/office/drawing/2014/main" id="{1C2E8B73-A05A-5F6E-4E64-13F1C1F351AE}"/>
                  </a:ext>
                </a:extLst>
              </p14:cNvPr>
              <p14:cNvContentPartPr/>
              <p14:nvPr/>
            </p14:nvContentPartPr>
            <p14:xfrm>
              <a:off x="9974769" y="4736354"/>
              <a:ext cx="2290320" cy="1987920"/>
            </p14:xfrm>
          </p:contentPart>
        </mc:Choice>
        <mc:Fallback>
          <p:pic>
            <p:nvPicPr>
              <p:cNvPr id="48" name="Entrada de lápiz 47">
                <a:extLst>
                  <a:ext uri="{FF2B5EF4-FFF2-40B4-BE49-F238E27FC236}">
                    <a16:creationId xmlns:a16="http://schemas.microsoft.com/office/drawing/2014/main" id="{1C2E8B73-A05A-5F6E-4E64-13F1C1F351AE}"/>
                  </a:ext>
                </a:extLst>
              </p:cNvPr>
              <p:cNvPicPr/>
              <p:nvPr/>
            </p:nvPicPr>
            <p:blipFill>
              <a:blip r:embed="rId19"/>
              <a:stretch>
                <a:fillRect/>
              </a:stretch>
            </p:blipFill>
            <p:spPr>
              <a:xfrm>
                <a:off x="9939129" y="4700714"/>
                <a:ext cx="2361960" cy="2059560"/>
              </a:xfrm>
              <a:prstGeom prst="rect">
                <a:avLst/>
              </a:prstGeom>
            </p:spPr>
          </p:pic>
        </mc:Fallback>
      </mc:AlternateContent>
      <mc:AlternateContent xmlns:mc="http://schemas.openxmlformats.org/markup-compatibility/2006">
        <mc:Choice xmlns:p14="http://schemas.microsoft.com/office/powerpoint/2010/main" Requires="p14">
          <p:contentPart p14:bwMode="auto" r:id="rId20">
            <p14:nvContentPartPr>
              <p14:cNvPr id="49" name="Entrada de lápiz 48">
                <a:extLst>
                  <a:ext uri="{FF2B5EF4-FFF2-40B4-BE49-F238E27FC236}">
                    <a16:creationId xmlns:a16="http://schemas.microsoft.com/office/drawing/2014/main" id="{B124C1EC-3BC5-0421-A89F-CB3B01698541}"/>
                  </a:ext>
                </a:extLst>
              </p14:cNvPr>
              <p14:cNvContentPartPr/>
              <p14:nvPr/>
            </p14:nvContentPartPr>
            <p14:xfrm>
              <a:off x="3291009" y="4372754"/>
              <a:ext cx="360" cy="360"/>
            </p14:xfrm>
          </p:contentPart>
        </mc:Choice>
        <mc:Fallback>
          <p:pic>
            <p:nvPicPr>
              <p:cNvPr id="49" name="Entrada de lápiz 48">
                <a:extLst>
                  <a:ext uri="{FF2B5EF4-FFF2-40B4-BE49-F238E27FC236}">
                    <a16:creationId xmlns:a16="http://schemas.microsoft.com/office/drawing/2014/main" id="{B124C1EC-3BC5-0421-A89F-CB3B01698541}"/>
                  </a:ext>
                </a:extLst>
              </p:cNvPr>
              <p:cNvPicPr/>
              <p:nvPr/>
            </p:nvPicPr>
            <p:blipFill>
              <a:blip r:embed="rId21"/>
              <a:stretch>
                <a:fillRect/>
              </a:stretch>
            </p:blipFill>
            <p:spPr>
              <a:xfrm>
                <a:off x="3201009" y="4282754"/>
                <a:ext cx="180000" cy="180000"/>
              </a:xfrm>
              <a:prstGeom prst="rect">
                <a:avLst/>
              </a:prstGeom>
            </p:spPr>
          </p:pic>
        </mc:Fallback>
      </mc:AlternateContent>
      <mc:AlternateContent xmlns:mc="http://schemas.openxmlformats.org/markup-compatibility/2006">
        <mc:Choice xmlns:p14="http://schemas.microsoft.com/office/powerpoint/2010/main" Requires="p14">
          <p:contentPart p14:bwMode="auto" r:id="rId22">
            <p14:nvContentPartPr>
              <p14:cNvPr id="50" name="Entrada de lápiz 49">
                <a:extLst>
                  <a:ext uri="{FF2B5EF4-FFF2-40B4-BE49-F238E27FC236}">
                    <a16:creationId xmlns:a16="http://schemas.microsoft.com/office/drawing/2014/main" id="{DC71D0DF-ABD6-73EB-55CF-2B22AFE73C7E}"/>
                  </a:ext>
                </a:extLst>
              </p14:cNvPr>
              <p14:cNvContentPartPr/>
              <p14:nvPr/>
            </p14:nvContentPartPr>
            <p14:xfrm>
              <a:off x="2749569" y="494834"/>
              <a:ext cx="360" cy="360"/>
            </p14:xfrm>
          </p:contentPart>
        </mc:Choice>
        <mc:Fallback>
          <p:pic>
            <p:nvPicPr>
              <p:cNvPr id="50" name="Entrada de lápiz 49">
                <a:extLst>
                  <a:ext uri="{FF2B5EF4-FFF2-40B4-BE49-F238E27FC236}">
                    <a16:creationId xmlns:a16="http://schemas.microsoft.com/office/drawing/2014/main" id="{DC71D0DF-ABD6-73EB-55CF-2B22AFE73C7E}"/>
                  </a:ext>
                </a:extLst>
              </p:cNvPr>
              <p:cNvPicPr/>
              <p:nvPr/>
            </p:nvPicPr>
            <p:blipFill>
              <a:blip r:embed="rId21"/>
              <a:stretch>
                <a:fillRect/>
              </a:stretch>
            </p:blipFill>
            <p:spPr>
              <a:xfrm>
                <a:off x="2659569" y="404834"/>
                <a:ext cx="180000" cy="180000"/>
              </a:xfrm>
              <a:prstGeom prst="rect">
                <a:avLst/>
              </a:prstGeom>
            </p:spPr>
          </p:pic>
        </mc:Fallback>
      </mc:AlternateContent>
      <mc:AlternateContent xmlns:mc="http://schemas.openxmlformats.org/markup-compatibility/2006">
        <mc:Choice xmlns:p14="http://schemas.microsoft.com/office/powerpoint/2010/main" Requires="p14">
          <p:contentPart p14:bwMode="auto" r:id="rId23">
            <p14:nvContentPartPr>
              <p14:cNvPr id="51" name="Entrada de lápiz 50">
                <a:extLst>
                  <a:ext uri="{FF2B5EF4-FFF2-40B4-BE49-F238E27FC236}">
                    <a16:creationId xmlns:a16="http://schemas.microsoft.com/office/drawing/2014/main" id="{BEC8DAA9-3369-94A5-9CBF-B492039837F4}"/>
                  </a:ext>
                </a:extLst>
              </p14:cNvPr>
              <p14:cNvContentPartPr/>
              <p14:nvPr/>
            </p14:nvContentPartPr>
            <p14:xfrm>
              <a:off x="663369" y="4124354"/>
              <a:ext cx="360" cy="360"/>
            </p14:xfrm>
          </p:contentPart>
        </mc:Choice>
        <mc:Fallback>
          <p:pic>
            <p:nvPicPr>
              <p:cNvPr id="51" name="Entrada de lápiz 50">
                <a:extLst>
                  <a:ext uri="{FF2B5EF4-FFF2-40B4-BE49-F238E27FC236}">
                    <a16:creationId xmlns:a16="http://schemas.microsoft.com/office/drawing/2014/main" id="{BEC8DAA9-3369-94A5-9CBF-B492039837F4}"/>
                  </a:ext>
                </a:extLst>
              </p:cNvPr>
              <p:cNvPicPr/>
              <p:nvPr/>
            </p:nvPicPr>
            <p:blipFill>
              <a:blip r:embed="rId21"/>
              <a:stretch>
                <a:fillRect/>
              </a:stretch>
            </p:blipFill>
            <p:spPr>
              <a:xfrm>
                <a:off x="573729" y="4034354"/>
                <a:ext cx="180000" cy="180000"/>
              </a:xfrm>
              <a:prstGeom prst="rect">
                <a:avLst/>
              </a:prstGeom>
            </p:spPr>
          </p:pic>
        </mc:Fallback>
      </mc:AlternateContent>
      <mc:AlternateContent xmlns:mc="http://schemas.openxmlformats.org/markup-compatibility/2006">
        <mc:Choice xmlns:p14="http://schemas.microsoft.com/office/powerpoint/2010/main" Requires="p14">
          <p:contentPart p14:bwMode="auto" r:id="rId24">
            <p14:nvContentPartPr>
              <p14:cNvPr id="52" name="Entrada de lápiz 51">
                <a:extLst>
                  <a:ext uri="{FF2B5EF4-FFF2-40B4-BE49-F238E27FC236}">
                    <a16:creationId xmlns:a16="http://schemas.microsoft.com/office/drawing/2014/main" id="{525A9CC6-D9B6-C0F3-300F-B49874FAE041}"/>
                  </a:ext>
                </a:extLst>
              </p14:cNvPr>
              <p14:cNvContentPartPr/>
              <p14:nvPr/>
            </p14:nvContentPartPr>
            <p14:xfrm>
              <a:off x="11279769" y="3636194"/>
              <a:ext cx="360" cy="360"/>
            </p14:xfrm>
          </p:contentPart>
        </mc:Choice>
        <mc:Fallback>
          <p:pic>
            <p:nvPicPr>
              <p:cNvPr id="52" name="Entrada de lápiz 51">
                <a:extLst>
                  <a:ext uri="{FF2B5EF4-FFF2-40B4-BE49-F238E27FC236}">
                    <a16:creationId xmlns:a16="http://schemas.microsoft.com/office/drawing/2014/main" id="{525A9CC6-D9B6-C0F3-300F-B49874FAE041}"/>
                  </a:ext>
                </a:extLst>
              </p:cNvPr>
              <p:cNvPicPr/>
              <p:nvPr/>
            </p:nvPicPr>
            <p:blipFill>
              <a:blip r:embed="rId21"/>
              <a:stretch>
                <a:fillRect/>
              </a:stretch>
            </p:blipFill>
            <p:spPr>
              <a:xfrm>
                <a:off x="11190129" y="3546194"/>
                <a:ext cx="180000" cy="180000"/>
              </a:xfrm>
              <a:prstGeom prst="rect">
                <a:avLst/>
              </a:prstGeom>
            </p:spPr>
          </p:pic>
        </mc:Fallback>
      </mc:AlternateContent>
      <mc:AlternateContent xmlns:mc="http://schemas.openxmlformats.org/markup-compatibility/2006">
        <mc:Choice xmlns:p14="http://schemas.microsoft.com/office/powerpoint/2010/main" Requires="p14">
          <p:contentPart p14:bwMode="auto" r:id="rId25">
            <p14:nvContentPartPr>
              <p14:cNvPr id="53" name="Entrada de lápiz 52">
                <a:extLst>
                  <a:ext uri="{FF2B5EF4-FFF2-40B4-BE49-F238E27FC236}">
                    <a16:creationId xmlns:a16="http://schemas.microsoft.com/office/drawing/2014/main" id="{0922DEC6-A217-C0F2-3979-D5964ED2182B}"/>
                  </a:ext>
                </a:extLst>
              </p14:cNvPr>
              <p14:cNvContentPartPr/>
              <p14:nvPr/>
            </p14:nvContentPartPr>
            <p14:xfrm>
              <a:off x="8084409" y="6466874"/>
              <a:ext cx="360" cy="360"/>
            </p14:xfrm>
          </p:contentPart>
        </mc:Choice>
        <mc:Fallback>
          <p:pic>
            <p:nvPicPr>
              <p:cNvPr id="53" name="Entrada de lápiz 52">
                <a:extLst>
                  <a:ext uri="{FF2B5EF4-FFF2-40B4-BE49-F238E27FC236}">
                    <a16:creationId xmlns:a16="http://schemas.microsoft.com/office/drawing/2014/main" id="{0922DEC6-A217-C0F2-3979-D5964ED2182B}"/>
                  </a:ext>
                </a:extLst>
              </p:cNvPr>
              <p:cNvPicPr/>
              <p:nvPr/>
            </p:nvPicPr>
            <p:blipFill>
              <a:blip r:embed="rId21"/>
              <a:stretch>
                <a:fillRect/>
              </a:stretch>
            </p:blipFill>
            <p:spPr>
              <a:xfrm>
                <a:off x="7994409" y="6376874"/>
                <a:ext cx="180000" cy="180000"/>
              </a:xfrm>
              <a:prstGeom prst="rect">
                <a:avLst/>
              </a:prstGeom>
            </p:spPr>
          </p:pic>
        </mc:Fallback>
      </mc:AlternateContent>
      <mc:AlternateContent xmlns:mc="http://schemas.openxmlformats.org/markup-compatibility/2006">
        <mc:Choice xmlns:p14="http://schemas.microsoft.com/office/powerpoint/2010/main" Requires="p14">
          <p:contentPart p14:bwMode="auto" r:id="rId26">
            <p14:nvContentPartPr>
              <p14:cNvPr id="54" name="Entrada de lápiz 53">
                <a:extLst>
                  <a:ext uri="{FF2B5EF4-FFF2-40B4-BE49-F238E27FC236}">
                    <a16:creationId xmlns:a16="http://schemas.microsoft.com/office/drawing/2014/main" id="{55694786-6B32-F74A-8266-6696EF798310}"/>
                  </a:ext>
                </a:extLst>
              </p14:cNvPr>
              <p14:cNvContentPartPr/>
              <p14:nvPr/>
            </p14:nvContentPartPr>
            <p14:xfrm>
              <a:off x="9309129" y="414914"/>
              <a:ext cx="360" cy="360"/>
            </p14:xfrm>
          </p:contentPart>
        </mc:Choice>
        <mc:Fallback>
          <p:pic>
            <p:nvPicPr>
              <p:cNvPr id="54" name="Entrada de lápiz 53">
                <a:extLst>
                  <a:ext uri="{FF2B5EF4-FFF2-40B4-BE49-F238E27FC236}">
                    <a16:creationId xmlns:a16="http://schemas.microsoft.com/office/drawing/2014/main" id="{55694786-6B32-F74A-8266-6696EF798310}"/>
                  </a:ext>
                </a:extLst>
              </p:cNvPr>
              <p:cNvPicPr/>
              <p:nvPr/>
            </p:nvPicPr>
            <p:blipFill>
              <a:blip r:embed="rId21"/>
              <a:stretch>
                <a:fillRect/>
              </a:stretch>
            </p:blipFill>
            <p:spPr>
              <a:xfrm>
                <a:off x="9219489" y="325274"/>
                <a:ext cx="180000" cy="180000"/>
              </a:xfrm>
              <a:prstGeom prst="rect">
                <a:avLst/>
              </a:prstGeom>
            </p:spPr>
          </p:pic>
        </mc:Fallback>
      </mc:AlternateContent>
      <mc:AlternateContent xmlns:mc="http://schemas.openxmlformats.org/markup-compatibility/2006">
        <mc:Choice xmlns:p14="http://schemas.microsoft.com/office/powerpoint/2010/main" Requires="p14">
          <p:contentPart p14:bwMode="auto" r:id="rId27">
            <p14:nvContentPartPr>
              <p14:cNvPr id="55" name="Entrada de lápiz 54">
                <a:extLst>
                  <a:ext uri="{FF2B5EF4-FFF2-40B4-BE49-F238E27FC236}">
                    <a16:creationId xmlns:a16="http://schemas.microsoft.com/office/drawing/2014/main" id="{518D0518-352D-71E0-AECA-AAD42AB79FC2}"/>
                  </a:ext>
                </a:extLst>
              </p14:cNvPr>
              <p14:cNvContentPartPr/>
              <p14:nvPr/>
            </p14:nvContentPartPr>
            <p14:xfrm>
              <a:off x="4436169" y="59954"/>
              <a:ext cx="71280" cy="284400"/>
            </p14:xfrm>
          </p:contentPart>
        </mc:Choice>
        <mc:Fallback>
          <p:pic>
            <p:nvPicPr>
              <p:cNvPr id="55" name="Entrada de lápiz 54">
                <a:extLst>
                  <a:ext uri="{FF2B5EF4-FFF2-40B4-BE49-F238E27FC236}">
                    <a16:creationId xmlns:a16="http://schemas.microsoft.com/office/drawing/2014/main" id="{518D0518-352D-71E0-AECA-AAD42AB79FC2}"/>
                  </a:ext>
                </a:extLst>
              </p:cNvPr>
              <p:cNvPicPr/>
              <p:nvPr/>
            </p:nvPicPr>
            <p:blipFill>
              <a:blip r:embed="rId28"/>
              <a:stretch>
                <a:fillRect/>
              </a:stretch>
            </p:blipFill>
            <p:spPr>
              <a:xfrm>
                <a:off x="4418169" y="42314"/>
                <a:ext cx="106920" cy="320040"/>
              </a:xfrm>
              <a:prstGeom prst="rect">
                <a:avLst/>
              </a:prstGeom>
            </p:spPr>
          </p:pic>
        </mc:Fallback>
      </mc:AlternateContent>
      <mc:AlternateContent xmlns:mc="http://schemas.openxmlformats.org/markup-compatibility/2006">
        <mc:Choice xmlns:p14="http://schemas.microsoft.com/office/powerpoint/2010/main" Requires="p14">
          <p:contentPart p14:bwMode="auto" r:id="rId29">
            <p14:nvContentPartPr>
              <p14:cNvPr id="56" name="Entrada de lápiz 55">
                <a:extLst>
                  <a:ext uri="{FF2B5EF4-FFF2-40B4-BE49-F238E27FC236}">
                    <a16:creationId xmlns:a16="http://schemas.microsoft.com/office/drawing/2014/main" id="{167ED652-75D4-BE3D-5B43-5C74F6F98A5D}"/>
                  </a:ext>
                </a:extLst>
              </p14:cNvPr>
              <p14:cNvContentPartPr/>
              <p14:nvPr/>
            </p14:nvContentPartPr>
            <p14:xfrm>
              <a:off x="8998449" y="6236114"/>
              <a:ext cx="89280" cy="195480"/>
            </p14:xfrm>
          </p:contentPart>
        </mc:Choice>
        <mc:Fallback>
          <p:pic>
            <p:nvPicPr>
              <p:cNvPr id="56" name="Entrada de lápiz 55">
                <a:extLst>
                  <a:ext uri="{FF2B5EF4-FFF2-40B4-BE49-F238E27FC236}">
                    <a16:creationId xmlns:a16="http://schemas.microsoft.com/office/drawing/2014/main" id="{167ED652-75D4-BE3D-5B43-5C74F6F98A5D}"/>
                  </a:ext>
                </a:extLst>
              </p:cNvPr>
              <p:cNvPicPr/>
              <p:nvPr/>
            </p:nvPicPr>
            <p:blipFill>
              <a:blip r:embed="rId30"/>
              <a:stretch>
                <a:fillRect/>
              </a:stretch>
            </p:blipFill>
            <p:spPr>
              <a:xfrm>
                <a:off x="8980809" y="6218474"/>
                <a:ext cx="124920" cy="231120"/>
              </a:xfrm>
              <a:prstGeom prst="rect">
                <a:avLst/>
              </a:prstGeom>
            </p:spPr>
          </p:pic>
        </mc:Fallback>
      </mc:AlternateContent>
      <mc:AlternateContent xmlns:mc="http://schemas.openxmlformats.org/markup-compatibility/2006">
        <mc:Choice xmlns:p14="http://schemas.microsoft.com/office/powerpoint/2010/main" Requires="p14">
          <p:contentPart p14:bwMode="auto" r:id="rId31">
            <p14:nvContentPartPr>
              <p14:cNvPr id="57" name="Entrada de lápiz 56">
                <a:extLst>
                  <a:ext uri="{FF2B5EF4-FFF2-40B4-BE49-F238E27FC236}">
                    <a16:creationId xmlns:a16="http://schemas.microsoft.com/office/drawing/2014/main" id="{387E697C-1ED7-C5CD-F881-81E75ED364D7}"/>
                  </a:ext>
                </a:extLst>
              </p14:cNvPr>
              <p14:cNvContentPartPr/>
              <p14:nvPr/>
            </p14:nvContentPartPr>
            <p14:xfrm>
              <a:off x="5314929" y="6440234"/>
              <a:ext cx="80280" cy="71280"/>
            </p14:xfrm>
          </p:contentPart>
        </mc:Choice>
        <mc:Fallback>
          <p:pic>
            <p:nvPicPr>
              <p:cNvPr id="57" name="Entrada de lápiz 56">
                <a:extLst>
                  <a:ext uri="{FF2B5EF4-FFF2-40B4-BE49-F238E27FC236}">
                    <a16:creationId xmlns:a16="http://schemas.microsoft.com/office/drawing/2014/main" id="{387E697C-1ED7-C5CD-F881-81E75ED364D7}"/>
                  </a:ext>
                </a:extLst>
              </p:cNvPr>
              <p:cNvPicPr/>
              <p:nvPr/>
            </p:nvPicPr>
            <p:blipFill>
              <a:blip r:embed="rId32"/>
              <a:stretch>
                <a:fillRect/>
              </a:stretch>
            </p:blipFill>
            <p:spPr>
              <a:xfrm>
                <a:off x="5296929" y="6422234"/>
                <a:ext cx="115920" cy="106920"/>
              </a:xfrm>
              <a:prstGeom prst="rect">
                <a:avLst/>
              </a:prstGeom>
            </p:spPr>
          </p:pic>
        </mc:Fallback>
      </mc:AlternateContent>
      <mc:AlternateContent xmlns:mc="http://schemas.openxmlformats.org/markup-compatibility/2006">
        <mc:Choice xmlns:p14="http://schemas.microsoft.com/office/powerpoint/2010/main" Requires="p14">
          <p:contentPart p14:bwMode="auto" r:id="rId33">
            <p14:nvContentPartPr>
              <p14:cNvPr id="58" name="Entrada de lápiz 57">
                <a:extLst>
                  <a:ext uri="{FF2B5EF4-FFF2-40B4-BE49-F238E27FC236}">
                    <a16:creationId xmlns:a16="http://schemas.microsoft.com/office/drawing/2014/main" id="{537C90E7-B9CB-BB4C-F8A5-82DBC77343E5}"/>
                  </a:ext>
                </a:extLst>
              </p14:cNvPr>
              <p14:cNvContentPartPr/>
              <p14:nvPr/>
            </p14:nvContentPartPr>
            <p14:xfrm>
              <a:off x="2909409" y="6342674"/>
              <a:ext cx="151200" cy="248760"/>
            </p14:xfrm>
          </p:contentPart>
        </mc:Choice>
        <mc:Fallback>
          <p:pic>
            <p:nvPicPr>
              <p:cNvPr id="58" name="Entrada de lápiz 57">
                <a:extLst>
                  <a:ext uri="{FF2B5EF4-FFF2-40B4-BE49-F238E27FC236}">
                    <a16:creationId xmlns:a16="http://schemas.microsoft.com/office/drawing/2014/main" id="{537C90E7-B9CB-BB4C-F8A5-82DBC77343E5}"/>
                  </a:ext>
                </a:extLst>
              </p:cNvPr>
              <p:cNvPicPr/>
              <p:nvPr/>
            </p:nvPicPr>
            <p:blipFill>
              <a:blip r:embed="rId34"/>
              <a:stretch>
                <a:fillRect/>
              </a:stretch>
            </p:blipFill>
            <p:spPr>
              <a:xfrm>
                <a:off x="2891409" y="6324674"/>
                <a:ext cx="186840" cy="284400"/>
              </a:xfrm>
              <a:prstGeom prst="rect">
                <a:avLst/>
              </a:prstGeom>
            </p:spPr>
          </p:pic>
        </mc:Fallback>
      </mc:AlternateContent>
      <mc:AlternateContent xmlns:mc="http://schemas.openxmlformats.org/markup-compatibility/2006">
        <mc:Choice xmlns:p14="http://schemas.microsoft.com/office/powerpoint/2010/main" Requires="p14">
          <p:contentPart p14:bwMode="auto" r:id="rId35">
            <p14:nvContentPartPr>
              <p14:cNvPr id="59" name="Entrada de lápiz 58">
                <a:extLst>
                  <a:ext uri="{FF2B5EF4-FFF2-40B4-BE49-F238E27FC236}">
                    <a16:creationId xmlns:a16="http://schemas.microsoft.com/office/drawing/2014/main" id="{627CF327-9E88-F17F-A4C8-C685F59432AA}"/>
                  </a:ext>
                </a:extLst>
              </p14:cNvPr>
              <p14:cNvContentPartPr/>
              <p14:nvPr/>
            </p14:nvContentPartPr>
            <p14:xfrm>
              <a:off x="6947889" y="166514"/>
              <a:ext cx="53640" cy="27000"/>
            </p14:xfrm>
          </p:contentPart>
        </mc:Choice>
        <mc:Fallback>
          <p:pic>
            <p:nvPicPr>
              <p:cNvPr id="59" name="Entrada de lápiz 58">
                <a:extLst>
                  <a:ext uri="{FF2B5EF4-FFF2-40B4-BE49-F238E27FC236}">
                    <a16:creationId xmlns:a16="http://schemas.microsoft.com/office/drawing/2014/main" id="{627CF327-9E88-F17F-A4C8-C685F59432AA}"/>
                  </a:ext>
                </a:extLst>
              </p:cNvPr>
              <p:cNvPicPr/>
              <p:nvPr/>
            </p:nvPicPr>
            <p:blipFill>
              <a:blip r:embed="rId36"/>
              <a:stretch>
                <a:fillRect/>
              </a:stretch>
            </p:blipFill>
            <p:spPr>
              <a:xfrm>
                <a:off x="6930249" y="148514"/>
                <a:ext cx="89280" cy="62640"/>
              </a:xfrm>
              <a:prstGeom prst="rect">
                <a:avLst/>
              </a:prstGeom>
            </p:spPr>
          </p:pic>
        </mc:Fallback>
      </mc:AlternateContent>
    </p:spTree>
    <p:extLst>
      <p:ext uri="{BB962C8B-B14F-4D97-AF65-F5344CB8AC3E}">
        <p14:creationId xmlns:p14="http://schemas.microsoft.com/office/powerpoint/2010/main" val="272324115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Panorámica</PresentationFormat>
  <Slides>4</Slides>
  <Notes>0</Notes>
  <HiddenSlides>0</HiddenSlides>
  <ScaleCrop>false</ScaleCrop>
  <HeadingPairs>
    <vt:vector size="4" baseType="variant">
      <vt:variant>
        <vt:lpstr>Tema</vt:lpstr>
      </vt:variant>
      <vt:variant>
        <vt:i4>1</vt:i4>
      </vt:variant>
      <vt:variant>
        <vt:lpstr>Títulos de diapositiva</vt:lpstr>
      </vt:variant>
      <vt:variant>
        <vt:i4>4</vt:i4>
      </vt:variant>
    </vt:vector>
  </HeadingPairs>
  <TitlesOfParts>
    <vt:vector size="5" baseType="lpstr">
      <vt:lpstr>Tema de Office</vt:lpstr>
      <vt:lpstr>Tarjeta de San Valentín </vt:lpstr>
      <vt:lpstr>Tarjeta de San Valentín  Para: Ana Paulina </vt:lpstr>
      <vt:lpstr>Tarjeta de San Valentín Para: Anthony Jordan </vt:lpstr>
      <vt:lpstr>Gracias por su atención  Se le quiere maestra Yuritza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Tarjeta de San Valentín </dc:title>
  <dc:creator>Usuario invitado</dc:creator>
  <cp:lastModifiedBy>Kid3 Inei</cp:lastModifiedBy>
  <cp:revision>1</cp:revision>
  <dcterms:created xsi:type="dcterms:W3CDTF">2024-02-15T03:40:42Z</dcterms:created>
  <dcterms:modified xsi:type="dcterms:W3CDTF">2024-02-15T04:36:30Z</dcterms:modified>
</cp:coreProperties>
</file>