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2383"/>
    <a:srgbClr val="F25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0T05:43:38.061"/>
    </inkml:context>
    <inkml:brush xml:id="br0">
      <inkml:brushProperty name="width" value="0.35" units="cm"/>
      <inkml:brushProperty name="height" value="0.35" units="cm"/>
      <inkml:brushProperty name="color" value="#AD0000"/>
    </inkml:brush>
  </inkml:definitions>
  <inkml:trace contextRef="#ctx0" brushRef="#br0">1 18566 25165,'0'24'0,"0"5"0,0-26 0,0 6 0,0-38 0,0 10 0,0-25 0,0 20 0,0-5 0,0 0 0,0-14 0,0-1 0,0 8 0,0-1 0,0-1 0,0-18 0,0-2 0,0 5 0,0 4 0,0-1 0,0-1 0,0 2 0,0 3 0,0-4 0,0-1 0,0 2 0,0 3 0,0 3 0,0-1 0,0 1 0,0-1 0,0-2 0,0-2 0,0-3 0,0-2 0,0 4 0,0-1 0,0 4 0,0 2 0,0-2 0,0-12 0,0 7 0,0 10 0,0-2 0,0-6 0,0-14 0,0 5 0,0 12 0,0 10 0,0-3 0,0-19 0,0-5 0,0 3 0,0 2 0,0 9 0,0-2 0,0 1 0,0 6 0,0 1 0,0-1 0,0-7 0,0 0 0,0 3 0,0 2 0,0 2 0,0 1 0,0-1 0,0 1 0,0-1 0,0 1 0,0-1 0,0-7 0,0-2 0,0-3 0,0 13 0,0-8 0,0 10 0,0-10 0,0 3 0,0-3 0,0-2 0,0-5 0,0 7 0,0 5 0,0 0 0,0-3 0,0-1 0,0 1 0,0-6 0,0-1 0,0-2 0,0 0 0,0 7 0,0-7 0,0-3 0,0-1 0,0 3 0,0 1 0,0-2 0,0-3 0,0-2 0,0-1 0,0 3 0,0 5 0,0-5 0,0 5 0,0-5 0,0-2 0,0 9 0,0 3 0,0 2 0,0 1 0,0-8 0,0 7 0,0 2 0,0 3 0,0-4 0,0-4 0,0-1 0,0-6 0,0 6 0,0-4 0,0 1 0,0 3 0,0-13 0,0 8 0,0-1 0,0-2 0,0 0 0,0-5 0,0 1 0,0 1 0,0-11 0,0 12 0,0-3 0,0 0 0,0-2 0,0 2 0,0 5 0,0 0 0,0 0 0,0-2 0,0 2 0,0 5 0,0-2 0,0 6 0,0-1 0,0-6 0,0-2 0,0-2 0,0-3 0,0-4 0,0 4 0,0-7 0,0 2 0,0 1 0,0-3 0,0 5 0,0-5 0,0-3 0,0 1 0,0-5 0,0 4 0,0 3 0,0-5 0,0 8 0,0 1 0,0 4 0,0 4 0,0 2 0,0 6 0,0 1 0,0-6 0,0 4 0,0-2 0,0 0 0,0 0 0,0-7 0,0-1 0,0 1 0,0 0 0,0-1 0,0 1 0,0 0 0,0-8 0,0 1 0,0 1 0,0 4 0,0 1 0,0-1 0,0-4 0,0-1 0,0 7 0,0 6 0,0 1 0,0 3 0,0-8 0,0 7 0,0 1 0,0 4 0,0 5 0,0 0 0,0-3 0,0-1 0,0-9 0,0 9 0,0-1 0,0-2 0,0-1 0,0-6 0,0 4 0,0 3 0,0-5 0,0 5 0,0-3 0,0-4 0,0 6 0,0 4 0,0 4 0,0 2 0,0-7 0,0 0 0,0 3 0,0 2 0,0 0 0,0-2 0,0-3 0,0 2 0,0-4 0,0 2 0,0 3 0,0 2 0,0-5 0,0 0 0,0 1 0,0-4 0,0 8 0,0-7 0,0 0 0,0-5 0,0 5 0,0 2 0,0 5 0,0 2 0,0-6 0,0-4 0,0-1 0,0 6 0,0-2 0,0 5 0,0 3 0,0-1 0,0-2 0,0-4 0,0 4 0,0-5 0,0 5 0,0 2 0,0 1 0,0-3 0,0-3 0,0-1 0,0-1 0,0 7 0,0-2 0,0-5 0,0 3 0,0-8 0,0 3 0,0 5 0,0 2 0,0 2 0,0 1 0,0-1 0,0 1 0,0-1 0,0 8 0,0-1 0,0 8 0,0-7 0,0 5 0,0-13 0,0-2 0,0-12 0,0-2 0,0 9 0,0 2 0,0 11 0,0 1 0,0 8 0,0-7 0,0 7 0,0-7 0,0 7 0,0-8 0,0 8 0,0-7 0,0 7 0,0-7 0,0-3 0,0 12 0,0-2 0,0-7 0,0-15 0,0 8 0,0 6 0,0 1 0,0-8 0,0 1 0,0-1 0,0 1 0,0-1 0,0 1 0,0 6 0,0 1 0,0-3 0,0 6 0,0-6 0,0-7 0,0 7 0,0-12 0,0 10 0,0-10 0,0 15 0,0 2 0,0 5 0,0 10 0,0-10 0,0 7 0,0-14 0,0 12 0,0-13 0,0 6 0,0-20 0,0 12 0,0 3 0,0 7 0,0-7 0,0 7 0,0-8 0,0 8 0,0-7 0,0 7 0,0-7 0,0 9 0,0-14 0,0 17 0,0-8 0,0 8 0,0-5 0,0 10 0,0-10 0,0 7 0,0-14 0,0 9 0,0-5 0,0 11 0,0-1 0,0 10 0,0-17 0,0 14 0,0-6 0,0 1 0,0 18 0,0-18 0,0 8 0,0 0 0,0-7 0,0 7 0,0-10 0,0-10 0,0-4 0,0 10 0,0-3 0,0 14 0,0-14 0,0 10 0,0-22 0,0 16 0,0-16 0,0 17 0,0-7 0,0-1 0,0 5 0,0-9 0,0 10 0,0-16 0,0 9 0,0-11 0,0 10 0,0 3 0,0 19 0,0-8 0,0 18 0,0-18 0,0 8 0,0 0 0,0-7 0,0 16 0,0 32 0,0-19 0,0 29 0,0-39 0,0 10 0,0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1T18:53:58.237"/>
    </inkml:context>
    <inkml:brush xml:id="br0">
      <inkml:brushProperty name="width" value="0.6" units="cm"/>
      <inkml:brushProperty name="height" value="0.6" units="cm"/>
      <inkml:brushProperty name="color" value="#F0EAB8"/>
    </inkml:brush>
  </inkml:definitions>
  <inkml:trace contextRef="#ctx0" brushRef="#br0">132 131 11933,'0'25'0,"-10"-6"0,-2-19 0,0 0 0,-8 0 0,8 0 0,-9 0 0,8-10 0,-6-2 0,17-10 0,-8 1 0,20-1 0,11 10 0,4 2 0,6 10 0,1 0 0,-18 10 0,15 2 0,-27 10 0,8-10 0,-10 7 0,0-7 0,-10 0 0,-2-2 0,-9-10 0,9 0 0,-8-10 0,18 8 0,-8-18 0,10 8 0,0-9 0,10 8 0,2-6 0,0 17 0,7-8 0,-7 10 0,10 0 0,-10 0 0,8 0 0,-18 0 0,8 10 0,-10 2 0,0 0 0,-10-2 0,-2-10 0,0 0 0,-8 0 0,18 0 0,-17 0 0,16-10 0,-6-2 0,9 0 0,0-8 0,0 8 0,0 0 0,9-7 0,-6 16 0,16-6 0,-17 9 0,18 9 0,-18 3 0,8 10 0,-10-10 0,0 8 0,0-8 0,0 10 0,0-10 0,0 7 0,-10-17 0,-2 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1T18:48:07.138"/>
    </inkml:context>
    <inkml:brush xml:id="br0">
      <inkml:brushProperty name="width" value="0.35" units="cm"/>
      <inkml:brushProperty name="height" value="0.35" units="cm"/>
      <inkml:brushProperty name="color" value="#AD0000"/>
    </inkml:brush>
  </inkml:definitions>
  <inkml:trace contextRef="#ctx0" brushRef="#br0">0 1 25247,'0'35'0,"0"0"0,0 3 0,0 2 0,0 3 0,0 2 0,0 4 0,0 3 0,0 5 0,0 11 0,0-4 0,0 5 0,0 2 0,0-1 0,0-1 0,0 6 0,0 1 0,0 0 0,0-6 0,0-4 0,0-2 0,0 0 0,0 0 0,0 0 0,0-1 0,0-1 0,0-6 0,0 6 0,0-8 0,0 3 0,0-1 0,0-6 0,0 7 0,0-1 0,0-1 0,0 4 0,0-7 0,0 2 0,0 5 0,0 0 0,0 0 0,0-2 0,0 2 0,0 2 0,0 5 0,0 3 0,0 2 0,0-1 0,0-4 0,0 3 0,0 2 0,0 7 0,0-7 0,0-3 0,0-2 0,0-4 0,0-6 0,0-6 0,0-5 0,0 0 0,0 4 0,0 3 0,0 5 0,0-8 0,0-4 0,0 5 0,0 2 0,0 2 0,0 5 0,0 0 0,0 0 0,0 0 0,0 7 0,0 5 0,0 7 0,0-5 0,0 0 0,0 3 0,0 9 0,0 0 0,0 0 0,0 0 0,0 0 0,0 0 0,0 0 0,0 0 0,0 0 0,0 0 0,0 0 0,0 7 0,0 3 0,0 1 0,0-45 0,0 0 0,0 1 0,0 0 0,0 1 0,0 0 0,0 1 0,0 1-92,0 1 0,0 1 1,0 4-1,0 1 1,0 3-1,0 0 0,0-2 1,0 1 91,0 2 0,0 1 0,0-2 0,0 2 0,0 5 0,0 2 0,0 2 0,0-1 0,0 1 0,0-1 0,0 2 0,0 0 0,0-1 0,0 1 0,0 2 0,0 1-123,0 0 0,0 0 0,0 3 0,0-1 0,0 1 0,0 0 0,0-6 0,0-1 78,0-1 0,0-1 1,0 1-1,0 1 0,0 1 1,0 0-1,0-3 1,0 0 44,0-1 0,0 1 0,0 2 0,0-1 0,0-5 0,0-1 0,0 2 0,0 0-1,0 0 1,0 0 0,0 2 0,0 0-1,0 1 1,0 1 0,0-4 0,0-1-3,0 0 1,0 0-1,0-4 1,0 0 0,0 4-1,0 2 1,0-1-1,0-1 0,0 0 1,0 0 0,0 2 0,0 0 0,0-4 0,0 1 0,0-1 0,0 1 0,0-1 1,0 0 0,0 6 0,0-1 0,0-4 0,0-1 0,0-3 0,0 0-78,0-1 1,0-1-1,0 0 1,0-1 0,0 2-1,0 0 1,0-1-1,0-1 79,0-1 0,0-2 0,0 0 0,0-2 0,0-2 0,0-1 0,0 1 0,0 1 0,0 0 0,0 1 0,0 2 0,0 0 0,0-4 0,0-1 0,0-2 0,0 0 0,0 0 0,0 0 0,0-1 0,0 1 0,0 3 0,0-1 0,0 0 0,0 1 0,0-2 0,0 0 0,0 3 0,0-1 0,0 42 0,0 2 0,0 0 0,0-2 0,0-46 0,0-1 0,0 47 0,0-2 0,0-1 0,0-2 0,0 7 0,0-47 0,0 0 0,0 45 0,0-2 0,0-3 0,0 0 0,0 5 0,0-10 0,0-4-7,0-1 0,0 1 0,0 4 0,0 3 7,0 2 0,0 0 0,0-7 0,0 0 0,0 0 0,0 7 0,0 0 0,0-2 0,0-3 0,0-2 0,0 1 0,0-1 0,0 0 0,0-3 0,0-2 0,0-2 0,0 3 0,0-1 0,0-2 0,0-5 165,0 0 0,0-4 0,0 9 0,0 2-165,0 3 0,0-5 0,0-1 0,0 4 0,0 1 0,0 8 0,0 0 0,0-3 0,0 3 0,0 2 0,0 0 0,0 5 0,0 0 0,0-10 0,0-9 0,0 0 0,0-2 0,0 1 0,0-10 0,0-8 245,0-5 1,0-5 0,0-6 0,0-1-127,0 1 1,0 2-1,0 2 229,0 3 0,0 2-348,0-3 0,0-4 0,0 5 16,0-5 1,0-10-17,0 0 0,0-9 0,0 14 0,0-16 0,0 7 0,0-1 0,0-6 0,0-3 0,0-2 0,0-16 0,0-32 0,0 20 0,0-29 0,0 29 0,0 6 0,0-16 0,0 8 0,0-1 0,0-7 0,0 16 0,0-15 0,0 6 0,0 0 0,0-7 0,0 17 0,0 30 0,0-9 0,0 33 0,0-24 0,0-14 0,0 15 0,0-8 0,0 5 0,0 9 0,0-13 0,0 6 0,0-14 0,0 14 0,0-6 0,0 13 0,0-7 0,0 8 0,0-8 0,0 8 0,0-8 0,0 7 0,0-13 0,0 6 0,0-19 0,0 29 0,0-21 0,0 18 0,0-14 0,0 8 0,0-8 0,0 14 0,0-6 0,0 6 0,0-6 0,0 6 0,0 0 0,0 8 0,0-1 0,0 1 0,0-1 0,0 1 0,0-8 0,0 1 0,0 1 0,0 4 0,0 3 0,0 6 0,0-12 0,0 4 0,0-1 0,0-8 0,0 2 0,0 3 0,0-12 0,0 2 0,0 0 0,0 15 0,0-15 0,0 1 0,0-20 0,0 19-4,0-16-6,0 9-2,0 1 1,0-11 0,0-1-20,0-1 26,0 3 2,0 0 2,0 7 1,0-5 0,0 14 0,0-9-1,0 10 1,4-13 0,4 10-1,5-2 0,-1-12-2,-12 16 1,0-7-3,0 15 1,0-15-7,0 7-1,0-9 1,0 21 1,0-16 1,0 6 1,0-8 1,0-1 0,0 0 2,0-9-23,0-3 25,0-37 0,0 12 0,0-34 1,0 17 1,0-2-1,0-1-1,0 20 1,0-13 0,0 17 1,0-9 0,0 9 0,0 3 1,0 0 0,0-3 0,0 0 0,0-7 0,0 17 0,0-17 0,0 7 0,0 0 0,0-9 0,0 0 0,0-3 0,0-11 0,0 13 0,0-6 0,0 7 0,0-15 0,0 8 0,0-7 0,0-1-1,0-6 1,0 6-1,0 1 1,0 6-1,0-6 1,0 7-1,0-8 0,0 8-1,0-7 1,0 13-1,0-6-1,0 19 0,0-29 0,0 33-1,0-23 1,0 16-1,0-9 2,0-1 0,0-1 0,0-6 0,0 11-1,0-11-1,0 10 0,0-21 1,0 7 0,0 0-1,0-7 1,0 16 0,0 3 0,0 2 0,0 17-7,0-17 8,0 7-1,0 0 2,0-7-1,0 17 1,0-26 1,0 4-1,0-18 1,0 6-1,0 1 1,0-1 0,0-9-1,0-4 1,0 11-1,0-7 0,0-2 1,0 12 0,0-8-1,0 3 0,0 0 0,0-3 0,0 1 0,0-1 0,0 1 0,0-1 0,0 8-1,0-1 0,0 10 1,0-14-1,0 7 1,0 0 0,0 3 0,0 8 0,0 1 0,0 9 0,0-7-1,0 17 1,0-17 0,0 7 1,0-9-1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1T18:48:14.437"/>
    </inkml:context>
    <inkml:brush xml:id="br0">
      <inkml:brushProperty name="width" value="0.35" units="cm"/>
      <inkml:brushProperty name="height" value="0.35" units="cm"/>
      <inkml:brushProperty name="color" value="#AD0000"/>
    </inkml:brush>
  </inkml:definitions>
  <inkml:trace contextRef="#ctx0" brushRef="#br0">0 1457 24984,'0'-35'0,"0"0"0,0-10 0,0-12 0,0-2 0,0 2 0,0 8 0,0 4 0,0 2 0,0 1 0,0-1 0,0 1 0,0 7 0,0-1 0,0-2 0,0-2 0,0 5 0,0-3 0,0-7 0,0 10 0,0-8 0,0 5 0,0-4 0,0 9 0,0 2 0,0 10 0,0 9 0,0 3 0,0 37 0,0-21 0,0 21 0,0-28 0,0 10 0,0 2 0,0 9 0,0 0 0</inkml:trace>
  <inkml:trace contextRef="#ctx0" brushRef="#br0" timeOffset="884">0 756 25344,'0'-28'0,"0"0"0,0 6 0,0-13 0,0 6 0,0-6 0,0-7 0,0-8 0,0 3 0,0 7 0,0-3 0,0-2 0,0-11 0,0 1 0,0 6 0,0 11 0,0-5 0,0 15 0,0 7 0,0 2 0,0 17 0,0 30 0,0-9 0,0 40 0,0-24 0,0-4 0,0 9 0,0-5 0,0-1 0,0 1 0,0-7 0,0 8 0,0-1-4,0 8 1,0-1-1,0 1 0,0-1 0,0 1 1,0-8-1,0 1 2,0-11 2,0 16 0,0-8 0,0 9 0,0-9 0,0-12 0,0-11 0,0-48 0,0 19 0,0-30 0,0 27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1T18:48:30.870"/>
    </inkml:context>
    <inkml:brush xml:id="br0">
      <inkml:brushProperty name="width" value="0.35" units="cm"/>
      <inkml:brushProperty name="height" value="0.35" units="cm"/>
      <inkml:brushProperty name="color" value="#AD0000"/>
    </inkml:brush>
  </inkml:definitions>
  <inkml:trace contextRef="#ctx0" brushRef="#br0">1 65 26580,'0'-24'0,"0"-5"0,0 27 0,0-8 0,0 39 0,0-9 0,0 23 0,0-2 0,0-4 0,0 4 0,0 5 0,0-5 0,0-5 0,0 3 0,0 2 0,0 10 0,0 0 0,0-1 0,0 4 0,0-6 0,0 8 0,0-3 0,0-5 0,0 8 0,0 2 0,0 2 0,0-2 0,0 3 0,0-8 0,0 0 0,0 1 0,0 6 0,0-4 0,0 2 0,0 0 0,0-7 0,0 7 0,0 2 0,0 3 0,0 3 0,0-4 0,0-1 0,0-3 0,0 7 0,0 8 0,0-5 0,0-8 0,0 10 0,0-4 0,0 1 0,0 1 0,0-2 0,0-4 0,0-1 0,0-3 0,0 5 0,0 5 0,0-5 0,0-1 0,0 1 0,0 3 0,0-1 0,0 0 0,0 1 0,0-1 0,0 0 0,0 1 0,0 6 0,0 1 0,0-1 0,0 3 0,0-4 0,0 8 0,0 4 0,0 1 0,0-4 0,0 0 0,0 2 0,0 3 0,0 9 0,0 1 0,0-1 0,0 3 0,0-5 0,0-41 0,0 2 0,0 0 0,0 0 0,0 0 0,0 1 0,0 4 0,0 0 0,0-5 0,0 0 0,0 5 0,0 1-68,0 1 0,0 1 0,0-1 0,0 1 0,0 0 0,0 1 0,0-4 0,0 0 68,0-2 0,0-1 0,0 3 0,0 1 0,0 1 0,0 1 0,0 0 0,0 1 0,0 1 0,0 0 0,0 3 0,0 1 0,0-5 0,0-1 0,0 3 0,0 0-123,0 1 0,0 1 0,0 6 0,0 1 0,0 1 0,0 0 0,0 0 0,0-1 109,0 2 1,0 1-1,0-2 1,0 2 0,0 2-1,0 1 1,0 2 0,0 0 13,0 2 0,0 1 0,0 0 0,0-1 0,0-7 0,0 0 0,0 1 0,0 1 0,0 2 0,0 0 0,0 1 0,0 0 0,0 2 0,0 1 0,0-4 0,0 0 0,0-3 0,0 0 0,0 0 0,0-1 0,0 1 0,0 1 0,0-1 0,0 1 0,0-2 0,0 0 0,0 4 0,0 0 0,0-5 0,0 0 0,0 3 0,0 1-123,0-1 0,0 1 0,0 6 0,0 0 0,0-2 0,0 1 0,0-2 0,0 0 68,0 0 1,0 1 0,0-3 0,0 2 0,0 3-1,0 2 1,0-2 0,0 1 9,0 2 1,0 1 0,0 0 0,0-1-1,0-3 1,0-1 0,0-1 0,0 1-79,0 1 0,0-1 0,0 1 0,0 0 0,0-3 0,0 0 0,0-4 0,0-1 113,0-3 0,0 0 0,0-3 0,0 0 0,0 3 0,0 0 0,0-2 1,0-1-108,0-1 1,0 0 0,0-1 0,0 0 0,0-3-1,0-1 1,0 0 0,0 0 116,0 1 0,0-1 0,0-1 0,0 0 0,0-1 0,0 0 0,0-2 0,0-1-13,0-1 1,0 1 0,0 1 0,0 1-1,0-3 1,0 1 0,0 0 0,0 1 12,0 1 0,0 1 0,0-2 0,0-1 0,0 2 0,0 0 0,0 0 0,0 2 0,0 0 0,0 0 0,0 0 0,0 0 0,0-1 0,0 0 0,0-2 0,0-1 0,0-1 0,0 0 0,0 3 0,0 0 0,0-3 0,0 0 0,0 0 0,0-2-1,0-1 1,0 0 0,0 0 0,0-1 0,0 42 0,0 2-1,0-47 0,0 0 1,0 1-1,0 1 0,0-1 1,0 0-1,0-1 0,0 0-1,0-1 1,0 0 0,0 3 0,0 1 0,0 4 0,0 0 0,0-1 0,0 0-1,0-2 1,0 0 0,0 1-1,0-1 1,0-5 0,0 0-1,0 2 1,0 0-1,0 2 1,0-1-1,0 3 1,0 0 0,0-2-1,0-1 1,0 45 216,0-7 1,0 0 0,0 0 0,0-5-218,0-2 0,0-8 1,0-16-1,0-3 247,0 2 1,0-4 0,0-1 0,0-1-143,0-6 0,0 1 0,0-1 0,0 3 224,0-3 1,0-2 0,0 0-299,0 5 1,0-12 624,0 4-660,0-4 93,0 4-92,0-18-2,0-6-29,0-19 32,0 10 2,0 11 1,0 13 0,0 10 0,0-15 0,0 0 0,0-7 0,0 14 1,0 0-1,0 8 0,0-8 0,0 0 0,0-9 0,0 14 0,0-17 0,0-2-1,0-12 1,0-49 1,0 10 0,0-29 0,0 17 0,0 5 0,0 9 0,0-14 0,0 7 0,0 0 0,0 12 0,0 13 0,0 47 0,0-16 0,0 29 0,0-29 0,0 16 0,0-23 0,0 26 0,0-17 0,0 10 0,0-5 0,0-14 0,0 23 0,0-21 0,0 20 0,0-20 0,0 12 0,0-8 0,0 4 0,0 6 0,0 0 0,0-6 0,0 6 0,0-19 0,0 8 0,0-18 0,0 17 0,0-7 0,0 1 0,0 6 0,0 3 0,0 12 0,0 9 0,0-14 0,0 0-1,0-9 0,0 21 0,0-5 0,0-9 0,0 2 0,0-8 0,0 16 0,0-11 0,0 15 0,0-4 0,0-11 0,0 3-1,0-19-1,0 19 1,0-17-3,0 0 1,0-41 0,0-19-1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1T18:53:15.162"/>
    </inkml:context>
    <inkml:brush xml:id="br0">
      <inkml:brushProperty name="width" value="0.6" units="cm"/>
      <inkml:brushProperty name="height" value="0.6" units="cm"/>
      <inkml:brushProperty name="color" value="#FEFEFE"/>
    </inkml:brush>
  </inkml:definitions>
  <inkml:trace contextRef="#ctx0" brushRef="#br0">884 654 12319,'12'24'0,"-12"-4"0,-3-11 0,-16-6 0,7 6 0,0-9 0,-7 0 0,16-9 0,-7-3 0,10-10 0,0 0 0,0-9 0,10 6 0,2 4 0,10 1 0,0 18 0,0-8 0,-1 10 0,-9 10 0,-2-8 0,-10 18 0,0-18 0,0 17 0,-10-6 0,8-1 0,-17 7 0,7-17 0,-1 8 0,4-10 0,-1-10 0,8-2 0,-8-9 0,10-1 0,10 10 0,-8 2 0,17 10 0,-16 0 0,16 10 0,-7 2 0,0 19 0,-2-7 0,-10 8 0,0-20 0,-10 7 0,-2-16 0,-9 6 0,-1-18 0,0-3 0,0-20 0,10 8 0,-7-7 0,16 9 0,-6 0 0,18 10 0,3 2 0,10 10 0,0 0 0,-3 12 0,-4 10 0,-5-10 0,-1 27 0,-6-25 0,6 18 0,-9-10 0,0-1 0,-19-8 0,4-13 0,-16-13 0,9-8 0,0-1 0,10 0 0,3-9 0,9 6 0,9 4 0,3 1 0,10 18 0,0-8 0,0 20 0,-10 12 0,7 2 0,-16 7 0,6-9 0,-9 0 0,0-10 0,0-2 0,-19-20 0,14-2 0,-14-10 0,9 0 0,8-9 0,-8 7 0,10-8 0,0 10 0,10 1 0,2-1 0</inkml:trace>
  <inkml:trace contextRef="#ctx0" brushRef="#br0" timeOffset="1949">318 175 12425,'-25'24'0,"6"-4"0,9-11 0,-2-6 0,-9 16 0,-1-17 0,-10 8 0,6-10 0,-11 0 0,20 0 0,-16-12 0,18-10 0,-9 10 0,21-27 0,-6 25 0,9-27 0,0 26 0,9-14 0,13 27 0,12-8 0,10 10 0,-15 3 0,0 4 0,-15-2 0,15 9 0,-19-9 0,19 14 0,-17 3 0,10 2 0,-10 17 0,-2-16 0,-22 4 0,-10-15 0,5-4 0,-12-10 0,14 0 0,-14 0 0,10 0 0,-22-5 0,4-9 0,16 9 0,-18-34 0,34 15 0,-14-13 0,19 1 0,0 19 0,9-21 0,6 25 0,14-8 0,-5-1 0,17 19 0,-4-4 0,-11 5 0,3 2 0,-9 0 0,11 9 0,-9 4 0,-10 18 0,-2-7 0,-20 17 0,-5-16 0,-14 4 0,3-15 0,-11-7 0,16-4 0,-8-3 0,7 0 0,-14 0 0,14-3 0,-7-4 0,19 5 0,-19-18 0,27-1 0,4-4 0,20-4 0,2 12 0,12 3 0,-14 9 0,7-2 0,-10 4 0,23 3 0,-8 20 0,-3 4 0,-9 19 0,-10-18 0,-12 13 0,-5-23 0,-10 14 0,11-15 0,-35-4 0,24-22 0,-14-10 0,15 0 0,-6-19 0,8 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1T18:53:18.844"/>
    </inkml:context>
    <inkml:brush xml:id="br0">
      <inkml:brushProperty name="width" value="0.6" units="cm"/>
      <inkml:brushProperty name="height" value="0.6" units="cm"/>
      <inkml:brushProperty name="color" value="#FEFEFE"/>
    </inkml:brush>
  </inkml:definitions>
  <inkml:trace contextRef="#ctx0" brushRef="#br0">980 197 12015,'-22'24'0,"0"-5"0,10-9 0,-17-7 0,15-3 0,-18-13 0,20-18 0,3 4 0,9-9 0,0 19 0,0-12 0,9 7 0,6 8 0,14-1 0,-10 10 0,10 5 0,-14 3 0,14 4 0,-15 5 0,15 10 0,-19 0 0,19 9 0,-19-4 0,4 9 0,-4-19 0,-10 12 0,-10-26 0,-12 6 0,-11-11 0,-11-5 0,8-1 0,-1-13 0,16 11 0,-8-12 0,19 5 0,-29-14 0,34-3 0,-14 0 0,19 2 0,10 11 0,4 9 0,15 4 0,-9 6 0,9 2 0,-15 2 0,15 6 0,-14-4 0,14 11 0,-20-10 0,20 14 0,-16 3 0,-1 2 0,-3 17 0,-21-19 0,-10 0 0,5-8 0,-12-6 0,15-6 0,-15 5 0,19-4 0,-28-23 0,13-4 0</inkml:trace>
  <inkml:trace contextRef="#ctx0" brushRef="#br0" timeOffset="1566">152 676 12448,'25'22'0,"-6"0"0,-19-10 0,0 7 0,-10-7 0,-2 0 0,0 8 0,-17-18 0,15 8 0,-18-10 0,1-10 0,6-12 0,4-2 0,11-7 0,10-1 0,10 8 0,2 2 0,12 5 0,5 10 0,-14 0 0,14 7 0,-8 0 0,4 9 0,6 3 0,-19 10 0,-2 0 0,-10-10 0,0 7 0,0-16 0,-10 7 0,-2-10 0,0 0 0,2-20 0,10 6 0,0-18 0,0 10 0,0 1 0,10-1 0,2 10 0,0 2 0,7 10 0,-6 0 0,8 10 0,-9 2 0,-2 10 0,-10-1 0,0 1 0,-10 0 0,-2-10 0,0-12 0,-7-12 0,7 0 0,0-7 0,2 6 0,20 1 0,-8-7 0,8 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1T18:53:21.843"/>
    </inkml:context>
    <inkml:brush xml:id="br0">
      <inkml:brushProperty name="width" value="0.6" units="cm"/>
      <inkml:brushProperty name="height" value="0.6" units="cm"/>
      <inkml:brushProperty name="color" value="#FEFEFE"/>
    </inkml:brush>
  </inkml:definitions>
  <inkml:trace contextRef="#ctx0" brushRef="#br0">305 545 12480,'-10'-24'0,"8"4"0,-8 11 0,1 6 0,-4-16 0,-8 7 0,-1-10 0</inkml:trace>
  <inkml:trace contextRef="#ctx0" brushRef="#br0" timeOffset="1350">153 327 12478,'0'24'0,"-10"6"0,7-18 0,-16 9 0,17 1 0,-18-10 0,8-12 0,-7-14 0,4-15 0,-2 9 0,10-9 0,0 15 0,7-15 0,-7 14 0,-1-14 0,1 20 0,7-30 0,0 34 0,10-24 0,2 27 0,19-8 0,-6 10 0,6 10 0,-9 2 0,0 9 0,-10 1 0,-3-10 0,-9 8 0,0-18 0,-9 8 0,-3-10 0,-20-10 0,18-12 0,-15-2 0,26-17 0,-7 17 0,10-8 0,0 11 0,10-1 0,2 10 0,10 2 0,0 10 0,0 0 0,-10 10 0,-3 4 0,-9 15 0,0-14 0,0 14 0,0-17 0,-9 0 0,-6-2 0,-14-10 0,15-10 0,-20-5 0,19-14 0,-7 10 0,15-10 0,0 14 0,7-14 0,0 20 0,0-20 0,0 26 0,10-6 0,2 28 0,9 5 0,-1 20 0,-6-1 0,-2-14 0,-4 0 0,-6-19 0,8 29 0,-10-34 0,0 24 0,0-27 0,0 8 0</inkml:trace>
  <inkml:trace contextRef="#ctx0" brushRef="#br0" timeOffset="3165">958 371 12364,'-34'34'0,"3"-13"0,9-11 0,0-10 0,1-10 0,-1-2 0,0-19 0,10-3 0,2-9 0,10 9 0,0 2 0,0 20 0,10-7 0,12 16 0,2-6 0,7 18 0,1-6 0,-18 16 0,15-7 0,-26 10 0,7 0 0,-20 9 0,-2-16 0,-10-1 0,0-28 0,10 4 0,5-19 0,4 10 0,3-15 0,0 5 0,0 14 0,13-21 0,8 14 0,-9 5 0,17-2 0,-16 16 0,8 13 0,1 19 0,-10-5 0,-5 5 0,-4-9 0,7 11 0,-8 1 0,8-8 0,-10 7 0,0-19 0,-10-2 0,8-39 0,-8 17 0,10-24 0,0 24 0,0-27 0,0 24 0,10-16-2,2 19-2,9 2 2,1 20 0,0 12 0,0 14 0,-10-10-2,-5 3 0,-4-19 2,-3 29 0,-10-25 1,-2 8 1,-20-12 0,8-20 0,-5-12 0,15-14 0,4 2 0,10-2 0,0 14 0,0-7 0,0 10 0,0-13 0,10 11 0,11 8 0,4 4 0,6 9 0,-9 9-2,0 4 1,-1 18 0,-9-4-2,-4 9 1,-6-19 1,-12 12 1,-2-17-1,-9 0 1,-1-2 0,10-10 0,-8-20 0,8-4 0</inkml:trace>
  <inkml:trace contextRef="#ctx0" brushRef="#br0" timeOffset="4182">784 893 12200,'-34'0'0,"3"-9"0,9-3 0,0-20 0,10-2 0,5-9 0,4 14 0,3 0 0,0 19 0,10-19 0,2 17 0,10 0 0,9 22 0,-14 14 0,5 19 0,-15-6 0,1-1 0,-6-10 0,-12 16 0,-2-18 0,-9 7 0,-1-28 0,0-15 0,0-25 0,10 6 0,2-10 0,10 26 0,0-4 0,20 38 0,-15 5 0,9 20 0,-9-8 0,-5 0 0,0-9 0,0 14 0,-10-26 0,-2 4 0,-10-29 0,1-11 0,9-4 0,2-6 0,20 19 0,2 2 0,14 30 0,-4 9 0,2 2 0,-16 5 0,8-19 0,-13 22 0,16-34 0,-16 14 0,6-19 0,-9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1T18:53:28.408"/>
    </inkml:context>
    <inkml:brush xml:id="br0">
      <inkml:brushProperty name="width" value="0.6" units="cm"/>
      <inkml:brushProperty name="height" value="0.6" units="cm"/>
      <inkml:brushProperty name="color" value="#FEFEFE"/>
    </inkml:brush>
  </inkml:definitions>
  <inkml:trace contextRef="#ctx0" brushRef="#br0">676 1612 12562,'0'25'0,"0"4"0,-10-17 0,-2 0 0,-10-2 0,1-10 0,-1-10 0,10-12 0,-8-12 0,11-2 0,-6 0 0,5 19 0,10-22 0,0 24 0,10-16 0,5 12 0,14 4 0,-15 5 0,25 10 0,-25 0 0,18 0 0,-10 20 0,-10-3 0,-5 19 0,-5-19 0,-2 12 0,-9-17 0,-13 10 0,-5-10 0,-9-5 0,14-4 0,-7-3 0,20-10 0,-30-2 0,27-20 0,-10-4 0,10 14 0,12-16 0,0 23 0,19-26 0,5 26 0,20 1 0,-10 9 0,7 5 0,-17 0 0,5 12 0,-14 10 0,-6-5 0,-9 12 0,-2-15 0,-5 16 0,4-21 0,-18 20 0,-1-14 0,10-6 0,-17 1 0,17-10 0,-10 0 0</inkml:trace>
  <inkml:trace contextRef="#ctx0" brushRef="#br0" timeOffset="1400">284 828 12208,'24'-12'0,"-5"12"0,-19 12 0,-9 10 0,-3 10 0,-12-11 0,-6 1 0,16-10 0,-25-2 0,22-8 0,-19 6 0,19-6 0,-22-2 0,25-12 0,-15-10 0,12 5 0,2-12 0,11 20 0,-6-20 0,20 16 0,11-8 0,16-1 0,-11 10 0,3 5 0,-7 4 0,14 3 0,-19 0 0,22 0 0,-25 10 0,18 2 0,-20 19 0,-2-6 0,-10 6 0,-20 0 0,6-16 0,-27 4 0,7-19 0,-7-12 0,4-10 0,13 6 0,10-13 0,9 19 0,-15-29 0,18 15 0,2-10 0,12 3 0,20 19 0,-6 4 0,11 16 0,-18-1 0,3 15 0,-15-10 0,0 17 0,3-15 0,-3 15 0,0-14 0,-7 14 0,0-20 0,0 20 0,0-26 0,0 7 0</inkml:trace>
  <inkml:trace contextRef="#ctx0" brushRef="#br0" timeOffset="2483">676 306 12517,'12'24'-10,"-2"5"10,-10-27 0,-10 18 0,-2-27 0,0 4 0,-5-28 0,10-6 0,-8 11 0,8-3 0,0 7 0,7-14 0,0 14 0,0-7 0,0 19 0,9-28 0,13 23 0,12-7 0,9 13 0,-9 9 0,-2 12 0,-10 9 0,-10 4 0,-5 11 0,-5-7 0,-2 7 0,0-19 0,-9 12 0,-3-17 0,-20 0 0,5-4 0,-9-16 0,17 1 0,-3-15 0,5 10 0,-5-17 0,10 10 0,-5-22 0,10 4 0,0 16 0,7-8 0,9 17 0,6-8 0,14 6 0,-14 4 0,23 10 0,-23 10 0,16-8 0,-9 17 0,-10-6 0,-2 8 0,-20 1 0,8 0 0,-8 0 0</inkml:trace>
  <inkml:trace contextRef="#ctx0" brushRef="#br0" timeOffset="3583">1634 415 12314,'0'24'0,"-10"5"0,-2-7 0,-9 4 0,-1 11 0,10-20 0,-17 12 0,4-17 0,-18 9 0,9-8 0,3-13 0,18-22 0,6-14 0,5 9 0,2-2 0,0 14 0,0-14 0,9 20 0,-6-20 0,16 17 0,-7-1 0,20 4 0,-8 9 0,7 19 0,-4-2 0,-5 19 0,-5-14 0,-17 7 0,0-14 0,0 14 0,0-20 0,0 30 0,-10-24 0,-12 16 0,-2-24 0,-5-14 0,12 0 0,3-22 0,9 7 0,-3-14 0,6 14 0,2-7 0,0 10 0,19-13 0,-4 10 0,16 10 0,-9 22 0,-10 14 0,-2 10 0,-10-3 0</inkml:trace>
  <inkml:trace contextRef="#ctx0" brushRef="#br0" timeOffset="4482">1286 1264 12448,'12'24'0,"-3"5"0,-9-17 0,-9 0 0,-3 8 0,-10-18 0,0 8 0,10-10 0,-7-10 0,16-12 0,-6-2 0,9-7 0,0 9 0,9 0 0,3 10 0,0 2 0,8 10 0,-18 0 0,18 0 0,-18 10 0,8-7 0,-10 6 0</inkml:trace>
  <inkml:trace contextRef="#ctx0" brushRef="#br0" timeOffset="5749">1068 1090 12388,'-34'22'0,"3"9"0,6-9 0,-4 0 0,15-10 0,-22-24 0,14-10 0,2 5 0,6-12 0,-1 0 0,-6-15 0,6 1 0,1-1 0,9 1 0,-3-1 0,8 15 0,8 0 0,6 17 0,15-10 0,-2 15 0,9 0 0,-14 4 0,7 3 0,-15 0 0,16 0 0,-18 12 0,9 10 0,-11-5 0,5 12 0,-11-10 0,4 22 0,-16-4 0,6-15 0,-27 16 0,5-30 0,-20 13 0,15-16 0,0-5 0,7-5 0,-14-16 0,17 1 0,-3-16 0,15 0 0,-1-8 0,6 0 0,2 1 0,10 7 0,4-1 0,15 13 0,8 2 0,4 10 0,2 12 0,1 3 0,-1 4 0,-16 0 0,-5 15 0,-8-3 0,1 18 0,2-8 0,-10 7 0,-2-7 0,-12 7 0,2-7 0,-10 8 0,1-11 0,-8 6 0,-10-20 0,6-12 0,-10-15 0,16-7 0,-2-7 0,5 3 0,-4-10 0,-4 7 0,-4-8 0,15 11 0,-5-16 0,19 9 0,0-11 0,9 20 0,13-5 0,14 14 0,-14 6 0,12 11 0,-20 20 0,1 2 0,-15 12 0,0 10 0,0 12 0,-2 3 0,-6-3 0,3-5 0,-9-9 0,9-20 0,-14-24 0,16-44 0,-6-23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1T18:53:53.187"/>
    </inkml:context>
    <inkml:brush xml:id="br0">
      <inkml:brushProperty name="width" value="0.6" units="cm"/>
      <inkml:brushProperty name="height" value="0.6" units="cm"/>
      <inkml:brushProperty name="color" value="#F0EAB8"/>
    </inkml:brush>
  </inkml:definitions>
  <inkml:trace contextRef="#ctx0" brushRef="#br0">0 44 12010,'22'-25'0,"-10"6"0,-2 19 0,-10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795616-2313-DD5B-9107-B7B15C599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C64CB4-24FA-621F-2E89-0633E52B6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1530E7-333C-0FCA-1D3B-DA1A9BBE3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AF23-A7ED-F24F-BA3E-7DB88DE2E527}" type="datetimeFigureOut">
              <a:rPr lang="es-MX" smtClean="0"/>
              <a:t>14/02/24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8F94A1-FA26-11EE-AADE-DC49AE189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3D2BBB-E1B2-50AB-6821-8EF7ECB9E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E647-EEDF-154A-ABDE-CD46B724FF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129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6E6C1-713C-D514-C2FF-47430A30C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C049E7-B4A6-38F8-43A7-CD4B06266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0B703F-9E45-5D56-5FA9-85BE54A95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AF23-A7ED-F24F-BA3E-7DB88DE2E527}" type="datetimeFigureOut">
              <a:rPr lang="es-MX" smtClean="0"/>
              <a:t>14/02/24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6004EF-2DD5-2387-CD9B-E614FE79F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93AC5C-937B-BC5B-5A27-7580523D9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E647-EEDF-154A-ABDE-CD46B724FF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086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D6FBB1-B75F-8BA3-0818-359B2EB6C7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274A21-B3E3-8AB4-3453-72426FEBF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EF3935-1593-16F0-E290-BDF44A3E6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AF23-A7ED-F24F-BA3E-7DB88DE2E527}" type="datetimeFigureOut">
              <a:rPr lang="es-MX" smtClean="0"/>
              <a:t>14/02/24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C57737-212A-C9D6-A68D-E3BA88A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B71F31-4475-2D45-873B-45F465F8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E647-EEDF-154A-ABDE-CD46B724FF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994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CC6CC-6571-D662-2727-A1665F5CE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C879D1-12BF-AE57-3963-9A40210BB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9EC508-7DC2-13AB-68F4-E1FE9118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AF23-A7ED-F24F-BA3E-7DB88DE2E527}" type="datetimeFigureOut">
              <a:rPr lang="es-MX" smtClean="0"/>
              <a:t>14/02/24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CAFD1E-E872-5313-69E7-A2739ACAA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07A126-A355-849C-EDD7-AFD9F7A3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E647-EEDF-154A-ABDE-CD46B724FF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746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5EE0ED-BAE3-73C3-0CF2-970720678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C761E3-AF95-5629-92CD-53A710F33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E3C333-0720-0D36-EFBE-0051161F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AF23-A7ED-F24F-BA3E-7DB88DE2E527}" type="datetimeFigureOut">
              <a:rPr lang="es-MX" smtClean="0"/>
              <a:t>14/02/24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0A917D-304A-5C48-3E76-199920766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833955-0092-ABDC-67EC-BC3E9D054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E647-EEDF-154A-ABDE-CD46B724FF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390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9F1B28-98E3-BAC7-D5A6-2285CD6AB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B97A50-E7E4-8660-B4DB-6E5942136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2DAFD9-1AD3-1DD3-0D4D-FD70F9F90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0F09A4-D0F0-FC87-4843-D1B342D74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AF23-A7ED-F24F-BA3E-7DB88DE2E527}" type="datetimeFigureOut">
              <a:rPr lang="es-MX" smtClean="0"/>
              <a:t>14/02/24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22E887-91BF-FD7F-C3CF-826D7F493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EBEF79-0427-DBCE-26E8-2CE913E0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E647-EEDF-154A-ABDE-CD46B724FF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092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CE987-9F3E-70F0-0722-6ECFED83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E65BC3-D252-7B82-51E5-D7B036CE4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FF9059-145B-DD55-97A1-070E01B37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9E359D-26D8-5304-D47A-98C07D20A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B3B12F-2F6F-2730-E004-1E9DFE165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2AECBD-A7B3-7D27-6BCB-89613408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AF23-A7ED-F24F-BA3E-7DB88DE2E527}" type="datetimeFigureOut">
              <a:rPr lang="es-MX" smtClean="0"/>
              <a:t>14/02/24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FF6DB2A-49D8-458F-205F-30331DA72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25B0B-84DB-22DA-7F0C-3B78DB20F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E647-EEDF-154A-ABDE-CD46B724FF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58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7B5A7-0708-F792-9893-7555DFFE9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DD86A2-D12D-3677-7ED4-B89C58FB7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AF23-A7ED-F24F-BA3E-7DB88DE2E527}" type="datetimeFigureOut">
              <a:rPr lang="es-MX" smtClean="0"/>
              <a:t>14/02/24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F6D7B4-4F8F-BBE7-5F02-3E09ED841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1732F1-BA1D-BDA4-ACEA-216DDF11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E647-EEDF-154A-ABDE-CD46B724FF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477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D2CD7AA-050D-DE98-FD96-D718228C9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AF23-A7ED-F24F-BA3E-7DB88DE2E527}" type="datetimeFigureOut">
              <a:rPr lang="es-MX" smtClean="0"/>
              <a:t>14/02/24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46D300-F990-DF1C-14E9-D4FF05F1C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92A71F-64B3-6A6C-97EC-C56627E18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E647-EEDF-154A-ABDE-CD46B724FF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264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C6C6BA-0F55-B27D-E764-E7EF0DEEF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D2EAFF-4D3B-C2C0-7A96-6B98F1E55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B768D8-D867-85D5-AC22-78E4C1B01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43F797-1178-1B57-265B-730FAE5CF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AF23-A7ED-F24F-BA3E-7DB88DE2E527}" type="datetimeFigureOut">
              <a:rPr lang="es-MX" smtClean="0"/>
              <a:t>14/02/24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4AFF39-40BB-C3F6-36F2-143AFE100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FCF333-A3D3-6BF7-86B9-52FCCF3B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E647-EEDF-154A-ABDE-CD46B724FF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568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6FDFF-A02A-D9F4-DA8A-23F9AC5ED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17A481-F6B4-166F-F8A0-CC2770E08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527B0B-821D-83DD-BE2E-43F4AE4E7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052D95-AEA8-A2B7-E5AB-0B32E1AC1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AF23-A7ED-F24F-BA3E-7DB88DE2E527}" type="datetimeFigureOut">
              <a:rPr lang="es-MX" smtClean="0"/>
              <a:t>14/02/24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DEAA7D-C9B7-F394-B97A-D55B66A0F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E7C52B-DE07-1602-ED44-F8920C78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E647-EEDF-154A-ABDE-CD46B724FF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616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419FB1-B5E4-8E79-4DB3-5BB193DA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0CA1F7-0071-79E8-0DE0-578953A00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3F2B4F-E835-E4D8-D1C2-B613F078E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4AF23-A7ED-F24F-BA3E-7DB88DE2E527}" type="datetimeFigureOut">
              <a:rPr lang="es-MX" smtClean="0"/>
              <a:t>14/02/24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6EAEE2-1EE4-A5D6-E7F8-1BF9DAAC3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4E3999-DA0E-E14B-BD8A-56B64514FA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4E647-EEDF-154A-ABDE-CD46B724FF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936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18" Type="http://schemas.openxmlformats.org/officeDocument/2006/relationships/customXml" Target="../ink/ink4.xml"/><Relationship Id="rId26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customXml" Target="../ink/ink5.xml"/><Relationship Id="rId34" Type="http://schemas.openxmlformats.org/officeDocument/2006/relationships/image" Target="../media/image2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0.png"/><Relationship Id="rId25" Type="http://schemas.openxmlformats.org/officeDocument/2006/relationships/customXml" Target="../ink/ink7.xml"/><Relationship Id="rId33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3.png"/><Relationship Id="rId29" Type="http://schemas.openxmlformats.org/officeDocument/2006/relationships/customXml" Target="../ink/ink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24" Type="http://schemas.openxmlformats.org/officeDocument/2006/relationships/image" Target="../media/image15.png"/><Relationship Id="rId32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23" Type="http://schemas.openxmlformats.org/officeDocument/2006/relationships/customXml" Target="../ink/ink6.xml"/><Relationship Id="rId28" Type="http://schemas.openxmlformats.org/officeDocument/2006/relationships/image" Target="../media/image17.png"/><Relationship Id="rId36" Type="http://schemas.openxmlformats.org/officeDocument/2006/relationships/image" Target="../media/image23.png"/><Relationship Id="rId10" Type="http://schemas.openxmlformats.org/officeDocument/2006/relationships/customXml" Target="../ink/ink2.xml"/><Relationship Id="rId19" Type="http://schemas.openxmlformats.org/officeDocument/2006/relationships/image" Target="../media/image12.png"/><Relationship Id="rId31" Type="http://schemas.openxmlformats.org/officeDocument/2006/relationships/customXml" Target="../ink/ink10.xml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22" Type="http://schemas.openxmlformats.org/officeDocument/2006/relationships/image" Target="../media/image14.png"/><Relationship Id="rId27" Type="http://schemas.openxmlformats.org/officeDocument/2006/relationships/customXml" Target="../ink/ink8.xml"/><Relationship Id="rId30" Type="http://schemas.openxmlformats.org/officeDocument/2006/relationships/image" Target="../media/image18.png"/><Relationship Id="rId35" Type="http://schemas.openxmlformats.org/officeDocument/2006/relationships/image" Target="../media/image22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n 70">
            <a:extLst>
              <a:ext uri="{FF2B5EF4-FFF2-40B4-BE49-F238E27FC236}">
                <a16:creationId xmlns:a16="http://schemas.microsoft.com/office/drawing/2014/main" id="{655966F8-53AC-732E-9667-8875278E7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15" y="-352972"/>
            <a:ext cx="5612458" cy="878249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EFC80E9-2DC7-5D06-C672-998901D9E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7075">
            <a:off x="718102" y="-1122143"/>
            <a:ext cx="5916770" cy="996039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3025619-0A77-9CA9-81C8-629899DC1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8" y="-97955"/>
            <a:ext cx="4860677" cy="705390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9AA5B3A-1323-E54D-F350-F4AD4BEFCCCA}"/>
              </a:ext>
            </a:extLst>
          </p:cNvPr>
          <p:cNvSpPr txBox="1"/>
          <p:nvPr/>
        </p:nvSpPr>
        <p:spPr>
          <a:xfrm>
            <a:off x="1458872" y="263722"/>
            <a:ext cx="4860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5400" dirty="0">
                <a:solidFill>
                  <a:schemeClr val="bg1">
                    <a:lumMod val="10000"/>
                  </a:schemeClr>
                </a:solidFill>
                <a:latin typeface="Baguet Script" pitchFamily="2" charset="77"/>
              </a:rPr>
              <a:t>Carta para mi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0AE6FC7-1C5D-5E06-DB20-C7A45D4D4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330">
            <a:off x="5718153" y="1122821"/>
            <a:ext cx="3384550" cy="4161512"/>
          </a:xfrm>
          <a:prstGeom prst="rect">
            <a:avLst/>
          </a:prstGeom>
        </p:spPr>
      </p:pic>
      <p:sp>
        <p:nvSpPr>
          <p:cNvPr id="77" name="CuadroTexto 76">
            <a:extLst>
              <a:ext uri="{FF2B5EF4-FFF2-40B4-BE49-F238E27FC236}">
                <a16:creationId xmlns:a16="http://schemas.microsoft.com/office/drawing/2014/main" id="{8AD63BE2-CB4B-0590-81F4-88DA8ADBA0FA}"/>
              </a:ext>
            </a:extLst>
          </p:cNvPr>
          <p:cNvSpPr txBox="1"/>
          <p:nvPr/>
        </p:nvSpPr>
        <p:spPr>
          <a:xfrm rot="217469">
            <a:off x="4405006" y="1163264"/>
            <a:ext cx="1656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>
                <a:latin typeface="Congenial" panose="020F0502020204030204" pitchFamily="34" charset="0"/>
              </a:rPr>
              <a:t>Espero pasar san Valentín con alguien 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9306749A-4B62-1CF3-377B-E99C15906EF9}"/>
              </a:ext>
            </a:extLst>
          </p:cNvPr>
          <p:cNvSpPr txBox="1"/>
          <p:nvPr/>
        </p:nvSpPr>
        <p:spPr>
          <a:xfrm>
            <a:off x="1168193" y="1187052"/>
            <a:ext cx="282570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>
                <a:solidFill>
                  <a:schemeClr val="bg1">
                    <a:lumMod val="10000"/>
                  </a:schemeClr>
                </a:solidFill>
              </a:rPr>
              <a:t>Esta carta es para mi 14 de febrero pero quisiera pasar san Valentín con alguien que pueda compartir o jugar y sentir que tengo amigos de verdad y no que solo te hablan y ya no te vuelven hablar como si no existiera y haciendo caras que me hacen sentir muy mal y como no sirviera para nada y que solo fuera una una niña más y   no me consideraran como una “amiga” de verdad y poder compartir mis pensamientos o festividades como el 14 de febrero el día de la amistad y el amor.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2B939802-980C-242F-DBAF-1631FB507837}"/>
                  </a:ext>
                </a:extLst>
              </p14:cNvPr>
              <p14:cNvContentPartPr/>
              <p14:nvPr/>
            </p14:nvContentPartPr>
            <p14:xfrm>
              <a:off x="10298301" y="81717"/>
              <a:ext cx="360" cy="670752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2B939802-980C-242F-DBAF-1631FB50783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35661" y="18717"/>
                <a:ext cx="126000" cy="6833160"/>
              </a:xfrm>
              <a:prstGeom prst="rect">
                <a:avLst/>
              </a:prstGeom>
            </p:spPr>
          </p:pic>
        </mc:Fallback>
      </mc:AlternateContent>
      <p:pic>
        <p:nvPicPr>
          <p:cNvPr id="79" name="Imagen 78">
            <a:extLst>
              <a:ext uri="{FF2B5EF4-FFF2-40B4-BE49-F238E27FC236}">
                <a16:creationId xmlns:a16="http://schemas.microsoft.com/office/drawing/2014/main" id="{9999D00A-45D7-6514-D08E-69390CD656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535">
            <a:off x="9187650" y="-498493"/>
            <a:ext cx="3220633" cy="3220633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4D62426B-B098-AA99-487B-C0E8B5E80E4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35" b="-16"/>
          <a:stretch/>
        </p:blipFill>
        <p:spPr>
          <a:xfrm rot="3314786" flipV="1">
            <a:off x="7843809" y="1353685"/>
            <a:ext cx="2339678" cy="8646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A03134ED-10E7-8BCB-2699-85F49928EB38}"/>
                  </a:ext>
                </a:extLst>
              </p14:cNvPr>
              <p14:cNvContentPartPr/>
              <p14:nvPr/>
            </p14:nvContentPartPr>
            <p14:xfrm>
              <a:off x="136672" y="135486"/>
              <a:ext cx="13680" cy="829368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A03134ED-10E7-8BCB-2699-85F49928EB3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672" y="72846"/>
                <a:ext cx="139320" cy="84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BF3AE8BF-08C1-9CCC-7852-B62B64900454}"/>
                  </a:ext>
                </a:extLst>
              </p14:cNvPr>
              <p14:cNvContentPartPr/>
              <p14:nvPr/>
            </p14:nvContentPartPr>
            <p14:xfrm>
              <a:off x="136672" y="-59994"/>
              <a:ext cx="360" cy="52488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BF3AE8BF-08C1-9CCC-7852-B62B6490045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672" y="-122634"/>
                <a:ext cx="126000" cy="65052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Imagen 14">
            <a:extLst>
              <a:ext uri="{FF2B5EF4-FFF2-40B4-BE49-F238E27FC236}">
                <a16:creationId xmlns:a16="http://schemas.microsoft.com/office/drawing/2014/main" id="{1404C2D3-82E1-00A3-07E2-2E7393CB73C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92682" y="4126571"/>
            <a:ext cx="2454431" cy="215301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48FB0B-AEF3-9A0B-8C2D-C400CE9BF83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819" y="-16563"/>
            <a:ext cx="1301219" cy="14270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92A22D3D-0005-B4AB-4CE5-B9B4EFEF354D}"/>
                  </a:ext>
                </a:extLst>
              </p14:cNvPr>
              <p14:cNvContentPartPr/>
              <p14:nvPr/>
            </p14:nvContentPartPr>
            <p14:xfrm>
              <a:off x="-23259" y="-47163"/>
              <a:ext cx="360" cy="796176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92A22D3D-0005-B4AB-4CE5-B9B4EFEF354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-85899" y="-110163"/>
                <a:ext cx="126000" cy="808740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Imagen 19">
            <a:extLst>
              <a:ext uri="{FF2B5EF4-FFF2-40B4-BE49-F238E27FC236}">
                <a16:creationId xmlns:a16="http://schemas.microsoft.com/office/drawing/2014/main" id="{EFDAD886-A2FA-6769-E7E5-56BF980EC51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73619" y="-1250377"/>
            <a:ext cx="3517900" cy="2362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79FA3D56-A9AE-3F1A-FFA1-04AC64C8DBF3}"/>
                  </a:ext>
                </a:extLst>
              </p14:cNvPr>
              <p14:cNvContentPartPr/>
              <p14:nvPr/>
            </p14:nvContentPartPr>
            <p14:xfrm>
              <a:off x="7529181" y="-363"/>
              <a:ext cx="341640" cy="26352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79FA3D56-A9AE-3F1A-FFA1-04AC64C8DBF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21541" y="-108003"/>
                <a:ext cx="55728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C7FA0B6E-17D5-CB4B-061A-89C1AEFFF64D}"/>
                  </a:ext>
                </a:extLst>
              </p14:cNvPr>
              <p14:cNvContentPartPr/>
              <p14:nvPr/>
            </p14:nvContentPartPr>
            <p14:xfrm>
              <a:off x="7768941" y="30957"/>
              <a:ext cx="392040" cy="290880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C7FA0B6E-17D5-CB4B-061A-89C1AEFFF64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61040" y="-76816"/>
                <a:ext cx="607482" cy="506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B6199471-05AC-01F2-5CDB-54BF6D56B9B0}"/>
                  </a:ext>
                </a:extLst>
              </p14:cNvPr>
              <p14:cNvContentPartPr/>
              <p14:nvPr/>
            </p14:nvContentPartPr>
            <p14:xfrm>
              <a:off x="7659141" y="-345243"/>
              <a:ext cx="423720" cy="399960"/>
            </p14:xfrm>
          </p:contentPart>
        </mc:Choice>
        <mc:Fallback xmlns=""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B6199471-05AC-01F2-5CDB-54BF6D56B9B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551141" y="-452786"/>
                <a:ext cx="639360" cy="615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8" name="Entrada de lápiz 37">
                <a:extLst>
                  <a:ext uri="{FF2B5EF4-FFF2-40B4-BE49-F238E27FC236}">
                    <a16:creationId xmlns:a16="http://schemas.microsoft.com/office/drawing/2014/main" id="{2E141F51-CCCD-5875-2964-FB6930F71F8A}"/>
                  </a:ext>
                </a:extLst>
              </p14:cNvPr>
              <p14:cNvContentPartPr/>
              <p14:nvPr/>
            </p14:nvContentPartPr>
            <p14:xfrm>
              <a:off x="6373221" y="-1058763"/>
              <a:ext cx="588240" cy="612000"/>
            </p14:xfrm>
          </p:contentPart>
        </mc:Choice>
        <mc:Fallback xmlns="">
          <p:pic>
            <p:nvPicPr>
              <p:cNvPr id="38" name="Entrada de lápiz 37">
                <a:extLst>
                  <a:ext uri="{FF2B5EF4-FFF2-40B4-BE49-F238E27FC236}">
                    <a16:creationId xmlns:a16="http://schemas.microsoft.com/office/drawing/2014/main" id="{2E141F51-CCCD-5875-2964-FB6930F71F8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65581" y="-1166403"/>
                <a:ext cx="803880" cy="82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9" name="Entrada de lápiz 38">
                <a:extLst>
                  <a:ext uri="{FF2B5EF4-FFF2-40B4-BE49-F238E27FC236}">
                    <a16:creationId xmlns:a16="http://schemas.microsoft.com/office/drawing/2014/main" id="{186BBDBD-A5DD-4BEE-DCD9-6A24D1AF1272}"/>
                  </a:ext>
                </a:extLst>
              </p14:cNvPr>
              <p14:cNvContentPartPr/>
              <p14:nvPr/>
            </p14:nvContentPartPr>
            <p14:xfrm>
              <a:off x="7839501" y="-7923"/>
              <a:ext cx="16200" cy="16200"/>
            </p14:xfrm>
          </p:contentPart>
        </mc:Choice>
        <mc:Fallback xmlns="">
          <p:pic>
            <p:nvPicPr>
              <p:cNvPr id="39" name="Entrada de lápiz 38">
                <a:extLst>
                  <a:ext uri="{FF2B5EF4-FFF2-40B4-BE49-F238E27FC236}">
                    <a16:creationId xmlns:a16="http://schemas.microsoft.com/office/drawing/2014/main" id="{186BBDBD-A5DD-4BEE-DCD9-6A24D1AF127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731501" y="-115923"/>
                <a:ext cx="2318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0" name="Entrada de lápiz 39">
                <a:extLst>
                  <a:ext uri="{FF2B5EF4-FFF2-40B4-BE49-F238E27FC236}">
                    <a16:creationId xmlns:a16="http://schemas.microsoft.com/office/drawing/2014/main" id="{CB48457E-DE21-950A-5F76-BFBD1B478BBF}"/>
                  </a:ext>
                </a:extLst>
              </p14:cNvPr>
              <p14:cNvContentPartPr/>
              <p14:nvPr/>
            </p14:nvContentPartPr>
            <p14:xfrm>
              <a:off x="7799968" y="-31683"/>
              <a:ext cx="78840" cy="63000"/>
            </p14:xfrm>
          </p:contentPart>
        </mc:Choice>
        <mc:Fallback xmlns="">
          <p:pic>
            <p:nvPicPr>
              <p:cNvPr id="40" name="Entrada de lápiz 39">
                <a:extLst>
                  <a:ext uri="{FF2B5EF4-FFF2-40B4-BE49-F238E27FC236}">
                    <a16:creationId xmlns:a16="http://schemas.microsoft.com/office/drawing/2014/main" id="{CB48457E-DE21-950A-5F76-BFBD1B478BB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692328" y="-139323"/>
                <a:ext cx="294480" cy="278640"/>
              </a:xfrm>
              <a:prstGeom prst="rect">
                <a:avLst/>
              </a:prstGeom>
            </p:spPr>
          </p:pic>
        </mc:Fallback>
      </mc:AlternateContent>
      <p:pic>
        <p:nvPicPr>
          <p:cNvPr id="43" name="Imagen 42">
            <a:extLst>
              <a:ext uri="{FF2B5EF4-FFF2-40B4-BE49-F238E27FC236}">
                <a16:creationId xmlns:a16="http://schemas.microsoft.com/office/drawing/2014/main" id="{4B3FFEDF-A303-18E3-69ED-61291C607F14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rot="326980">
            <a:off x="4765927" y="4183866"/>
            <a:ext cx="2226769" cy="2708658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D1EC138E-7563-A167-DB51-7661833F11BC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 rot="758772">
            <a:off x="10249373" y="2634563"/>
            <a:ext cx="1681595" cy="230081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677CC05E-71E3-0AD3-797F-0849A8341B8D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945909">
            <a:off x="9403416" y="5057197"/>
            <a:ext cx="2558973" cy="1871341"/>
          </a:xfrm>
          <a:prstGeom prst="rect">
            <a:avLst/>
          </a:prstGeom>
        </p:spPr>
      </p:pic>
      <p:sp>
        <p:nvSpPr>
          <p:cNvPr id="51" name="CuadroTexto 50">
            <a:extLst>
              <a:ext uri="{FF2B5EF4-FFF2-40B4-BE49-F238E27FC236}">
                <a16:creationId xmlns:a16="http://schemas.microsoft.com/office/drawing/2014/main" id="{6B4B3026-4352-0C62-338B-C6E74120C6D0}"/>
              </a:ext>
            </a:extLst>
          </p:cNvPr>
          <p:cNvSpPr txBox="1"/>
          <p:nvPr/>
        </p:nvSpPr>
        <p:spPr>
          <a:xfrm>
            <a:off x="10537393" y="4786200"/>
            <a:ext cx="94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>
                <a:solidFill>
                  <a:srgbClr val="F25E79"/>
                </a:solidFill>
              </a:rPr>
              <a:t>Amis</a:t>
            </a:r>
            <a:r>
              <a:rPr lang="es-MX" dirty="0">
                <a:solidFill>
                  <a:srgbClr val="592383"/>
                </a:solidFill>
              </a:rPr>
              <a:t>tad</a:t>
            </a:r>
            <a:r>
              <a:rPr lang="es-MX" dirty="0"/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81A51F8-6382-40B3-43CF-92F8E8836C9B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 rot="21073836">
            <a:off x="-350512" y="4514888"/>
            <a:ext cx="1630142" cy="19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0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7" grpId="0"/>
      <p:bldP spid="78" grpId="0"/>
      <p:bldP spid="51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Yuliana LR</dc:creator>
  <cp:lastModifiedBy>Yuliana LR</cp:lastModifiedBy>
  <cp:revision>10</cp:revision>
  <dcterms:created xsi:type="dcterms:W3CDTF">2024-02-09T17:34:39Z</dcterms:created>
  <dcterms:modified xsi:type="dcterms:W3CDTF">2024-02-15T01:16:50Z</dcterms:modified>
</cp:coreProperties>
</file>