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3:33.815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293 120 7460,'-27'17'905,"2"0"-46,0 1-48,6 7-316,-6 2 204,8 7-96,7 9-136,2 1 0,8 8 86,8 7-320,9-5 0,10-4-122,8-16 0,-1-7 170,1-9-257,0-1 46,7-7 62,10-3 1,3-16-107,-3-9 0,-6-1 108,-23-10-150,1 1 1,-7-19 77,0 1-231,-7 0 228,-3-4-207,-7-4 162,0-15-56,-7 8 285,-11 1-224,-16 16 166,-10 2-108,-24 15-77,-3 10 0,-9 11 9,10 12 1,7 9-16,23 8 1,1 10-42,10 1 0,-1 3 67,7 9 0,1 0-11,11 6-11,-4-8 127,13 21 1,-4-13-111,12 12 1,3-18 85,9-17 1,1-3-73,4 3 0,4 2 3,7-8 1,1 0-51,-1-6 1,3-7-23,3-4-29,5 3 0,16-9 77,-3 0 0,-5-7-103,-18-11 83,7-7 1,-7-7 107,0-9 0,-9 7-69,-8 5 0,-7 0 54,1-5-18,-8-1-43,3-7 1,-9-1 116,-3-3-77,3 12 58,-21 1 1,3 8-88,-14-4 1,-1 10 42,1 8 0,-1 5-70,0-6-88,-7 8 0,-8-3 77,-7 7 0,7 2-30,9 3 87,5 5 1,-3 23-45,5 7 0,9 2 108,13 4-103,8-7 15,-3 19 1,14-9 18,5 9 1,5-16 7,6-19 1,-2-3-24,8-3 36,0-7-149,21-3 105,4-7 1,3-9-93,-10-9 80,-5 1 1,-17-21-58,4 3 1,-10 2-105,-8 5-13,-7-1 71,4-6 49,-8 1-33,-15-1 8,-5 8-480,-22 10 154,-2 9-589,0 16 0,1 9 0,9 10 0,15 8 820,3 7 0,47-9 0,15 1 0,2 6 0,0 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5:25.108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7765 2385 21725,'-29'0'886,"6"0"97,23 0 0,-8 0 0,-9 0-433,5 0-324,-11 0 36,6 0 19,-2 0-18,-14 0-84,-1 0 59,-3 0 2,-13 0-63,6 0-11,-8 0-4,8 0-163,-6 0 59,13 0 109,-5 0-213,8 0 164,-1 0-51,0 0 23,9 0 156,1 0-5,7 0 21,-7 0-68,6 0 0,-6 0-79,15 0 67,-13 0-227,12 0 43,-14 0 35,8 0-16,-1 0-23,-7 0 4,6 0 62,-14 0 17,7 0-23,-9 0 31,8 0 27,-6 0 4,7 0 12,-9 0 13,0 0-117,-7 0 72,6 0-52,-7 0-32,9 0-8,-1 0-4,1 0-24,-1 0 8,8 0-16,2 0-7,0 0 47,14 0-26,-20 0 20,19 0-5,-13 0 20,0 0 2,6 0-17,-14 0-1,-1 0 43,-3 0-34,-13 0 190,6 0-175,-8 0 73,-7 0-8,5 0 15,-6 0 1,9 0 0,-1 0 63,7 0-68,3 0-110,0 0 89,-2 0-59,-8 0-33,0 0-13,0 0 13,0 0-26,-7 0-14,5 0 54,-6 0-23,8 0 21,8 0-7,-6 0 39,14 0 1,-7 0 33,1 0 12,6 0-5,-7 0-34,1 0-10,6 0 13,-14 0 9,5 0-30,-6 0-9,-1 0-21,0 0-7,-8 0 18,6 0 17,-5 0-46,7 0 33,8 0-23,-6 0 15,6 0 0,-8 0 5,0 0-4,-8 0-3,-1 0 3,-8 0 0,1 0 1,5 0 0,11 0 0,-5 0 0,3 0 0,-15 0 0,7 0 0,3 0-1,7 0 1,-8 0 0,-1 0 0,-9 0 12,9 0 1,-6 0 4,5 0 7,1 0 3,1 0-23,8 0 10,8 0-28,-6 0 13,14 0-3,-7 0 5,1 0-1,-2 0-2,-8 0-1,-8 0 3,7 0 2,-7 0 112,0 0-102,14 0 69,-11 0-75,13 0-4,-1 0-2,-5 0 0,14 0 0,-14 0 0,13 0 0,-20 0 0,11 0 0,-22 0 0,7 0 0,-8 0 0,0 0 0,-1 0-5,9 0 10,1 0-86,16 0 71,-6 0-272,6 0 149,-8 0-35,-7 0 84,-11 0 0,1 0-92,0 0 1,13 0-366,10 0 247,0 0-416,-21 0 110,3 0-117,-12 0-267,6 0 0,1 0 0,8 0 0,9 0 738,17 0 0,18 0 0,9 0 0</inkml:trace>
  <inkml:trace contextRef="#ctx0" brushRef="#br0" timeOffset="2931">10169 1 20267,'42'17'540,"-13"-8"-16,3 7-75,-14-7 227,-1 9 41,-7 7-132,-3 2-129,-7 0 56,0-3-186,-15 1 124,3-5-86,-20 5 86,12-8-291,-12-7 132,13 5-268,-14-5 121,14-1 96,-14 7 21,14-7 2,-6 1 112,8 5-118,-1-13 12,1 13-87,0-13-26,-1 14 77,-7-7-27,-1 1-62,-9 5 61,0-5-210,1 7 92,-9 0 0,7-5-129,-4 0 22,11-9 1,5 12 0,7-7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5:33.947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122 1444 8024,'2'-4'-110,"1"-1"0,-1 4 424,1-1 0,-3 0 1,2 2-1,-1 2 1,-2 3-1,-1 3 231,-2 0 1,-2 3 0,0 3 0,-1 2-88,-2 0 1,1 1-267,-2 2 1,1 4-86,-2 0 0,1 2-75,0 1 0,-2 1 63,4 1 1,-1 0-162,3-2 0,2-4 57,2-3 0,1-1-99,1-5 42,0-5 1,3-5-137,2-3 1,0 0 124,2 0 0,-1-3-63,0-1 0,3-2 264,0-3 0,1-1-139,-1-3 1,2-2 124,-3-3 1,3-3-63,0-2 1,1-3 13,1-2 0,-1 2-79,-1-2 1,1 1 20,-1-1 1,0 2-44,0 1 1,-2 0-171,-2 6 1,-2 1-174,-1 3 184,2 4 402,-5 2-226,2 6 0,-6 7 270,-1 2 1,0 4-23,0 5 0,0 1-125,-3 3 1,-1 3 58,-1-1 1,0 3 7,0 0 0,0 0-17,-2 1 1,-1-1-37,1 4 1,-1-1-92,-1-2 0,1 1 69,2 0 1,-2-4-8,4-3 0,-1-3-16,3-3 0,1-5 67,1-2-261,3-4 143,-2 1 1,4-3-389,1 0 1,1-3 161,4-1 0,0-2-124,1-3 1,0-1 78,3-3 1,0-2 20,1-2 0,1-3 54,0-1 0,2-2 57,0-5 0,0 1 5,-2-3 0,-2 2 11,-1-2 0,-1 2 154,1-2 0,-2 5-81,1 0 1,-4 5 81,-1 1 0,-2 5 107,0 1 210,-2 3-199,0 7 0,0 0 173,-2 3 0,0 3-152,-2 1 1,0 2-32,-3 3 0,1 1 27,-1 3 1,1 2-42,0 2 0,-1 3-91,1 1 1,-1 1 86,1 2 0,-1-2-227,-2 0 1,2 1 52,-2 5 0,0 3-75,-2 4 1,1 2 110,-1-1 0,3-2 4,0-2 1,-1-1-7,3-5 0,0-8 21,4-7-113,1-6 101,-2-2 1,6-8-203,-1-2 0,3-3 153,-1-1 1,2-5 148,0-3 1,0-1-111,1-3 1,0-1 0,2-2 0,-2-1 30,4-1 0,-2-1-26,1 1 1,0 1-52,1-3 0,1 1 76,-1-4 0,0 4-329,0 1 0,-1 2 21,-2 0 0,0 2 57,0 3 1,-1 3 266,-3 7-185,-1 2 268,-3 3 1,0 3-138,0 3 1,-3 3 365,-1 3 0,-2 3-145,-1 2 0,0 2 49,-1 2 0,1 2-38,-2 4 0,1 1-107,0 2 0,1 1-58,-2-2 0,2 0-136,0 1 0,-1 2 16,-1 4 1,1 1 102,1 1 0,0 3-19,-1-1 0,1 2 0,1-2 0,0-2-14,4-4 0,-2-6-93,2-2-301,-1-4 85,6-9 1,0-5 80,1-8 0,2-3 270,-2-4 0,0-3-94,0-1 1,0-2 85,0-3 0,2 0-140,-2-1 0,1-2 189,-1 1 0,3-1-22,-2-3 1,4-1-8,-3-3 0,2-1-112,-1 1 1,1 2-142,1-2 1,0 5-37,0-1 0,-4 4 98,1 5 0,-2 3 102,1 1 1,-3 6-133,-2 3 304,0 4 0,0-1 40,-2 6 1,0 0 216,-2 4 1,0 1-151,-3 1 0,3 4 56,0 0 1,-1 3-284,-1-1 0,0 3 117,2-1 1,-2 5-267,2 1 0,-2 0 55,0 1 0,-1 2-77,1 4 0,0 5-29,-1 3 1,1 3 74,-1 2 0,-1-3 80,-1-3 0,1-5 227,4-5-129,-2-6-87,6-8 0,-3-9-219,3-8 1,1-1 90,1-6 1,-1 0 94,3-4 0,1-2-47,1-5 0,1 2-18,-1-4 0,1 1-50,2-3 0,-2 0-91,1-2 1,0 1-26,1-3 1,-2 0 93,1-2 1,2 0-249,-2 0 0,1 3 72,-3 4 1,1 5-106,-1 5 1,0 4-15,-2 2 1,-1 7 86,-3 4 1,0 6 32,0 9 353,-3 3 0,-3 22 0,-4 5 0</inkml:trace>
  <inkml:trace contextRef="#ctx0" brushRef="#br0" timeOffset="2043">1226 1 7921,'-7'0'-415,"3"0"696,0 0 1,-1 3-65,-1 1 0,2 1 153,-1 2 1,4 3-53,-1 3 0,1 2-149,1 2 1,0 1-125,0-1 1,-1 2 143,-1 0 1,1 0-43,-1 1 1,2-2 16,0-1 1,-3 2-7,1-2 0,-3-1-21,1-1 0,1-2 19,-2 0 1,4-3 26,-1-2-46,-2 0-80,3-5 1,-1-1-124,2-4 1,0-1-4,2-4 1,1-1 101,2-1 0,0-3-66,0-1 1,1 0 54,2-5 0,0 4-112,0-4 1,-1 1 40,0-2 0,0 2-5,1 0 1,0 0 7,0 0 0,-3-1 41,-1 1 0,0 1 11,0 1 1,0 2-23,-2 3 1,-1 0 186,1 4 0,-2 2-106,-2 2 0,0 1 48,-2 1 0,0 1-55,0 1 1,-2 2 16,2 2 0,-2 4-19,0 0 0,0 2 3,2 1 1,-2 2-28,2 0 1,-2 2-6,0-2 1,-1 3-6,1-1 1,2 1 13,-1-1 1,2 2 26,-1-2 0,-2-1-24,2 1 1,1-3-30,1-1 1,1-3-46,1-4-15,0-2-31,0-2 98,0-2 1,2-2 129,0-3 1,0 0-87,-2-2 1,1 0-112,1-2 1,-1 2 74,1-4 0,1 1-126,-1-1 0,2-1-12,-2 1 1,3-1-116,0-1 1,0 0 88,-1-2 1,2 1-145,-2-3 0,2 0 150,0-3 0,1 4 25,-1 1 1,0 1 114,-2 2 0,1 1-135,-3 0 196,3 6-35,-4-1 1,1 7 196,-4 1 0,0 2-28,-2 2 0,0 4-129,0 0 1,-1 2 39,0 1 0,0 0-54,1 0 0,-1 2-64,3 0 1,-3 2 57,1-2 0,0 2-62,0-2 0,2 3-4,-3 2 1,2-1-3,-2 2 1,0-1-63,3 0 0,-2-2 92,2-1-394,0-1 211,2-6 177,0-4-87,0-6 254,0-9 0,0 0-60,0-3 1,0 0-101,0-1 0,1 1-66,1-1 1,-2-1 82,2-1 0,1 1-220,-1-3 0,1 2 133,-1-2 0,1 2-173,2-2 0,0 0 35,0-3 1,0 1-20,2 0 0,-1 2 49,1 3 0,-2 1 54,0 2 1,-3 4 175,-2 3-135,3 2 1,-2 3 146,1 5 1,-3 4-84,-2 2 0,-1 1-5,2 0 0,-2 0-17,2 0 1,-3 0-122,3 2 1,-2-1 18,2 1 0,-2 0-151,1 0 0,-1 1-45,2-1 0,-2-1 66,2 1 1,-1 0-824,3 0 1080,0 0 0,12-11 0,2-1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5:40.599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59 161 8122,'-7'0'-55,"1"0"629,-1 0-97,4 0-321,0 0 39,3 3 0,0 0-169,0 4 1,3 1 94,1 1 0,2 2 47,0 0 1,1 3 74,2 1 0,-2 3 13,2-1 1,-2 0-82,-1 2 0,0-1 38,1 4 0,-1 0 136,1-1 0,-1 3-111,1-3 0,-2 0-222,0-4 0,0-2 96,-3-5 1,2 0-424,-2-4-58,3-2 33,-4-1 0,2-4 169,-1-1 0,-1-2 98,1-2 0,-1-1 94,-1-2 0,-2 1-79,0-5 1,-3 1 176,0-3 1,0-1-42,-2-1 1,1-2 47,0-3 0,-1 2-96,1-1 1,-1 1 10,1 1 1,-1-3-35,1 1 0,0 0-102,2 1 1,-1 1 51,3 0 0,-2 2 42,2 2 0,-1 5-83,3 1 44,0 2 169,0 3 1,0 4-46,0 5 0,0 3-31,0 3 0,3 1 8,-1 1 0,2 3 91,-2 1 1,3-1-22,-1 1 0,0 0-60,0 3 1,0-1 158,3 0 0,-1-1-39,1 1 0,-1 0 60,1 4 1,-1 0-160,0 1 1,1 0 27,-1-3 0,1 0-48,-1-1 1,-2-5-130,1-2 0,-3-3-143,2-3 202,-3-4-28,2 0 47,-3-9 1,-2 2 95,0-4 1,-3-2-119,1-1 0,-2-4 12,0-2 0,-1-2-66,1-3 0,0 1-131,2-2 0,-2 2-123,2-3 0,-1-2 115,1-1 0,-1-1-30,2 2 1,1 0-13,2-2 0,0 0-63,0-2 1,0 2 58,0 4 1,0 4 66,0 3 1,0 4 56,0 0 412,0 6 284,0 4 1,0 4-333,0 1 0,0 1 100,0 4 0,0 2-60,0 2 1,0 1-65,0 1 1,0 2-54,0 2 0,0 3 30,0 1 1,0 1-91,0 2 1,1-2-174,1 0 1,1-2-35,1 4 1,2 2 104,-2 1 1,1 2-45,0-1 1,0 0 56,0 2 0,0 0-5,2-4 1,-1-3-29,0-6 0,-1-2-204,-1-4 125,-3-2-12,5-5 195,-5-1-109,2-6 79,-3-1 0,-2-3-70,-1-1 1,-1 0 14,2-3 1,-2 0-47,2-1 1,-3-3-115,0 0 0,2-6-34,-2 0 1,2-4 92,-1 0 0,-1-2-163,3 0 1,-3-3 97,0-2 1,2 0 110,-2 0 0,3-2-75,-2 0 1,2 3 264,-2 5 0,1 4-16,-1 5 0,2 4 170,-2 5 320,2 1-194,-1 3 188,3 1-410,0 9 0,0-2-328,0 5 0,1-1 106,1 0 1,1 2-94,1 3 0,2 2-6,-2 0 1,2 3 83,1-1 1,-1 1 12,0 2 0,1 1 142,-1 0 0,-2 4 202,1 1 0,-2 0-98,2 4 0,-2 2 185,-1 3 1,-1-1-97,1 1 0,-1-8-63,-1-2 0,2-4-117,0-4 1,0-4-192,-2-4-43,0-5 1,0-1 0,0-8-7,0-2 0,0-1-96,-3-1 1,2 1 43,-3-5 0,2 1-13,-3-3 0,2-1-3,-2-1 1,0-4 42,3-3 1,-2 1-32,2 0 0,-1-1 71,1-1 0,1-2-186,-1-1 1,1 0 97,1-2 1,0-1-107,0 4 0,-2-2 83,0 1 0,0 5 183,2-1 0,-2 6 16,0 3 1,0 5 325,2 1-41,-3 2 100,2 3 1,-3 2-96,2 2 0,2 0-90,-3 2 0,3 0-54,0 2 1,0 0 17,0 3 1,0-1-313,0 1 0,0 2-12,0 2 1,2 1-43,0 3 1,2 0 21,-2 5 0,3-3 115,-3 5 1,2 3 37,-2 0 0,3 3-42,0-3 1,-2 7 188,1 2 0,0 3-78,0 1 0,2 1 102,-2-1 0,1-4-162,-1-4 1,2-3-39,-2-7 0,0-5-212,0-7 214,-2-1 1,1-3-124,-1-2 86,-1-1 94,2-4 1,-4-1-69,-1-2 0,1-1 173,-4-2 0,3 1-65,-2-2 1,2-2-23,-2-3 0,0 1-127,0-3 0,-1 0 105,3-2 1,-3-3-191,3-2 1,-2-1 100,2-1 1,-3-3-75,3-3 1,-2-3 82,2-3 0,-1-1-115,1 1 1,1 2 143,-1 2 1,-1 3 10,1 6 0,-1 6 152,1 11 412,1 0-65,-1 5 0,-1 3-192,1 4 1,0 0-29,2 0 0,0-2-142,0 2-32,0 1 1,0 1-5,0 1 1,0-1-191,0 0 0,0 1-4,0-1 1,2 3 113,0 2 1,3 1 54,-3 1 1,2 3-42,-2 1 0,1 2 122,-1 2 0,1 3-57,1 4 0,1 2-37,-3 4 1,3 4 33,0 5 1,0 3-32,-1 2 1,2-7-47,-2-5 1,2-6 62,0-4 0,-2-6-505,1-7 156,-4-4 41,5-9 0,-5-3 48,1-1 1,-2-2 286,0 0 0,0-4-63,-2 0 1,0-2 232,-2-1 1,0-1-75,-3-1 1,3-4-119,0-5 0,0-1-68,0 0 1,-2-2 88,2 0 0,1-3-228,1-4 0,-1 2 112,1-2 1,0 5-124,2-3 0,-1 1 71,-1-1 1,1 6 47,-1 2 1,-2 4 191,0 3 0,1 1-123,-2 4 0,2 2 226,-2 1 0,0 4 113,3 1-223,0 2 92,-1-1 405,3 3-210,-3 0-494,3 3 1,0 1-292,0 2 1,0 4 169,0 0 1,2 2-120,0 1 1,2 3 65,-2 1 0,3 4 116,0 3 0,-2 2-16,2 1 1,-2 1 148,1 4 1,2 3-65,-2 8 0,2 0-1,0 6 0,1-3-240,-1-1 1,3-6 148,-1-5 1,-1-9-695,-3-6 151,-2-10 131,0-3 0,-2-7 124,0-1 1,0-4-284,0-2 0,0-4-3,0-1 730,0 0 0,0-31 0,0-5 0</inkml:trace>
  <inkml:trace contextRef="#ctx0" brushRef="#br0" timeOffset="1026">59 1514 8088,'-7'16'0,"1"-2"64,-1 1 0,3-1 163,0 1 0,0 0 270,-3 3 0,3 0-90,0-1 0,1 0-38,-1 0 1,3-6-196,-1 0 0,1-3 203,1-2-457,0-2 1,1-2 117,1-4 0,-1-2-150,3-2 0,-1-2 69,1 0 0,-2-2-36,2-3 0,-2 0 140,3 0 0,-3-2-50,2-2 0,0 0 28,3 0 1,-3 2 37,0-2 1,1 0-123,1-2 0,0 2 112,-2 0 0,2 2-204,-2-3 1,1 4 104,-1-1 0,1 2-39,-3 3 1,3 0 158,-3 4-44,0 2 0,-2 2 32,0 4 1,-1 2 190,-1 2 0,1 4-91,-4 3 1,2 1-99,-1 3 0,-1 1-27,2 3 0,-2 0 49,1 2 0,1-2-89,-2 0 0,2 2 118,-2 1 0,0-1-5,3 3 0,-2-5-33,2 3 1,-2-4 27,1 0 0,1-3-4,2 0 71,0-6-442,0-1 265,0-8 1,0-4-174,0-3 1,1-3 47,1-3 0,-1-1 7,1-1 0,-1 0 3,2-2 0,-2 0 23,3-2 0,-2 2 47,0-2 0,1 0-18,-1-2 1,2 0-108,-2-1 1,3 1 116,0 0 0,-2 0-127,1-1 0,0 2 61,0 1 0,1 1-41,-3 3 59,0 3 40,1 1 0,-2 6 371,1 3 0,-3 3-160,-1 3 1,-1 1 100,1-1 0,-1 3-122,-1 2 1,-1 1 1,2 1 0,-1 0-65,2 0 0,-2 2-114,2 0 0,-3 2 21,3-2 1,-2 0-200,2 0 0,-1-1-41,1 1 0,1-2 95,-1 0 0,1-1-1115,1-1 468,0-2-143,0-2 1,3-4-33,1-3 985,2-3 0,3-21 0,1-4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5:51.086"/>
    </inkml:context>
    <inkml:brush xml:id="br0">
      <inkml:brushProperty name="width" value="0.08571" units="cm"/>
      <inkml:brushProperty name="height" value="0.08571" units="cm"/>
      <inkml:brushProperty name="color" value="#FFFFFF"/>
    </inkml:brush>
  </inkml:definitions>
  <inkml:trace contextRef="#ctx0" brushRef="#br0">251 13 8138,'-11'6'46,"1"0"0,1 1 1,1-2-1,1 0 379,1 0 0,0-1-174,2 2 0,-1 1-71,2-1 0,1 1-129,2-1 0,0 1-54,0-1 1,0 0 161,0 1 1,2-1-261,1 1 1,1-1 103,-2 0 1,2-1-111,-2-1 1,1-3 45,-1 2 412,-1 0-248,2-2 1,-3 1 320,0-4-317,0-2 0,-2-2 5,0-1 1,-1 1-128,1 0 0,1-3 144,-1 0 1,-1 1-207,1 2 0,-2-3 94,1 0 0,1 1-155,2 1 1,-2 1-218,0 0 375,0-1-62,-1 1 0,2 0 14,-4 2 22,4-2-39,-5 5 88,3-1 0,-2 2-50,1 2 1,2 1 163,-2 2 0,2 0-114,-3 0 0,3 0 10,-2 2 0,2-1-8,0 0 1,-1 1-7,1-1 0,0 1-17,2-1 0,0 1 67,0-1-213,0 0 165,0 1-205,0-1 198,0-2-6,3-1 58,-2-3 0,2-1-79,-1-1 0,-1 0 0,1-2 0,-1 0 14,-1-3 0,0 1-69,0 0 1,0-3 15,0 0 1,0 1-108,0 1 1,0 0 100,0-1 1,0 1-18,0-2 0,-1 4 60,-1 1 0,1 0-75,-4 0 84,4-2-44,-5 6 1,3-3 7,-4 6 0,3 0 13,0 4 1,2-1 13,0 0 0,-1 3-18,-2-1 0,3 3-3,-1-2 1,1 1-17,-1-1 0,1 2 14,2-3 0,-2 3 27,0-3 0,0 1-26,2-3 1,0 1 22,0-1 0,0-1-31,0-1 15,0-3-3,3 2 1,-2-3 0,3 0 1,-2-1 32,0-1 0,-1 1-28,2-3 1,-3-1 91,2-1 0,-1-1-85,-1 1 1,0 0 19,0-1 1,0 1-11,0-1 0,0 1 1,0 0 1,0-1-13,0 1 2,0-1 1,0 1-19,0-1 1,0 3 25,0 0-22,0 2 0,-1 0 9,-1 2 1,2 0 2,-6 0 1,3 0 0,-1 2 0,-1 2 11,3 2 0,-3 1 1,3-1 1,-3 1 72,1-1 0,0 1-75,0-1 1,2 1-15,-2 2 0,2-2 20,-3 1 1,4-1-33,-1 0 1,1-3 4,1 0 1,0-1-20,0 1-6,0-3-33,0 2 59,0-9 0,2 1 18,0-5 1,1 2-16,-1-1 0,-1 0-18,1 0 0,0 1 21,0 2 0,-2-2-74,2 0 66,-1 1 0,0-3-5,1 4 1,-1 2 63,1-1 1,-1 3-72,-1-2 87,0 3 0,-1-2-65,-1 3 1,1 1 81,-1 1 0,-1 1-62,1 4 0,-2-1 71,2 0 0,-1 1-37,1-1 1,0 1 7,-2-1 0,2 3-21,0-1 0,-1 1 37,1-3-116,0 1 1,2-1 107,0 0-285,0 1 130,0-1-33,0-2 86,0-1-14,0-3 0,2-3 24,0-1 1,1 0-13,-3 0 1,2-1 14,0-1 1,0 0-21,-2-1 1,1 1 30,1-1 0,-1 1-2,1 0 1,-2-1-5,0 1 0,0-1-3,0 1 1,0 2 28,0-1 1,0 3-46,0-2 247,0 2-169,0 0 1,-2 2 23,0 2 0,-1 2-43,1 2 1,1 1 47,-1-1 0,-1 3-37,1-1 1,0 2 4,2-2 1,0-1-49,0 2 32,-3 1 1,3-3-103,-3 2 94,3-2 1,0-3-275,0 0 243,0-2-3,3 0 1,-3-2 16,2-2 0,0 0-1,0-2 0,-1 2-21,1-2 0,-1-1 14,1-1 1,-1 2-62,1-1 0,0 2 62,0-2-268,-1 0 195,1 1-16,1-2 290,-2-1-272,2 4 287,-3 0-142,0 3 0,-2 5 97,0 1 1,-1 2-52,1-1 0,1 0-34,-1 1 0,0-1-60,0 2 1,1-2 12,-1-1-281,2 1 205,0-1-186,0 1 226,2-4 1,0-1-25,2-4 0,-2 1-7,0-3 1,1-1 51,-1-1 1,1-1-3,-1 1 1,-2 0 11,2-1 0,-1 3 15,-1 0 1,0 2-37,0-3 1,0 3 34,0-2-20,0 2-15,0 0-5,0-1-8,0 2-1,0-2 1,-2 6 4,0 1 0,0 0 6,2 0 34,0 0-35,0 3 48,0-1 4,0 1-24,0-1 0,1 0 43,1-2 1,-1 0 9,3-2 1,-2-1 42,3 3 0,-3-2-80,2 0 0,-2-1 211,3 2-197,-1-3 0,2 4 59,-2-2-38,2-1-19,-3 2-78,4-3-23,-1 2-56,0-1 136,1 2 5,-1-3-28,1 0 52,-1 3 1,-2-2-27,1 1 1,-3-2 4,2 0 1,-2 0-15,2 0 1,-1 0 3,1 0 0,-2 0-10,2 0 11,-2 0 1,3 0-88,0 0 71,-3 0 1,4 0-22,-2 0 1,0 0 15,0 0 1,-2 0-3,3 0 1,-3 0-7,2 0 1,-2 0 7,3 0 44,-1 0-26,2 0-10,1 0 1,-1 0-9,0 0 1,-1 0-9,-1 0 1,-2 0-12,2 0 1,-1 0-5,1 0 1,-2 0 11,2 0 0,-2 0-2,3 0-50,-4 0 51,5 0 27,-5 0 1,2 0-28,-1 0 412,-1 0-129,2 0-236,-9 0-40,2 0 1,-5 0-16,2 0 0,0 3 54,-2-1 1,2 0-133,-1-2 0,1 0 29,0 0 1,1 0-26,-1 0 1,-1 0 66,-1 0 1,1 0 1,1 0 1,1 0-77,-1 0 0,1 0 2,0 0 1,-1 0 58,1 0 0,-1 0-50,1 0 36,0 0 1,-1 0-19,1 0 31,-1-3 1,1 2-57,0-4 38,-1 4 1,1-3-80,-1 2 1,3 1 82,0-4 1,2 3-122,-3-2 0,3 3 100,-2-2 0,2 0-208,-3-1 120,4 1-432,-2-3 40,3 2 139,0-2 0,0 2 48,0 0 0,3 0-149,1 0 1,2-1-213,0 3 0,2-3-17,0 3 729,2-3 0,14-1 0,3-4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7:43.817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452 1 8448,'-35'11'3129,"3"-1"-1361,3-2 117,3 3-722,7 4-834,-3 4 137,11 3-237,3-3-164,5-1-330,3-3 144,0 0 94,0 3 789,0 4-517,0 8 154,-7 4 1,0 1-66,-5-3 0,-2-2 25,5-6 1,-4 0-40,3 0 0,-2 2-157,2-2 1,0 4 207,3-4-396,-1-2-194,1-1 198,3-2-72,-3 0 134,6-1-202,-2-3 133,3 0 55,-3 3-65,2 1-2,-6 3 142,3 4-66,-3 0 72,-1 0-59,4 3 166,-2-2-94,2-1 19,-4 3-37,1-3-54,-1 4 0,1-1-86,0-2 1,2-4 120,0-3-77,3-4 31,-5 12 1,4-2-11,-2 6 1,1-6 12,2-6 92,1-4 1,-3 11-83,4-2 0,0-2 9,0-3 0,-2-2-43,-1 1 0,1 4 36,2 1 1,0 2-97,0-2 1,2 0 89,1 0 0,2 2-175,-3-1 116,4-1 1,1 6-5,3 0 1,0 2 2,0-8 0,-1 1-1,4-3 0,-3 3-38,2 0 0,3 2 45,2-2 0,0-1 5,-2-1 1,2-4-8,1 1 0,-1 2 24,-2 3 0,0 0-9,0-3 1,-1 0 13,1 1 22,0 2 1,2 2 5,1 0 0,-3 0-12,0-10 0,-1 0-18,6-2 0,-3 0 7,3 0 1,0 0 1,2 0 1,-1 2-7,-1 0 0,-1 0 5,-2-2 1,-1 1 0,1 1 1,-1-1-14,-1 1 0,0-1-1,-1-1 0,2-3 38,1 0 1,2 1-29,4 2 0,-1-3 46,0 0 1,3-2-38,0 3 0,-1-1-7,-2 3 1,0-3 8,-2 0 1,-1 1-1,-2 2 1,-1-1 19,4 1 0,-3 3 4,3-1 1,2 1 8,3-1 0,3 0-29,-1 3 0,0-4 0,0 1 1,-3 2 16,1 1 0,-3 1-1,-2-2 0,0 3-49,-3-2 1,7 4-18,1 4 1,1-2 14,1 1 1,0-3-14,3 1 1,-2-1-48,0 0 0,-4-3 60,-4 1 1,-1 0-28,-2 2 0,0 1 23,3 5 0,-1-5 12,4 5 0,-1-5 18,0 3 0,0-4 4,1 3 0,-4-3 57,-2 1 0,-2 1-86,0-2 1,-2 4 27,-1-1 1,-3 1-15,1 0 1,-4 0 11,-1-4 1,0 4 0,2-4 1,-2 3-25,0-2 1,-3 1 15,3-2 1,-3 3-4,0 2 1,0 0 6,1-2 1,-3 2-6,3-2 1,-2 2 38,-1 1 1,0-1-31,0-2 1,0 3-46,0-1 1,-3 4 44,1 4 1,-3-3-39,2-2 1,1 0 5,2 0 1,-3-1-12,1 4 1,-1-3 1,3 2 0,-2 1 5,0 2 1,-1-2-14,3-1 1,0 0 16,0 1 1,-2 1-37,-1-2 1,1 3 36,2 3 0,0-2-28,0 1 1,0-1 19,0-1 0,0 0-3,0 1 1,0 1-25,0 1 0,0-1-5,3-2 1,-1 2-11,3-2 0,-3 1 28,3-6 1,-3 3 1,3 0 0,-1 1-3,1 1 1,2-3-3,-2-2 0,2-1 2,0-2 0,3 4 2,0 2 1,0 1 3,0 1 1,-1-2-6,4-1 0,-1 0-31,3 1 0,-1-1 31,-2-2 0,2-1-62,-1 4 0,1 1 52,0 1 1,4 1-80,-1-6 0,0 1 79,-2-1 1,0 1 1,0 2 0,1 1 27,1-2 1,2 0 2,3 1 1,4-4 57,1 1 0,-1-1-79,1-2 1,0 4 63,3 2 0,-1 1-46,-2 1 0,-1-4 27,-4-3 0,1-3-28,2-2 0,4 0-6,6 3 1,1 0 8,1 0 0,-1 3-2,-1 1 1,1 2 4,-4-5 0,4 0-5,1-4 0,6-2 6,4 2 1,-2 0-7,-5 0 1,-3 2 3,-5-2 0,5 2-52,5-2 0,6 0-4,-1-3 1,0-2 47,-7-1 0,3 1-6,-1 2 1,6 3 224,2 0 0,2 0-74,-5 0 0,0 1 141,0 1 0,7 1-67,3-4 0,2 1 19,-5-3 1,2 1-81,-2-1 1,8 0-66,5 0 0,-5 1-5,-3-1 0,1 0-161,4 0 1,2 1 16,3-1 1,-8-2 53,-7-1 1,4-1-486,6 1 0,-5-5 215,-5 1 1,-4-2-605,-6 2 0,1-3-62,-1-2 1,-3-1-1590,-4 1 631,-10-5-687,-6 4 298,-9-8 1962,-5 3 0,-46-11 1,-15-1-1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7:54.866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475 561 8466,'-18'-15'90,"0"16"-90,-2 11 0,2 20 207,3 20 0,2 19-99,-2 18 1,2 10-229,5-44 0,-1 1 0,-1 0 0,1 0 191,-1-1 0,0-1 1,0-3-1,-1-2 192,-12 40 0,4-8 207,-1-4 1,4-13-61,1-17 729,4-16-682,7-14 0,5-17-344,6-5 1,4-7 162,3-7 0,5-9 203,0-9 0,5-13-332,1-9 1,2-9-232,-2-3 1,0-6-140,0-2 0,1-7 266,1 0 1,2-4-685,-2 3 1,2-1 455,0-1 1,-1 4-142,-3 5 1,-7 19-229,-8 19 625,-5 19 0,-5 15-57,-5 18 1,-6 11 203,-3 13 0,-8 12-150,-5 16 1,-3 5-18,-2 7 0,2 7 9,1 3 1,-1 10-22,16-43 0,1 2 0,-1 0 0,-1 1 10,0 6 0,0 1 1,-1-2-1,0 1 18,-1 1 1,-1-1-1,0-5 1,0-1 131,-1-3 0,1-3 1,-13 28 120,4-11-58,10-17 624,-1-16-97,13-15-803,2-10 1,11-29-55,4-12 1,3-15-194,2-8 0,3-11 99,5-9 1,2-9 19,5-7 1,-4 1-28,-13 43 1,-1-1 0,-1-1 0,-2-1-26,1-2 1,-1-1 0,-1-3 0,-1-1 35,-2-5 1,0 2-1,-1 5 1,-1 2-59,-1 3 0,0 1 0,2-35 382,-3 19-244,-1 22 1,-2 24 302,0 21-203,-10 24 0,0 17 68,-9 19 1,0-2 33,-3 6 0,-2 5-146,-5 5 1,-2 8 203,-1 10 1,2 3-69,13-44 1,1 1 0,2 5 0,1 2 64,0 3 0,1 2 0,2 3 0,0 2-50,0 3 0,0-1 0,3-7 1,0 0-84,-1-2 0,1-1 1,-2 38 128,2-20 0,3-22-9,4-22-25,0-14-388,6-7 361,3-7 1,8-7-457,0-4 0,-2-15 656,-3-10 0,1-13-350,1-15 0,4-4-64,-1-11 1,3-4-162,-3-5 1,1-6 60,0-7 0,-6 1-175,0-6 1,-8 48 0,-3 0 194,0 0 1,-2-1 0,0-2 0,-2 1-38,-1-1 0,-2 1 0,-5-42-82,-4 18 1026,0 14-461,0 25-25,0 26 0,-1 28 106,1 21 1,-1 8-245,7 5 1,-1 4 98,2 3 1,1 11-7,-1 6 0,2 10 118,1 3 0,-1 6-203,4-2 1,-1 7-113,3-47 1,0 0-1,1 0 1,1-1 54,3 44 1,2-17-112,0-25 0,4-13 110,1-12 1,5-6-244,0-4 0,4-7-14,-1-3 1,1-5 110,1-2 1,1-6 7,-1-7 1,-1-9 319,-1-8 1,-2-7-128,-3-10 1,0-8-102,0-7 0,-4-7 59,-1-5 0,-3-3-376,-2-7 0,-1-5 143,-4-10 1,-1 48 0,1-1 108,-1 2 0,-1-1 0,0 1 1,-2 0-156,-6-47 0,-2 14 377,2 21-209,0 22 1,2 37 371,1 21 1,-1 12-132,-2 12 0,2 12-198,-2 5 0,-1 13 96,1 7 0,1 7-199,4 6 1,-1 2 240,4 2 0,1-41 0,0 2-89,2 6 0,1 3 0,0 6 1,1 1 36,1 4 1,1 0 0,2-3 0,0 0-39,2-4 0,0-2 0,1-9 1,0-2-82,-2-6 1,1-3 241,8 26-430,-2-30 209,6-18 0,3-18-182,3-13 0,0-8 319,-10-14 1,3-11-151,-3-12 1,0-15-1,-5-11 0,-1-9 76,-4-9 1,-3 44-1,-1-1-188,0-2 1,-1-2 0,-1-7 0,0-1 42,-1-1 0,-2 0 1,-2-6-1,-2 0-154,-1-1 1,-1 1-1,-3-3 1,0 0-181,0-5 1,-1 0 0,1 10 0,-1 0 299,2 3 1,1 2 0,0 10 0,0 4 288,-6-30 835,3 24-719,-2 30 0,4 25 153,0 15 1,1 6-113,4 6 0,0 12-191,1 13 0,2 11 190,-1 14 0,3 15-233,1-39 1,1 0 0,1 4-1,1 0 4,2 3 0,1 1 0,0 4 0,1 1-65,1 4 1,2 1 0,3 3 0,3 2-152,4 6 0,3-1 0,-1-8 0,2-3 37,1 1 0,2-3 0,-4-10 1,1-2 42,-3-7 1,0-4 0,20 31-255,-2-17 1,-2-14 110,4-8 0,-4-9-101,-1-6 1,-6-7-23,-6-8 0,-8-4 546,-2-8 0,-5-7-294,-1-11 1,-4-10 854,-2-9 0,-2-9-680,-1-8 0,-4-12-103,-4-10 0,-3-13-296,2 40 1,0-1-1,-1-2 1,0 0 280,-3-5 0,-1-2 0,-3-4 0,-1-1-451,-4-5 0,-1-2 1,0-4-1,-1 0 343,0-7 0,-1 1 1,3 8-1,1 1-59,3 4 1,2 3 0,2 12 0,0 4 80,-5-28 1,1 29 405,-1 29 0,5 16 26,-1 21 1,2 5-147,-2 12 0,0 7-278,0 5 1,4 11 139,1 11 0,5 19 6,3-32 1,1 2-1,2 7 1,2 3-75,0 8 0,1 1 0,3 3 1,2 0 197,2 6 1,2 1-1,3 8 1,1 2-192,-3-26 0,0 0 0,0 0 0,2 2 0,0 1 0,1 0 22,0 3 1,1 1 0,1-3 0,9 23 0,1-4-6,3-3 1,0-4-1,-5-14 1,0-4 0,-2-11 0,-1-2 0,13 35 281,-7-19 1,-4-16-158,1-9 1,-2-12-131,2-6 0,-1-8 91,1-8 0,-3-7 282,-7-8 0,-1-11-490,-9-14 1,-1-15-55,-6-17 0,-5-9 14,-5-19 1,2 42 0,-3-1 350,-2-5 1,-3-2 0,-2-6 0,0-3-470,-3 0 0,0-2 0,-2-5 0,1-2-226,-1 2 1,-1-2 0,-2-9 0,-1-1 216,-4-5 0,0-1 0,10 29 0,-1-1 0,1 1 64,-13-30 1,1 1-1,3 6 1,2 4-125,6 12 0,0 5 1,1 11-1,0 5 795,-16-23 0,2 30-336,3 30 0,1 15 474,6 19 1,3 4-12,5 7 1,3 7-312,4 7 0,4 15-4,6 13 1,4 16 156,-1-38 1,1 3-1,5 6 1,3 1-272,1 3 1,3 1 0,6 7-1,2 1-292,2 1 1,2 1 0,4 6 0,2 2 170,3 5 0,3 0 0,-11-28 0,2 0 0,1 0-60,1-1 0,1-1 0,0-1 0,16 23 1,0-3-125,-4-12 1,-1-3 0,-1-7 0,0-4-11,-3-8 0,-1-3 1,32 27 5,-15-20 0,-2-8 35,-6-14 0,-2-2-334,-2-6 284,-7-4 0,-7-9 525,-6-9 0,-8-9-404,-10-13 0,-3-8 28,-7-12 0,-7-12 179,-8-12 1,-7-12 98,9 33 0,0-1 1,-5-6-1,-2-2-381,-4-3 1,0-1 0,-4-4 0,1-2-250,-2-1 0,-1-2 1,-3-6-1,0-1 180,-2-8 1,-1-1 0,12 26 0,-1-1 0,0 0 66,0-1 0,1 0 0,0 1 0,-9-28 0,1 3-23,6 9 0,1 3 0,1 7 0,0 2-23,1 8 1,0 3 0,-17-29 120,6 29 636,10 22 0,9 36-332,6 11 1,2 8 206,5 7 1,2 15-388,3 11 1,4 21 61,3 17 0,1-38 1,2 2 74,3 4 0,2 2 0,3 3 0,3 2-47,3-2 1,2 1 0,2 7 0,2 0-391,3 2 1,1 1 0,3 6 0,2 1 273,3 0 1,0-2 0,1-2-1,0-3-119,-1-8 1,0-4 0,-3-4-1,0-3 33,-3-6 0,0-2 0,-1-2 0,-1-1-114,0-5 1,-1-2 0,-3 1-1,-1-1 219,17 30 1,-3-5-178,-1-4 0,-7-11 60,-3-11 1100,-8-4-1114,-6-13 1,-11-12 712,-4-14 1,-8-17-551,-10-14 1,-6-18-75,-14-15 1,-5-14-140,16 34 1,1-2 0,-2-6 0,1-1-69,0-5 1,-1-2 0,-2-4 0,-1-2-45,-4-6 1,0-3-1,1-1 1,1-3-359,-2-7 1,0-2 0,2-1-1,1-1 384,10 29 1,1-1-1,0 1 1,-7-27-1,0 2 63,3 5 0,2 4 0,4 17 0,2 5 241,-9-27 77,13 38 1,3 34-164,7 22 0,3 13 102,2 10 1,5 11 19,2 14 0,4 18 31,4 22 1,-9-44 0,2 2-29,3 6 1,0 1-1,0 6 1,-1 1 56,2 4 0,1 2 0,2 9 0,3 3-174,1 6 0,4 2 0,-8-31 0,2 1 0,1 1-2,2 4 1,0 0-1,1 0 1,-1-3-1,0-1 1,-1 0-46,13 27 0,1-1 0,-4-7 1,1-2-145,0-9 1,-1-2 0,-5-9-1,-1-2 107,-3-7 1,-1-2 0,12 40 3,-8-11 0,-4-9 59,-2-10 1,-4-13 825,-3-7-553,-4-13 642,-7-14 0,-2-25-950,-7-15 0,-5-22-22,-10-15 0,-3-20 74,7 33 0,-1-3 0,0-5 0,-1-2-175,-3-8 1,0-2-1,-2-5 1,0 0 120,-4-6 0,-1-1 0,1-7 0,1-2-450,7 25 0,-1-1 0,2-1 0,2 2 1,1 1-1,0-2 278,0-4 0,1-1 1,1 2-1,-3-26 1,3 2-70,2 8 1,2 5 0,3 15 0,0 5 96,-1-21 1,3 42 621,7 34-215,4 35 1,1 8-158,2 19 1,-1 7 287,1 13 0,-1 15-163,-3-38 0,1 1 1,0 6-1,0 2-50,2 5 0,0 2 1,1 0-1,2 2 86,0 6 0,1 2 1,3 4-1,2 2-110,5 8 0,1 2 0,-6-28 0,0 1 0,1 1-73,3 4 0,-1 2 0,1-1 0,-2-5 0,-1 0 1,0-1-49,-1-3 0,0 1 0,1-3 1,7 27-1,0-2 32,-1-8 1,0-1-1,-2-4 1,0-2-148,-2-8 1,0-1 0,-3-3 0,-2-2 284,-3-10 1,-2-2 0,7 40-28,-4-12 0,-3-7 498,2-15 477,-4-8-1234,1-19 0,-3-24 342,-2-18 0,-4-23-472,-5-19 0,-8-16 42,-8-16 1,8 36-1,0-2 24,-2-5 1,0-1 0,-3-7 0,-1-1-13,-1-2 1,-2-1-1,-1-5 1,-2-1-330,0-4 0,-1-2 0,-2-8 0,1-3 359,9 29 1,-1-1 0,1-1-1,0-1 1,-1-2 0,1 1 19,2 2 1,0-1 0,1 1 0,-7-28 0,1 3 22,3 7 0,1 4 0,3 14 0,0 6 169,-2-20 1,5 36 721,10 46-334,0 30 0,1 14-219,2 20 0,1 16-19,3 14 1,-1-40-1,0 2-258,1 8 0,1 1 1,1 5-1,1 2 90,2 2 0,0 2 0,0 4 0,1 1-63,1 0 1,2 1 0,-1 9 0,2 1 92,-5-27 1,1 1 0,1 1 0,2 3-1,1 1 1,1 0-52,1 0 1,1 1 0,1-2 0,0-2 0,1-1 0,0-1-49,10 24 0,0-2 0,-3-8 1,-2-1 136,-5-8 1,-2-1 0,0-8 0,0-3 255,-2-9 1,-1-1 0,17 35-214,0-17 0,-3-11-33,-1-9 1,-4-16-243,-4-11 0,-3-12 349,-2-10 0,-3-16-576,-2-14 0,-5-18 201,0-11 0,-5-10 89,-2-11 0,-6-10 214,1 41 0,0-2 0,-3-5 1,0-1-244,1 0 0,-1-1 1,-1-1-1,-2 0-233,0 0 1,0 1 0,-4-4 0,-3 1 169,0-4 0,-3 0 1,-2 0-1,-2 1-22,1 0 1,-1 1 0,0 4 0,1 2 53,3 6 0,0 2 0,-19-36 74,3 13 1,1 21 96,4 19 0,3 17-159,7 25 1,0 9 468,0 18 1,0 6-164,2 8 0,6 11 59,4 10 0,2 10-118,3 16 1,3-44 0,1 2-20,0 4 0,2 0 1,2 4-1,1 1 32,2-1 1,1 2 0,3 4 0,2 1 13,3 7 0,2-1 1,1-3-1,2-1-367,3 3 1,1-2-1,0-5 1,0-1 243,1-3 1,-1 0 0,-1-5 0,-2-1-13,-2-4 0,-1-2 1,18 36 6,-4-13 1,3-13-32,-3-12 1,-2-12 710,-3-12-927,-3-12 0,3-11 432,-5-12 0,-2-11-397,-8-13 0,-4-12 145,-6-13 0,-2-11-10,-2-9 0,-4-10 80,-6-10 1,-2 1-70,3 46 0,-1 0 1,-1-2-1,-2-1-275,-4-3 0,-2 0 0,-3-7 1,-1-1 182,-5-5 0,-2-1 0,0 1 0,-1 0-340,-4-3 0,0 0 1,-1 4-1,-2 2 380,-1 3 0,1 2 0,5 8 0,1 4-22,6 7 1,2 4-1,-14-11 604,13 26 0,1 24-291,1 18 0,-3 11 261,1 9 0,5 5-398,2 5 1,5 10 140,5 12 0,6 14-91,11 16 1,0-46 0,3 1-46,3 3 1,4 2 0,2 4 0,2 2 60,3 1 0,1 1 0,2 4 0,2 1-73,1 4 0,1-1 1,1-6-1,0-2-27,1 1 0,0-2 1,-1-10-1,-1-1 13,-1-6 0,-1-2 1,22 36-273,-7-17 0,-3-12 246,4-10 0,3-9 60,3-8 0,-4-9-147,-10-10 210,-7-4 0,1-16-259,-4-3 1,-1-9 425,-6-1 1,-6-10-152,-7-4 1,-5-11-143,-9-7 1,-7-8 76,-10-12 0,-3-3-241,-6-11 0,16 42 0,-2 0 44,-2-1 1,-2-1-1,-3-3 1,-3-1-20,-4-6 0,-3 0 0,1 4 0,-2 0-97,-1-4 1,-3 1-1,1 4 1,-2 1 107,-1 3 1,-1 1 0,5 5 0,1 3-127,2 3 1,0 3 0,-15-10 634,14 22 0,13 22-284,9 18 1,4 10 75,6 9 0,3 7-80,7 6 1,5 10-27,10 12 0,6 9-356,6 8 1,4 6 313,-18-46 0,1 2 0,4 3 0,3 2-14,2 2 1,3 1 0,4 6 0,2 2 91,5 4 1,0 0 0,3 1 0,2-1-374,1-1 0,0 0 0,-3-3 0,-1-1 276,0-1 1,-1-2 0,-2-4 0,-1-1 11,-2-8 0,-2 0 0,-2-4 0,-3-1-51,24 28 1,-7-5 192,-6-9 0,-3-7 536,-7-12-603,-3-8 250,-10-21 0,-5-17-685,-6-13 1,-13-15 306,-9-8 0,-12-10 42,-11-12 0,-6-12-4,-4-7 0,21 39 1,0 0-104,0-1 0,-2 0 1,-3-4-1,-1 1-162,-3-3 0,-1-1 1,-5-5-1,-2-1 89,-1-1 1,-1 0 0,0 0 0,-1 1-6,1 3 0,1 2 1,6 7-1,3 3-100,-22-30 578,17 20-226,17 37 0,20 19 350,13 23 1,7 5-236,5 1 0,11 19-134,9 14 1,14 14-176,-22-33 1,2 3 0,1 3 0,2 1 216,4 2 1,1 0 0,0 3 0,1 0-119,1-1 1,0-1 0,-1 1 0,0 1 42,1-1 0,2 0 1,-1 0-1,0-1-20,0-3 1,-2-1-1,-4-4 1,-2-2-252,27 28 0,-5-4 227,-4-5 0,-4-6-22,-9-12 1,-7-5 151,-13-12 458,-7-1-571,0-11 0,-13-10 398,-1-15 0,-10-10-438,-8-17 1,-11-9 66,-11-14 1,-12-10-75,19 31 0,-1-1 1,-2-2-1,-1-1-145,-3-2 1,0-1 0,-3-4 0,-1-1-30,-1 0 0,0-1 1,-4-5-1,0 0-279,-3 1 1,-1 1-1,-4-6 1,-1-1 287,-3-2 1,0-1-1,-2 2 1,1 0 76,4 2 0,2 1 0,4 7 0,4 1 62,9 7 0,2 3 94,-18-23 219,25 25 0,17 31-224,15 16 1,6 12 267,6 6 1,6 12-195,7 12 1,11 16-88,11 12 1,-19-33 0,3 1 197,4 5 1,1 1-1,1 0 1,1 1-157,1 3 0,1 1 0,4 3 0,1 1-216,5 3 1,1 0 0,4 4-1,1 0 274,5 1 0,-1 0 1,-6-8-1,-2-1-62,-2-4 0,-1-1 1,-7-7-1,-3-2 7,-3-3 1,-2-2 0,30 29-118,-10-10 0,-8-6 128,1-4 1,-13-8 166,-10-12-283,-6-9 525,-8-6 1,-7-20-713,-6-6 1,-6-13 793,-8-9 0,-9-8-542,-11-13 0,-9-2-150,-11-4 1,-7-4-318,-5-7 1,1 3 271,-2-2 0,31 34 1,-1 1 124,-2-1 0,-2 0 0,-4-4 0,-3-2-116,-5-2 1,-1-1 0,-1-1 0,-1 0-231,-4 0 1,-2 0 0,2 1 0,0 0 238,1 3 0,1 0 0,2 2 0,0 2 54,2 2 0,3 2 0,-31-20 210,10 16 187,24 17 1,17 20-173,14 14 1,5 7-51,10 8 1,5 5 209,5 10 0,12 8-390,13 9 1,19 6 127,-21-28 1,3 0 0,4 3 0,1-1 82,5 6 0,2-1 1,2 2-1,3 0-58,4 2 0,2 0 0,0-3 0,2-1-293,4 3 0,1 0 1,0-3-1,0-1 278,2 0 1,0-2-1,-4 0 1,0-2-21,1-4 1,-1-1 0,-8-4 0,-2-1-100,-2-4 0,-2-1 0,36 18 156,-9-4 0,-2-5-35,1-6 0,-15-8 34,-11-7 1,-5-3 256,2-2 1,-5-2-496,0-3 1132,-13-4-1043,-8-9 1,-17-10 297,-9-6 1,-9 0-142,-5 5 1,-10-5-38,-6-2 1,-10-3-41,-7-3 0,-3 1-27,-2 2 0,-7-3-138,-10-4 0,-10-6 145,40 21 1,-1-1 0,-3-1-1,-1 0-232,0-1 0,-1 0 1,-4-2-1,-1 0 209,-3-3 0,0 0 1,-2-2-1,-1-1-80,-1 0 0,1-1 0,2 0 0,1 0 4,3 4 1,1 0 0,2-2 0,1 0 76,3 1 0,2 0 1,5 1-1,1 3 131,-24-18-267,20 11 265,26 21-162,13 15 1,16 11 222,11 14 0,16 11-130,11 9 1,19 11-13,-25-23 0,1 1 1,4 4-1,2 0-13,1 1 0,2 1 0,1 3 1,1 0 22,5 3 1,1 0 0,5 5-1,1 0 36,4 0 1,1-1 0,0 1 0,-2 0-55,-4-5 1,-1-1-1,-3-1 1,-1-1 51,-7-5 1,-2 0 0,-5-3 0,-2-2 53,29 21 0,-8-7 115,-16-12 1,-3-2-1,-3-4-5,-6-2-331,-12-2 207,-11-12 0,-16-13-112,-11-15 0,-10-7 683,-10-5 1,-13-4-657,-12-9 0,-4-3-51,-3-4 1,-6-4-317,-2-1 0,-4-4 330,36 25 1,-2 0 0,-6-4-1,-1-1-78,-2-3 0,-2-1 0,-5-2 0,-2-1-347,-3-2 1,0-1-1,-1-2 1,1 0 364,-4-1 1,0-1 0,5 2 0,1 1-18,3 3 0,2 1 1,3 3-1,2 1-60,9 6 1,3 2 0,-29-23 183,16 12 17,17 15 202,20 20 100,8 8 1,9 12-176,3 2 1,7 6 462,11 4 1,15 9-645,17 13 0,16 11 74,-29-25 1,2 1 0,5 2 0,2 0-243,-1 1 0,1 0 1,3 1-1,2-1 251,1 3 1,2-1 0,2 3 0,2 0-72,2 0 1,1 0 0,0-2 0,-1-1 0,-4-4 1,-1-1-1,-2-3 1,-2 0 21,-4 1 0,-3-2 1,34 21-128,-8-1 0,-15-8 289,-11-8 1,-4-6 9,-3-6 11,-9-8-108,-14 0-15,-8-10 572,-31-14 1,-6-3-432,-24-12 0,0-2-170,-4-3 0,-1-1-7,-4-6 1,-8-4-255,-7-6 1,-10-4 180,40 25 0,-1 0 0,-4-2 1,-1 0-421,-5-3 0,-2 0 0,-5-3 0,-2-1 282,-4-2 0,0 0 1,-3 0-1,1 0-4,-1-1 1,1 1-1,7 5 1,2-1 113,2 1 1,1 0 0,8 6 0,1 2-85,-37-16 0,14 13 128,12 10 1,11 9-76,4 8 1,8 3 508,10 4 326,1 4-581,8 7 0,4 7 495,6 4 1,15 7-761,10-2 0,17 9 77,15 7 0,17 5 29,-25-25 1,2-1 0,3 3 0,2 0-172,4 4 1,0 0 0,-3-3 0,2-2 155,3 2 1,0-1 0,-3-5 0,0-1 77,-1-3 1,-1-1 0,-2-3-1,-1 0-143,41 13 0,-11-5 104,-5-2 0,-10-6 22,-9-1 0,-3-3-9,-5-3 0,-3-2 18,-1-5-22,-9 1-111,1-5 1003,-15 2-916,-3-6 1,-35-3 367,-11-4 1,-10-4-271,0-1 1,-4-4-120,-8-6 1,-3-2-19,-5-5 0,-5-3-380,-4-4 0,-9-5 309,36 19 1,-1-2 0,-2-1 0,0-2-189,-6-3 1,0-3 0,-1 0 0,0-1 208,-1-1 1,1-1 0,3 1 0,2-1 30,1 0 0,2 1 1,-27-22-8,14 8 1,16 16-144,13 14 380,10 9 152,13 7 144,7 9-594,11 5 1,9 4 627,9 5 0,12 10-466,11 7 0,8 13-48,12 10 1,-32-27-1,2 0-185,3 3 0,1 1 0,4 0 1,1 2 209,4 3 0,2 1 0,6 2 0,2 0 65,8 2 0,0 1 0,-3-1 0,0-2-329,-2-1 1,0-3 0,-6-2 0,-1-1 287,-4-4 0,-1-1 0,-4-3 0,-2-1 130,34 19 0,-8-8-98,-11-8 1,-13-1-43,-10-6 0,-7-3 113,-5-9-310,-4 0 1157,-4-9-1060,-10-1 1,-10-13 737,-17-7 1,-8-6-501,-11-1 1,-4-7-250,-7-1 1,-7-5 60,-4 3 0,-10-5-377,-5 0 0,-5-5 231,-1-3 1,-6 2-218,-1-2 1,38 25-1,-1 0 353,-3-2 1,-1 0 0,-1-2-1,0-1-26,-3-1 0,-1 0 0,1 2 0,0-1-8,3 2 0,0-1 0,2 1 0,0-1 1,1-2 1,1 0 0,2-1-1,1 0-78,0-1 1,1 1 0,-29-24 1,18 14 254,13 8-123,12 12 1,22 14 166,16 8 1,12 8-207,9 5 1,11 5 111,7 4 0,16 11 9,14 9 1,-33-16-1,2 1-50,7 4 1,2 0-1,3 3 1,1-1 47,3 0 1,0 1 0,2 1-1,0 1-202,-1-1 1,0 0 0,1 0 0,2 1 146,2 0 1,0 0 0,-3-2 0,1-1 9,-3-2 1,0-2 0,-6-3 0,-1-1-93,-9-5 1,0-1 0,36 18 151,-9-5 1,-4-4-102,-3-8 0,-13-4 90,-14-6 686,-12 0-898,-4-13 0,-14-4 715,-5-10 1,-13-9-356,-17-6 0,-7-8-81,-12-10 1,-17-8-66,-15-3 1,34 26 0,-2-1-227,-3-3 1,-2-1-1,-3-3 1,-1 0 66,-4-4 0,-2-2 0,-6-6 1,-1-1-331,-2-2 1,-2-2 0,17 15 0,-1-2 0,0 0 313,-3-3 0,0-1 1,0-1-1,1 1 0,-1-1 1,2-1-234,-1 0 1,2-2 0,0 0 0,3 1 0,0 0 0,1-1 288,3 1 1,2 0-1,1-1 1,-18-25-1,3 1-49,6 4 1,5 2-1,9 12 1,4 3-79,5 10 1,3 2 250,-5-20 245,22 29 0,17 30-343,10 19 0,10 16 59,7 12 1,13 17 91,18 19 1,-29-30-1,2 2 0,6 8 1,3 2 0,5 5 0,2 2-112,6 6 1,3 2-1,-19-23 1,1 1-1,0 0 42,3 3 0,1-1 0,0 1 0,0-3 0,1 0 0,0 1-32,1 1 0,1 0 0,0-1 0,-1-3 0,-1-2 0,0 0 6,20 21 0,-2-2 0,-4-8 0,-2-3-121,-8-4 1,-4-3 0,-7-7 0,-3-3 272,30 32 1,-18-12-91,-10-6 1,-4-11 93,-3-9 1108,-12-8-1213,-9-9 1,-27-15 891,-12-10 1,-12-15-884,-8-12 0,-7-12-125,-10-15 1,25 27 0,-3-1-8,-4-6 1,-1-1 0,-2-3 0,0 0-99,-3-2 0,1-1 0,-4-5 0,-1-2-343,-5-4 0,-1-2 0,15 15 0,0-3 0,-2-1 335,-6-7 1,-1-2-1,1-1 1,1-1 0,1 0-1,0-1-296,-3-4 1,0 0 0,1-1 0,4 3 0,0-1 0,3 0 317,2 1 1,1 0-1,1 1 1,4 4-1,0 1 1,2 1-40,-9-24 0,4 5 1,6 14-1,4 5-77,6 11 0,3 4 349,-7-14 193,18 33 0,11 31-99,5 20 1,6 13 8,4 14 1,12 20-122,-8-25 1,2 3-1,4 5 1,4 2 128,4 7 1,3 3 0,4 6-1,2 2-136,3 7 1,1 2 0,-11-24 0,0 1-1,2 1-59,5 5 1,1 1 0,1 0 0,0-1-1,1-1 1,2 0-7,3 5 1,1 1 0,1-2 0,-4-6 0,1-1 0,-1-1 26,-2-4 1,-1 0 0,0-1 0,16 17 0,-3-3-89,-12-11 0,-3-3 0,-6-7 0,-3-3 392,11 19 0,-14-12 89,-11-17-108,-4-6-33,-8-19 1,-6-19-373,-12-17 1,-10-21-38,-12-12 0,-13-18 107,16 32 1,-1-3-1,-4-4 1,-1-1 251,-3-3 0,0-1 0,-4-5 1,0-2-352,1-1 1,-2-2-1,-3-5 1,-1-1-315,-3-2 1,-1-2-1,14 20 1,-1-1 0,-1-1 250,-2-6 1,-1-2 0,-1 0 0,0-2 0,-1 0 0,1 0 1,1-1 1,1 1 0,1-1 0,2 4 0,2 0 0,2 2 58,-11-22 0,3 2 1,5 9-1,2 1-203,5 10 1,1 3 529,6 11 1,3 5-158,-2-2 1,15 34 5,9 28 1,4 14-81,-1 6 0,9 19 246,6 18 1,12 18-95,-12-37 0,2 1 0,2 6 0,2 2 42,2 4 1,1 2-1,5 4 1,2 0 14,2 5 1,3 0 0,6 6 0,3 2-118,-12-26 0,1 1 0,0 0 1,1 0-1,1 0 0,0 0 20,2 0 1,0 0 0,0-3 0,15 20 0,-2-5-108,-9-14 1,-2-4-1,-9-10 1,-2-2 350,15 23 65,-13-13-353,-13-21-96,-2-10 0,-12-26-165,-2-14 0,-11-17 26,-9-10 1,-7-15 100,-8-13 0,-10-11 232,16 38 1,-1-1-1,-4-3 1,-2 0-239,-1-1 0,-2-2 0,-1-4 1,0-1-77,-2-3 0,-2-1 1,-7-11-1,-1-3-231,-3-4 1,-3-3 0,13 23 0,-1-1-1,0 0 310,-1-2 1,1-1 0,-1 0-1,0-3 1,0-1 0,0 0-2,-1-2 1,-1-1 0,2 1 0,1 1 0,0 0 0,2 0-73,2 3 1,2 0 0,0 2 0,-13-25 0,3 3-90,9 12 1,3 3 0,5 12 0,1 4-239,-14-25 1579,17 31-858,9 40 1,10 23 262,-2 15 1,10 15-420,10 12 1,14 22-69,-7-27 0,1 2 0,3 8 1,2 2 190,3 8 1,3 2 0,4 8 0,3 2-163,3 4 1,1 2 0,-11-27 0,1 1-1,1-1-224,3 2 1,1 0-1,2 0 1,5 6-1,1 0 1,3 1 182,7 4 0,2 2 0,0-2 0,-5-6 1,-1-1-1,1-1-9,2-3 0,2-1 0,-2-3 1,-9-6-1,-2-1 0,-1-4 6,15 14 0,-1-4 0,-7-5 0,-3-4 19,-8-9 0,-3-2 0,22 27 111,-13-10 0,-11-15 141,-8-12-288,-6-10 0,-8-15 637,-7-10 0,-10-14-720,-9-16 0,-11-20 96,-9-17 1,-8-10-20,14 33 1,-2-1-1,-4-3 1,-1-1 300,-6-6 0,-1-1 0,-2-5 0,0-1-476,-3-6 0,-1-2 0,-1-4 0,0-1-233,11 22 0,0-1 0,-1-2 0,-2-5 0,-1-1 0,0-2 260,-3-5 0,-1-1 0,0-1 0,-3-4 0,0-1 0,1-2-37,-2-4 0,1-2 0,1 1 0,3 4 0,3 1 0,0 0 70,2-1 1,0 0-1,3 2 1,3 5-1,2 1 1,1 1-26,3 5 0,1 1 0,2 3 0,-4-19 0,6 6-116,10 21 0,2 5 714,0-10 0,11 52-316,1 28 0,3 16 53,2 9 1,6 23-140,9 26 1,-7-33 0,2 4-32,5 10 0,1 4 0,6 10 0,2 4 110,-8-22 0,2 2 0,1 0 0,1 0 1,2 1-1,0 1-98,1 5 1,1 0-1,1 1 1,5 5-1,1 1 1,3 0 12,-8-18 1,1 0 0,2 0 0,0 0 0,3 4 0,1 0 0,1 0 0,2 0-26,4 2 1,2 2-1,0-2 1,0-1-1,-4-7 1,-1-1 0,1-1-1,-1-2-53,14 16 1,0-1-1,-1-3 1,-8-8 0,0-1-1,-1-2 50,-5-5 0,0-2 0,-1-1 1,12 18-1,-2-2-78,-9-9 1,-2-2-1,-6-9 1,-3-2 162,19 32 0,-10-21 786,-5-16-632,-13-13 1,-18-23 171,-14-18 1,-14-20-444,-15-20 0,-13-18 60,19 27 1,0-1 0,-1-3-1,-1-2 312,-2-5 0,-2-1 1,0-3-1,-2 0-338,-5-4 1,-1-2 0,-3-5 0,0-1-183,-4-6 1,0-2 0,2 1 0,-2-2-97,14 22 0,-1 0 0,0-2 1,-1-3-1,0-2 0,0 0 94,-4-6 1,-1-1 0,0-1 0,0-3-1,0-2 1,0-1 25,-1-4 1,1-2-1,0 1 1,3 3 0,1 1-1,2 0-17,0-2 1,2 0 0,1 0 0,4 4 0,0 1 0,2-1 10,2 2 1,1 0 0,1 1 0,2 6 0,2 2 0,1 2-14,-5-24 1,3 5-1,6 22 1,3 5 264,-1-15-185,15 34 0,16 40 204,6 17 0,5 14 30,-5 11 1,7 20-52,5 21 1,-13-30 0,0 4-141,3 11 0,2 3 1,7 10-1,3 3 154,-9-23 1,2 1 0,2 1 0,2 6-1,3 1 1,0 1-96,2 5 1,1 2-1,3 1 1,-7-15-1,2 1 1,2 0-1,0 1-5,3 2 0,1 0 1,1 0-1,0 0 1,3 0-1,0 0 1,1 0-1,1-2-38,-2-2 0,0-2 1,0 0-1,-1-2 1,13 15-1,-2-2 1,-2-3 29,-8-8 1,-1-3 0,-3-1 0,12 20 0,-5-4 3,-16-15 0,-2-3 0,-1-5 0,-2-3 225,18 35 0,-1-4 283,-4-5-120,-9-14 560,-20-18 1,-17-31-1042,-19-22 1,-12-20 72,-9-19 1,-8-15-79,-7-14 1,28 32 0,0 0 502,-2-4 0,0-1 1,-4-6-1,0-1-468,-5-4 0,-1-1 0,-1-5 1,0-2-231,0 1 1,-1-1-1,-4-9 1,-2-3 180,14 23 1,0-2 0,0 0-1,-4-7 1,-1-2 0,1 0-361,-2-5 0,0-2 1,1 0-1,-2-2 0,0-2 1,2 1 305,3 0 0,1 1 1,2-1-1,1 0 0,1-1 1,3 0-7,2 0 0,2 0 1,1 0-1,1 1 1,0 0-1,1 1-176,3 5 1,0 2-1,1 0 1,-6-28-1,2 3 263,3 14 0,3 4 0,5 12 0,4 4 34,2-31 0,9 36 114,8 39 0,5 20 602,7 22 1,11 22-585,7 25 0,-16-24 0,1 5-47,3 12 0,1 3 0,4 10 0,2 3 79,-11-20 1,2 1 0,0 1 0,3 5 0,0 1-1,2 0-22,3 6 0,0 1 0,2 1 1,3 5-1,1 1 0,1 0-38,2 2 1,0 1-1,2 0 1,-9-20 0,1 0-1,1-1 1,-1 1-251,14 19 0,0-1 1,1-1-1,-3-5 0,1-2 1,-1 0 158,-3-5 1,-2-1 0,-1-1-1,-5-9 1,-2 0 0,-2-3 147,7 15 0,-3-3 1,-4-7-1,-3-3-62,-8-11 1,-2-2 0,19 40 73,-6-12 1,-8-11 142,-11-19 29,-7-11 1,-20-24 610,-11-14 0,-13-18-747,-6-22 0,-8-18-232,-7-16 0,25 34 0,0-3 466,-2-5 1,-1-2 0,-4-7 0,-1-2-502,-3-5 1,0-3-1,-4-2 1,0-1-303,0-3 0,0-2 0,13 21 0,1-1 0,-1-2 323,-3-6 0,-1-1 0,1-2 0,-1-6 0,-1-2 0,1-2-28,-2-4 1,0 0 0,1-2 0,2 0 0,0-1 0,2 0-373,2 3 1,2 1 0,1-1-1,2 1 1,3-1 0,0 2 279,0 0 1,2 2 0,1 0 0,4 6 0,0 1 0,3 1 2,-1-24 1,3 4 0,2 18 0,4 8 217,4-17 0,11 37-114,5 42 0,2 21 545,0 16 0,2 16-248,2 14 1,7 26-79,-8-34 1,1 3-1,5 9 1,1 2 36,7 8 0,1 2 0,1 8 1,0 4-105,-9-26 0,0 1 1,2 1-1,1 5 1,1 0-1,2 1-25,2 7 1,2 0-1,1 1 1,2-1-1,1 0 1,1 1 14,4 5 0,0 2 1,-1-2-1,-1-6 1,0 0-1,0-2 21,-1-1 1,1-2 0,-2-1 0,-4-9 0,-2-2 0,-1-1-76,11 19 0,-4-5 1,-9-13-1,-5-4 541,4 33 0,-6-14-218,-7-15 0,-1-12-71,-3-13 541,-6-13 0,-8-19-603,-9-15 0,-9-17-452,-11-20 1,-5-19 218,-7-18 1,17 34-1,-3-2 285,-5-5 1,-1-2 0,-2-6 0,-2-2-312,-4-8 1,0-1 0,0 0 0,0-2-437,-3-7 1,1-3 0,13 25 0,1-2 0,-1-1 326,-3-5 0,0-1 1,0-2-1,0-4 1,0 0-1,-1-2-6,-1-5 0,1-2 0,0 1 0,4 5 0,0-1 0,3 1 39,0-2 0,2 1 1,0 0-1,4 5 1,0 0-1,1 2 15,0 1 0,0 1 1,3 2-1,-3-24 1,4 3 49,6 12 0,3 4-91,0 20 1,6 6 0,14-7 417,5 47 0,3 19-197,0 20 1,1 24 182,6 19 1,-9-24 0,2 5-71,3 12 1,1 4 0,2 9 0,0 3-154,-6-17 0,-1 2 0,2 0 0,0 1 0,2 0 0,1 2 82,2 5 1,1 1 0,1 1-1,4 4 1,1 0 0,1 1-58,4 5 0,1 1 1,0 0-1,3 2 0,0 0 1,1 1 8,-7-19 0,1 0 0,0 0 0,-1-2 0,6 13 0,-1-3 0,-1-2 11,-3-6 1,0-1 0,-2-3-1,6 19 1,-4-5 27,-10-15 1,-2-3-1,-3-7 1,-1-2 164,13 32 0,-8-12 206,-9-15-228,-8-19 1,-15-20 877,-9-22 0,-12-21-1083,-8-29 0,-5-19-126,18 25 1,0-2-1,-3-5 1,0-3 234,-1-5 0,-2-1 0,-1-2 0,-1-1-229,-3-6 1,-1-1 0,0-3-1,1-2-231,0-3 0,0-3 0,7 21 0,0-2 0,0-2 249,-2-6 1,0-1 0,0-2 0,0-2 0,0-1-1,0-1-423,-1-8 1,0 0 0,1-1 0,-1-2 0,0 1 0,1-1 337,-1-2 0,1 0 0,1-1 0,2 0 0,1-1 1,2 1-42,2 2 1,0 0 0,3 1-1,3 4 1,1 1 0,2 3-93,4 7 1,2 2 0,0 3 0,0-22-1,1 4 136,2 18 1,2 5 1150,5-32-996,7 59 1,5 32 551,0 25 0,-3 18-629,-6 10 0,3 23 358,4 27 1,-5-39 0,0 2 243,3 10 0,1 1 1,3 9-1,1 3-299,3 5 1,2 2 0,2 5 0,1 2-271,-8-31 0,1-1 0,1 2 0,3 6 0,1 1 0,2 1 92,1 6 0,2 1 1,1 0-1,3 4 0,1 1 1,1 0-88,4 3 1,2-1-1,0-1 1,-1-5-1,-1-1 1,0-4 56,-2-8 0,0-2 0,-2-3 0,11 22 0,-4-4-34,-7-14 1,-3-2-1,-5-9 1,-1-2 2,16 33 1,-9-14 189,-14-21 102,-4-9 28,-14-22 1,-14-23 200,-12-20 1,-10-22-486,-4-17 0,-5-20-69,20 32 1,-1-3 0,-2-5 0,0-2 340,-1-2 1,-1-3 0,-2-6-1,-1-2-392,-5-4 0,0-3 0,-3-7 0,0-3-243,13 26 0,0-1 0,-1-1 0,0-3 0,-1-2 0,1-1 285,-1-3 0,1-1 0,1-2 0,-1-3 0,1-2 0,1-1-24,0-4 0,0-1 1,1 0-1,1-1 1,-1 0-1,2 0-62,0 3 1,0 0 0,2 0 0,2 2 0,1-1 0,2 2 23,2 6 1,1 1 0,2 1 0,2 5 0,1 2-1,2 1-96,-2-25 0,3 4 1,2 15-1,0 5 343,1-25-145,1 34 0,2 48 74,1 21 1,1 18-40,4 17 0,2 25 28,6 24 1,-5-37 0,1 3 53,2 10 0,1 2 0,4 11 0,2 1 46,5 6 1,2 2 0,-9-27 0,1 1 0,0 0-113,1 0 0,0 0 0,2 1 1,2 7-1,2 2 0,1 1 74,3 4 0,1 1 0,2 1 1,-6-17-1,2 2 0,0 0 1,2 0-379,3 4 1,2-1-1,1 1 1,-1-1-1,0-1 1,-2-1-1,2-1 1,0-2 256,13 17 0,2-3 0,-3-2 0,-5-7 0,-3-2 0,-1-3 123,-3-8 1,-2-2-1,-2-3 1,5 13 0,-7-5 1,2 28 0,-14-21 802,-16-26 461,2-6-1252,-3-12 0,-2-22 791,-6-19 1,-8-23-1062,-7-19 0,-9-15 63,-8-15 1,14 38 0,-2-2 605,-5-3 0,0-3 0,-2-7 0,0-3-665,-3-7 0,0-3 1,-1-1-1,-1-2-319,-3-6 1,0-3 0,13 25 0,1-1 0,0-1 280,-2-6 1,0-2 0,1 0-1,-3-7 1,0-1 0,1-2-294,-2-7 1,0-3-1,3 0 1,2 3-1,2 0 1,1 0 337,2-3 1,1 0 0,1 0 0,0 1 0,2 1 0,0 0-13,1 0 1,1 0 0,0 2 0,1 3 0,1 1-1,1 2-253,1 2 1,2 1-1,0 4 1,-1-15-1,2 6 476,4 16 1,2 7 144,-1-23 1,5 54 507,0 29 114,7 44 0,-1 11-618,6 29 1,4 15-87,-5-40 0,1 2 0,2 6 0,1 2 353,3 5 0,1 3 0,3 9 0,0 2-358,2 9 0,1 3 0,-5-28 1,0 1-1,1 2-161,1 6 1,0 1 0,3 1 0,3 2 0,2 1 0,2 1 52,-5-16 0,1 2 0,1 1 0,1-1 0,3 1 0,1-1 0,1 1 0,1 0-8,2 4 0,1 0 0,2-1 0,-1-1 1,-2-6-1,1-1 0,0-2 0,0 0-217,9 15 0,1-1 0,-3-5 1,11 14-1,-5-7-44,-14-17 1,-5-5 0,12 25 743,-25-26 1,-7-19-76,-6-13-606,1-10 689,-1-8 0,-9-28-732,-7-19 1,-18-20 298,-17-17 1,18 30 0,1-2 374,-5-8 0,0-2 0,-3-6 0,-2-2-502,-3-8 0,-1-1 0,2 1 0,-1-1-371,-4-6 0,0-2 1,0-6-1,1-2 302,12 27 1,0 0-1,1-3 1,0-4-1,2-3 1,1-1 36,-3-7 0,1-2 1,2 1-1,3 3 0,2-1 1,2 0-316,0-2 0,3-1 1,1 0-1,1 0 1,1 1-1,2-1 321,2 0 1,1-1-1,0 0 1,0 0-1,-1 0 1,2 0-70,1-1 0,0 0 0,0 2 0,1 8 0,-1 2 1,1 1-136,1 4 1,1 1 0,0 3 0,-2-18 0,0 5-45,1 11 0,-1 5 1121,-4-30 1,-1 66-619,2 37 0,-1 29 415,5 23 0,2 21-408,1-31 0,2 2 0,2 7 1,0 3 47,3 8 1,1 4 0,4 5 0,2 3-119,2 9 0,2 2 1,-4-25-1,1 1 0,0 2-18,1 5 1,2 2-1,0 1 1,2 3 0,1-1-1,0 2-99,4 7 0,0 0 0,2 1 1,-5-21-1,1 0 0,1 0 0,2 0 12,2 4 1,1 0 0,2 0 0,-1-2 0,10 19-1,0-2 1,2-2-169,-2-6 0,2-2 0,-3-3 0,-8-15 0,-1-3 0,-3-3 248,3 12 0,-3-4 0,-6-13 0,-1-4 320,7 26 1,-1-13 65,-4-16-195,-7-12 266,-4-18 0,-13-28-692,-7-14 1,-17-22 162,-13-18 1,15 24 0,0-3 41,-4-9 1,-1-4 0,-4-9 0,-1-3 137,-4-5 1,0-1 0,-2-7 0,0-3-206,1-2 1,-1-2 0,13 22 0,0-2 0,0-2-353,-1-5 0,0-3 0,2-2 0,0-8 0,2-2 0,0-2 275,6 20 1,1-1 0,0 0 0,2-1 0,1-2 0,2-1 0,0 0 0,3 0-279,1 1 0,1 0 1,2 0-1,0 0 0,1-3 1,1 1-1,0-2 0,1 1 244,1-2 1,1-1-1,0 0 1,1 0 0,2 0-1,1 0 1,0 0-1,2 0-63,0 2 0,1-1 0,1 2 0,1 0 0,-1 4 0,2 2 0,0 0 0,0 2 59,3-15 0,1 2 1,-1 3-1,-2 13 1,-1 3-1,-2 3-21,1-9 0,-3 7 995,-1-23 1,-20 80-672,-4 37 0,-6 40 490,5 27 0,11-34 0,1 5-265,0 7 1,1 4 0,2 10 0,2 2-229,1 7 0,1 3 0,1-29 0,0 2 0,1 1 42,0 3 0,1 1 1,0 1-1,1 5 1,1 1-1,1 1-170,2 3 1,0 0 0,2 1 0,2 5 0,2 2-1,1 0-394,3 1 0,1 2 0,2-1 1,-4-20-1,1 0 0,1 0 1,2 0 248,1 5 0,1 0 0,2 0 0,0-1 0,1-4 0,0-1 0,1 0 0,1-2-58,9 18 1,1-2 0,-1-3 0,-4-8 0,0-3 0,-2-4-114,9 12 1,-3-5-1,-8-11 1,-4-4 426,-6-12 0,-4-5 1172,7 27-886,-17-26 0,-14-27 336,-9-19 0,-9-18-759,-1-16 1,-3-22-12,-5-15 0,-10-19 537,18 36 1,-1-2 0,-4-9 0,-1-3-580,-2-7 0,0-2 1,-1-7-1,2-3-196,3-5 0,1-3 1,10 25-1,-1-2 0,1-2 188,-1-6 0,0-2 0,2-1 0,1-8 1,1-1-1,3-2-37,1-5 1,2-1 0,1-1 0,5 23-1,1 0 1,1 0 0,1 0-394,1-24 0,3 0 1,1 1-1,0-1 1,1 1-1,1-1 335,1 1 1,1 0 0,1 1 0,0 4-1,1 0 1,1 3-59,1 3 0,0 2 0,1 2 0,-2 11 1,0 1-1,1 3 106,4-16 0,-1 7 28,-4 17 0,0 8 0,3 2 1203,-8 51 0,-8 42-887,-3 37 0,4-25 0,0 4-127,1 12 0,1 6 0,1 13 0,1 4-73,2-22 0,0 2 0,2 1 0,0 8 0,2 2 0,2 2 44,2 5 1,2 1 0,0 2 0,-1-18 0,-1 2 0,2 0 0,0 2-239,2 5 0,0 2 1,2 1-1,2 0 0,3 8 1,2 1-1,1 0 1,2 1 106,-3-15 0,0 0 0,2 0 0,0 0 0,0-2 0,6 15 1,1-1-1,1-2 0,0-2-316,-1-9 1,1-2 0,0-1-1,-3-4 1,4 12 0,-2-4-1,-2-4 103,6 14 1,-5-8 0,-11-22-1,-6-6 2263,-6 17-1207,-9-22 263,-13-18 1,-3-28-930,-11-23 0,-7-26-143,-12-26 1,20 26-1,0-2 70,-4-8 0,0-2 1,0-5-1,2-2 252,-1-9 0,0-2 0,-3-5 0,0-3-381,-5-7 0,2-4 0,11 25 0,1-2 0,1-2-68,-1-6 0,2-1 1,1-2-1,2-2 0,2-2 1,1-1-61,1-7 0,2-1 0,2-1 0,0-2 0,3 0 0,0-1 85,4 22 0,0-1 0,2 0 0,0-1 0,1 2 0,2 0 1,1 0-1,0 0-87,2-1 0,0 0 1,2 0-1,0 2 0,2-16 1,1 1-1,1 1 62,1 4 1,1 1 0,0 3 0,-2 10-1,0 2 1,-1 3-246,4-22 1,-1 6 748,-3 15 0,-1 8 0,2 2-167,-7 46 0,-6 42 265,-2 38 0,-2 23-358,2-33 0,0 2 0,2 6 0,1 3-15,-1 12 0,1 4 1,1 8-1,2 4-12,0-26 1,1 2 0,0 2 0,1 5-1,2 2 1,0 2-100,2 7 0,1 3 1,2-1-1,3 1 0,3 1 1,1 0-23,-2-19 1,2 1-1,0 0 1,1-1 0,0-3-1,0 0 1,1-1 0,1-1-158,1 1 0,1-1 0,0-1 0,-1-2 0,4 13 0,0-2 0,-2-4 137,-3-9 1,-1-2-1,-1-5 1,1 10-1,-4-7 92,0 25 1,-9-33 1302,-9-21-1008,-4-10 0,-8-16-166,-5-12 0,-2-17 605,-3-19 0,-1-14-1036,-4-16 0,-3-16 191,14 37 1,0-3 0,-3-7 0,-2-2 440,-4-7 1,1-2 0,0-7-1,0-4-371,-1-10 1,1-3-1,4-2 0,3-2-413,7 26 0,1-2 0,2 0 1,1-3-1,2-1 0,1-1 247,2-5 0,2-1 0,0-1 1,2-2-1,0-1 0,1 0 50,2-3 0,0-1 0,1 1 0,1 7 0,1 1 0,0 0-38,2 3 0,0 1 0,1 1 0,1 7 0,0 1 0,1 3-20,3-26 1,1 5 0,0 12 0,2 6 280,-2 15 1,-1 6-1,5-8 180,-6 45 1,-8 31 134,-5 27 0,0 29-227,-2-26 1,1 3 0,1 11 0,-1 3-375,0 10 0,0 4 0,1 12 0,2 5 255,1-26 1,0 3 0,1 1 0,2 6 0,0 2 0,3 2-185,2 8 1,1 1-1,2 1 1,1 1 0,0 1-1,3 0 2,-4-20 0,1 0 0,1 1 0,0-1 0,1-3 0,1 0 0,1-1 1,1-1 4,9 22 1,1-1-1,0-3 1,-5-9 0,-1-1-1,-2-3 122,-2-10 0,-2-1 0,-1-4 1,1 16-1,-3-5 48,-7-15 1,-2-5 0,1 30 1073,-4-27-416,-3-12 348,-10-14 0,-5-37-842,-12-23 0,-7-30-61,-6-21 0,18 31 0,-1-2-177,-4-6 0,0-3 0,-1-8 1,1-2 415,0-8 0,0-3 0,0-8 0,1-3-523,10 28 0,2-1 0,0-1 0,0-6 0,1-1 0,1-1-231,1-1 1,1-1 0,1-2 0,2-5 0,1-2 0,0 0 121,2-6 0,0 0 0,2-1 0,3-2 0,1 1 0,2-1 49,1 0 0,2 1 0,1 1 1,0 3-1,1 1 0,2 1-86,1 7 1,0 2 0,1 2 0,-2 7 0,0 3-1,0 1 179,4-19 1,0 5 52,-5 15 0,-1 10 0,1 8 353,-10 45 0,-6 29-254,-7 25 1,-4 21 70,-3 19 1,8-37 0,-1 3-15,0 8 0,-1 2 0,1 8 0,1 3-40,-1 9 1,1 2-1,4-21 1,1 2 0,1 1-6,-1 4 0,1 1 0,1 2 0,1 8 0,2 2 0,1 1-13,2 2 1,1 2 0,2 1 0,1-18 0,0 0 0,2 1 0,0 0-212,3 5 1,1 2 0,1-1 0,0 0 0,-1-2 0,1-1 0,1 0 0,-1-2 44,5 21 1,1-2 0,-1-2 0,0-6 0,0-3 0,-1-3 23,-3-12 0,1-3 1,-2-2-1,5 27 1,-2-2-69,-2-7 1,-1-2-1,-2-9 1,-2-2 266,-2-8 1,-2-2 0,0-5-1,-1-2-18,-3 42 0,-5-11 101,-2-7 1,-7-15 534,-6-13 0,-2-17-513,-3-19 1,2-8 947,-1-12 1,0-17-1082,-1-17 1,-8-24-145,-7-23 1,16 31-1,0-3-65,-2-7 1,0-4 0,0-10 0,1-5 59,2-5 0,1-2 0,8 26 0,1-2 1,2 0-257,0 0 0,3-2 0,-1 0 1,2-4-1,0-1 0,1-1 177,1-3 1,1 0 0,1-1-1,0 0 1,1-1 0,1 2 7,1 2 1,2 0-1,1 3 1,2-27-1,2 5-164,4 18 0,0 6 0,-2 14 0,1 5 225,10-12 1,-8 31-33,-4 36 0,-2 25 235,-3 24 1,-1 21-120,-5 18 1,1-34-1,1 3-39,-2 9 0,1 3 1,0 8-1,1 2 49,0 5 1,2 4-1,-1-25 1,0 2 0,1 1 14,0 5 1,1 2 0,0 1 0,2 7-1,2 2 1,1 0-72,1 4 1,2 0 0,1 2 0,1 1 0,1 0 0,1 0-183,1-3 0,1 0 1,0-1-1,0-3 1,0-1-1,0 0 277,-2-5 0,0-1 0,0-1 0,-1-3 0,-1-2 0,0 0 0,1 26 1,-2-3-1,1-6 1,-1-4 51,-2-13 1,-1-2 0,-1-5 0,-1-2 66,2-7 0,-1-3 1,0 30 1363,-2-27-1332,-4-20 1,-2-28 642,-1-17 1,-3-17-1426,-5-20 1,-5-23 401,-5-18 0,9 33 0,0-3 394,-1-6 0,0-2 0,-3-3 0,-1-1-287,-2-7 1,-1-1-1,-3-4 1,-1-2-228,-2-6 1,-1-2-1,8 25 1,0-2-1,1-1 194,-2-5 0,0-1 0,0-1 0,1-1 0,0-1 1,0-1-393,0-5 1,0-3 0,0 1 0,0-2 0,0 0-1,0-1 341,0-3 1,0-1 0,2 0 0,1 2 0,0 0 0,2 0 31,1 2 1,1 0-1,2 2 1,1 10-1,2 2 1,0 2-76,1-26 0,0 6 1,1 17-1,0 7-36,-1-31 0,-2 46 1314,0 45 1,-4 30-793,-4 25 1,-3 25-145,-5 20 0,12-36 0,1 5-2,-1 7 0,2 2 0,1 5 0,1 2-18,2 7 1,0 3 0,3 5 0,2 3 15,1-28 0,0 2 0,2 0 0,1 5 0,2 0 0,1 2-108,3 5 0,2 1 1,1 0-1,0-1 0,2 0 1,0 1-318,4 5 0,0 0 0,3-1 1,1-2-1,1-1 0,2-1 233,2 1 1,1-2-1,1 0 1,-3-4 0,1-1-1,0-2-46,-2-4 1,1-1-1,-1-2 1,8 19 0,0-3-150,-3-9 1,0-4 0,-3-9 0,-2-3 381,-3-6 0,-1-3 0,14 33 886,-11-20-904,-5-15 390,1-18 1,-4-28-934,1-18 1,-8-17 327,-10-13 1,-11-17 56,-9-18 0,8 34 0,-2-2 442,-1-8 1,-2-2 0,-2-2 0,-1-2-391,-4-5 0,-2-2 0,-1-4 0,-2-1-215,-3-5 1,-2-1 0,-3-9 0,0-4 163,10 27 1,0-2-1,0-2 1,-1-2 0,-1-2-1,1-2-451,-3-6 0,-1-2 0,1-1 0,2-1 0,1-1 0,1 0 359,2-2 0,1-1 0,1 1 0,1 1 0,0-1 0,0 2-7,2-1 0,1 0 1,2 3-1,1 7 1,3 2-1,0 1-115,1 4 0,1 0 0,1 4 0,0-19 0,1 5 22,1 17 0,1 6 1115,-3-15 1,-6 77-655,4 52 1,0 36-8,9-32 0,1 3 0,2 10 1,2 4-123,2 12 0,2 2 0,3 4 0,2 3-53,-2-25 1,2 2 0,1 1-1,3 3 1,1 1 0,2 1-69,3 5 0,1 2 0,2 1 0,3 6 0,2 2 0,2 0-106,-6-21 1,2-1 0,0 1 0,1-1 0,0 0 0,1-1 0,0 0 0,2-1-6,8 18 0,2-2 0,0-1 0,-3-7 0,0-1 1,-1-2 12,-3-8 1,-1-3 0,-1 0 0,9 20-1,-3-3 268,-8-15 0,-3-3 0,-4-6 1,-4-3-242,6 32 1,-3-15 630,-2-12-196,-5-17 539,-5-21 0,-14-29-1071,-6-17 1,-13-18 171,-4-15 1,-7-15 5,-11-17 1,19 38-1,-2-1 376,-6-5 1,-1-2 0,0-5 0,0-2-438,-3-3 1,1-1 0,1-2 0,0-2-184,0-1 1,0-1-1,1-6 1,0-2 51,-1-4 1,1-2 0,1-1 0,3 0 53,4 2 0,2 2 1,4 13-1,3 4-165,4 17 1,3 5 141,-2-19 1,10 64 232,8 36 1,4 28 1,4 18 0,-6-29 0,1 3-77,0 6 1,1 3-1,1 7 1,1 3-63,2 4 1,-1 2 0,1 2-1,-1 2 66,-1-2 0,0 0 0,1 4 0,1 1 73,-1 1 0,0 1 0,3 2 1,1-1-57,-1-2 1,0-1 0,0-2 0,1-1 37,-1-9 0,0 0 0,-1-2 0,1-1-27,0-3 0,0 0 1,-2-2-1,-1-2 247,0-5 1,-1-2-1,-3-4 1,0-3-148,4 35 0,-2-7 11,-1-10 257,0-9-149,-5-20-240,-1-19 771,0-53 1,-2-11-1241,2-37 1,-8-2 276,-3-10 0,1 39 0,-1-2-9,1-5 1,0-2 0,-2-4 0,0 0 102,1-1 0,-1-1 1,1-3-1,0-2-260,-1-3 0,1-2 0,2-5 0,1-2 177,0-1 0,2 1 1,4 6-1,2 3-1,3 10 0,3 5 1,13-34-108,10 30 1,-1 27 203,1 22 0,-6 20 53,-3 15 1,-8 11 97,-5 9 1,-2 11 482,-3 9 1,-2 15-173,-3 12 1,-1 10-196,0-43 0,0 1 1,-1 5-1,-1 0-133,0 4 0,-1 2 0,0 4 0,1 2 35,-1 0 1,0 2 0,1 7 0,0 2-146,0 8 1,1 2-1,0-2 1,1 1-301,2 5 1,1 0 0,1-2 0,2-1 322,1 1 1,3-1-1,2-3 1,2-1 78,1-2 0,1-2 1,0-13-1,1-2 71,-3-5 1,1-2 0,-2-11 0,1-3 606,6 32-195,-4-21 1,-5-34-1230,-5-22 1,1-22 942,-4-19 1,0-23-647,-4-17 1,-3-11 251,0 38 1,0-2 0,-1-4 0,0-1 162,-1-6 0,-1-1 1,1-5-1,0-2-170,-1-5 0,1 0 0,0 0 0,0-1-261,0-3 1,1-2 0,-1-2 0,0-2 335,1-6 0,0 0 0,1 28 1,1-1-1,-1-1-5,0-4 0,0-1 0,0 0 1,1 4-1,0 0 0,1 0 16,-1 0 1,1 0 0,0 2 0,0-27-1,1 2 10,0 8 0,1 3 0,5 8 0,1 4-182,2 10 1,1 4-1,12-19 230,2 37 1,-4 24 250,-3 25 0,-7 16-51,-5 19 1,-3 17 193,-3 17 1,3 16-62,-2-43 1,1 3 0,1 4 0,-1 1-147,1 7 0,0 1 0,0-2 0,0 0 65,0 5 0,0 0 0,1 0 0,-1 0-113,1 3 1,1 1 0,-1 3 0,2 1-161,0 7 0,1-1 1,0-6-1,0 0 55,1 3 0,0 0 0,0-8 0,-1-1-44,2-3 1,1-1 0,-2-6 0,0-1-59,1-4 1,0-2 0,3 39-59,1-13 0,1-19-15,-2-13 193,1-16-732,1-15 1,0-32 722,1-11 0,-1-19-630,-4-6 1,0-11 171,-2-8 0,-2-9 398,-3-9 1,-3-10-153,0 41 1,1 0 0,-1-2 0,-1 1-227,1-4 1,-1 0 0,-2-4 0,0-1 165,-1-3 0,-1-1 0,-1-9 0,-1-1 225,-2-9 0,0-1 0,-1-3 0,-1-1 0,0-7 0,-1-2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7:55.958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370 203 8230,'-48'-66'61,"-3"8"0,2 15 426,5 17 0,17 17-279,15 21 1,11 20-114,11 19 1,15 19-165,12 16 0,-15-37 0,1 2-226,1 4 0,1 1 0,2 5 0,0 1 285,2 6 0,1 0 1,2-2-1,1 0-211,5 1 0,1 1 1,-1 0-1,1 0 271,1 1 0,1 1 1,2 2-1,0 0 2,3 2 0,-1 0 0,-3-4 0,-1-1-47,-1-1 1,-1 0 0,-2-6-1,0 0 80,0-3 0,0-2 0,-6-6 0,-2-2-14,21 35 1,-12-17 460,-8-18-254,-4-11-379,-7-19 0,-5-19 528,-6-15 0,-12-13-432,-8-12 0,-12-11 23,-8-14 1,-3-6-13,-3-11 0,-7-5 106,20 38 1,-2-1 0,-3-4-1,-2-2-127,-3-4 1,-1-1 0,0 1-1,0-1-368,-1-4 0,0-1 1,-4-5-1,0-2 364,-5-5 1,0-2 0,13 22 0,0 0-1,0-1-88,-2-3 0,0-1 1,1 0-1,-11-22 1,2 1 14,3 3 0,1 3 0,6 10 1,1 1 50,7 9 0,1 3 1,-17-29 147,9 29 1,12 31 306,7 26 1,8 14-282,2 14 1,4 15-113,4 11 1,10 16 32,9 12 1,-7-35 0,1 1 21,2 4 0,0 1 0,0 3 0,1 2 67,1 6 0,0 1 0,2-1 0,1 1-20,4 6 0,1 2 1,2 1-1,1 2-91,5 5 0,1 2 0,2 2 0,1 2 7,-12-27 0,1 1 1,-1-1-1,13 24 1,-2-3-24,1-1 1,-2-3 0,-3-10-1,-2-3 58,-5-6 1,-1-1 0,0-8 0,0-3 55,-2-3 0,0-3 0,17 27-129,-12-12 0,-7-11 181,-7-9-252,-4-13 459,-7-7 0,-3-27-792,-1-9 0,-10-16 171,-5-12 0,-7-7 148,-8-10 0,-11-12 214,14 33 1,-2-3-1,-1-3 1,-2-3-200,-3-5 0,0-2 1,1 1-1,0-1-388,-2-3 1,0-2 0,-3-5 0,-1-2 312,-2-5 1,-1-1 0,-4-7 0,-1-2 66,14 25 0,0 0 0,-1 0 0,0 2 0,0 0 0,0 1 0,-13-27 0,2 2 0,1 5 0,3 2 45,2 4 1,2 1-1,3 8 1,0 3 37,2 7 1,1 4-1,-17-27 543,12 29-367,9 21 0,8 26 298,4 20 0,6 11-240,4 9 1,4 17-121,4 17 0,7 16-83,-4-37 0,3 1 1,4 4-1,3 1 51,0 4 0,3 0 0,3 3 0,2 1-33,3 3 1,2 1-1,1 4 1,1 1-26,1-1 1,1 0 0,1 0 0,1-3-86,0-4 1,0-2 0,-2-3-1,0-1 49,0-4 0,0 0 1,-4-4-1,0-1-114,-3-6 0,-1-3 0,26 36 348,-6-18 1,-5-9-608,-7-6-664,-9-12 338,-11-16 53,-8-12 1,-5-30 86,-7-12 0,-8-16-87,-12-8 1,-9-15 651,-10-12 0,22 41 0,-1-2 0,0-1 0,-1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7:58.767"/>
    </inkml:context>
    <inkml:brush xml:id="br0">
      <inkml:brushProperty name="width" value="0.45714" units="cm"/>
      <inkml:brushProperty name="height" value="0.45714" units="cm"/>
      <inkml:brushProperty name="color" value="#E71224"/>
    </inkml:brush>
  </inkml:definitions>
  <inkml:trace contextRef="#ctx0" brushRef="#br0">608 1 10858,'-18'14'2562,"-1"-2"-1683,5 2-686,2-3-139,-2 8-283,6-4 278,-3 7-478,7-7 180,-3 7-485,7-7 425,-7 7 210,3-3 1,-4 5 216,-2-2 1,1 1-40,-4-6 1,3 4 72,-2-1 0,0 1 51,-3 1 0,-2 3-96,-1 0 1,3-1 20,3-1 0,2-4-61,-2 1 120,3-3-285,-5 4 44,6-5 122,-3 5-175,3-5 233,1 5-146,0 2 102,-1 3-7,1 4 73,-1 2 2,1-4 76,-4 4-119,3-6-77,-6 4 107,2-1-194,1 4 82,-3-2 1,4 1 16,0-5 9,0-5-27,6 3 0,-3-5 0,-1 5 10,4-9 6,-2 8 15,1-8-118,-2 13 109,0-2-42,-1-1-19,1 3 5,3-3 1,-3 6 0,2-3 3,2-4 7,0 0 2,-1-2 106,3 6-14,-5-2 11,2 2-56,0-3 10,-3 0 6,6 3-4,-2-3-50,0 4 48,2 0-136,-2-4 111,3 0-73,0-4 54,0 0-1,0 0-31,0 4 22,0-3-23,0 3 24,3-1-18,-2-2 18,5 6 68,-5-6-34,6 6 10,-7-6-15,7 2-8,-3-2 123,0-4-105,3-1-43,-3 0 49,3-2-111,1 2 51,-1-3-8,4-4 24,-3 3 1,3-2-25,0 2 15,-3 5 2,6-4 6,-6 3 85,3 0-73,-4-2 4,4 6-21,-3-4 19,6 1-44,-6 3 39,6-7-79,-5 4 64,1-8-20,1 3 79,-3-2 4,3-1-1,-4 3-45,1-2 0,-1 3 14,4-1 7,-3 1 3,6 0-87,-2 3 42,-1-2-12,3 5 49,-2-5 5,-1 5-35,3-5 8,-2 2-12,3-3 19,0 3-37,-1-2-1,1 2-5,0 0-2,0-2 20,0 2 5,0-3-6,-1 3 6,-2-3-6,-1 7 17,-1-3-3,-1 0-7,5-1 3,-3 0-3,1-2 0,2 2 0,0 0 0,2-6 0,2 5 0,0-5 8,1 3 2,0-4-10,3 3 1,-3-2-3,0 3 5,2 0-24,-5-1 22,2-2-4,0 2-7,-2-3 1,2 4 12,-4 0-8,5-3 4,0 5-3,6-5 7,1 6 0,2-3-5,-3 0 1,-3-3 11,-1 2-2,-1-3 16,5 4-20,-2 0 39,-5-4-34,4 3 161,-6-2-145,5 3-21,-2 0 10,3 3 1,0-3 15,-3 3-69,-1-6 71,1 2-22,3 1 0,0 0 7,0 3 36,-6-6 1,0 2-38,-1-2-23,-2-1 24,1 3-1,-2-2-7,6 3-9,-2-1 14,2 1-11,0 0 1,0 0 80,2 0 1,-4-3-59,-4 0 136,0-3-125,6 9 2,1 1-30,4 7 0,-4 0 56,-2-4-101,-5-3 77,2 2 17,-2-1-66,3 9-1,-4-6 6,3 6-2,-2-3 23,2 4-2,1-1-2,0 1-10,0 0 310,0-1-169,3 1-59,-2 3 1,1-3-10,-5-1 5,2-2-57,-6 1 0,6-1 92,-4 2-110,-1-2 1,-2 0 27,-2 0 0,2-2 34,-3-5 0,1-3-40,0 3 0,-3-3-11,3 3 1,-1 0-14,1 2 0,2 0-7,-2 0 1,-1 1-41,1-1 0,-1 0 67,1 0 0,1 1-23,-1-1 12,-1-3 161,2 9-154,2-4 269,-4 9-238,10 0 0,-10-4 6,3 1 1,0-6-30,-5-4 78,4-1-132,-2 13 1,4-4 61,-1 4 0,-2-8 6,0-4-22,-4 0 1,8 5 5,-4-1-16,0 1 30,-2 7-63,1 0 65,3 8-157,1-3 125,-1 0 1,1-2-32,-1-2 19,0-5 1,1 0-91,-1-1 1,1 0-14,-1-5-16,1 0-96,-1 7 139,0-1-341,1 4 307,-1-8-516,1 0 280,-4-8-287,2-1-333,-2-8-557,4 0-70,-1-6-692,1 2 975,2-3 1,4-10 1310,0-5 0,6-31 0,-4-9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8:04.504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2540 4138 8473,'13'18'0,"-3"2"315,-10 4 1,2 7-25,0 6 0,1 11-221,-3 9 1,-3 6 129,1 9 1,0 4-253,2 11 1,1 1 342,4 8 1,4-4-243,8 2 1,7-7 32,5-3 1,3-2 112,3-3 0,-3-13-436,-5-9 277,-1-13-213,-7-11 65,-4-18 0,-6-18 305,-4-17 1,-2-10-110,-6-7 0,-4-8 125,-5-10 0,-6-7 28,-1-10 0,-4-6-34,-1-3 1,-3-1-199,-2-2 1,-2 0 104,-1-2 0,14 37 0,-1 0-181,-2-4 0,0 0 0,-3-5 0,0 1-193,-1 0 0,-2 0 0,0 0 1,-1 1 169,-1-2 0,-1 2 0,1 4 1,1 1-79,2 3 0,0 2 0,-20-36-17,11 12 1,1 15 91,4 11 29,2 13 0,5 29 518,3 12 0,4 13 46,8 9 1,4 12-433,2 10 0,5 8 33,4 4 1,8 9 406,7 9 1,5 8-440,-12-43 1,2 1-1,0 1 1,0 1-179,1-1 1,1 2-1,2 3 1,2 1 165,1 4 1,2-1-1,2 3 1,1-1-15,3-1 0,1-1 0,-3-2 0,1-3-25,-3-6 0,0-1 0,-1-3 0,-2 0 58,20 31 1,-2-8-101,-4-14 1,-6-13 98,-8-17-118,-5-7 241,-2-10 1,-8-13-368,-2-9 0,-8-12 866,-8-8 1,-4-15-606,-8-12 0,-1-8-28,-9-9 0,2-4-185,-4-9 1,16 44 0,-1 0-17,1-2 1,0-2 0,-1-1 0,1-1-285,0-1 0,0-1 0,-1-6 0,-1-2 219,-3-4 0,-1-2 1,-1-5-1,-1 0 23,-3-3 1,-1 0 0,3-1 0,0 0-238,2 5 0,2 0 0,0-1 1,0 1 280,3 2 1,-1 1-1,1 2 1,-1 1 31,1 5 1,-1 3 0,2 6 0,0 3 56,-15-30 0,8 21-264,5 23 1005,2 17 0,0 20-355,0 9 0,-1 9 526,3 4 0,1 4-658,-1 6 0,3 10-105,2 7 0,3 13-111,2 10 0,3 14 238,7 10 1,-1-44 0,1-1-275,3 4 0,2-1 1,-1 2-1,1 0 70,2 3 1,1 1-1,2 3 1,1 0-55,1 0 1,3 0 0,2-3 0,2-1 14,1-6 0,2 0 0,-2-3 1,0-1 3,-1-4 1,-1-1 0,17 34-30,-5-16 0,-5-15-24,-8-14-85,0-13 1,2-11 84,-2-11 1,-5-11 255,-10-11 1,-3-10-145,-4-11 1,-7-7 158,-6-10 0,-5-9-60,-6-10 1,0-6 4,-4-7 1,1 2-131,13 43 0,-1-1 0,-1-2 0,0 0-220,-2-4 1,-2-2 0,-2-4 0,-2-2 109,-7-6 0,0-1 1,1 0-1,0 1-265,-2-3 0,-1 0 0,1 1 0,-1 1 211,0-1 1,0 0 0,-2 2-1,0 0-6,-1-2 1,1 1 0,4 9 0,2 0-53,2 2 1,2 2 0,1 7 0,1 1 148,-19-39 0,5 22 456,5 17-400,5 21 1,0 16 618,5 16 1,4 5-639,8 9 1,3 7 698,2 8 0,2 14-667,3 13 0,1 13-3,4 17 1,7 7 47,-3-41 1,2 1-1,2 2 1,2 0 30,0 4 0,2 0 0,2 0 1,1 0-41,2 3 0,1-1 0,-1-6 1,0-2-35,0 2 1,0-2 0,-1-6 0,-1-1-1,17 37 0,-3-12 225,-2-15-35,-1-19-316,2-16 1,-7-23 109,-1-8 0,-10-12 82,-7-6 1,-5-10 434,-5-7 1,-6-16-356,-4-11 0,-5-5-83,-3-5 0,-4-3-205,-1-5 1,-4-7 84,14 42 1,1 0 0,-1-3 0,-1-1-221,-1-8 1,0-1-1,-1-2 1,0-2 89,-1-4 1,-1-2-1,-4-2 1,0-2 67,-3-2 1,-1-1-1,2 4 1,-1 0-408,1 0 0,0 0 0,2 3 1,2 0 368,1 2 1,0 0 0,0 2 0,-1 1 62,-1 2 0,-1 0 1,3 8-1,0 0-115,0 4 0,0 1 0,-14-36 88,6 14 1,5 19 1102,4 16-873,4 17 1,-7 13 715,3 17 1,0 9-618,5 16 1,5 7-265,2 15 0,4 14 53,4 18 0,1 14 90,-1-43 1,2 1-1,2 3 1,2 1-98,1 1 1,1-1 0,2 4-1,1 0-8,-1 1 0,2 1 0,0 3 1,1 0-36,0-2 1,1-1 0,1-3 0,2-1 17,-2-9 1,2-3 0,18 38 236,2-13 0,-4-18-190,-3-20-49,-7-11-44,2-19 1,-9-13-17,1-9 0,-8-9 342,-7-6 0,-2-13-89,-2-12 0,-2-12-153,-4-10 0,-2-4 242,-3-3 0,-4-2-279,-3-6 0,8 41 1,-2-2 45,-2-2 0,0-1 0,-2-4 0,-1 0-430,-3 0 0,-1-1 0,2-2 1,-1 0 260,0-4 1,0 1 0,-1 0-1,0 1 3,-3 3 1,0 1-1,2 3 1,-1 3-44,2 6 0,-1 2 1,-15-34-7,7 14 291,3 17 1,8 32-134,-1 18 0,1 19 531,6 15 0,2 20-286,3 13 0,1 15-35,7 12 1,1-43 0,0 1 79,2 3 1,1 1 0,1 2 0,2 0-114,2 2 0,1-1 1,1-1-1,1 0-121,2-3 1,0-1-1,2-1 1,0 0 3,1-2 0,2-1 0,0-2 0,3-3-162,22 37 0,1-14 321,2-18 1,-5-14-353,-3-14 146,-3-3-506,-4-14 294,-4-8 1,-5-15 319,-9-12 1,-4-9 365,-8-3 1,-4-5-135,-1-5 0,-4-5-232,-1-2 1,-3-6-37,1 1 1,-3-3-159,-2-2 1,-3-11 175,-5-6 1,11 38 0,-1-1-352,-2 0 1,-1-1 0,0 0-1,0-2 187,-1 0 1,1 0-1,1 1 1,2 0-79,-9-46 0,6 17 189,13 26 82,2 19 0,12 36 80,4 21 0,5 19-77,2 18 1,2 10 117,0 18 0,1 1-322,2 8 1,-13-47-1,0 1 135,1 3 0,1 0 0,-2 4 0,0 0 0,2 5 0,0 0 1,0-1-1,0 0-90,3 4 1,1-1 0,1-2 0,1-1 0,2-1 1,3-1 0,-1-4-1,2-2 70,0-1 0,0-3 1,18 28 125,-10-18 0,-8-15-428,-4-14-149,-1-11 375,1-8 0,-5-21 78,-5-10 1,-4-16 50,-8-8 0,-7-9 261,-3-4 1,-4-9-194,-3-6 0,1-9-5,-4-11 0,0-5-194,9 45 1,0-2 0,0-3 0,0-2-173,0-3 0,-1-2 0,0-6 0,-1-1 92,-1-7 1,1 0 0,0 5 0,1 1 45,0 0 0,2 1 0,3 10 0,1 3-276,1-38 284,4 28 1,5 44 65,3 26 0,2 15-46,6 18 1,-1 13 38,6 16 1,-4 12 310,2 18 0,-10-42 0,0 1-196,1 6 0,-1 1 0,2 4 0,0 3 87,2 5 0,1 2 0,0 1 0,2 0-181,1 6 1,3 1 0,1 3 0,3-1-54,3 3 0,0-1 0,1 0 1,-1-1 51,-1-4 1,-1-1 0,-3-8 0,-1-2-156,-4-4 0,0-1 0,-1-5 0,0-1 155,-1-3 1,-1-1 0,2-3 0,1-2-303,14 41 1,-7-24 294,-8-22 297,-6-22 0,-7-24-206,-4-16 0,-6-16-100,-4-11 1,-3-19 258,-2-16 1,-3-11-27,8 37 1,-1-1 0,1 0 0,1-2-308,-1-5 1,-1-2 0,2-2 0,-1-1 85,1-2 0,0-2 1,-1-6-1,-1-1-271,1-7 1,0 0 0,-2-2 0,0 0-13,2-7 0,0 0 1,0 1-1,1-1 96,1 0 0,1 1 1,0 3-1,0 2-99,-1 4 1,1 3 0,3 13 0,2 5 105,0 9 1,0 4 338,-1-19 0,0 44-100,-2 27 0,0 14 287,-1 17 0,2 16-111,1 14 1,-1 21-6,3 14 0,3-42 0,0 1 136,1 3 1,3 2 0,1 4 0,2 1-95,3 4 0,2 2 0,2 6 0,3 2-185,2 1 0,1 2 0,2 5 0,2 1-26,4 2 0,1 0 1,-8-30-1,1 1 0,0 0-129,3 2 1,1 0 0,0-1 0,0 0 0,1-1 0,1-1-78,12 29 0,1-3 0,0-6 0,0-1-353,-6-10 1,-1-1 0,-2-7 0,0-3 327,-1-5 1,-3-3-1,14 34-427,-18-25 495,-10-17 311,-11-23 1,-5-21-70,-3-13 1,-3-21-69,-7-11 0,-10-17 217,-4-10 0,-12-18 69,19 40 1,0-1 0,-2-5 0,1-2-302,-1-2 1,1-1 0,0-4 0,1-1-65,-2-4 0,1-3 0,-3-8 0,1-3-241,-1-4 0,0-2 0,7 24 1,1-2-1,0-1 135,0-1 1,0-1-1,2-1 1,0-2 0,2-1-1,0-1 43,1-2 1,2 1 0,0-1 0,2 1 0,0 1 0,1-1-229,1 3 1,0 1-1,1 0 1,1 4 0,0 1-1,1 2-149,1-20 0,1 4 0,-1 11 1,1 4-94,1 13 1,-1 5 593,-4-22 1,6 54 543,-3 29 0,3 25-327,3 19 1,-2 17 171,4 18 0,-1-38 0,0 4-161,2 7 1,1 3 0,2 9 0,2 3-76,1 8 1,1 4 0,-2-24-1,1 1 1,1 2-76,1 4 0,0 2 0,3 1 0,3 6 0,3 3 0,1 0 18,4 5 0,1 2 0,3-1 1,-4-18-1,1 1 0,1-1 1,2 2-338,2 4 1,2 1-1,0 0 1,1-1 0,-1-4-1,1-2 1,0-1-1,0-1 8,10 16 0,1-2 1,-2-3-1,-8-13 1,-2-2-1,-3-3-158,4 8 0,-5-5 0,-8-12 0,-4-3 478,-3 30 1,-5-19-279,-4-18 689,-4-11 0,-6-21-321,-8-17 0,-5-23-8,-10-22 0,-5-16-81,-8-13 1,16 32 0,-1-2 162,-4-6 0,0-2 1,-2-8-1,-1-2-153,-2-4 0,0-3 0,0-6 0,1-1 11,0-3 0,0-1 0,-4-9 1,1-3-406,9 26 0,0-2 1,0-2-1,0-7 0,1-2 1,1-1-187,0-6 1,2-1-1,1-1 1,0 0 0,2-1-1,1 2 101,3 2 0,1 0 0,1 1 0,1 1 0,1-1 1,0 1 138,1-1 1,1 1-1,1 1 1,1 9-1,2 0 1,0 2-218,2 4 1,1 1 0,-1 2-1,1-18 1,1 5-94,0 15 1,0 5 856,0-29 0,-3 60-1,1 30 1,-1 24 975,3 18 0,1 13-945,2 15 0,2 6 151,5 16 0,-2-41 0,2 2 288,1 8 0,2 2 0,3 10 0,1 3-501,3 11 0,0 2 0,1 5 0,1 2-520,-6-24 0,1 1 0,2 1 0,5 10 0,2 2 0,2 2 242,-5-16 1,1 1 0,1 1 0,2 1 0,2 1-1,3 2 1,0-1 0,2 1-143,1 3 1,2 1 0,0-1 0,-1-2 0,6 12 0,-2-4 0,0-3-18,-4-9 0,0-4 1,-2-3-1,7 17 1,-3-6-218,-8-15 0,-3-4 0,-4-7 1,-3-3 61,8 37 1,-7-20-358,-9-18 822,-4-10 0,-12-24 235,-5-14 1,-12-21-144,-6-19 0,-12-15-74,-8-14 0,-6-16 364,24 35 0,1-2 0,0-5 1,2-1-496,-1-6 1,0-2 0,-4-5 0,0-3-356,-5-7 0,0-2 0,-1-10 0,-1-4 114,11 24 0,0-2 0,0-1 0,0-2 0,1-2 1,1-1-257,-3-9 0,1-2 0,2 0 0,3 1 0,1 0 0,3-1 101,1-1 1,2-1 0,2 0 0,2 2 0,1 0 0,2 1 130,2 1 0,2 0 0,1 1 0,0 9 0,1 0 1,0 2-347,1 4 0,1 1 1,1 1-1,0-23 0,0 3 246,0 8 0,1 4 0,1 14 0,0 5 744,5-26 1,-4 40-122,1 37 369,0 47 0,-4 18-443,1 36 1,0-43 0,0 1 291,0 10 0,1 3 1,2 6-1,2 3 265,0 9 0,3 4 0,4 6 0,2 3-516,-2-24 0,1 1 0,1 0 1,0 0-1,0 0 0,1 2-377,2 4 1,1 1 0,1 0 0,2 5 0,1 0 0,2 1 164,2 5 1,2 1-1,1-1 1,-1-2-1,2-2 1,0 0-231,1 0 0,2-2 1,-2-2-1,-6-16 1,0-3-1,-3-2-94,7 15 1,-2-6 0,-5-14-1,-1-5 13,11 25 1,-5-11-508,-7-11-18,-6-14 1,-13-23 1272,-8-23 1,-11-18-753,-9-24 1,-7-6 610,-5-12 0,-1-10 458,-4-14 1,22 39 0,0-3-641,-2-5 1,-1-2-1,-1-2 1,-1-2-363,-3-7 0,-1-2 0,-2-4 0,1-3 102,-1-7 0,0-4 1,10 24-1,1-2 0,1-1-338,0-4 0,1-3 0,1 1 1,0-2-1,1 0 0,1 0 353,1 2 1,1 0 0,0 1 0,2 0 0,1 0 0,0 1-339,0 1 0,1 0 1,1 2-1,-2-29 1,3 4-24,0 11 0,1 4 1,3 16-1,0 7 279,-2-12 1,3 33 638,0 37 101,1 33 1,2 10-164,1 21 0,3 15 37,5 15 1,-3-37 0,2 3-121,1 7 1,2 4 0,2 7 0,2 3-174,3 7 0,2 2 1,-6-24-1,0 1 1,1 1-87,2 5 0,1 2 0,1 2 1,4 9-1,2 2 0,0 1-48,-4-17 0,1 0 0,0 1 1,1 0-1,0-1 0,1 1 1,0 0-1,0-1-354,10 22 1,0-1 0,-1-3 0,-2-9 0,-1-2 0,-1-3 46,-2-10 0,0-3 1,-2-2-1,5 17 0,-4-4-71,-11-20 1,-3-2 0,7 34-234,-13-25 179,1-10 0,-6-21 626,-4-18 1,-6-21 313,-10-24 0,-5-14-71,-6-12 1,-8-14-298,-5-14 0,19 39 0,-1-1 392,-1-4 1,1-3-1,-1-3 1,1-3-477,0-6 1,-1-2 0,-3-8 0,0-1-462,-3-7 1,0-1-1,10 22 1,0 0 0,0-2 236,-1-1 0,2-1 0,0-1 0,1-5 1,1-1-1,1-1-196,2-3 0,1-1 0,1-1 1,1 1-1,1 0 0,1 0-175,2 2 0,1 0 0,0 2 0,1 3 0,0 2 0,0 0 77,0-25 1,0 4-1,0 15 1,1 4-73,1 13 1,1 6 218,-2-17 0,5 68 851,5 31 0,4 22-87,1 2 1,1 16 320,-1 7 0,-1 14-410,3 8 0,-4-42 0,0 1 96,2 6 0,0 1 0,1 8 1,0 2-182,1 5 0,1 2 0,1 8 0,1 1-234,2 4 0,3 2 1,-3-23-1,1 2 0,3 2-26,2 7 0,2 3 0,1 0 1,1 3-1,2 1 0,0 0 3,1 2 0,0 0 1,1-1-1,-2-8 1,1-2-1,0-3-165,-2-11 1,-1-2 0,0-3-1,5 18 1,-3-3-101,-8-15 0,-3-4 0,9 33-680,-14-31 425,-3-13 113,-2-22 1,-8-36 828,-5-23 1,-8-21-428,-7-10 0,-2-16 1,-3-14 0,10 41 0,-1-1 248,-1-5 0,-3-1 0,-1-5 0,-2-1-305,-3-4 1,0-1-1,-1-7 1,0-2-448,-2-9 1,-1-3 0,10 27 0,-1-1-1,0-1 252,-2-8 0,0-2 0,0 0 0,1-1 0,0-1 0,0 0-225,0-4 0,0 0 0,2 0 0,1 1 0,2 0 0,2-1 183,1 0 0,2-1 0,1 3 0,1 6 1,1 3-1,1 0-128,3 5 1,0 0 0,1 2 0,-1-18-1,1 5-231,3 11 0,0 7 1035,0-21 1,1 59-360,0 46 0,1 17 93,1 16 1,6 10 204,4 12 1,2 13 81,-7-37 1,1 3 0,3 9-1,0 4-113,2 9 1,1 2 0,4 13 0,2 4-56,-4-25 1,1 1-1,0 2 1,1 2 0,1 1-1,1 2-310,2 6 1,1 3 0,1 0 0,2 2 0,2 1 0,0 1 9,-5-20 1,1 1 0,-1 0 0,1-1-1,6 17 1,0-2 0,0-2-249,0-3 1,0-3 0,-1-3 0,4 16 0,-4-7 49,-8-16 0,-3-4 0,-3-14 1,-1-4-554,6 27 473,-5-21 1,-9-28-144,-6-21 872,-16-41 0,-5-23-131,-11-32 1,4-5-46,14 42 0,1-3 0,-1-3 0,0-3 203,-2-9 1,0-2-1,-3-5 1,0-3-464,-3-8 0,-1-3 0,0 0 0,-1-2-244,8 25 1,-1-1 0,1-1 0,0-4-1,2-1 1,0-1-50,1-7 0,0-1 1,2 0-1,1-3 1,1-1-1,1 0 149,0-4 0,2-1 1,0 2-1,2 8 1,1 1-1,0 0-162,1 5 0,0 0 1,1 3-1,2-24 1,0 5-78,1 13 1,1 6 0,-1 19 0,0 5-787,3-9 1833,-3 28-641,1 30 779,0 31 0,-2 12-683,2 24 1,0 17 254,-2-32 1,0 3-1,2 10 1,0 4 81,0 7 1,-1 2 0,1 6 0,1 3-247,1 5 0,0 2 0,3 6 1,1 2-392,-2-28 1,1 0 0,2 2 0,2 7-1,2 1 1,2 1 227,2 9 1,2 1 0,1 0 0,-1-5 0,0 0-1,2-1-82,0 1 1,2-1-1,-1-2 1,-2-9-1,0-1 1,0-3-162,8 23 1,-1-5 0,-4-13 0,0-3-307,-4-13 1,-1-4 0,6 23-108,-10-27 315,-8-20 1,-2-25 141,-5-17 1,-6-18 360,-9-17 0,-6-17-231,-7-17 1,12 31-1,0-1 156,-1-4 1,0-2 0,-2-7-1,1-1-32,0-3 1,-1-1 0,1-6 0,-1-3 60,1-5 0,-1-3 1,5 20-1,-1-1 1,0-1-307,0-4 0,-1-1 0,1-1 0,-1-6 0,1-2 0,0 0-229,1-3 1,-1 0 0,2-1 0,1 0 0,1-1-1,1 0-5,2-2 0,0 0 0,2 1 1,0 4-1,1 0 0,1 2 120,1 7 1,1 1-1,0 2 1,-1-23-1,2 4-648,2 19 1,1 4 822,-1 10 1,2 6-1,4-3 334,-2 34 1,-1 23-165,-2 25 0,0 9-8,3 9 0,-3 19 575,3 16 0,-4-33 1,1 3-318,0 5 1,1 2 0,-1 8 0,1 2 121,2 7 0,0 1 0,1 9 0,1 1-134,1 5 0,1 2 0,-2-26 0,1 1 0,0 1-176,1 2 1,1 0 0,1 2 0,2 5-1,1 1 1,1 1-98,2 4 0,0 1 0,1 0 0,1-3 0,0 0 1,0-1-137,0-5 1,1-1 0,1-2 0,-2-7-1,0-2 1,1-3-181,8 11 1,1-3 0,-4-8-1,-1-3 188,-3-11 0,-2-2 0,13 29-1773,-12-23 1378,-5-19 0,-8-34 463,-5-19 0,-7-19-468,-5-21 1,-4-15 988,-4-16 1,7 39 0,-2-2-21,-2-6 0,0-2 0,-3-6 0,-1-3-276,0-1 0,1-2 1,-1-2-1,-1-1-314,1 0 1,1-2 0,0-5 0,0-2 132,0-8 0,1-2 0,5 27 0,0 0 0,1-2-359,0-2 0,0 0 0,1-1 0,-1 2 1,1 1-1,-1 0 104,-3-27 1,1 3 0,2 8 0,1 2-399,2 10 0,1 4 1,4 13-1,1 6-92,5-15 0,3 30 649,4 35 1,-2 12-21,2 12 1,1 7 50,-1 9 0,0 11 215,0 13 1,-1 15-192,4 17 1,-8-38 0,-1 2 488,1 3 1,0 1 0,0 7 0,0 2-182,0 0 1,0 1 0,2 8 0,0 3 192,1 6 1,-1 2 0,-1-23 0,1 0 0,0 2-298,1 3 0,1 2 1,1-1-1,0-1 1,0 1-1,1-2-26,2-2 1,0-2 0,1-1 0,7 25 0,1-3-92,0-8 1,0-4 0,-2-14-1,-2-4-253,9 27-139,-4-27-185,-9-30 1,0-29 39,-1-15 1,-6-17 174,-4-18 0,-6-15 486,-2-19 0,-2-10-239,2 41 0,0-3 0,-2-2 0,-1-2 25,-1-4 1,-2-1-1,0-6 1,0-2-69,-1-4 1,-1-2 0,-1-3 0,-2-3-124,-2-5 0,-1-3 1,1-2-1,0-2 6,5 29 1,0 1 0,2-1 0,0 0 0,1-1 0,2 1 49,0-1 1,2 0 0,0 2 0,-1-22 0,2 5-179,3 7 0,2 5 0,1 17 0,0 4-460,4-16 604,-1 30 0,2 32-99,-1 17 0,2 6 619,0 7 0,1 13-204,-1 14 1,0 22 188,1 20 1,-3-37-1,1 3 140,0 6 1,0 3 0,1 11 0,1 3-326,0 8 1,1 3-1,0 3 1,1 1-262,-3-27 1,1 1-1,-1 0 1,1 1 0,1 0-1,-1 1 220,0 1 1,0 2-1,1-2 1,-1-4 0,0-1-1,0-1 60,4 27 0,-1-4 0,-3-17 0,-1-5-50,0-15 0,-1-4 0,3 24-15,-2-28-241,0-18 0,6-15-557,-1-17 1,0-11 1131,-7-18 1,-2-20-458,-3-17 0,-3-13 109,-2-12 0,0 42 0,1-2 283,-1-1 0,0-1 0,-2-5 0,1-1-411,-1-4 0,1-1 0,-1-1 0,0-1-280,0-5 1,-1-3 0,0-3-1,-2-1 223,0-5 0,1-1 1,-2-5-1,1-1-12,0-4 1,0-1-1,2 9 1,2 1-85,2 3 1,1 2-1,2 11 1,1 4-189,2 12 0,1 3-257,3-23 470,5 40 0,-3 38-43,2 18 0,-2 11 440,-3 6 1,-1 17-164,-2 23 0,0 16-20,0-38 1,1 1 0,-2 7 0,0 3 103,2 7 0,-1 2 0,1 0 0,-1 1 69,2 6 0,0 1 0,0 6 0,0 1 124,1 3 0,0 2 0,0 4 0,2 1-167,-2-31 1,1 0 0,0-2 0,4 24 0,0-4-109,2-7 1,1-2 0,-2-13 0,1-4 177,13 35 1,-3-25-908,-2-24 551,-6-18 0,1-23-611,-5-14 1,-2-15 881,-8-16 0,-4-17-102,-3-19 0,-4-8 6,-4-13 1,8 43-1,-1 0 103,-1-5 0,0-1 0,1-1 0,0 0-340,-2 1 0,0 0 0,0-9 1,0-1-234,-1-5 0,0-3 0,0-10 0,1-2 188,-1-7 1,2-1-1,1-2 1,1-1-251,2 1 1,0 1 0,3 6 0,0 3 173,1 5 1,2 3 0,3 12 0,1 4-127,10-34 1,2 33-302,1 42 566,1 7 0,8 20 170,0 4 1,0 15 578,-5 10 0,1 22-478,-1 25 0,-11-29 0,-1 4 427,1 10 0,-2 3 0,1 7 1,-2 3-260,0 6 0,-1 2 0,-1 3 0,0 2 96,-1 4 1,-1 2-1,0 1 1,0 0-109,-2-2 0,1 0 1,0-6-1,0-3-95,-2-13 1,0-3-1,1-8 1,1-2-170,-2-8 1,0-3-1,5 29 232,-1-21-881,-2-18 568,4-21 0,-4-29 83,2-14 1,-1-22-305,-4-12 0,0-12 282,0-16 0,0-11 54,0 46 1,0-2 0,-1-3 0,1-1-210,-1 0 1,-1-1-1,-1-5 1,0-2-61,-2-4 1,0-3-1,-3-8 1,0-1-300,1-7 0,-1 0 0,1-2 0,1 1 337,1 2 1,0 3 0,2 5 0,1 3-33,1 10 1,0 3 183,2 9 1,0 6-111,3-5 534,1 27-219,-2 34 1,-1 20 215,1 12 0,-1 20-75,-2 15 1,0 18-215,0-37 0,0 1 0,1 5 0,1 2 43,-1 5 0,0 2 1,1 2-1,-1 1 66,1 7 0,-1 1 0,1 4 0,0 2-42,1 4 1,1 1 0,1-4 0,1-1-89,0-6 0,1-4 1,-1-7-1,2-3-109,1-10 0,0-3 0,6 33-1509,3-33 948,1-19 95,3-21 0,-3-33 207,-2-13 0,-5-17 536,-7-5 0,-2-14-250,-3-9 0,0-11 314,0-6 1,0 42 0,-1 0-232,0 1 1,0-2 0,0-5-1,0-2-58,-2-5 1,1-1 0,1-3 0,0-2-74,0-6 1,0-1 0,2-2 0,2 0 81,1-3 1,2 0 0,1 6 0,2 0-104,4 4 0,1 3 0,-2 17 0,0 5-58,12-22-41,-4 34 62,-5 30 1,-1 16 177,-2 8 1,-2 9 121,-5 10 1,-2 13 252,-3 19 0,0 7-211,-3 11 1,-1 6-199,0-41 1,1 0 0,-1 4 0,-1 2 112,0 5 1,0 0 0,1 0-1,0 0-25,-1 6 1,0 0 0,0-2 0,0 0-110,0 1 0,0 0 0,-1-4 0,1-1 56,0-2 0,0-1 0,1-9 0,1-2-62,-5 35-444,4-21-130,4-26 0,6-27 87,1-20 1,2-12 89,-1-15 1,-3-14 222,0-15 1,-3-5-66,3-8 0,-3-7 354,0-5 0,-1 41 0,-1-1-220,0-3 1,0-1 0,0 1 0,0-1-174,0-4 0,0-1 0,-1-1 1,0-1 144,0 0 0,-1-2 0,-1 1 0,0-1 13,1 0 1,-1 2-1,-3-36 85,-2 16-133,1 30 622,-7 20-236,-2 17-266,-6 11 0,-5 12-90,0 9 0,2 8-411,5 4 1,0 8-165,-5 8 0,1 8 62,-3 8 1,1 0 100,-3 6 1,-3-2-246,-8 2 1,-5 0 220,-7 3 1,2-7 170,-2-1 1,1-10 130,-6-7 0,-3-6-20,-7-6 0,4-9 333,4-12 1,-5-6-72,0-8 0,-2-9-47,-3-6 0,7-10 111,0-5 0,-3-7 257,-4-3 0,0-7 17,2-3 1,-1-6-440,-4-1 1,6-4 334,-3-4 1,1-2-148,-1 0 0,-2 1 35,4 3 0,0 3-53,3 2 0,-7 3-12,-3 2 0,2 8 12,7 10 0,-2 7-39,-7 5 0,4 9 130,6 3 0,1 8-84,3 5 1,-1 7 24,0 5 1,6 6-17,11 1 0,2 4-47,2 1 1,3 3 166,0 6 0,5-3-146,7 2 1,8-5 290,10-2 1,0-2-296,5-1-380,-1-3 49,6 6-224,1-8 105,7 1 127,-3-11 344,3-7 227,-3-7 1,-4-13-213,-2-5 1,-2-2-37,-2 2 1,-2-1 69,-4-4 1,-2 0-16,0-2 1,-3 1-111,1-1 0,-2 0 47,-1 2 1,-1 3-111,-1 7 0,-2 5 116,-3 6 1,0 4-21,-1 2 0,2 6-49,1 5 0,-1 6 17,1 6 0,2 1-2,1 1 1,2 1 41,2-1 52,6 0-150,0 7-9,7-5-6,3 1 20,12-10 1,7-8 70,5-7 0,-4-7 1,-3-5 0,1-2 22,2-1 1,0 0-52,-6 0 1,0 0 19,-2 1 0,0-1 3,0 0-375,-4 0-155,3 0-425,-5 1-218,-2 2 224,0 5 0,3 3-1172,8 4 2108,2 4 0,35 13 0,9 7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8:08.121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2710 1755 7942,'-18'25'470,"-3"4"60,-4 8 0,-2 14-960,2 19 0,12-23 0,1 4-347,1 10 0,0 2 0,0 11 0,1 4 705,-1 5 1,2 2-1,0 4 1,2 1-358,1 0 0,2 1 1,0 1-1,2 0 333,2 2 1,2 0 0,1 3 0,2 0 83,1 2 0,0 0 0,-1-31 0,0 1 1,0-1 83,0 1 0,1-1 0,0 0 1,0 3-1,1 0 0,-1 1-48,1 1 1,1 0 0,-1 1-1,1-2 1,-1 1 0,0-1 36,0-1 1,-1-1-1,1-1 1,-1-1 0,0-2-1,-1 0 313,2 24 1,-2-2 0,0-4 0,-1-1-172,-2-7 1,0-1 0,0-8 0,-1-3 554,1-7 1,1-2 0,-1 31 401,0-22-228,-1-19-794,-1-23 0,0-32 97,0-19 0,-3-23-205,1-12 0,-1-16-12,3-14 0,1 42 0,-1-2 152,1-3 1,1-2-1,-1-6 1,2-1-191,0-4 0,1-1 0,1-8 0,1-1-188,0-1 0,0-1 1,0-4-1,0 1-222,0 2 1,0 0 0,1-4 0,-1-1 80,3-2 1,0-2 0,-1-4 0,-1-1 149,-1 30 1,0 0 0,0 1 0,0-28 0,0 2-51,-1 8 1,0 3 0,-2 7 0,-1 3 133,0 6 1,-2 4 0,-5-32 263,-5 28 0,-6 32 187,-1 28 0,-5 23-264,0 19 1,-1 21 331,-4 21 1,13-31 0,1 3-365,-2 6 0,0 2 1,0 7-1,-1 1 176,0 7 0,0 0 0,1 0 0,1 1-163,-2 1 0,2 1 1,2 2-1,1 1 30,1 2 0,3 1 0,1 8 0,3 1-114,0-25 0,1 1 0,2 0 0,1 1 0,1 1 0,1 0-56,1 4 0,1 0 0,1 1 0,2 0 1,1 0-1,2 1-28,1 1 0,2 1 0,0-1 0,-1 0 0,1-1 0,1 0 51,-1-2 1,0 1 0,0-2 0,3 26 0,-1-3-186,-1-5 0,-2-4 0,-3-9 0,-1-3 335,-1-8 1,-1-1 0,0-6-1,0-1 297,-2-8 0,0-1 0,6 36-193,-1-15 1,1-8 1217,4-11-1278,0-12 1,0-23 996,0-17 0,2-17-1246,0-20 0,0-15 95,-5-22 1,-1-8 39,-7 32 0,-1-2 1,1-3-1,-1-2 75,-1-7 1,1-3 0,-1-3-1,-1-1-267,-1-9 1,0-1 0,0 3 0,0 0-314,0-6 0,0-1 0,-3 0 0,-1 0 178,0-2 1,-2-2 0,-3-1-1,-1-1 118,-2-3 0,-1 0 0,-1 12 1,0 3-34,-1 3 1,0 4 0,2 14 0,0 4 506,-12-30-321,5 31 0,1 40 770,4 28 0,-2 15-424,2 14 0,0 13-111,-2 13 0,2 9-29,2 15 0,8-41 1,0 1-28,1 6 0,0 2 1,2 3-1,0 3-78,1 4 1,0 2-1,0 0 1,1 1-44,-1 4 0,2 0 1,1 2-1,2 1-82,-1 1 0,1 0 1,1 0-1,-1 1 22,0 2 1,0-1-1,-1-9 1,1 0 55,0-1 1,-1-2 0,1-5 0,0-2-106,-1-2 0,1-1 1,0-6-1,0-2 214,-1-2 1,1-2-1,1 34 38,0-11 1,0-19 299,2-13-381,-3-13 1,6-14 181,0-15 0,1-10-654,1-17 1,1-11 185,1-11 1,-2-13 29,-2-10 1,-2-9 405,-1-7 1,-4 38-1,-1-1-282,1-2 1,-1 0 0,-1-5 0,0 0-128,0 1 1,0-2 0,-1-3 0,-2-1 211,0-3 1,-1-1-1,-1-7 1,-2-2-100,0 0 0,0-1 0,-1 1 1,0 0 9,-1 6 1,1 1 0,1 8 0,0 1-45,1 6 0,1 2 0,-1-31-43,2 26 302,2 23 0,-2 43-102,-2 18 1,-4 16 240,-1 3 1,-3 14-119,1 9 0,-2 10-59,2 15 1,5-43 0,1 0-3,1 3 1,0 1 0,0 2-1,1 0-20,1 1 1,1 1-1,1 4 1,0 2-135,3 7 0,1 2 1,1 5-1,1 1 67,4 4 1,0 0 0,-2-1 0,1-1-74,1-4 0,0-2 1,-2-4-1,0-2 15,0-4 0,-1-1 1,0-3-1,1-2 103,-2-7 0,0-2 0,5 39-56,-3-21 0,3-12 111,0-10-86,3-12 0,2-24 36,5-19 0,-1-19-92,0-17 0,0-17-135,1-13 0,-6-14 190,-6-11 0,-5 45 1,0 0 19,-1-6 0,-1-1 0,1-4 0,1-1-82,-2-2 1,0 0 0,0-3 0,0 0-316,0 1 1,-2-1-1,1-2 1,0-1 281,1-3 1,-2 0 0,1-1 0,0 0 15,-1 2 1,-1 1-1,-1 1 1,0 2 10,-2 7 1,0 1-1,-2 0 1,1 1-95,-1 2 1,1 1 0,1 3 0,-1 0 72,-7-41 1,3 13-73,-2 23 0,0 15 43,-3 17 0,-1 11 582,-1 12 0,0 4-319,-2 8 0,-1 10 673,-2 10 1,0 15-789,2 9 0,0 16-15,3 14 0,0 14-143,10-41 0,2 2 0,0 6 0,2 1 116,1 5 0,2 1 1,2 3-1,2 1-397,2 2 1,1 0 0,2 3 0,2 2 364,2 5 1,2 2 0,0 1 0,1-1-64,0 2 1,0-1-1,1-6 1,1-2 65,-3-6 0,2-3 0,0-5 1,0-2-33,-1-3 0,0-2 0,0-8 0,-1-3 164,10 36 0,-1-18-72,-7-14 104,0-13 240,-2-14 0,-1-19-841,-2-12 0,-1-11 899,-4-11 1,0-9-409,-2-10 0,-2-11-24,-3-14 1,0-12-16,0-11 0,0 47 1,0-1 2,0-4 0,0-1 0,-1-3 1,-1-2 52,0-4 0,-1-3 1,-2-8-1,-1-2-510,-1-12 0,0-3 1,-2-1-1,-1-2 464,2 25 1,-1-1 0,1 0-1,0-2 1,0 1 0,0-2-113,-1-2 0,-1 0 0,2-1 0,0 1 0,2 0 0,-1-1-15,0 0 0,0-1 0,1 2 0,2 5 1,1 1-1,1 1-39,-1 0 1,2 1 0,0 0-1,-1-27 1,2 1 28,0 5 0,0 2 0,0 1 0,-1 2-181,0 5 0,0 2 0,0 7 1,1 1 302,-1 6 1,-1 2 0,2 6 0,0 2-80,0-45 0,-4 19 286,-1 13 485,-5 25-472,-4 14 0,-5 37 843,-4 14 0,7 19-1095,1 14 0,2 23 30,5-30 1,1 3 0,0 8 0,0 2-48,1 7 1,0 3-1,0 2 1,1 3 31,1 3 1,1 3-1,0 2 1,1 0-299,1 2 0,0 2 0,1 3 0,1 3 256,0-29 0,1 1 0,0 0 0,1 29 1,2 0-310,2 3 0,1-1 1,0-5-1,1-1 373,0-4 1,-1-1-1,1-5 1,0-2 2,-2-3 0,1-3 0,-2-11 0,-1-1-15,0-3 0,0-2 1,4 42 49,1-8 0,-1-7 414,3-8 1,-3-16-165,1-10 1050,-5-17-1510,2-18 1,-3-28 915,3-14 1,-3-23-517,-1-12 0,-4-20-184,-1 31 0,-1-2 0,0-4 1,-2-1-222,-2-9 1,-1-2-1,0-5 1,-1-2 155,0-5 0,1-3 0,-3-8 0,1-2-337,3 26 0,0-1 0,1-1 0,0-4 1,0-1-1,0-1 221,0-9 1,0-2 0,1-1 0,0 0 0,1-1 0,0 0 53,1-6 1,-1 0 0,1 0-1,1 1 1,-1 1 0,1-1-73,0 3 1,1-1 0,-1 1 0,1 1 0,0 1 0,1 0 48,0 5 1,1 1-1,0 1 1,1 1-1,1 0 1,0 1 4,0 1 0,1 1 0,1 0 0,0 2 1,1 0-1,0 2-241,0 4 1,1 1-1,0 1 1,5-30-1,1 2 234,0 8 1,1 3 0,0 7 0,1 3-73,0 4 1,-1 3 0,-1 8 0,-2 3 282,7-37 753,-8 24 0,-22 35-651,-5 20 1,-9 19 1139,-1 21 1,-5 19-1122,-3 22 1,-2 22-221,17-33 1,1 3 0,-2 7 0,0 2 91,-1 6 0,0 2 0,-2 6 0,1 1-54,-1 3 1,1 3-1,1 3 1,2 1-238,8-26 0,0 1 0,1 1 1,1 2-1,-1 2 0,3 0 206,1 1 1,1 2 0,1-1 0,1 2 0,-1 0 0,3 0-288,1-4 0,3 1 0,-1-1 0,1 0 0,1 0 0,1 0 268,0-1 0,1 0 0,0-1 1,3 31-1,0-3-10,2-8 1,0-2-1,-2-8 1,1-4-71,1-11 1,0-4 0,-2-6 0,0-2 821,10 36 653,-3-14-1352,0-32 0,2-20 581,1-28 1,-1-15-621,-2-15 1,-1-14 293,-2-16 0,-4-18-188,-7 31 0,0-2 0,0-6 1,-1-3 116,0-4 1,0-2 0,0-3 0,0-1-203,0 1 1,0-2-1,0-2 1,-1-2-290,0-3 1,0-3-1,-1-10 1,0-2 171,-1 27 0,1-1 0,-1-2 1,1-3-1,-1-3 0,1 1-353,-1-2 0,0 0 0,1 0 0,1-5 0,-1 1 0,1-2 365,0-1 0,0 0 0,1-1 1,0-1-1,0 1 0,1 0-36,0 2 0,0 1 0,1 1 0,1 0 1,1 1-1,1 0-75,1 6 1,1 2 0,0 0 0,0 3 0,0 0 0,0 2-142,1 1 1,-1 1-1,0 1 1,3-26 0,-1 1 236,0 7 0,0 2 0,-2 7 1,1 4-36,0 9 1,-1 2 0,-1 8 0,-1 1 738,2-38 1,-3 24 23,-7 23 391,-1 20 1,-13 16-811,-2 14 0,-4 14-97,0 13 0,-7 21 12,-7 20 1,15-27 0,-1 2 274,-4 9 1,0 4 0,1 6 0,1 4-422,0 4 0,1 2 0,1 5 1,2 1-63,3 3 0,1 0 0,-1 5 0,1 1 2,6-29 0,0 0 1,1 2-1,-1 3 0,1 1 1,1 1 2,1 0 1,1 0 0,0 1 0,0-1 0,2 0 0,0 0-45,3-4 0,0-1 0,1 0 0,2 29 1,2 0 190,1-3 1,2-3 0,0-12 0,2-2-174,0-7 1,1-2-1,-2-11 1,2-3 245,8 35 0,-4-21 4,-1-21-31,-3-18 0,5-17 436,-1-15 0,-2-8-659,2-11 0,-4-12 218,1-11 1,-2-21 126,-1-21 0,-4 35 0,0-4-135,1-8 0,-1-3 1,-1 1-1,0-1-170,1-7 1,1 0 0,-1-1 0,0 0-177,0-5 0,1-1 0,1-7 0,0-2 203,0-8 0,0-2 0,-1 33 0,1-1 0,-1-1-407,0-4 0,0 0 0,1-1 1,-1 1-1,2-1 0,-1 1 338,1 0 1,1-1 0,0 1 0,0 1 0,1 0 0,1 0-179,1 0 0,1 0 0,0 1 0,4-27 0,1 2-168,2 3 0,-1 3 0,-3 8 0,0 2 306,0 9 1,-1 3 0,-2 9 0,-1 3 1603,7-30-1193,-8 27 358,-2 30 1,-13 40-562,-1 21 1,-9 17 14,-1 16 0,-11 21-47,13-33 0,-2 3 1,-3 7-1,-3 2 231,-1 9 0,-1 2 0,1 2 0,1 1-195,-1 8 1,1 1-1,2 3 1,2 0-179,2 6 0,2 2 0,5-31 1,2 0-1,0 2 39,1 3 1,2 1 0,0-1-1,0-5 1,1-1 0,0-1-17,-1 34 1,1-2 0,0-11 0,2-2 107,-1-9 1,1-2 0,-1-8 0,0-2-153,-1-6 1,-2-3 0,-6 32 435,-5-16 1,-2-21-118,0-16 1,0-12 325,1-10 346,6-6 0,-11-13-609,3-7 1,0-15-475,0-11 1,2-13 170,-5-19 1,-1-12 182,8 34 0,0-1 0,-2-5 0,1-1-197,-3-7 0,0-1 0,3 0 1,-1-1-364,-1-2 0,1-2 0,1-2 1,2-2 292,-2-2 1,2-1 0,0-3 0,2-1-46,-1-4 1,1 0-1,-1 5 1,0 1-26,-2-2 1,-1 1 0,1 3-1,-2 1-18,-1 2 1,-2 2-1,1 2 1,-1 2 184,-1 3 1,0 4-1,1 10 1,0 4-187,-21-33 1,-12 24 613,-10 16 0,-8 12-262,-7 8 1,-1 11 113,-1 7 0,-1 8-62,-5 9 0,-3 7-55,3 5 1,5 2-64,5 0 0,5-6 46,3-3 0,4-4-119,6-4 1,12-4 103,17-6-13,4-1 654,1-1-1190,11 0 972,5 0 1,25 6-702,9 4 1,4 1 276,1 1 0,7-2-128,5 3 0,9-5 49,8-1 0,-1-3-90,4-4 1,0 0 90,4-3 1,6-2-71,0-5 0,3-5-64,-4-4 0,2-6 125,-1-2 1,-6-2-122,-9-1 1,-10 4 25,-15 1-15,-8 5 240,-2 2 0,-24 10-108,-8 3 0,-15 1 181,-7 2 0,-9 0-61,-3 4 1,-10 6 23,-3 4 0,-8 5-45,-7 3 0,-5 4-35,-5 1 1,1 4 90,-3 0 1,1 1-27,2 2 0,0 2-48,7 0 1,9 0-11,20 1 1,7-4-116,11 1 1,5-5 80,7-2 1,8-4-305,7-1 1,7-1 145,8 4 0,7 1-197,5 1 1,6 0 353,4-3 0,6-4-314,8-3 0,9-7 141,9-5 0,-1-6-11,-2-2 0,3-8-69,8-4 0,0-5 81,-1-2 1,0 1 62,-7-2 1,-2 0-27,-8 3 0,-3-1 50,-11 5 0,-9 2-41,-9 4 151,-6 1 409,-6 4 0,-16 2-222,-12 3 1,-8-2-90,-11-1 0,-3 1-14,-4-1 0,-7 1-18,-5-1 1,-9 1 4,-6 4 1,2 4 145,0 1 0,0 5-141,-1 2 1,-1 5-53,-4 3 0,13 1-175,2 2 1,14-4 46,7-2 39,9-5 180,3-4-1079,21-5 649,22-16 1,6 2-265,15-11 0,-4-2 170,-1-3 1,5-4 51,5-3 0,2-3 168,8-5 1,-4 0-85,-2 3 1,1 1 118,-6-2 1,-7 7-223,-9 3 580,-7 7-185,-15 5 1,-17 7 401,-13 4 1,-8 3-200,-2 7 1,-3 5-24,-4 7 0,-6 5-18,-7 7 1,-7 4-86,-5 9 1,0 3-459,-3 6 1,2 0 342,-4 6 1,9-7-78,5-3 0,9-8 74,7-7-729,7-7-27,3-8-325,17-8-1017,2-7 1425,33-14 0,-5-3 153,19-7 1,-6-3 28,3 0 1,5-2-229,6 0 0,7-5-10,7-3 655,0 3 0,10-1 0,11-2 0,3-1 0,0 1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8:21.610"/>
    </inkml:context>
    <inkml:brush xml:id="br0">
      <inkml:brushProperty name="width" value="0.34286" units="cm"/>
      <inkml:brushProperty name="height" value="0.34286" units="cm"/>
      <inkml:brushProperty name="color" value="#004F8B"/>
    </inkml:brush>
  </inkml:definitions>
  <inkml:trace contextRef="#ctx0" brushRef="#br0">149 568 9839,'0'16'1427,"-3"4"-1122,-1-8-335,-4 10 247,1-6-440,0 2-40,3-4 202,-3 1 46,6 0 51,-2 0 169,3-4-94,-3 4 28,2-4 116,-3 1-127,4-2 90,0 1-59,0-3-48,0 3 40,-3-4-15,2-3-32,-2 3 6,3-3-64,-3 0-16,2 3-2,-2-3 63,3 3-58,-4 1 50,3-1-6,-2 1 3,0 2 17,2-1 8,-2 5 0,-1-6 9,4 6-26,-4-6 2,1 6 7,2-2 23,-2 2-10,0 1 9,2 0-26,-3 3-9,4-2-51,-3 5 66,2-5-86,-5 5 71,5-5-31,-2 2-14,3-3-1,-4 0 9,4 3-6,-4-2-89,4 5 98,-3-5-122,2 5 100,-2-2-82,0 3 44,2 4 0,-3-3 5,4 6-2,-3-6 60,2 6-48,-2-6 70,3 6-59,0-10 10,0 9-23,0-8-2,0 6 8,0-4-4,3 0-33,1 4 32,1 0 83,1 0-80,-5 0 48,6-4-35,-7 0 5,7-3 39,-6 3 1,5-7-60,-5 7 25,2-7-73,1 7 67,0-3-46,0 3 34,3 0-3,-3 1-8,3-1-17,1 0 67,-1 0-41,0 1 41,1-1-33,3 0 70,-3 0-44,2-3 9,1 3-9,-3-3 3,6-1-46,-5 4 36,5-3-92,-3 3 50,4 0-14,0 1 10,0-4-6,-1-1 91,1 0 8,0-6 110,-3 5-159,2-5 68,-6 3-34,6 0-85,-6-1 45,6 1 0,-6-3-40,6 2-16,-5-3-5,1 4 44,1 0 6,-3 0-8,6-4 92,-5 7-56,5-6 9,-6 6-32,6-3 16,-3 0-42,4 0 37,0-1-76,0 1 65,0 0-39,3-3-13,-3 2 34,4-6 12,-5 3-13,1-1 74,0-1-67,0 5 51,0-6-38,-4 6-18,3-3-3,-2 4-7,-1-3-27,0 2 43,0-3 72,-3 7-76,6-2 163,-6 2-140,6-3 31,-2 0-40,3 0-4,-1-1-125,1 1 142,3 0-257,1 0 211,4 0-20,-1 0-6,0 3 22,0-3-26,0 7 3,-3-7 26,3 7 8,-6-6 15,2 5 1,-4 0-18,1 1 0,-2-4-25,-1-6 0,0 1 10,3 1-94,0-2 34,3 5-8,4-4-37,1 5 56,3-7 74,-4 3-73,0-2 165,-3 3-141,0-1 148,-5 1-69,-2 0 13,2 0-12,-3 0-17,1 0-20,2-1 15,-6 1 47,6 0-47,-2 0 63,3 0-47,-1 0-3,1-1-12,0 1 8,0 0-61,0-3 58,0 2-30,-4-6 13,3 6 37,-2-3-7,2 4 5,-2 0 27,2 0-37,-6 0 39,6 0-31,-6-1-42,3 1 41,0 3-81,-3-2 43,3 2-10,-4 0 19,1-2-6,-1 2 67,4-3-60,0 3 54,1-2-39,2 2 3,-3 0-20,4-3-5,0 4-2,-3-5-8,5 1-11,-5 0 27,6 3-13,-3-2 5,0 5 50,-3-5-15,2 5 5,-6-2 43,6 0-58,-6 3 22,6-3-12,-6 0 27,3 2-22,-4-2 25,1 3 6,-1-3 3,1 3-67,-1-7 42,0 3-20,-2-3 18,1 3 90,-2-2-44,4 9 10,-1-2-45,4 6 1,-3 4-21,3-2 40,-1 2-131,-1-4 107,1-2-54,-5 2 30,1-3-15,-2 4 1,4-4 3,-1-1 0,-3-6-7,6 6 0,-6-5 21,4 5 15,-1-9-14,-3 8-2,4-8-6,-4 13-19,2-6 5,-5 6-3,6-6-38,-6 6 49,2-6-45,0 6 31,-2-6-17,6-1 14,-7 0-5,7-3 4,-6 3 1,2-3 0,0 2 0,-2-2 0,6 3 0,-6 1 0,5 2 0,-5-2 6,2 3-6,-3-4 1,4 0-1,-4-3 1,7 6-18,-6-9 16,5 9-63,-1-6 55,-1 3 12,2 1-5,-5-1 3,2 0-1,1 4-7,-3-3 21,2 2-8,0 1-85,-2-3 68,6 2 16,-7-2-5,7-1 2,-6 0 0,5 0-7,-2-3 18,1 3-2,1-7-72,-5 7 55,6-3-46,-3 3-6,3 4-7,1-3-67,-1 2 58,4-3 16,-3-3-4,3-1 61,-1 1-56,-1-4 124,1 7-7,-2-7-82,-1 3 41,4 1-17,-3-4 25,3 7-22,-1-3-1,2 0-4,0 2-2,2-2-39,-3 3-4,1-3-55,2 2 81,-3-2-15,4 0 1,-4 0-1,3-1-6,-5 1 40,5 3-16,-6-3 6,6 2-51,-6-2 39,6 3 16,-2-3-20,3 3 30,3-3-17,-3 0 1,3 1 48,-3-2-60,-3-4 13,5 0 0,-5 0-51,6 3 49,-6-3-35,2 0 23,1 1-30,1 4 22,2 0-1,-3 2 38,-1-2 2,-2 3 33,2-3-51,-3 3 39,4-3-29,3 3 17,1 0-13,0-3-1,3 2-53,-3-5-6,3 2 0,-3 0 37,2-2 12,-5 2-19,2-3 56,0 3-54,-2-2 36,5 8 3,-5-7 8,2 8-120,-3-7 90,0 5 40,3-4-42,1 2-3,3-5 12,4 2 3,0-3-5,0 3 2,0-3 18,-1 4-16,-2-1-90,0-3 84,-2 3-30,-5-3 18,2 3-30,0-2 35,1 6-5,3-7 46,4 7-46,0-10 47,4 5-35,-1-5-157,-2 3 143,2-4 11,-6 0 10,2 0-5,-3 0 5,1 4-28,-1 0 122,0 0-102,0-1 37,4 1-10,0 0-28,4 0 49,0-4 3,-1 3 52,4 1-88,-6 1 1,1 2 162,-8-3-124,-5-4-76,2 3 90,2-5-123,8 5 54,6-6-14,-3 3 44,3-4-24,-3 4 189,-1-3-160,-2 3 50,2-1-46,-6-1 1,2 5-51,1-6 0,-1 3 59,2-4-93,-4 0 60,5-3 0,-5 3-14,6-2 1,-5-1 11,-4 1-17,-4-3 1,6 4 7,-2-1-1,-5-1 17,8 2-12,-3-2 1,9 4 20,-2-1 0,-4-2-19,-3 0 0,-3-3 2,3 3 0,0-3 0,5 4-8,-1-4 37,-2 4 4,2-2-19,-1 4 0,4-3 22,-2-1-59,-6-2 37,6 5-39,1-6 36,5 5 48,5-5-16,-5 6 4,2-3-67,-4 6 39,-2-1-70,1 1 57,-1-2 1,4-1-10,-1 1 4,-2-4 0,-1 2-11,0-1 0,0-1-9,-4 1 9,-1-3-86,3 1-196,2-3-20,-1 0 143,3-3 203,-3 2-149,4-2 189,0 0 0,-2 2-96,0-2 34,-6 2 35,-1 1 22,1 0-236,2 4 171,1-3-206,-3 2 165,-3-3-307,-1 0 61,1 0 65,-1 0-82,5-3-245,-1 2-50,0-6 164,0 6-464,1-5 150,-4 5-623,-5-6 239,-3 6-99,-3-5 652,-4 2 572,-1-4 0,-19-2 0,-5-2 0</inkml:trace>
  <inkml:trace contextRef="#ctx0" brushRef="#br0" timeOffset="2658">349 4 10847,'-12'-4'1703,"2"4"-1026,7 8-420,-1 7 1,-5 3 143,1 5 0,-3-4-37,3 1 1,-2 0-69,1 2 1,0 1-66,-4 2 0,3-2 222,-2 2-282,3-2 244,-5 6-202,2 1 155,1 4-557,3-4 72,2-2-39,5-4 204,-6 1 80,3-3 109,0 1-78,-2-1 48,1 0-43,-2 4-60,0-3-38,3 2-34,-3-3-150,6 1 203,-5-1-145,5 0 121,-3 0-51,1 1 28,2-4 1,-5-1 4,5 0 6,-2-3-95,-1 4 83,3-5-258,-5 1 146,5-3-292,-2-2 185,3-2-351,0-4-287,-4 3 1,7-36 0,-2-5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5:30.359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9391 0 21585,'-37'0'569,"4"0"-268,8 0-3,-2 0-194,-15 0 202,6 0 5,-14 0 10,6 0-175,-8 0 30,0 0-160,8 0 117,-6 0-186,13 0 87,-5 0 108,7 0-94,8 0 75,-5 0-27,12 0-65,-4 0 13,6 0 29,-7 0-11,6 0-139,-6 0 143,8 0-281,-1 0 242,1 0-67,0 0 28,0 0-30,-1 0 109,1 0 22,0 0 210,-1 0-256,-7 0 198,6 0-140,-6 0 80,0 0 32,-2 0 20,0 0-23,-5 0-2,5 0-62,-8 0 20,1 0-118,-1 0 123,1 0-107,-9 0 21,-1 0 2,-15 0-34,5 0-4,-14 0 29,15 0 13,-7 0 26,8 0-19,0 0-143,8 0 104,2 0 8,7 0 17,1 0-2,-1 0-28,8 0 6,-5 0-9,5 0 16,0 0-103,-6 0 87,-2 0-9,-1 0 37,-14 0-36,14 0-24,-22 0 23,12 0 1,-14 0 4,1 0 79,-3 0-11,1 0 0,1 0-79,1 0 1,-1 0 9,-3 0 1,9 0 36,8 0-2,7 0-85,-26 0 1,11 0 82,-15 0-76,15 0-13,4 0-12,6 0 9,-8 0-8,0 0 7,0 0 23,-7 0 49,5 0-49,-13 0 142,5 0-44,1 0 21,-7 0-65,15 0 16,-7 0 33,16 0-31,-6 0-88,13 0 77,-12 0-33,12 0 43,-13 0 0,-2 0-38,-2 0 5,-13 0-97,6 0 101,-9 0-35,1 0 28,0 0-59,0 0 18,7 0-7,3 0-3,-1 0 25,-1 0 8,-16 0 0,2 0-17,0 0 1,8 0 16,15 0 0,0 0-5,0 0 165,0 0-118,-15 0 9,-4 0-83,-15 0 0,3 0 24,8 0 1,8 0-24,15 0 1,6 0 27,0 0 1,5 0-75,-5 0 73,0 0-85,-14 0 39,7 0 3,-15 0 18,7 0 0,-16 0 1,2 0 60,0 0-58,8 0 1,4 0 84,-1 0-50,1 0 6,3 0 5,-1 0-25,-9 0 1,3 0-34,4 0 0,9 0 26,8 0 1,0 0-34,-6 0 1,6 0 28,0 0 1,0 0-117,-6 0 85,0 0 1,-6 0-30,1 0 26,7 0 1,-12 0-3,4 0 1,-3 0-32,9 0 1,0 0-73,0 0 19,-7 0 1,-7 0 74,-3 0 1,10 0-143,13 0 1,5 0-159,-5 0-186,8 0 371,-28 0 1,1 0-92,-16 0 0,8 0-215,21 0 1,1 0-266,-1 0-263,0 0 0,-8 0 0,-1 0 738,-1 0 0,18 0 0,11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8:30.012"/>
    </inkml:context>
    <inkml:brush xml:id="br0">
      <inkml:brushProperty name="width" value="0.34286" units="cm"/>
      <inkml:brushProperty name="height" value="0.34286" units="cm"/>
      <inkml:brushProperty name="color" value="#004F8B"/>
    </inkml:brush>
  </inkml:definitions>
  <inkml:trace contextRef="#ctx0" brushRef="#br0">356 0 8249,'-15'8'3276,"1"2"-2106,6-9-525,4 2 184,1 4-186,3-2 0,0 6 177,0-1-315,-3 5 299,2 4-235,-9 7-248,2 3 0,-7 4-6,0-1 0,1-4 157,2-5 1,-1-1-149,3 0 1,-3 0-73,3 1 1,-2-4 72,2 1 100,0 0-379,0 9 1,0-3 106,0 4 0,1-6-91,6-4 0,-2-3-15,3 3 0,-3-1-179,2 4 0,-1-1-70,1 0 209,-3 0 1,3 6 9,-2-1 0,-1 0 88,4-5-75,-4-3 0,4 7 102,-3-1-155,4 2 0,-5 0 78,4 0 1,-3-2-34,2-6-100,-3 1 77,6 6-88,-7 0 110,6 4-49,-5-1 0,5 0 32,-2-2 1,2-4-9,-2-3 1,2-3-2,-1 3 0,1-2 45,1 1 26,0 1 19,-3 6-5,2 3-46,-2 5-40,3 0 1,0-2 49,0-5-59,0-1 1,0-2 30,0 1 1,0-3-81,0-2 59,0-3-4,0 7-24,3-1 28,1 4-4,0 2-3,3-3 9,-3 4-8,0-1 2,3 1-1,-3 0 6,3-1-5,0 1 10,1 0-38,-1-4 32,1 3 6,-1-6-4,1 6 0,-1-6-34,0 1 18,-2-4-1,4 2 17,-4 0-9,9 4-170,-2 1 155,3-2-214,3-3 208,-3-3 1,9-1 54,-5-3 1,-1-2-25,-6-1 1,0-2 5,3 2 0,0-2 7,0 2-30,0 1 1,2 4 69,0 0 1,1 1-41,-4-3 36,-2-1-45,5 4 1,-2 3 22,5 1 0,-2-4 31,-3-5-23,3-1 0,6 7 7,3-2 1,-1 3-28,-6-5 1,2 0 18,-3 2 1,2 1-10,-1 0 0,-2 0 5,-3-1 0,-1-1-25,1 4 0,3-3-9,-1 0 1,1-1 0,-1-2 1,2 0-4,3-1 1,1 1-2,-1-2 0,0 2 13,0 1 0,0-3-34,-2 1 26,1 2 2,1 8 1,1 2 0,-1 2 1,-1-4 106,-4-3 0,1-3-19,-3 0 0,3 1 14,2-1 1,0 3-39,0-3 0,0 2-21,-2-2 1,2-1-4,-3 1 1,0 2 3,-2 1 1,-1-1-107,-2 0 1,2 1 98,-1 2 0,1 1-104,1-1 1,-2-2 86,2-1 1,-2 0-4,4 1 0,1 1-2,-1-1 0,1 1 0,-3-1 1,-1 1 2,1-1 0,0 5 2,0 2 1,-4-2-10,-1 0 0,1 0-9,-1 0 1,0 0-5,-3-3 1,1 0-31,-1 1 0,0 0 37,1 1 0,-2 0-122,-1 3 0,2-3 112,-2 1 1,2 1-194,0-2 180,0 4 1,3 0 7,0 2 0,0-2 5,-3-6 0,1 1 2,-1-1 0,1 0 32,-1 0 1,0 0-48,1 1 0,-1-1 85,1 0 1,-1-2-66,1 0 0,-2-3 86,-1 3-67,2 0 34,-7 8 1,5 2-32,-3 5 0,-1-6-1,1-4 0,-1 1 9,-1-2 0,0 4-7,0 0 0,0-3-40,0 0 1,1-2 35,1-1 0,-1 1-83,2 2 0,0 0 73,0 3 0,2 0-126,0-4 1,2 2 89,0-1-32,1-2 0,-1 9 0,4-3-55,1 3 104,-4-3 0,4-2-25,-5 0 0,2 1 63,-1-3 1,-1-2-50,1 1 1,-1-1 53,0 0 0,1 0-49,-1 1 1,1 0 59,-1 0 0,3 0-13,0 1 0,0-1 1,-3 3 0,3-3-32,0 1 1,1-2 9,-1-1 1,-1-2-21,3 3 0,-2-5 18,2 4 0,-2-1-21,2 1 0,-2 1 15,3 2 1,-3-2-15,2 1 1,-2 0 8,2 1 0,-2-2 1,2 2 0,-2-2 19,-1-1 0,2 0-17,-1 1 1,3 0 12,0 1 1,-2-1-12,1 2 1,3 2 55,3 0 0,0-1-49,-1 1 1,1-3-7,2 1 1,1-2 3,-1-1 0,-1 3-1,1 0 0,-1 2-23,0-2 1,0 3 25,-5-1 1,2-1 29,1 1 1,2-3-35,4 1 0,0-3-15,1-2 0,4 2 5,4 0 0,-2 1 0,2 1 0,-4-1 4,-1 0 0,-3-2-3,1-1 1,1 0-55,2-2 1,4-1 55,2-2 1,5 0-11,1 0 1,-4-1-3,-4 1 0,-1 0 110,1 0 1,3 2-55,5 0 1,1 3 100,3-3 0,0 4-116,-2-1 1,1-2-1,-4-1 1,5-1 51,0-1 0,4-1-15,4-2 1,-4 1 175,-4-3 0,2 3-115,-2-4 1,7 4 97,6-3 0,-3 2-101,-2-2 0,4 3-34,-2-1 1,6 2-22,2 1 0,-1 0-124,-4 0 1,4 0-53,1 0 1,0-1 44,0 1 0,-5 0-390,-3 0 0,2-4 198,1-1 1,-4-1-409,-3 1 1,-1-1 202,-7 0 0,4-1-153,-4-3 1,-2 1-837,0-4-80,-6 0-1748,-4-2 1476,-8-3-305,-7-8 2106,-8-4 0,-30-14 0,-10-1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8:47.253"/>
    </inkml:context>
    <inkml:brush xml:id="br0">
      <inkml:brushProperty name="width" value="0.34286" units="cm"/>
      <inkml:brushProperty name="height" value="0.34286" units="cm"/>
      <inkml:brushProperty name="color" value="#FFFFFF"/>
    </inkml:brush>
  </inkml:definitions>
  <inkml:trace contextRef="#ctx0" brushRef="#br0">304 111 8136,'-3'27'2027,"2"-8"-1596,-2 1-44,0-4-59,-1 6 53,0 0 48,-3 1 85,3-1-238,-4-3 1,0 4 277,-2-3-348,2-1 0,-6 2-38,2 1 0,-1 2 49,0-2 0,2 1-217,1-1 1,1 0 294,0 0-228,0 1-344,-1 5 211,1 0-107,-1 5 154,6-4 1,-2 0-45,3-2 1,1-4 87,2-3 65,-3-3-31,2 11 5,-6-5-29,6 10 5,-5-3-91,5 0 97,-6-4-107,7 0 86,-7-4-79,6-3 59,-5-1-266,5 0 242,-3-6-9,1 6 46,2-10-54,-5 6 259,5-3-237,-6 4 130,3 3-90,0 5 35,-3 3-30,3 4-5,0-4-51,-2 3 50,5-3 11,-2 1-24,3 1 101,0-5-81,0 6 46,0-2-75,0-1 3,0 3 14,0-6-8,0 6-119,3-6 115,1 2-87,0-2 67,3-1 3,-3 3 4,3 2 8,1 2 0,-1 1-7,4 0 36,-3-1-30,6-2 86,-3 2-76,4-3 30,0 4 8,0-1 0,0 2 60,0-4-59,-4-3 0,3-4 1,-1-1 3,-3 1 4,8-2-77,-3 1 77,7 3-136,1 1 66,-1-4-16,-3 2-8,2-2 40,-5 0-13,2-1 6,-3 0 96,3-2-86,-2 5 71,5-2 0,-3 0-63,2-2 1,-2-3 25,-3-2-60,0-3 1,5 5 37,-1-2 0,1 0-91,-5 0 82,0-3 1,2 5-24,0-1 1,-2-2-2,-3 2-8,-2-4 18,7 11 1,-5-2-1,6 7 1,-3-3 4,0-8 1,-3 1-5,1 0 1,-1-3 6,3 1-5,0-1 1,6 6 0,1-2-3,2 1 0,-5-4-2,-6 0 36,-4-1-31,8 6 45,-1 4 1,2 1-36,-3 2 118,-4-5-116,0 5 0,0-4 9,4 4 33,-3-4 6,5 1-17,-1 1-3,6 6 3,0 4 1,-4-3-21,-3 0 1,-1-4 2,-4-4 1,0 1-5,-3-1 0,3-2-12,0-1 1,0 1 9,-3 2-4,-3-3-63,6 6 74,-1 1-27,2 5 0,0 1 8,-4-5 0,0-4 135,-2-3-122,1-4 107,-2 12-84,4 0 40,-1 5-54,1 0-23,-1-3 0,1-1-25,-1-2 65,-3-5-24,3 6 4,-3-1 18,3 11-46,1-1 0,-3-4 0,-1-4-1,1-6 14,3 5 1,-2-5-35,-1 7 1,2-6 37,-2-4-33,-2-1 0,5 9 16,-3-1 1,4-2 11,-4-6 1,-2 1 0,5 5 3,-3-1 0,3-1 50,-3-3 7,-1-1-78,2 10 37,-2 2-37,4 6 34,-1 0 42,-3-3-37,3 2-17,-3-6 1,2 2 15,-1-4-20,2-3 0,-5 2-9,3 0 1,-1 4 13,1-4 1,1-1-35,-1-2 1,-1-1 25,1 0 1,-1-1-50,1 0 35,2 0 1,-3 6-4,3-1 1,-2-3-36,0-4 0,0 0-4,3 2 0,-3-2-6,0 0 1,0 0 35,2 2 1,1-2-13,2-1 1,-2-1-3,2 1 0,1 1 52,-1 2 0,2 1-46,-2-1 1,1 0 68,-1 0 0,1 1-31,4 2 0,-3-2 10,1 2 1,-3-2 15,2-1 0,0 1-32,3-1 1,-3-1-6,1-1 0,-3 1 7,2-1 1,-2 5-21,2 2 0,0-1 9,0-2 0,2-1-3,-1 0 1,1-1 2,0 0 1,4-2-4,-1 0 1,4-3 29,-2 3 0,1-1-24,2 4 1,-4-1-2,5 0 1,-5 0 3,2 1 1,-3-1-9,3 0 0,-4-3 3,1-2 0,2 2-1,1-2 1,2 1 61,0-1 1,3 0-56,-1 3 1,3-3 35,-2 3 1,2-3-31,-2 3 1,-1-1-10,-4 0 1,0 2 16,-2-4 0,3 1-1,1 0 1,4-3-52,3-1 0,2 1-108,1-2 0,-1 0 90,4-1 0,-7 1-16,-1-3 1,-2 1 48,0-1 0,2-2-17,5 2 0,2-1 90,3 1 1,-1-2-71,-1 2 1,-1-2 9,-4 0 0,1-1 32,-4 0 1,6 2 12,4 1 1,4-2-98,3 2 0,-3-2-2,-4-1 1,-4 1-353,-3-1 0,5 1 165,-1-1 0,4-2-403,-3 0 1,-2-1 118,-1 1 0,-2 1-469,-3-4-133,-5 1-301,3-3-404,-6 0 973,7-4 863,-10-6 0,-16-16 0,-9-9 0</inkml:trace>
  <inkml:trace contextRef="#ctx0" brushRef="#br0" timeOffset="1842">1417 0 9251,'4'16'1972,"2"-2"-1392,-5-4-133,2 2 30,-3 3-214,-3 6-71,-1 2 0,-6 9 0,0-3 0,-2-1 36,2-5 0,0-1-171,3 0 0,-1 0 77,1 1 1,0 0-151,2 1 1,-1-1 108,1 2 0,2-2-131,0-1 1,1 3 9,0 0 1,1 0 70,-1-3 1,1 0-29,1 0 0,-3 0 99,1 1-121,-1-1 0,3 6 38,0 2 1,0-2-12,0 0 1,0-4 13,0 4 1,0-5 4,-3 2 1,2 1 95,-1-2-92,1 1 0,1 2-46,0 0 0,0 1 31,0-6 1,0 0-1,0 0 0,0 1-12,0-1 1,2 0-12,1 0 0,0-2 7,0 0 0,-2 0-3,4 2 1,-2 0 57,2 0 0,-3 3-47,3 0 1,-2 3 43,2-1 0,-1 1-6,1-1-54,1 2 1,-2-1 14,4 2 0,-1-2-5,1-6 1,-1-2 21,0 0 0,1-3-7,-1 3 1,1-1 31,2 4 1,-1-1-37,4 0 1,-3-2-54,2 0 0,0-1 53,3 0 0,0 2-29,0-4 1,0 1-16,-1-4-29,5 1-21,0 3-16,3 1 66,0 4 7,0-1 0,0-1 29,-3-1-25,0-2 0,0-1 30,1 1-23,3-1 0,0 0 4,2 1 1,-2-4 7,-8-1-11,0-1 59,3 10 0,-1-3-51,0 6 107,-3-5 0,-2 6-78,-2-1 5,1-2 1,-4 1 13,3-2-28,3-1 0,-2 3 18,1-2-27,-1-2 1,0 7-18,1-3 0,-3 0 18,1-4 1,-4 1 16,4 3 0,-1-3-18,-2 1 0,0-4-8,1 2 37,-1 0-25,1 9 0,1-3-20,-2 4 1,2-6 17,-4-1 1,-1-5-35,1 4 0,-2-1 28,2 1 1,-1 1-64,1 2 66,1-6-32,-5 13 0,6-9 30,-2 7 0,-2-7-11,0 5 1,-2-3 0,1 7 0,-1-2 29,2-5 1,-2-2-28,-1 1 0,0-1-14,0 0 16,0-1 1,0 5-18,0 0 0,0-1 9,0-4 1,0-4-4,0 4 0,0-1 24,0 1 0,0 1-17,0-1 0,0-2-8,0-1 7,0 1 1,2 7-14,1 0 1,1 1-30,-1-6 1,2 3-94,-3-1 0,2 2 145,-2-1 1,0-2 0,3 1 0,-4-1 22,2 0 0,0 0-53,0 1 0,2 0 22,-3 0 0,3-1-12,-3 0 0,4 2 27,-1 2 1,-1 1-30,1-1 0,-1 0-2,1-2 0,2-4-17,-2 4 1,1-4-5,2 4 0,2-5 3,0 0 1,0 2 13,0 3 1,-1 2-10,4-2 1,-2 1 4,1-2 0,2-1-15,-1 2 1,0-2 14,-1-1 0,2 1-3,-1-1 1,-2-1-2,2-1 13,-4 1 0,6 3-3,-2 4 0,2-1-5,-6-5 0,2-2 12,-1-1 0,-1-1-11,3 2 0,3-1 19,3 0 0,-1-1 10,-2-3 0,3 3 2,2-1 1,0 3 26,0-3 0,-1 1 7,-2-1 1,-1-1 62,1 1-80,2 2 12,0 3 1,5 1-19,-2-1 1,0-3-2,-5-4 1,2-3-5,3 0 1,1 1 0,2 2 1,0-1 12,3-2 0,-3 1-1,-3-3 1,1 2-90,-1-2 76,-3 0 1,7 0-52,-1 0 1,2 2 45,-2-2 1,4 3 124,3 0 1,0 1-123,-3 1 0,1-1 18,0 1 1,-1 0-49,-2 0 1,2 0 1,-2 0 1,3-4-132,2-1 1,1-3-236,1-2 1,-4-1-1364,-5-4 702,-2 0 136,5-4 1,-2-3 335,1-5 0,-7 0-92,-8 0 1,0-4-91,0-4 745,-4-1 0,-12-15 0,-4-2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8:51.020"/>
    </inkml:context>
    <inkml:brush xml:id="br0">
      <inkml:brushProperty name="width" value="0.34286" units="cm"/>
      <inkml:brushProperty name="height" value="0.34286" units="cm"/>
      <inkml:brushProperty name="color" value="#FFFFFF"/>
    </inkml:brush>
  </inkml:definitions>
  <inkml:trace contextRef="#ctx0" brushRef="#br0">149 1 8195,'-12'8'1829,"1"5"-1448,4-5-234,0 7 203,-1 0-235,1 3 246,-1 4-135,1 5-24,0 2-85,-1 4 1,-1 0-115,2-1 1,-2-6 110,7-6 0,-4 0-86,1 2 0,-1 3 75,2-1 1,-2 3-118,3-2 0,0 1 101,1-2 0,1-3-96,-2 1 1,2-4 23,1 2 0,0-3-91,0 3 0,0-3-7,0 3 0,0 0 106,0 2 0,0 2-100,0 3 0,0-2 75,0 5 1,0-3-48,0 0 0,0 2 44,0-2 0,0-1 2,0-2 0,0-3-5,0-1 1,0-4 125,4 9-118,0-2 0,3 6 159,1-2 1,-1-4-86,0-3 0,1 0 73,-1 2 1,1 0-111,-1 0 0,3 1-2,0-1 0,2 0-29,-2 0 1,3-2 118,0 0-273,1-4 181,7 6 1,1-7 40,2 3-49,-2-6 90,-4 5 1,0-4 14,2 4 19,-2-1-95,-3 5 0,2-1 0,0 5 1,-2-8-22,-3-2 0,1-2 30,2 2 0,-1-3-122,1 0 139,0 1-111,6 5 0,2 0 70,4 2 0,-7-5 37,-5-2-42,-2-1 1,2 9 6,-1 1 1,-2-1 49,-2-1-18,-2-3-61,3 11 1,-1-5 62,3 6 32,-6-6-73,0 2 1,-1-3 132,1 6 1,2-5-4,-4-4-77,2 1 1,0 7-111,0 1 1,-2 0 89,0-4 1,0 0-49,3 3 0,-3-3 39,0 1 0,-3-2-114,3-1 115,0 1-21,-1 5 0,2-1-27,-4 2 1,2-2-4,-2-5 0,-1-2 37,1 0 1,-1-1-11,-1 4 0,3-1 79,-1 0-48,1-3-21,-3 6 9,-4-2-3,0 6 21,-3 1-6,-1 0-105,-2 3 1,2-1 65,1 0 1,0-3-12,5-7 0,-2-2 20,2 0-65,1-1 1,-2 9 53,3-1-156,0 0 125,3 2 0,0 0-6,2 3 0,2-6 8,-2-6 1,-1-3-2,1 3 1,0-3 21,2 3 0,2-4-21,0 2 1,0-3 8,4 0-4,-1 3 1,6 3 3,-1 1 1,-2-1-2,-3-6 0,0 2-1,3 0 0,-2 4-12,-1-1 1,-2-2 8,2 2 1,-2 0-3,2 2 1,-2-3 1,3-1 0,-1-3-2,3 0 0,0 0 1,3 0 1,-2-1-27,4-2 1,0 1-10,2-3 1,0 2-38,0-2-38,1 4 73,6 0-297,1 2 298,4 2 1,0-7-131,-4-4 1,-4-3 64,-7-4 1,1 0 20,2 0 0,1 1-33,-1 2-39,0-3-98,7 7 86,-2-6-171,6 5 251,0-1 0,-3 2-215,-1 0 1,-5-2-112,-4-3 85,-3-1-209,4-1-329,-5 3 308,2-2 37,-10 2-1337,2-3 931,-9-3 925,2-1 0,-20-10 0,-3-2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5:34.561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10307 0 20272,'36'0'983,"5"0"-471,-22 0-549,6 0 276,-8 0 744,-7 0 0,-41 0-308,14 0-270,-47 0-20,28 0-128,-24 0-74,7 0 23,-15 0-34,7 0-14,-8 0-123,7 0 108,3 0 9,14 0 35,3 0-71,8 0-16,-1 0 3,-7 0 49,5 0 0,-5 0 57,7 0-57,1 0-170,-1 0 177,1 0-207,-9 0 197,-1 0 2,-8 0-38,-7 0 3,5 0-63,-13 0 49,5 0-106,-7 0 120,8 0-86,1 0-3,8 0-9,8 0-51,2 0 1,7 0-40,0 0 89,1 0 180,-1 0-174,1 0 200,-9 0-167,-8 0 13,-3 0-5,-21 0 8,11 0 44,-12 0-36,6 0 37,9 0-49,1 0-99,1 0 106,5 0 1,-13 0-26,5 0 1,-5 0-1,4 0 0,9 0-30,8 0 38,7 0-62,-18 0 0,10 0 78,-10 0-1,18 0-16,-9 0-4,12 0-32,-16 0 5,0 0-32,0 0 53,-7 0-117,-3 0 95,-7 0-43,0 0 42,7 0 1,-5 0 23,13 0 8,-5 0-28,7 0 4,0 0 57,8 0-45,-6 0 36,-2 0-59,-10 0 1,-5 0 23,4 0-49,11 0-3,-6 0 40,4 0-2,-15 0 11,8 0-20,-6 0-24,13 0 0,-12 0 0,9 0-2,-1 0 1,0 0 4,1 0 0,-1 0 0,6 0-2,0 0 0,-5 0 7,-1 0 59,8 0-51,-15 0 0,11 0 4,-15 0 0,13 0 103,10 0-53,-8 0 0,-13 0-63,-8 0 52,8 0-30,-16 0 0,20 0 26,-12 0-109,19 0 97,-9 0-37,1 0 0,-18 0 2,7 0-8,0 0 0,10 0 8,-5 0 0,11 0 13,13 0 78,7 0-71,-18 0-5,3 0 0,-19 0-3,4 0 1,3 0-16,14 0 0,1 0 19,-1 0 1,-6 0-2,0 0 0,6 0 26,6 0 1,6 0 55,-6 0-57,7 0-21,-26 0 0,6 0-10,-16 0 0,2 0 14,15 0 1,-2 0-1,3 0 1,3 0 50,-4 0-12,5 0-73,-15 0 31,-3 0 1,-17 0-87,7 0 1,0 0-165,18 0 1,-4 0 123,-2 0 1,-4 0 60,3 0 0,-1 0-114,14 0 1,-3 0 12,2 0 0,-9 0 34,-8 0 0,0 0-140,6 0 1,-2 0-65,-4 0-674,12 0 278,-20 0 214,12 0 0,-12 0 0,8 0 0,6 0 0,12 0 0,1 0-492,-8 0 738,9 0 0,-5 0 0,8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5:45.740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4558 3995 8042,'-7'61'983,"-3"-9"0,0-17 0,-5-10 0,13-16 0,-6-1 0,24-31-492,-5 2 1,12-35 491,-11 4-492,3-4 1,-11-5 491,8 3-492,-9-3 1,7 7 491,-4-4 0,-4 5 0,5 3 0,-7-4 0,0-8 0,-7-5 0,5 13 0,-6-5-141,8-1-735,0-1 22,0-1 217,0 3-448,0 7 89,0 0-52,0 0 26,0 0-187,0-7 432,0 5-13,0-13 48,0 13 0,-2-10-149,-4 12-92,4 4 0,-5-2 0,-1 4 0,6-21 0,-5 13 0,7-13 0,0 13 0,0-5 0,0 7 0,0-8 0,0 6 0,0-5 0,0-1 0,0-1 0,1-5 0,5 9 0,-4 7 0,6 8 0,-8-10 0,0-10 0,7 1 0,-5-6 0,8 9 0,-4 0 0,-4 8 0,5 2 0,-7-4 0,0 4 0,8-2 0,-6 0 0,4-7 0,-4 14 0,-2-5 0,0 4 0,0-10 0,0-5 0,0-1 0,0-1 0,0-8 0,0 1 0,0 5 0,0 19 0,-8-4 0,6 19-671,-13-6-313,13 10 0,-14 16 0,7 1 0,-16 23 492,6 12 0,1 23 328,13 8 0,6 9 0,3 8 0,1 4 0,0 0 0</inkml:trace>
  <inkml:trace contextRef="#ctx0" brushRef="#br0" timeOffset="1485">4385 4185 7994,'20'10'983,"-5"-3"0,-15-7 0,0-23 0,0 17 0,-8-17 0,-1 23 0,-9 0 0,1 0 0,0 0 0,-1 0 0,-7 0 0,-1 0 0,-1 0-273,-6 0-536,6 0 32,0 0-151,-5 0 142,12 0 89,-12 0-85,5 0-40,-8 0-73,1 0-32,-1 0 39,-7 0-30,5 0-205,-13 0 142,6 8-229,-8-6 137,8 13-115,-6-13 251,14 14 8,-7-14 76,9 5 280,-1-7-53,8 0-259,-6 0 246,7 0-154,-9 0-103,0 0-25,-7 8 0,6-4-121,-5 7 127,12-7-208,-11 4 150,11 0 39,-21-7-56,14 7 34,-6-8 167,7 0-36,0 0 23,1 0-9,-1 0 3,1 0-85,7 0 51,-6 0-58,14 0 41,-14 0-177,14 0 49,-14 0-22,14 0 12,-14 0-24,7 0-39,-9 0 97,0 0-73,-7 0 51,6 0-90,-14 0 8,13 0-10,-13 0 16,6 8 35,-8-6 1,8 7-153,4-3 125,11-4-103,-4 6 91,-2-8-66,-1 7 35,-6-5-6,7 14 71,1-14 0,-1 7-36,0-3 108,8-4-123,-5 6 38,-3-8-20,-9 0 23,-8 0-21,0 0-1,0 0 64,0 0 2,1 7-116,-1-5 60,0 6-123,0-8 118,0 0-170,8 0 131,-14 0-20,12 0-38,-21 0-9,5 0-83,-7 0 105,-8 0-5,6 0 27,2 0 284,10 0-206,7 0-12,7-8-141,-4 6-16,12-5-7,-13-1 0,14 4-39,-5-7-574,5 7 232,1-12-368,-7 14 0,5-13 0,-5 13 0,15-13 0,2 13 0,16-6 820,55 0 0,6 4 0,9-1 0,28-4 0,1 1 0</inkml:trace>
  <inkml:trace contextRef="#ctx0" brushRef="#br0" timeOffset="7688">944 1418 8069,'-40'-19'671,"9"13"-265,-15 23 0,13 12-166,4 17 1,8 10 101,-2 19 0,4 19-491,10-40 0,1 2 0,2 5 0,2 3 311,0 1 0,2 2 0,1 2 0,2 1-261,1 1 1,2 2 0,1 3-1,2 1 319,3 4 0,3 0 0,-1 2 1,2-1-59,3-4 0,1 0 0,-1 3 0,1 1-43,-1-7 1,0 0 0,0-1 0,1-2-48,-1-8 0,0-1 0,3-2 0,1-3 35,-2-10 1,2-4-1,19 27 41,-5-36 280,-8-16-726,21-19 0,-13-23 548,11-12 0,-12-11-351,-16 0 0,-1-4 506,0-2 0,-7-9-132,-4-8 0,1-10 54,-1-13 1,-2 40 0,0 0-206,-1-5 1,-1-2 0,-1-1 0,0-1-369,2-2 0,0 0 0,-1-4 0,0-1 295,1-6 0,0-2 0,-2-4 0,0-1-66,2-5 0,-1-1 0,-1-1 1,-2 1-28,-1 6 1,-1 1 0,-1 0-1,-2 0-107,-2 4 1,-1 2-1,0 9 1,0 2-81,1 6 1,-1 4 0,-14-28-293,0 24 628,-8 18 0,4 28-99,-7 22 1,5 24 104,0 28 0,-2 24-97,11-37 1,0 4 0,1 5-1,2 3-111,-4 9 1,1 2-1,5 1 1,1 2 191,2 3 0,1 3 0,1 4 0,1 3 65,0 5 0,1 2 1,2 0-1,2 2-190,2-29 1,-1 0 0,2 1 0,2-1 0,1 1-1,1 0 179,0 3 1,1 0 0,1 0 0,1-4 0,2 0 0,1-1 95,4 29 1,3-4 0,2-17 0,2-6 245,-1-12 1,2-7-636,20 17 0,7-43 178,4-20 1,-6-18-142,-12-10 0,7-17 107,-7-12 0,5-10 178,-5-13 1,1-7-45,-18 34 0,0-2 0,1-3 0,-1-2-89,1-7 1,-1-3 0,1-5 0,0-2-88,3-8 1,-1-1-1,-3-1 1,0-2 138,1-4 0,-1-2 0,0-4 0,0-1-243,-2 1 0,-1-2 1,-6 29-1,0-1 0,-1 0 88,-1-2 0,0 1 0,-1 0 1,4-30-1,-2 2-188,-3 1 0,-2 2 0,-2 5 0,-2 3 0,-3 7 0,-2 2 0,-3 6 0,-1 0 0,0 0 0,-1 4 0,-2 17 0,-1 4-738,-8-35 723,0 43 1,-15 16 751,-9 28 1,-1 21-87,2 19 0,0 29-305,20-28 0,0 4 1,0 8-1,2 3 19,0 9 0,2 2 1,0 5-1,2 2-43,2 8 0,1 3 0,3 3 0,1 2-169,5-30 0,0 1 1,1 2-1,2 3 1,1 1-1,0 1 107,0 4 1,-1 1-1,2 0 1,2-1 0,1 1-1,0 0-178,-1 5 0,0 1 0,3 0 0,1-4 0,2 0 0,2-1 233,1-2 1,2-1-1,1-1 1,4 24-1,2-4 60,0-12 0,1-7 0,-1-22 0,2-8 16,22 10 0,-3-30-571,8-21 1,6-6 253,6-6 1,0-11 11,-7-12 0,1-13 114,0-10 0,-8-11 537,-3-18 1,-11-4-419,-14 35 1,-3-3 0,-4-7 0,-2-3 133,2-8 1,-1-2-1,-1-5 1,-1 0-212,3 1 1,0-2 0,-1-5 0,-1-1 179,-1 2 0,0-1 0,-2-2 0,-1-1-371,-2-4 0,-2-2 1,1-5-1,0 0 112,0 30 1,0 1 0,0 0-1,0-30 1,-2 2-164,0 7 0,-1 3 0,-1 3 0,-2 2 0,-2 7 0,-1 2 0,0 6 0,0 4-487,-8-32 606,0 28 1,-6 57 474,0 20 0,-8 20 74,2 20 0,-11 23-340,16-30 0,2 3 0,-1 9 0,1 3 115,-1 5 1,0 2 0,4 11 0,2 2-46,-1 5 1,1 3 0,3 4 0,3 0-112,4 0 1,3 1-1,1-26 1,0 2 0,1 0 2,1 3 0,1 1 0,1 1 1,2 5-1,0 2 0,3 0-69,0 1 1,2 1-1,1-1 1,-1-1-1,1 0 1,2-2 53,3-7 0,2 0 0,1-3 1,5 23-1,2-5 26,1-13 0,2-4-218,-3-11 1,3-9 133,33 4-196,2-39 0,-5-42 63,-11-19 1,-5-6 438,-18-5 1,2-14-19,-2-16 1,-14 37 0,-1-3-115,1-7 0,-1-2 0,1-5 0,0-2 80,-3-5 0,-1-2 0,0-4 1,0-1-274,1-2 1,-1-1 0,-2-11 0,-2-1-26,2-1 0,0-2 0,-2 31 0,-1-2 0,1 1-91,-1 1 0,1 1 0,-2 0 0,-3-1 0,0 0 0,-2 0-33,1 1 0,0-1 1,-2 2-1,-6-28 0,-3 3-49,2 9 0,-1 3 0,0 9 0,0 3-246,1 13 0,-1 5-492,-18-24 1016,6 30 0,-11 45 72,3 27 1,-3 29-13,9 22 0,10-27 1,0 2 55,-2 7 1,1 3-1,0 6 1,2 2-83,2 4 0,3 2 1,0 6-1,1 3 19,2 6 1,3 2 0,3-29-1,1 2 1,0 0-31,0 4 0,1 0 0,1 0 0,4 2 0,3 0 0,1 0-207,1 2 1,1 0-1,3 0 1,1-2-1,3 0 1,1 0 233,1 0 0,1 1 1,1-3-1,1-4 1,0-1-1,1-3-64,6 24 1,1-5-1,-1-13 1,2-7-169,-5-19 0,2-4 1,25 22-708,0-22 460,7-12 0,7-14 131,3-15 0,-10-10 582,-13-13 1,-7-5-492,1-13 0,-11-13 485,-6-15 0,-10-12-45,-1-17 1,-10 42-1,0-3-37,1-9 0,0-2 0,-2-3 0,0-2 17,-1-5 1,0-1 0,-1-7 0,0-1-175,-2-9 1,0 0 0,-2 2 0,-2 0-236,1 29 0,-2-1 0,-1 1 0,0-2 0,0 1 0,-2-1 0,-1 2 0,-2 0 0,0 0 0,0-1 0,-1 1 0,-2 2-82,-11-29 0,-2 3 0,7 15 0,-2 4-82,-1 10 0,0 3 0,-14-31-656,0 26 896,11 20 1,-2 31 403,8 19 1,0 21-108,6 24 0,-1 26-39,1 21 1,12-42 0,1 2-27,0 7 0,2 2 0,0 10 1,2 2-37,-1 9 1,2 3-1,3 6 1,1 2-110,0-31 0,1 1 1,1 1-1,0 1 0,1 1 1,2 0 30,0 3 0,2 0 1,0 0-1,2 2 1,0 1-1,1 0 24,-1 0 0,1 2 0,2-2 0,2-2 0,3-1 0,0 1-30,0 0 1,1 0-1,1-4 1,12 17-1,1-5-8,-2-6 0,-1-6 0,-3-14 0,0-6 55,27 23 0,-10-18 113,-2-28 74,-16-12 233,19-9 1,-15-33-12,12-15 0,-11-26-292,-12-20 1,-13 36-1,-1-2 57,0-4 1,-1-3 0,1-9 0,-2-2-97,-1-7 0,-1-2 1,0-2-1,-2-1-357,-2-7 0,-2-1 0,0-2 0,0-1 159,-1-1 0,-2-2 0,0 28 0,-2-1 1,-1-1-116,-1-5 0,-2 0 0,-1 0 0,-1 0 0,-1 1 0,0 0 0,0-1 0,0 0 0,-2 0 0,0 3 0,-1 1 0,-1 1-33,2 3 0,0 2 1,-1 1-1,-5-23 0,-2 3-295,0 10 0,0 4 0,4 12 0,0 6 0,-24-17 0,3 54 34,0 38 0,7 32 529,10 26 1,-2 15 5,13-39 0,1 2 1,-1 4-1,3 2 43,2 12 0,2 2 0,1 0 1,0 1 124,3 9 1,2 1 0,5-1 0,2 1-104,-1 1 1,3 2 0,1-26-1,2 1 1,0 1-55,0 7 0,0 1 0,1 1 0,1-1 1,2 0-1,-1 1-40,1 3 1,0 0-1,1-1 1,-1-7-1,0-1 1,1-2 37,7 28 0,2-5 1,-2-16-1,3-5 9,0-10 0,2-8 1,18 7-114,4-32 1,-10-29-62,4-17 1,1-8-175,4-10 0,-6-7 492,-5-4 0,-5-12-126,-7-5 1,1-12 213,-11-6 1,-8 32 0,-1-2-142,-5-3 0,-3-1 1,3-7-1,-2-1-59,-1-3 0,-2-1 0,1-7 0,0-2-81,1-1 0,-2-1 0,-2-6 0,-3-1-292,-2-2 0,-2 1 0,-1-4 0,-3-1 61,-2-4 1,-2 0 0,-3 1-1,0 1 7,-2 3 0,-1 2 1,1 13-1,-2 4-150,3 11 0,-2 4 0,-18-24-470,7 28 1280,1 15 0,1 37-429,4 12 0,2 13 438,4 15 1,4 12-1,-4 11 1,0 24-275,14-36 1,1 2 0,-3 7 0,3 3 27,4 10 1,2 4 0,-1 3 0,2 3-117,3 6 1,2 1-1,0 1 1,3 0-376,4 1 0,1 1 0,2 2 0,1 2 250,-3-28 1,2 0-1,0 0 1,2-2-1,1-1 1,0-1 136,11 27 0,2-5 0,1-13 0,1-8-130,-4-19 0,2-7 1,35 13-249,-1-30 1,1-19 120,-1-15 0,-13-12 47,-10-6 0,-7-12 560,-5-5 1,2-11-1,-8-7 1,-2-13-217,-9-9 0,3-10-30,-9 42 1,0-2 0,-2-3 0,1-3-159,1-3 0,0-2 0,-4-3 0,0-1-274,1-3 0,-1-1 0,-1-4 0,-2-2-59,-1-7 0,-1-3 0,-2-5 0,0-2 82,0 31 0,-1 0 0,0 0 0,0 0 0,0 0 0,0 1-82,-2-27 0,-1 1 0,0 3 0,1 2 0,-1 5 0,0 2 0,4 8 0,1 4-246,1 11 0,0 4 177,1-18-109,2 39 915,-8 39 1,-1 30-1,-8 26 1,-1 24-247,9-34 1,1 3 0,0 10 0,1 3-224,0 7 0,2 3 0,1 6 0,0 1 223,4 3 1,0 1 0,0 4 0,0 2-201,0-28 0,0 2 1,0 0-1,2 5 1,1 0-1,0 2-50,0-1 1,1 1 0,1 0 0,0 0 0,0 1 0,2-2-21,0-4 1,1-1 0,0-1 0,2 29 0,1-4 20,3-9 1,1-5-1,-2-15 1,3-5-66,18 25 1,-3-38 117,4-36-557,-5-8 332,28-4 0,-14-10 667,8-7 1,-13-2-308,-11-10 0,-6-8 21,1-9 1,-4-13-82,-2-10 1,-2-10 366,-3-13 1,1-5-439,-9 46 0,-2-1 0,2-4 0,0-2-250,-1-2 0,0-1 1,-2-4-1,0-2 41,2-8 1,-1 0 0,-3-1 0,-3 0-91,-2-7 0,0-1 0,-2-3 0,-1-1 0,-2-4 0,-1 0 0,-1 0 0,-1 1 0,-3-2 0,-1 2 0,4 13 0,1 4-246,2 3 0,-1 3-492,-15-28 1075,8 29 0,-12 44 400,8 23 1,-2 15-1,2 20 1,2 17-1,-8 11 1,8 22-276,9-34 1,1 2 0,2 3-1,1 3 29,1 6 1,2 2 0,1 4 0,1 3-67,2 9 1,2 1 0,-1-3-1,2 1-359,0 7 1,1 1-1,2 3 1,2 2 182,0-27 1,1 1-1,0 2 1,-1 3-1,0 2 1,0 0 3,2 7 1,1 0-1,0-1 1,-2-6-1,-1-1 1,1-1-16,1 0 1,1 0 0,0-3-1,3 17 1,3-7 44,0-14 0,2-7 0,19 24-62,3-32 1,-9-29 127,3-17 1,-5-8-596,0-15 0,-2 4 256,-4-11 1,-4-10 253,4-6 1,-5-18 359,-7-11 1,2-18-284,-9 36 0,-2-1 1,4-8-1,0-2-129,-3-6 0,0-2 1,0-3-1,-1-2 172,-1-5 0,-2-1 0,1-3 0,-2-1-384,0-7 0,-1-1 0,-1 4 0,-2 0 0,-2-6 0,-1-1 0,-3 3 0,-1 0 0,-1-3 0,-1 2 0,-1 5 0,-1 1 0,-1 0 0,2 3 0,4 20 0,3 3-246,-1 8 0,2 4-492,2-11 1360,-1 44 115,7 26 1,-2 26-1,-4 11 1,2 14-1,-7 9 1,7 17-247,1-35 1,0 2 0,-1 6 0,0 3-1,1 6 1,1 2 0,-1 1 0,2 0-1,3 7 1,2 0 0,-3-5 0,1 0-236,3 5 0,2 0 1,1-1-1,1-1-224,2 5 1,1 0-1,3 0 1,1-1 112,-1 1 1,-1 0 0,-1-5-1,1-2-145,0-10 0,1-2 0,-4-6 0,1-4-471,16 29 79,-6-12 289,3-33 925,-8-11-768,-7-25 1175,5-9-492,-13-16 1,5-21-151,-7-12 0,0-13-418,0 2 0,-5-10 203,-1-13 1,-6-2-551,7-4 0,-1 9 70,6 9 0,-6 8-559,0 3 288,1 8 93,5 17 426,0 17 1,2 69 253,3 27 1,-1 14-125,8-26 0,-7-1 299,7 7 1,-8-7-42,2 2 0,1 1 77,-1-1 1,2 11-93,-3-5 1,-3 7 9,4-8 0,2 2-58,-2-1 1,-1 1-76,-5-7 0,6-6-227,0-6 0,2-6 697,-3 6-801,-3-7-34,6 18 189,-8-18 84,8 11 7,-6-31 22,5 4-419,-7-21 193,-15 13 62,11-13-70,-11 14 46,15-7 247,0 9-46,0-1 125,0 0-156,0 0 38,0-7-99,0 5 47,0-5 28,0 0 672,0 5-1042,-8-13 82,-2 6-152,-7-8 50,0 0-621,-8 0 537,-10 0 1,-9-8-35,-8-4 1,6-3 146,0-2 1,-2 5 67,-10 1 1,4 1 237,-3-1 0,3-3-98,2 8 113,0-7 0,-11 11-35,-1-4 7,9 4-46,-11 2 1,7 0 12,-16 0 1,8 0-46,15 0 1,0 0-14,0 0 1,-2 0 51,-3 0 0,8-7-41,-2-5 0,10 2 150,1-1 1,1 1-189,-1-1 201,4-5 0,-26 9-45,4-5 1,-3 4 164,9 8 1,6-1-77,0-5 0,6 4-32,-7-4 0,7 4-35,-6 2 54,8 0-121,-12 0 0,5 0 108,-6 0-150,6 0 1,-10 0 79,3 0 0,-4 0 37,4 0 49,0 0-52,-15 0 0,6 0 81,-9 0-66,17 8-109,3 1-7,5 16 0,1 0-49,4 4 74,11-4-41,-11-7-147,11 7 157,-21-6-29,6-2-10,-1-2 161,-4-5-84,12 7 9,-13-7-5,14 5 7,1-5 38,2-1 2,14 7-231,-14-14 203,14 13-292,-6-5 235,8 7-17,7 0 17,-5 8 9,5-5 29,1 5-87,-7-8 191,14 0-126,-5-7 155,7 5-136,-8-13-87,6 13-188,-6-5 225,16 0-3,-6 5 85,13-13 8,-5 6-13,7-1 193,1-5 8,-1 6-183,8 0 102,-6-7-59,14 7 20,-6-8-13,7 0 1,1 0-252,-1 0 155,9 0 59,-7 0-16,7 0 33,-1 0-36,-6 0 153,7 0-92,-9 0 21,1-8-19,-1 7-1,-7-7-143,-2 0 127,-8 6-175,8-5 149,-5 7-19,5 0-29,-8 0-5,0-8 48,1 6 0,-1-6 12,0 1-24,0 5-7,1-6 12,-1 8-36,0-8 1,1 6-2,-1-5-24,0 7-14,0 0-21,8 0 56,-5-8-40,5 6 30,-8-6 56,8 8-32,-6 0 4,6 0-22,0 0-4,-6 0-10,14 0 24,-14 0 33,6 0-35,0 0 82,-6 0-44,6 0 10,-7 0-51,7 0-5,-6 0-51,6 0 77,-8 0-83,0 0 62,1 0-48,-1 0 26,0 0 2,-7 0 10,5 0 1,-5 0 10,7 0-13,0 0 35,1 0-30,-9 0 18,7 0 5,-7 0 4,9-7-9,-1 5 2,0-6-42,0 8 34,1 0-43,-1 0 39,0 0-37,1 0 16,-1 0 0,8 0 70,-6 0 8,6 0-61,-8 0 7,1 0-8,7-8 18,-6 6-30,6-5 1,-8 7-4,0 0-1,1 0-6,-1 0 6,0 0 9,8 0-10,-5 0 5,5 0 1,-8 0 1,0 0 0,0 0 0,1 0 0,-1 0 1,0 0-1,1 0 31,-1 0-27,-8 0 2,7 0 31,-7 0 4,9 0 38,-1 0 12,0 0-53,-7 0-2,5 0-21,-5 0 33,7 0-87,1 0 34,-1 0-13,-8 0-16,14 0 37,-11 0 99,13 0-94,-8 0 63,1 0-50,-1 0 154,0 0-165,0 0 4,1 0-11,-1 0-6,0 0-24,1 0 46,-1 0 33,0 0-40,0 0-2,8 0 15,-5 0 9,5 0 42,-8 0-44,0 0 55,1 0-51,-1 0-27,0 0 30,0 0-6,1 0-19,-1 0-4,0 0-47,-7 0 60,5 0-20,-5 0 9,7 0 46,0 0-43,-7 0 57,5 0-38,-5 0 6,0 0-19,5 0 15,-5 0-71,-1 0 62,7 0-66,-7 0 56,1 0 30,5 7-41,-5-5 0,7 6 21,-7-8 4,5 0 101,-5 0-101,7 0-34,0 0 39,1 0-69,7 8 32,-6-6-7,6 5 21,0-7-3,-6 0 10,6 0-17,0 0 114,-6 8-98,14-6 110,-14 6-97,14-8-3,-14 0 2,14 0 20,-14 0-37,6 0 23,0 0 67,-6 0-66,14 0-68,-14 0 36,6 0-4,0 0-8,-6 0 35,6-8 40,-8 6-50,1-6-31,-1 8 24,0 0 87,0 0-80,1 0-4,7 0 25,-6 0 4,6 0-50,-8 0 32,0 0-61,-7 0 56,13 0-60,-11 0 34,13 0-2,-8 0-3,0 0 8,1 0 41,-1 0-36,0 0 14,0 0-11,8 0 54,-5 0 56,-3-7-19,-2 5 124,-5-14-195,7 14-68,-7-13 89,5 6-77,-13-9 83,6 1-84,-1 0-7,-5-8-27,6-2 132,-8-8-62,0 1 132,8-1-105,-6-7 99,5 5-80,1-13 81,-6 6 1,8-6 96,-5 4 24,-3 4-72,6-1 1,-6 1-19,4-4-252,-4 11 268,5-5-283,-7 4 144,0-24-80,0 6 0,2-9 48,4 11-48,-4 4 429,5-2-222,-7-4 39,0-15 1,2 9 39,4 9 25,-4 6-72,6 3-4,-1-2 65,-5-8-142,6-8 0,-6 9-56,4-1 130,-4 15-30,5-11-75,-7 2 0,0-21 4,0 3 0,0 11 86,0 6-214,0 9 0,0-23 188,0 3-112,8 4-62,-6-4 127,6-3-165,-8-10 0,2 4 114,3 15 111,-3 8-102,6-6 263,0 3-102,-6-20-140,5 13 0,-5-3 79,4 11-6,-4 3-131,6 1 0,-7-6 30,5-4-55,-4 4 0,6-2 0,-8 4 0,0-21 0,0 21-381,0-12 243,0 22-846,0-7 137,-8 16-137,6 2 0,-5 16 0,7-7 0,0 7 0,0-8 0,0-1 0,0-7 0,0-2 738,0-7 0,-31-8 0,-8-3 0</inkml:trace>
  <inkml:trace contextRef="#ctx0" brushRef="#br0" timeOffset="9087">4247 1349 8049,'-48'-25'491,"8"-4"1,9-7-1,19-10 1,-1-3-1,7-14 1,0 0-1,6-7 1,0 1-10,0 0 0,0 8-249,0 3-107,0 4 244,8 2-624,-6 16 165,6 11 28,-24 63 1,5 1 63,-12 41 0,2-3 250,-3 10 1,5 11-356,8-44 1,-1 1 0,2-2-1,1 0 347,0 4 1,1 1 0,0-4 0,0 0 81,2-2 1,1 0 0,-5 44 655,4-4 0,4-27-492,10-15 1,23-48-257,15-19 1,0-20-237,-11-9 0,-1-11 58,1-7 0,-1-11-237,1-6 1,-2-3-16,-4-3 1,-4 1-298,-8 0 0,0-1-239,0 1 811,-7 15 1,-18-6-165,-15 19 1,-7 10 384,-5 19 0,-7 8-120,-4-2 1,-20 4-159,-9 1 0,-11 11-414,-12 7 1,0 17 401,43-2 1,0 5 0,5 7-1,2 5-27,1 6 1,2 5 0,-3 7-1,0 4 41,-2 8 0,2 2 1,0 2-1,2 1-271,-1 7 0,2 2 0,1-3 0,1 0 205,2 5 0,1 0 1,5-6-1,1 0 75,4 3 1,3 0-1,7-16 1,3-3 224,-6 36 426,12-34-669,11-33 1,13-27-163,4-15 1,12-10 156,0-14 1,6-14 8,5-20 1,2-6-15,-19 33 0,0-2 0,2 1 0,0 0-17,-1-3 0,-2 0 0,2-2 0,0 1-16,0 1 1,-1 0-1,-2 1 1,0 0-46,13-41 0,-9 3 483,-7-3 0,-5 6-440,-13 5 0,-13 14 14,-22 15 1,-11 8-3,-17 9 1,-9 8-35,-14 4 0,5 12-9,1 5 0,-1 23 57,-6 18 1,40-11 0,0 4-244,-2 7 0,0 4 0,-1 8 0,0 3 280,0 6 0,2 3 0,2 3 0,2 3 6,5 3 1,3 2-1,-1 1 1,3 0 30,6-2 0,4 1 0,5-3 0,4 0-42,4-6 1,4-1-1,4-4 1,0 0 200,0-4 1,1-1 0,2 40 305,5-22-345,13-27 1,14-30-363,9-24 0,9-11-27,2-23 1,3-10 154,-20 20 0,0-3 0,-3-6 1,1-2-109,4-4 1,1-2 0,0-6 0,1-1 76,-1 3 1,-1-1-1,-3-1 1,-1 1 29,-3 3 0,-3 0 0,-3-1 1,-3-1 55,-3-4 1,-2 1 0,-2 1-1,-3 0-77,-4 4 1,-2 1 0,1-44 555,-12 23 1,-12 10-403,-10 19 0,-20-1-79,-10 13 1,-11 5-16,-12 18 1,-2 12-121,-15 17 0,50 0 0,0 4 127,-2 4 0,2 6 0,4 7 1,2 4-249,3 5 0,3 2 0,-3 10 0,1 3 327,0 5 0,1 3 0,0 4 0,1 1-43,4-3 1,1-1 0,2-5 0,2-2 48,6-9 0,2-2 0,2-5 0,3 0 853,2 43-437,5-11-505,22-12 0,20-35-310,22-22 1,3-31 150,3-22 1,-1-22 134,1-12 1,-30 34 0,0-3-152,-4-1 0,-1-2 0,2-2 0,-2-2 78,-1 0 0,-2-1 1,-2-3-1,0 0 17,0 3 0,0 0 1,-3 1-1,-2-2 60,3-1 0,-1-1 1,-6 3-1,-1 0 25,4-46 1,-9 19 487,-14 16 1,-11 11-345,-12 12 0,-12 1-89,-5 16 0,-4 2-68,-2 10 1,-1 13-2,-5 15 0,-3 19 3,-9 22 1,35-17-1,1 4-36,-1 11 1,1 4-1,2 4 1,1 2 63,-3 9 0,4 0 0,8-5 0,4 1 50,-1 1 0,3 0 1,4-9-1,3-1-109,2-7 0,3-1 0,11 44 6,16-6 0,10-21-276,7-13 0,6-16 106,12-19 0,6-11-39,10-24 1,-2-24 129,2-28 0,-36 24 1,-3-4-135,3-6 0,-1-4 0,1-5 0,-1-3 150,7-6 0,-1-2 1,-5-2-1,-1 0 8,4-3 0,-2 0 0,-5 3 0,-2 2 50,-2 6 1,-3 1 0,-7 4 0,-3 2 124,6-35 1,-21 23 403,-19 23 1,-20 15-289,-21 8 0,-7 4-70,-21 2 0,3 7-272,-9 4 0,9 24 149,3 16 1,-3 20-10,36-16 1,2 5 0,0 3 0,1 4-66,-2 6 0,0 3 0,2 4 0,2 1 93,0 2 1,3 0 0,2 2-1,3 1-8,0 0 1,4 0 0,9-10 0,2-3 137,0-3 0,3-2 0,1 40-202,9-11 0,4-11-744,2-11 526,0-20 1,16-14 209,7-24 1,2-24-234,4-16 0,-1-23-21,7-12 0,0-16 345,-18 43 1,0-2 0,-2-3 0,-1-1-226,1-1 0,-1 0 1,-4 1-1,-1 1 282,8-45 1,-7 7 47,-10 17 0,-12 6 118,-11 16 1,-11 18-135,-18 11 0,-8 13 17,-3 16 0,0 13-136,-7 16 0,5 22 59,27-21 1,1 3 0,1 6-1,1 3-189,0 3 0,1 1 0,2 0 1,2 0 166,1 3 0,1 0 0,5-7 0,1 0-123,-12 38 0,15-7 92,13-10 1,6-7-495,6-5 1,11-7 514,12-10 0,5-7-529,7-16 0,11-9 0,11-8 0,6-11 0,6-18 0,-4-13 164,4-16 0,-39 23 0,-1-1 328,34-33 0,-31 32 0,-1 1 0,1 1 0,-1 0 0,1 1 0,-1-1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6:19.701"/>
    </inkml:context>
    <inkml:brush xml:id="br0">
      <inkml:brushProperty name="width" value="0.06" units="cm"/>
      <inkml:brushProperty name="height" value="0.06" units="cm"/>
      <inkml:brushProperty name="color" value="#FFFFFF"/>
    </inkml:brush>
  </inkml:definitions>
  <inkml:trace contextRef="#ctx0" brushRef="#br0">148 533 8050,'-4'8'101,"0"1"1,1-1 476,-1-1 0,0-1 443,0 1 0,1-3 94,3 0-308,0-2-123,0 0-221,0-2-159,0-2 1,0-2-73,0-2 0,1-1 119,1 1 0,-1-3 77,1 1 1,1-4-142,-1 2 1,2 0 88,-2-1 0,1 0-116,-3-2 1,2 1 0,0-1 0,2 2-29,-2 0 0,1 1 80,-1-3 1,0-2-82,2 0 1,-2-1-73,2 1 1,0-1 49,0-3 1,2-1-134,-2 1 1,0 1-18,0 0 1,0 1 78,0 2 0,1-2-116,0 2 1,-2 0 109,2 5 1,-4-2-88,1 4 1,0-1 63,0 3 0,-2-1 67,3 1 1,-3 2-42,0-1 0,2 1-10,1-2 1,-1-1-135,-2 1 0,0-1 188,0 1-203,3-3 0,-3 2 121,2-2 0,1 2 37,-1 1-7,1-1-85,-3 4 0,0-2-2,2 2-181,-1 1-165,2 2-62,-3 0 334,3 0 112,-2 3-127,1 1 1,-1 2 190,1 1 0,-1-1-41,1 0 1,-1 1-31,-1-1 0,1 3-69,1-1 1,-2 4 46,2-2 0,-1 0-156,-1 1 0,1 0 131,1 2 0,-1 0-176,1 2 0,-1-1 78,1 3 0,-1 1-30,1 1 0,1 0-1,-1 0 0,1 1 8,-1-1 0,0-2 16,2 0 1,-2-2 1,2 2 1,-2-3 69,0-2 0,1 1-56,-1-5 0,1 1 145,-1 0 1,-1-2-120,1 2 1,-1-2 32,-1 2 0,0-2-4,2 2 1,-1-2 1,1-1 0,-1 1 7,-1-1 1,0 0-44,0 1 76,0-1-47,0 1 0,0-3 170,0 0-92,0-2-21,0 1 1,-1-3 130,-1 0 28,1 0-225,-1 0 106,-1 0-362,2 0 245,-5-3 1,5 1-156,-3-2 0,1 2 94,-1-2 0,2 1-126,-2-1 0,-1 0 33,-1-3 0,0-1 50,-1-1 0,1 0 54,-1 1 1,0 0-31,-1-3 0,1 1 146,-2-1 1,2 0-134,0 2 0,-1-2 32,-1 0 0,1 1-2,1 0 0,-1 1-90,-1-2 0,1 1 50,1 0 1,1-2-10,0 1 1,-1 1-26,1-1 0,-1 1 39,1-3 0,-3 3 133,1 1 0,-1 0-101,3 0 0,-3 3 427,1 2 1,-1 2-169,3 0 0,-1 1 370,1 1-372,-1 0 0,1 0-132,0 0 0,1 0-54,1 0 209,3 0-434,-5 0 132,5 0-102,-2 0-18,3 0 0,1 3 212,1-1 0,0 0 9,2-2 1,-2 1-54,2 1 121,1-2 1,1 4-90,0-2 1,1-1 50,-1 1 1,1-1-26,-1 1 0,1-1 10,-1 1 1,3-1-18,-1-1 0,1 1-4,-3 1 0,0-1-46,1 1 1,1-2 45,1 0 1,0 0-48,-3 0 1,2 0 38,1 0 1,2 3-82,-3-1 0,2 0 67,-2-2 1,1 0-44,2 0 1,1 0 31,-1 0 0,-1 1-4,1 1 1,-2-2 68,2 3 0,1-3-59,-1 0 1,-2 0 56,0 0 0,-2 2-66,-1 1 62,4-1 1,-3-2 65,1 0 15,-1 0 34,0 0-58,-1 3 0,-1-3-94,-1 2 65,-3-1-67,2-1 73,0 3 126,-2-2-106,1 2 1,-2-3 302,0 2-40,0-1-275,0 2 1,0-1-42,-2 0 58,1 3 0,-4-3-141,3 2 1,-3-2 132,1 2 0,0 0-106,0 0 1,-1 1 66,-4-3 1,2 3-164,-2 0 0,0 0 81,1 2 0,-3-1-13,2 1 1,-2-1 45,0 0 1,-1 1 1,-1-1 0,1 3 17,-1-1 1,1 2-18,1-2 1,0-1 13,2 2 0,-2-2-17,3-1 0,-2 1 6,2-1 0,1 1-39,1-1 0,0 0-6,1 1 0,0-3-32,-2 0 0,2-2 58,0 3 1,0-3 39,0 2 0,0-2-48,-2 0 1,3 1 32,0-1 1,2 0-26,-3-2 1,3 2-16,-2 0-219,2 0 209,0-2-1857,2 0 1526,0 3 0,0-2-201,2 1-188,-1-1-307,5-1 641,-3 0 0,3-1-751,-2-1 748,2 1 1,-2-2-282,2 0 1,-2 1 258,1-3 1,-2 0-378,1 0 0,2 0 138,-2-2 1,1 0 701,0-1 0,9-25 0,0-9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7:07.328"/>
    </inkml:context>
    <inkml:brush xml:id="br0">
      <inkml:brushProperty name="width" value="0.06" units="cm"/>
      <inkml:brushProperty name="height" value="0.06" units="cm"/>
      <inkml:brushProperty name="color" value="#004F8B"/>
    </inkml:brush>
  </inkml:definitions>
  <inkml:trace contextRef="#ctx0" brushRef="#br0">584 391 8173,'-7'0'0,"1"0"0,2 0-1007,-1 0 741,1 3 1,0 1 71,2 2 0,0 0 156,-1 1 1,1-1 8,-1 1 1,2-1 39,-3 0 1,2 1 4,0-1 1,-1 1-9,1-1 1,-2 1 88,2-1 1,-3 0-7,3 1 1,-2-1-81,2 1 1,-2-1 94,1 0 0,-2 1-75,1-1 0,1 1 111,-2-1 0,3 1-2,-2-1-57,0 0 0,-2 1 58,2-1-81,-2 1 1,5-3-86,-4 0 85,4-2 0,-2 1-215,3-1 240,0-1-214,0 2 79,0-3 29,0-3 8,0 2 12,0-2 106,0 3-46,0 3 8,0-2-14,0 2-20,0 0 26,0 0 0,0 2-15,0-1 23,-3 0 1,2 2-25,-4 1 0,3-1 1,-2 1 0,2 1-15,-2 1 1,2 0 2,-3 0 0,2 0 14,-2 2 1,0 1-13,3-2 1,-2 0 16,2 1 0,0-2-15,2 1 1,0-2-12,0 1 0,0-2 130,3-1-74,0-2 0,6-1 60,-1-3 1,1-3-86,-3-1 0,1-6 169,2-3 0,-1-3-98,2-5 1,0-3 5,1-4 0,1-2-15,-1-7 1,3-3-87,1-7 1,2 0 51,-2-3 1,0 2-12,-2 1 1,-4 4 26,-2 0 1,-4 7-17,-3 4 0,-3 4 3,-1 4 1,-5 5-8,-4 4 1,0 5 134,-2 3 1,0 4-156,0 3 0,-1 3-4,1 4 1,1 8-1,-1 6 1,-2 8-110,-2 5 1,-1 4 161,-3 7 0,0 3-40,-1 1 1,-1 6 105,2 5 1,1 1-121,3 3 0,3-4 138,6-4 1,1-5-57,2-4 0,4-14-99,0-10 0,3-8 21,3-11 0,1-1-122,4-3 1,0-1 178,0-1 1,3-3-12,2-6 0,2-5 71,4-8 1,1-6-126,2-4 1,1-6 41,2 0 1,0-5-6,-1 2 0,-3-3 15,-4 4 1,-2-2-39,-4 1 1,0-2-109,-2 2 0,-3 0 60,-4 5 0,1 4-159,-1 4 0,-1 6 371,-3 11 0,-2 5-125,-2 8 0,0 3-95,-1 4 1,-2 8 35,-2 9 0,-2 7-169,-2 8 0,-2 5 75,-4 5 1,-4 9 47,-3 2 0,0 1 90,3-3 1,2-1-67,2-2 1,2 0 145,4-8 0,6-14-150,7-16 0,4-8 0,2-7 1,5-3 63,1-3 1,5-5 6,0-8 1,5-6 66,2-9 0,4-5-7,2-4 0,0-3-112,-3-1 0,-1-3-81,-1-3 0,-3-5-31,-1 1 0,0-2 80,-4 4 1,0-1-184,-2-2 0,-1 2 63,-1 7 0,-4 6-1,-3 16 0,-3 7 153,-1 11 1,-3 5 264,-4 4 1,-3 6-364,-2 7 1,-4 8 69,-3 11 1,-3 13 42,-2 11 1,-1 5-22,-1 3 1,0 5-108,-2 6 0,-3 7 119,-3 1 0,3 1 108,5-9 1,5-9-98,6-10 0,4-15 122,6-15 0,3-9-106,4-15 1,2-2 0,2-4 1,1-2 126,-1-5 0,1-4-113,2-4 1,1-10 137,3-5 1,2-10 51,0-5 1,2-3-320,-2-1 0,2-1 41,-2-2 0,0 0 35,-2-2 1,-3-3-306,-2 2 1,-1-3 107,0 0 0,-4 12 5,-1 7 0,-2 17 25,-2 16 1,-1 6 129,-4 7 0,0 10-130,-1 6 1,-5 11-6,-4 11 0,-3 4 98,-1 13 0,1 1 14,-1 7 1,1-1-42,0 4 0,1 4 279,0 9 1,3-10 81,3-4 1,3-12-138,4-11 0,2-14 19,2-9 1,4-12-60,3-8 1,0-5-185,2-4 1,-1-3 175,1-3 1,0-8 35,1-4 1,2-11-159,3-6 0,3-6 67,1-5 1,1-2-205,2-7 0,0 1 57,1-1 0,0-5-188,2-8 0,-2 6 90,0 1 0,-4 9 77,-2 12 1,-5 8 206,-3 14-169,-4 9 0,-3 12-134,0 9 0,0 3 74,0 5 0,0 7 352,0 6 0,-3 9-76,-1 5 0,-2 8 44,-3 7 0,-1 0-119,-3 5 1,-2 0 94,-2 0 1,-2 1-93,0 1 1,2-9 3,3-6 1,3-12 125,2-12-69,5-8-234,1-10 1,6-9 88,1-5 0,4-7 164,1-3 0,2-6-120,0-7 1,2-3-59,2-8 0,-1-5 1,3-5 0,-3-1-142,1-4 0,-1-1 46,-1-5 1,-1-3-225,1-4 0,-1 10 175,-1 12 1,0 12 65,-5 12 1,-1 8 38,-5 13 1,0 6-64,0 9 0,-1 6 213,-1 7 1,-1 7 68,-4 6 1,-1 7 100,-1 3 0,0 5 49,0 3 1,2 3-101,-1 0 0,-2-1-90,2-3 1,1-6 7,3-8 0,1-5 15,-2-12 113,2-9-359,6-10 1,1-11 31,2-2 0,0-6 116,-2-2 0,3-9-93,-1-3 0,1-10 75,4-3 0,-3-5-175,3-2 1,0-1 105,2-3 1,2-8-128,2-1 1,1 0 102,1 4 0,-4 6-179,5 8 0,-6 6 76,-1 12 1,-5 9 33,-4 13 0,-3 4-25,1 3 0,-1 6 47,-1 4 1,0 4 287,0 5 0,-3 3-91,-1 7 0,-5 2 31,-1 2 1,-2 1-71,-1 2 0,0 0 231,0 2 1,-2 3-21,0-3 0,-2-1-3,2-3 0,2-4-128,3-3 0,3-7 101,0-8-401,4-7 1,3-8 94,2-4 0,2-5-24,2-3 1,2-10 26,0-5 0,5-7-113,4-9 1,2-2 48,3-4 1,-2 1-135,4-3 1,-3-1-13,3-4 1,-4-1 167,-1-1 0,-3 4 31,-6 7 0,-1 7-183,-5 6 519,-1 5-210,-3 17 1,-1 4 82,-1 10 1,-1 6 39,-4 2 0,1 10-105,-1 6 1,-2 6 71,-2 4 1,-1 1-80,-1 4 1,-2 3 134,0 3 0,-3 3-126,-1 4 1,0-4 38,0 4 1,1-9-64,5-4 0,3-10 34,5-5-103,2-10 0,6-9-212,2-7 1,1-4 77,3-2 1,-2-5 100,1-4 0,2-9 201,1-5 0,3-5-180,1-5 1,2 0-9,-2-6 0,0 0 22,-2-4 1,0-3-137,0-6 1,-3 3 68,-2-5 1,-1 3-49,-3-1 1,-1 5 58,-3 7 1,-1 12-3,-1 13 1,-2 9 369,-2 12 0,-1 3-127,-2 6 1,-3 6-142,-3 9 0,-6 8-3,0 9 0,-6 6 95,-3 6 0,2-2-23,0 3 1,4-2 5,3 0 1,1-1 37,1-1 1,4-10-87,3-3 0,2-11 12,0-4 0,2-6 31,-1-3-56,5-5 1,1-4 37,3-6 0,0-1-128,0-6 1,0-1-33,0-7 0,4-5-134,2-6 1,1-3 43,4-5 0,-1-2 144,1-2 0,0-1-113,-2 1 1,1-2 77,-1 0 1,-1 3 61,-1 1 0,-2 6-28,0 5 1,0 5 176,-3 5-107,0 7 0,-3 6 147,-1 8 0,-1 4-159,-4 5 1,1 4 10,-1 2 1,0 5 0,-1 0 0,0 4-1,-3 0 1,3 1 128,-3 1 1,1-2-122,-1 0 0,0-1 120,2-2 0,1-2-118,1-8 0,3-4 52,0-5-105,2-4 84,-1-1 0,6-8-144,2-1 0,0-7 106,2 0 0,1-7-56,1-1 0,2-3 33,0-2 0,-1-3-129,1-1 1,-4 2 85,2 0 1,-2 4-8,0 0 0,-2 2 8,-1 1 1,-1 3 21,-3 7 1,0 3 132,-3 4 0,0-1-140,-3 3 0,-3 2 119,0 4 0,-2 6-85,0 3 1,-3 2-74,-1 5 1,-3 2 102,1 1 0,-1 3-1,-2 2 0,3-2 67,0 2 0,5-5-90,-1-1 1,5-6-7,2-3 14,0-3-215,5-7 0,1-3 140,4-4 0,2-4-68,0-3 0,3-2 74,-1-2 0,4-4-23,-2-5 1,5-1 23,0 0 1,-3 2-9,-1 2 0,-1 3 122,1 1 1,-3 3-57,-3 1 216,0 3-181,-4 7 0,-1 1 166,-4 7 0,-3 0-165,-1 5 1,0 2-48,-3 3 1,1 1-32,-3 3 1,0 0 72,0 1 1,2-1-57,1 0 0,1 0 31,0-2 1,0-1-37,5-4 1,1-4 2,1-1 1,2-5-194,2 0 0,3-2 149,3-2 1,1-5 53,3-6 0,1-4 65,4-4 0,1-2-87,3-2 0,0-2-56,2-1 0,-2 1 58,0-3 0,-4 3-71,-2-1 1,-2 5 72,-2 2 0,-5 6 36,-4 5 170,-1 5 1,-5 5-84,-2 4 0,-3 5-50,-4 4 1,-3 6-38,-1 4 1,-4 3 137,-3 2 0,-1 0-53,0 2 0,-1 1 104,0-4 1,1 3-114,-1-2 1,6-3 0,3-4 0,8-6-179,2-5 157,5-5 1,-1-2-286,3-6 0,2 0 97,1-4 1,2-3-104,-1-2 1,4-4 35,0-3 1,4-3 22,-2-2 1,5-2 58,0-1 0,2 1 56,-2 0 1,2 2-9,-2 5 0,0-1-35,-3 5 291,-2 3-171,-3 5 1,-5 5 241,-4 4 0,-2 3-74,-5 3 0,-1 3-65,-3 4 1,0-1-62,1 3 1,1-3-97,0 1 1,3-1 68,-3-1 0,3-2 15,0-1-431,3-2 234,2 1-59,3-5 0,1-4 96,1-4 0,2-3 57,2-1 0,1 0 18,-1-3 1,0 3 13,1-3 0,-1 3-10,-2-1 1,1 2 11,-3 1 0,0 2 202,-2-1 0,-1 4-103,-1-1 0,-2 5-41,-5 3 1,2 3-22,-4 4 0,0 3 86,-2 1 0,1 1-70,-1 2 1,3-2-9,1-1 1,2-2-81,1-4-285,2 1 207,1-8 1,4 1 124,1-7 0,2-4-58,2-5 1,1-3 24,2-1 1,-1-3-25,2 1 0,-1-2 3,2 0 0,-3 3 71,3 1 0,-3-1-17,0 1 0,-1 2 100,0 3 1,-4 4 279,-1 0-231,-1 3 0,-4 1 49,-4 4 1,0 2-90,-4 2 1,1 4-111,-3 0 0,0 3 8,0-1 1,3 1-14,2 0 1,-2-1 32,2-1 1,-1 0-131,3-2 1,0-1 1,2-1 1,1-3 56,3 0-191,0-2 1,0 0 129,0-4 0,2-2-34,0-2 1,3-1 115,0-2 1,1-1-4,3-3 1,-2 0 19,1 1 0,1-3 23,0 0 1,0 0 68,-3 5 0,0-2-111,1 4 1,-1-1 296,-2 3-254,-1 2 1,-4 1 213,-1 3 1,-2 4-90,-5 2 0,0 4-109,-2 5 1,-1 0 36,1 2 1,0-1-5,0 1 0,0-1-138,2-3 1,3-3 85,1-2-401,1 2 232,1-6 1,3 1-92,4-7 1,2-2 69,3-5 0,0-1 91,2-5 1,1-2 36,-1-2 0,0 2 6,0 0 1,0 2 79,-2-2 1,1 3-59,-1-1 1,-1 4 380,-4 2 4,-1 5-160,-3 1 1,-4 7-143,-2 2 1,-2 4 54,-5 5 1,2 2-15,-4 2 0,1 0 11,2 0 1,-1-2-100,3 1 0,-2-2 77,1 1 0,2-1-174,0-3 1,2-4 76,1-3-299,2 1 201,1-7 1,4 2-248,1-4 0,-1-3 62,4-4 1,-1-2 140,2 3 1,1-4 129,-1-1 0,1 0-115,-1-2 1,0 2 228,1 3 1,-3-2-122,0 4 0,-2-2 343,0 2 0,1 3 118,-1-2-212,0 5 1,-3-1-50,-1 3 0,1 0-30,-3 0 0,1 0-213,-1 0 205,3 3-341,-2-2 0,1 3-39,0-2-37,-1-2 87,3 3 122,0-3 1,0-2 79,-2 0 95,1 0-123,-5 2 0,3 1 29,-4 1 1,0-1 3,-1 3 0,0 1-8,0 4 1,1-2-74,0 2 0,1-2-6,-1-1 0,4-2-219,1 1 232,1-1 75,1 0 1,5-2-59,1-4 1,5-4 87,0-3 1,3-3-46,1-1 0,0 1 14,-2-3 0,-1 3-33,-1 1 1,-2 4 5,-3-2 0,0 2 250,-2 1-181,-1 2 0,-4 5 132,-1 5 0,-2 3-97,-4 4 1,-2 3 27,-3 1 1,0 2-51,0 0 0,1-1-5,1-1 1,0-1-50,2-3 1,1-3-133,4-2 0,-1-3-77,3 0 1,1-5 51,3 0 1,2-2-61,5-5 1,1-4 77,2-2 0,1-4-43,0 0 0,0-2 48,0 0 1,0 0 100,-1-1 1,-2 5 31,-1 2 186,-5 0 1,-2 7-75,-4-1 0,-2 9 118,-5 7 1,-3 6-13,-6 4 1,-2 4-130,-2 5 0,-2-2 110,1 2 1,-2 1 2,-1 1 0,3 0-206,2-2 1,7-7-69,3-8-132,6-3 1,3-6 3,4-2 1,2-5-220,5-4 1,1-3 123,5-5 1,2-3 99,2-3 0,2-4-75,1 2 0,-1-2 105,-2-1 1,2 1 11,-2 2 1,-1 1 44,-5 5 1,-4 4 171,-2 5-28,-4 1 0,-4 6 216,-1 3 1,-1 6-34,-4 3 0,0 4-83,-1 2 1,1 1-95,-2 2 1,2-1 28,0 0 0,2 0-380,0-2 1,3-2-220,2-2 0,0-1-288,0-1 0,5-2 170,1-5 0,8-3 635,3-5 0,45-54 0,-25 19 0,1 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0:20.869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1127 33 7878,'-27'-20'252,"-6"7"400,11 27-233,-10 8 381,-4 14-167,-3 0 55,-4 0-22,-3-8 153,-1-3-368,1-4 16,13-2-262,-1 1 143,12 2-262,-6 6 40,-4 8 1,-3 3-138,-3-1 1,4 0 56,8-10 1,-1 5 49,3 5 0,1-4-23,4 1 135,2-1-15,-4 11-96,-1 0 1,-6 8 43,2-8 1,4-1-33,3-11 0,0 2-11,-2 0 0,2 1-8,0 0 1,3 3-2,-1 1 0,5 1-94,3 0 0,-1-3 103,3-2 1,-2 0-66,2 2 1,0 2 40,0 3 1,0-3-129,2 1 1,1-4 168,-1 1-174,4-2 0,-5 10 119,4 2 1,-3-1-1,3-4 0,-1-5-30,0 3 1,3-4 5,-3-2 1,2 3 33,1 2 0,0 0-33,0 2 0,0 1 35,0-2 1,1-1-16,2 3 0,-2-2 35,4 4 1,0-4-72,2 0 0,0-6-9,0 3 1,0-5 5,0 2 0,0 0 26,1 0 0,1 1-39,1-1 66,2-5-140,6 10 87,4-3 0,8 11 54,-2-5 1,-1-4-44,-5-9 0,2 0 1,-1 1 1,-1-2-30,-3-1 0,-3 1 62,3-1-68,0 1 1,8 8 30,2-1 1,-2-2-7,0-13 0,-1 1-5,2-1 0,-2-2 244,1 0-142,-4-3 17,11 11-92,-1-4 1,11 7 65,-1-6-111,-2-4 106,4-5-183,3-1 132,6 0 77,-4 0-98,5 1-10,0-1 80,6 0-36,-4 0-28,-4 1 10,-3-1 68,6 0-87,2 4-3,0-3 18,-5 5-5,-4-2 89,-2 4-70,6-1-88,4 4 76,-6 0-15,1 1 20,-9 4-150,3-3 73,4 4-19,7 1-22,-5-3 58,-3 6 18,-7 1-12,-3 3 0,3 2 234,-4-6-228,-4-4 1,-2 0-94,1 2-23,2 13 134,-5-2-1,-3 5-242,1-9 106,-2 6 58,6-10 24,-4 6 9,-6-6 24,2 10 3,-9-3-178,3 4 127,-4-1-112,-3 0 127,-1-3 0,-2 3-139,-1-6 86,-3-8-70,-1 9 57,0-7 7,-2 18 130,2-4 0,-3 6-115,0-7 78,-3-6-57,2 0 116,-2 0-96,3 12 78,0 1-48,0 3 2,0 0 15,3 0 0,-1-2-19,2-6-7,-2-3 1,2-1 15,-2 0 1,-1-2-180,1-10 171,-1-3 0,2 12 9,-1-2 0,0 2-6,-2-6 6,0 0 9,3 12 0,-1 2-22,3 9 1,-4-8 83,2-8 1,0-2-63,-1 2 0,4 0 4,-1-1 0,-1-4-3,0-3 0,1-1-17,2 2 0,3 0 19,-1 2 0,4-4-2,-1 2 1,2-2 6,3 2 1,-2 0-9,5 2 26,-1-4 0,6 11-10,-1-5-9,4-1 0,-6 5 0,4-1 0,-4 1 14,-3-8 0,3 1 0,4-1 0,2 1 30,0-4-21,1-1 0,3 7-1,-1-3-119,-1-4 122,-3 5 6,3-3 1,9 8-33,-1-9 1,2-4 109,-7-5 0,4 4-38,-2 3 1,-1-4 134,-5-3 0,-2-5-258,1-2 1,5 0 65,5 0 0,3-3-33,-1-2 141,-1-3-358,13 4 0,-6-3 62,6 2 1,-5-4-23,-9-3 1,-2-3 81,2 3-19,-5-3 176,9 1 0,1-6-107,7 1 0,-1-1 249,-11 0-160,0 0-12,11-5 0,-3 0-11,9 1 0,-8-2-65,-6 4-6,2-4 20,11-3 0,1-4 10,2-1 0,-5 1 8,-9 1 1,-1 1-79,-2 0 0,-1-3 67,-3 1 1,0-4-15,-1 1 0,2 1 11,1 2 0,-2 1-42,2 0 74,-1-2 4,8-1 0,2-5 5,6 1 0,-4 3-31,-11 7 0,-2 0 28,-3 2-15,-3-2 96,18-3 0,-2 0-87,11-1 0,-8 4-4,-11 2-9,-1-1 7,8 0 0,5 0-20,7 1 0,-5 3 26,-12-1 1,-5 4-25,1-1 1,-5 3 17,3-3 1,-1 3-15,3 0 0,2 1 9,0 1 1,2-1 2,-2-1 0,-2 1 0,-3-1 0,0 1 0,3 1 0,4 0 27,6 0 0,-6 1-27,3 1-27,-5-1 0,10 5 29,2-1 1,1-1-24,-8 1 1,-3-3 17,-2 3 1,-4-3-74,-1 3 1,0 0 61,3 2 1,0 1-6,-1 1 0,2-1 0,1 2-21,-8 1 62,14 3 0,-4 3-33,10 2 1,-3-1 119,-12-4-118,-2 0 200,11 7-152,0 1 1,9 6-30,-6-2 1,-6-4-14,-8-3 43,-3-3-69,11 11 0,-8-2 59,2 9 176,-9-9-212,1 2 11,3-5-5,9 7 9,1-4-27,2 3 51,-6-3-363,0 4 187,-4-1-265,-1 1-119,2-1-162,2-6 245,-2 2-176,-1-9-109,-7 3 222,0-4-472,-7-3 0,-1-1 0,-6-6 0,3-1 0,-3-3 0,3-9 822,-3-16 0,-17-35 0,-9-15 1,-1-12-1,-1 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0:27.061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2096 5455 7677,'-57'-19'68,"-2"6"1,2 10 412,8 13 0,10 14 1,8 14 0,2 8-137,0 7 1,2 3-331,1 11 0,2 8-178,5 15 0,10-41 0,0 1 168,2 7 0,0 0 0,1 0 0,1-1-134,0 5 1,0 0 0,0 1 0,0 0 274,0 1 1,1 0 0,-1 3 0,0-1-2,1 0 1,1-1 0,-1-4-1,1 0 123,-1-2 0,1-2 0,-2 42 223,0-13 1,1-15 252,0-15 239,0-13-179,4-8-215,7-19-510,4-8 1,9-29 411,4-12 1,-2-17-155,-3-9 1,-4-11-280,2-12 1,-3-14-305,-8 42 0,0-1 0,1-5 0,-1 0 97,-1-5 1,-1-1 0,1-1 0,-1 0-98,-1-5 0,-1-1 0,-3-4 0,-2-2 0,-2-6 0,-2-1 0,-2-3 0,-3-1 0,-1-5 0,-2 2 0,1 17 0,-1 4-246,1 10 0,-3 5 78,-12-16 528,-9 40 1,-6 34 315,-9 11 1,5 15-208,8 5 1,3 18-40,-1 15 1,5 18-193,18-34 0,2 3 1,-1 8-1,3 1 106,1 6 0,1 1 0,-1 8 0,0 2-114,1 4 0,2 1 0,1 2 0,1 0-4,2 5 0,1 1 0,2-4 0,0 0 10,2-1 0,1-2 1,1-5-1,0-3 60,3-4 1,0-4 0,-1-11 0,-1-3 653,5 32-404,1-20-14,0-19-544,10-14 1069,1-7-835,10-17 0,3-18 515,1-17 1,-6-11-1,-11-9 1,-4-16-428,-1-16 1,-3-12-311,-7 42 0,0-2 0,-2-3 0,0-1 0,-1-4 0,0-1 0,-3-6 0,-2-1 67,-1-3 1,-2 0-1,-4-6 1,-2-1-68,-3-5 0,-1 0 0,-2-3 0,0-1 0,-3-6 0,1 1 0,0 3 0,1 2 0,1 7 0,0 4 0,1 17 0,-1 7-246,-14-3 0,-4 26 689,-5 30 0,1 9 220,3 11 0,3 5-104,6 8 0,0 16-230,-2 16 0,0 16-331,0 12 0,16-40 0,2 3 248,2 5 0,1 3 1,1 4-1,1 4-66,2 7 0,1 2 1,-1 6-1,2 1 34,2 5 1,2 1-1,0-3 1,1 0-4,2-8 1,1-2 0,1-3 0,1-3 37,0-4 1,2-3 0,-1-9-1,0-4 488,7 31 1,4-17-152,1-21 0,2-8 68,3-9-138,-2-7 156,6-15 1,-1-21-350,1-14 0,-1-12 12,-5-9 1,-2-12-9,-1-12 1,-1-13 175,-4-10 1,-7 39-1,-1-1-306,1-4 1,-2-1-1,1-3 1,-2-1-198,-1 1 0,-1-2 0,-2-4 0,-2-1 0,-2-3 0,-2-1 0,-1-3 0,-3 0 0,-2 2 0,-2 1 0,-1 0 0,-1 3 0,0 9 0,-1 1 0,0 3 0,-1 2-82,1 4 0,-2 2 0,-19-26 317,0 25 0,-6 23 100,-1 29 1,0 9 292,3 10 0,3 8-191,5 7 0,0 12-3,4 9 1,-1 17-116,5 11 0,14-35 0,1 2-88,2 7 0,2 1 1,-1 5-1,2 1-77,2 3 0,1 2 1,1 2-1,2 0 65,0 3 0,2 0 0,1-1 0,1-1-25,3-2 1,0-2 0,1-1 0,0-3-147,0-8 0,0-2 0,1-1 1,0-2 299,10 44-153,-2-13 112,-3-17 540,4-24-318,-3-18 208,2-28 1,-4-30-363,-4-17 1,0-11-194,-7 2 1,1-8 80,-3-4 1,-2-9-249,-3-10 1,-1-5 59,0 42 0,-2-1 0,-2-5 0,-1-3-75,-3-4 0,-3-3 0,0-4 0,-3-1 0,-3-7 0,-1 1 0,1 8 0,0 3 0,-1 1 0,0 3 0,3 9 0,0 2 137,-12-33 1,0 22-235,3 25 1326,-3 19-428,-12 17-328,1 16 0,2 20-144,14 8 0,10 20-62,13 6 0,3 17 42,4 17 1,3-1-28,-1-43 0,1 0 0,2 1 0,1 0-48,2 3 1,2 1-1,1 3 1,1 1 23,2 3 1,2-1 0,-1-6-1,0-2-25,1-1 0,0-2 0,17 34-1,-2-14 1,-4-19 996,-6-14-692,0-11-312,4-1-26,3-16-30,5-4 157,-5-25 1,-7-20 309,-8-16 1,-7-4-337,-6 2 0,-8-15-52,-3-12 0,-7-12-248,7 41 0,-1-2 0,0 0 0,-1-1 0,-1-4 0,0 0 0,-2-2 0,0-1 0,-1-3 0,-1 0 0,1 1 0,-1 0-82,2 0 0,0 3 0,-11-30-513,1 22 895,2 32-133,0 32 1,-1 27 153,2 14 1,5 12-65,9 8 1,3 16 196,4 16 1,1 6-292,-1-44 0,2 1 0,1-2 0,2 0 223,1 1 1,2 0 0,1 0 0,0-1 1,3 3 0,0-1 0,1 0 1,0 0-50,1 1 0,0 1 1,1 1-1,-1 0-90,2 1 0,-1 0 0,0-1 1,1 0 48,2 1 1,0-2 0,16 35 219,4-16 1,-2-17-68,0-12-293,-4-8 120,0-11-102,-6-12 0,-3-24 102,-4-13 1,-7-11 374,-5-6 0,-4-8-463,-1-9 1,-1-8 70,-1-7 0,-4-5-133,-3-4 1,-4-5-21,-3-9 0,5 43 0,-2 0-63,1-2 0,-1 1 0,-1-1 1,-1 1-391,-11-42 252,3 20 0,5 44 284,4 35 0,5 30 225,4 30 1,6 14 31,1 12 1,5 9-356,-4-48 1,0 0-1,7 46 363,-3-9 1,4-6-33,-1-6 1,-1-3-44,1-9 0,-1-1 101,4-6 0,1-2 306,1-3 180,3-2-584,4-11-333,9-10 146,10-17 0,-3-28 274,-4-18 1,-6-5-307,-14-2 0,1-3 14,-3-8 1,0-3-158,-2-4 0,0-2-110,-2-3 1,-4-9 22,-3 0 0,-4-9-181,-4 1 0,-4-6 0,-7-3 0,1 9 100,-2 12 694,2 23 0,-2 44-242,1 21 0,0 16 205,4 10 1,2 10-103,6 11 1,0 4 44,4 8 1,0 3-200,0 2 0,4 1 162,4-5 1,4 3-54,5 6 1,2-2-9,-3-3 1,1-10-109,-3-16 658,1-6-829,5-2 67,-1-15 81,9-9 26,0-22 0,0-23-6,-2-11 0,-4-10 337,-8-6 0,-2-5-325,0-10 1,-4-3-176,2-7 0,-4-3 115,-2-6 1,-2 2-383,0-2 0,-4 4 27,-3 6 255,2 11 43,-3 17 96,5 27 182,-2 18 1,3 23-72,0 8 1,0 4-59,3 3 1,1 7 130,3 8 1,0-5-101,0 0 0,-2-4 11,0 2 0,0 1 57,5 6 0,-2-5 73,4 3-171,0-12-38,6 0 95,6-21-180,12-9 1,5-30 79,2-14 0,-8-5-131,-12 7 1,-3-5 41,-1 0 1,-3-8-55,1-4 0,-5 1 55,0-5 0,-3 1-14,0-6 1,-3-3 71,-1-6 0,-3 5-78,3 2 61,0 7 3,5 9 24,-5 17 93,4 19 1,-5 31 159,3 19 0,0 6-58,1 4 1,-4 7-91,1 6 0,-1 1-3,1 0 1,-2-10-7,-3-4 0,0-8 42,0-5 0,0-3 64,0 1-105,0-11-112,0-3-289,0-16-247,3-2 236,11-9 10,-5-1 104,14-9 151,-11-9 1,5-12-51,-6-9 1,-1 1 122,-5 1 1,-2 0-75,-3-4 0,0-5 113,0-5 0,-3 0-41,-2 0-18,-1 5 266,-1 5-191,-1 21 9,4 14 0,-3 33-69,2 13 0,-3 7 31,3-1 1,1 4-16,-1 4 1,1 3-17,0-1 0,-3 0 134,3-2 0,-3-3 0,0-2 55,-3 2-129,-1 3 260,-7-6-245,3-5 9,1-18-37,4-11-292,3-10-341,-4-7 241,3-1-31,-2 1 221,0 4 179,-1 3-212,-7 0 238,3 0 133,-2 3 358,2-2 166,1 2-247,3-3-221,1 0-525,31-9 38,-11 3 238,26-7-35,-18 2 241,4 0-170,2-3 88,5 3-72,3-3-64,7 3 85,1-3-10,3 3-49,-7-2 27,-1 5-25,-7-3 23,-2 4 138,-2 0-131,1 0 1,0 0-39,4 0 45,2 3-29,2-3 33,-1 3-70,3 0 44,-6-2 27,3 2-32,0-3 7,0 0-21,7 0 23,1-3-27,3 2 26,-4-6-60,0 6 43,-7-2-28,0 3 18,0 3 0,0 1 190,4 3-173,0 0 130,-1 0-105,-2 0 55,-2-4-23,-2 1-30,3-1-42,3-6-6,8 5-24,4-5-27,6 0 14,-6 2 47,2-6-13,-3 0 7,4-1 1,2-2 43,-2 5-44,-12 2 37,3 0-26,-7-1 4,15-3 19,1 2-1,4 2 97,0 6-104,-8 1 83,-4 3-65,-3 0-12,1 0-26,9 0-4,-2 3-46,7-2 71,-5 2-46,-2-3 1,3 0 25,-5 0-13,-1 0 6,1 0-6,3 3 10,9-2 0,-5 5 0,-5-4 0,-6 3 99,-8-3-88,0 4 121,12-2-101,-3 6-41,16-2 0,-9 7 31,4-3 1,-7 0 25,2 4-6,-6 0 72,13 15-98,-2-2 1,-1 3-56,-2-3 81,-11-7-145,-5-2 127,-11-5-181,8-3 67,-9-6-155,-4-6 248,-4 0-75,-3-10 233,-8-5-1,-3-18-110,-7-5 0,-1-5-43,-4 3 0,-1-10 8,-4-7 1,1-11-167,-6-13 0,2-12-94,7 42 0,0-2 0,-2-3 0,0-2 114,-1-2 0,-1-1 0,-1-2 0,0-2-31,-1-2 0,0-2 0,1-1 1,1-1 47,-1-1 1,0 1 0,3 3 0,1 1-15,2 7 1,0 2 0,2 4-1,0 2-82,-9-38 0,-2 17 402,-3 21-20,0 12 27,-10 12-31,3 9-190,-11 5 0,7 26-135,4 14 0,2 17 171,13 9 0,1 22 66,4 19 0,6-39 1,1 3-62,-1 6 1,0 0 0,3 0 0,0-1 87,0 4 1,1-1 0,3-1 0,1-1-39,0 0 0,1 0 0,2-3 0,0 0 165,0-2 0,0-2 0,7 35 399,2-18 168,-4-18-488,5-19 101,3-15-452,9-11 1,6-18 55,2-9 0,-6-13 467,-9-8 0,0-12-439,-5-14 0,1-12-123,-3-12 0,-3-7-168,-7 43 0,-1-2 0,-1-5 0,0-1 18,-2-5 1,0-3-1,-1-8 1,0-4-19,-1-12 0,-1-2 0,1-2 0,-1-1 82,-1 26 0,0-2 0,0 1 0,0-2 0,1 1 0,-1-1 0,0-4 0,0 0 0,0 1 0,1 3 0,0 0 0,1 2-33,0 0 0,1 0 1,-1 4-1,0-14 0,-1 6-295,-1 13 0,-2 7-398,-5-14 1381,-13 43 1,-2 37-1,-8 17 1,1 22-463,7 20 1,10-22 0,1 4-28,-2 12 0,1 5 1,-2 5-1,1 4 73,-1 10 0,0 2 1,1 6-1,2 2-13,4-28 1,0 1 0,2 1 0,0 4 0,1 2 0,0 1-30,1 4 0,1 1 0,0-1 1,2-4-1,2-2 0,0 1-57,2-1 1,1 0 0,1-3 0,1 26 0,2-3 6,1-12 0,0-4 0,1-14 1,0-3 403,7 32 1,0-26 211,1-19 9,-1-12-716,3-12 599,8-12 1,0-33-391,4-19 0,-7-28-22,-6-17 0,-1-14 132,-9 41 1,0-2-1,0-4 1,0-2-215,-1-7 1,0-1-1,1-7 1,0-2-169,-1-8 1,-1-3-1,1-5 1,0-4 6,-3 27 0,0-2 0,1-2 0,0-4 0,1-2 0,0-1 0,0-6 0,1-2 0,0-1 0,2-2 0,0 0 0,1-1 0,2-3 0,0 0 0,1 3 0,0 9 0,0 2 0,1 2-33,1 3 0,0 2 1,-1 3-1,4-18 0,-1 5-295,-3 16 0,-2 6-492,1-24 1189,-11 50 0,-13 51-131,-8 26 0,-10 28-170,-5 21 1,15-34 0,-1 2 115,-4 9 0,0 2 1,1 8-1,0 2 188,0 6 1,0 4-1,1 10 1,2 2-46,8-29 1,1 1 0,0 1 0,0 6 0,0 0 0,1 1-1,0 3 1,1 1 0,1 1 0,0 4 0,2 1 0,1 1-46,1 4 0,0 2 0,1-2 0,2-5 1,0-2-1,1-3-87,1-6 0,0-3 0,0-2 0,0 17 0,-1-7 22,1-27 1,0-4-1,-5 25 371,1-24 28,-1-11 146,-4-10-107,2-14 1,-5-28-333,4-20 1,2-23-274,2-13 1,2-22-116,1 38 0,0-3 0,0-8 1,1-2 358,-1-4 1,0-2 0,1-8 0,0-1-328,0-2 0,0-3 1,0 21-1,1-3 0,0-1 33,-1-6 0,1-2 0,1-2 0,1-7 0,0-3 0,2-1 0,0-5 0,0-1 0,2 0 0,2-2 0,1-1 0,2 2 0,2 1 0,2 0 0,0 3 0,0 4 0,1 2 0,1 2-33,0 5 0,1 2 1,-1 3-1,3-19 0,-3 7-295,-5 26 0,-2 6-492,2-17 492,-22 68 0,-7 37 409,-12 29 0,-11 25 243,17-34 1,1 3 0,-4 10-1,1 2-78,-3 11 1,1 4 0,-1 10-1,1 3 54,9-26 1,0 1 0,1 2-1,0 8 1,-1 1 0,1 2-87,0 4 0,0 2 1,1 1-1,5-17 0,0 1 1,1 1-1,1 1 66,0 6 1,0 1 0,1 1-1,1-2 1,1-1 0,1-2 0,0 1-1,2-2-215,0 23 0,2-2 1,0-3-1,0-11 1,1-2-1,0-6 267,0 14 0,0-8 0,-2-15 0,0-5 815,-2 21 0,-6-23-59,2-17-433,-2-22 1,6-21-587,2-26 1,1-34 60,1-28 1,0 32 0,0-3 34,0-9 1,0-4 0,-1-9 0,-1-4 34,1-6 0,0-3 1,0 25-1,0-2 0,1-1-99,-1-1 0,1-2 0,1-1 0,1-11 0,1-2 0,0-2-78,2-8 1,0-3-1,2-2 1,1 18-1,0 0 1,3-2-1,0-1 18,2-5 0,2-1 0,2-1 0,0 0 0,1 0 0,1-1 0,1 1 0,2 1 0,2 0 0,1 1 0,1 1 0,1 1 0,0 4 0,1 1 0,1 1 0,0 1-18,1 3 1,-1 1-1,1 1 1,0 3-1,6-11 1,0 2-1,-2 5-187,-5 14 0,-1 3 0,-1 4-164,5-7 0,-3 10 0,-4 6 0,-16 49 0,-13 24 0,-14 23 155,-8 15 0,-9 18 564,13-31 1,-1 2-1,0 7 1,-1 2 17,0 5 1,-2 1 0,-1 10 0,0 2-50,-3 3 1,0 4-1,10-21 1,-1 2 0,0 2-34,-3 7 1,0 2 0,1 2 0,1 3 0,1 2 0,1 2-24,-2 10 0,1 2 1,2 1-1,6-23 1,1 1-1,0 1 1,2 0-1,-1 5 0,2 1 1,1 0-1,0-2 1,-1 19-1,2-3 1,1-2 55,2-7 1,1-2-1,0-6 1,1 12 0,2-8 130,1-27 1,0-5 0,2 22 506,-3-30-635,0-8 190,-4-2 594,4-15-650,-3-10 0,9-41-790,3-23 1,2-24 218,1-17 0,-8 37 0,1-3 483,1-9 1,0-3 0,0-4 0,1-2-422,1-8 1,0-2 0,1-8-1,0-2 12,-2 28 0,1 0 0,0-3 0,1-9 0,1-3 0,0-1 23,2-10 1,1-3-1,2 0 1,-2 23-1,2 0 1,0 0-1,1-1 18,2-6 0,0 0 0,2-1 0,0 0 0,1 3 0,0-1 0,1 1 0,1-1 0,1 0 0,1 0 0,0 0 0,1 2 0,-1 3 0,1 2 0,0 0 0,1 2-41,7-21 0,1 1 0,-2 5 0,-5 12 0,-1 3 0,-1 3-82,6-19 0,-2 6 0,-8 17 0,-2 6-738,6-22 0,-11 27 1086,-22 31 389,-8 19 1,-15 28-148,-3 11 0,-1 16-35,3 8 0,-9 15 18,-7 16 1,20-33 0,0 2-83,-4 9 1,0 3 0,4 6 0,1 2-50,-2 8 1,1 3-1,10-24 1,0 2 0,0 1-34,0 6 1,0 0 0,1 2 0,0 8 0,0 2 0,2 2-1,1 5 1,1 3 0,1-2 0,4-4 0,1 0 0,2-1-317,3 1 0,3 0 0,2-5 0,2 18 1,6-9 33,5-21 1,4-8-808,12 11 540,9-56 211,-12-33 0,-3-21 224,-10-13 1,-6-12 410,-6-11 1,-2-16-259,-3 35 1,0-3-1,0-7 1,1-2-79,0-8 1,0-1-1,0-4 1,0-3-171,1-7 1,0-4 0,2 24 0,0-1 0,0-1 34,2-8 0,0-2 0,1-1 0,4-7 0,0-2 1,2-1-131,-2 17 1,1-2-1,0 0 1,1 1-1,4-24 1,2 1-1,1 0 0,-4 22 1,0 1-1,1-1 1,1 2-1,4-23 1,1 2-1,0 0-23,2 2 0,-1 1 0,1 1 0,-1 6 0,-1 2 0,1 1-33,-1 5 0,1 2 1,-2 3-1,3-19 0,-4 5-295,-5 16 0,-3 5-492,1-35 720,-23 49 1,-10 34 754,-12 30 1,-7 25-165,-5 23 1,15-20 0,0 4-83,-4 9 1,-1 4 0,-2 8 0,1 3-1,-1 5 1,1 4 0,-3 9 0,-1 2-83,10-24 1,-1 1 0,0 2 0,-2 8 0,0 1 0,0 2-255,-1 4 1,0 3 0,0 1 0,8-16 0,-1 1 0,0 1-1,1 1 88,0 2 1,1 1 0,0 1 0,1 0 0,-1 3 0,1 0 0,1 0 0,0 1-86,1 3 0,1 0 0,0 0 0,1-2 0,2-5 0,1-1 0,1 0 0,1-3-109,-2 18 0,1-3 1,2-4-1,-3 16 0,3-9 103,6-34 1,0-7 278,-6 16 798,-5-42 0,-4-14-492,-2-5 1,3-26-1,6-11 1,6-27-1,8-17 1,8-24-247,-2 35 1,2-3 0,3-9 0,2-3-50,1-11 1,3-3-1,-5 24 1,2-2 0,0-1-361,1-5 0,2-2 0,1-1 0,5-10 0,2-2 0,1-2 41,-3 17 0,0-1 0,2-1 0,2 0 0,3-6 0,2 0 0,2-1 0,0 0 0,1-3 0,0-1 0,2 0 0,1 1 0,1 1 0,3 0 0,0 1 0,0 1 0,-1 4 0,0 1 0,0 2 0,0 1 0,-2 6 0,0 1 0,0 2 0,-1 2-74,8-14 0,-1 3 1,-3 3-1,7-15 0,-5 7-295,-15 25 0,-6 7 0,3-11 0,-44 50 0,-10 25 0,-17 18 0,-5 18 0,-19 22 471,27-26 1,-2 3 0,-4 10 0,0 4 120,-6 8 0,1 5 0,14-19 0,1 2 0,-1 1 63,-4 5 1,-1 1 0,0 2 0,-1 8 0,1 2 0,-1 1-54,-3 6 1,0 1 0,1 2 0,11-16 0,0 2 0,0 1 0,1 1-82,-3 5 0,0 1 1,0 2-1,2 0 1,1 2-1,1 1 1,1 1-1,1 1 4,2 0 0,1 2 0,1 0 0,1-1 0,1-2 0,1 0 0,1 0 0,2-2-174,3-4 1,1-1-1,2-1 1,0-2-1,-5 15 1,2-2-1,-1-3-187,3-10 0,1-3 0,-1-4-164,-2 14 0,-2-9 983,2-24 1,-3-9 491,-19 9-492,-2-34 1,9-23-1,12-18 1,8-24-1,9-22 1,13-28-247,0 34 1,3-3 0,6-12 0,3-5-50,4-11 1,2-4-1,-6 24 1,2-3 0,1-1-235,2-7 1,1-2 0,1-2 0,-3 14 0,0-1 0,2 0-1,1-2-85,4-3 0,0 0 0,2-1 0,1-2 0,3-4 0,1-2 0,1-1 0,2 1 24,-6 15 1,1 0 0,1 0-1,0-1 1,1 1 0,1 0-1,0 0 1,1-1 0,0 1-1,2 0-11,0-1 1,2-1 0,0 0 0,0 1-1,0 2 1,9-13 0,0 2 0,-1 1-1,-1 2-31,-4 8 1,0 1-1,-2 1 1,-1 4-1,7-9 1,-2 4-1,-4 5-351,2-6 0,-7 8 164,-9 17 0,-12 8 0,-23 7-164,-26 32 0,-10 18 162,2 15 0,-6 19 434,-9 22 1,19-26-1,-3 3 141,-6 9 1,-2 3 0,-3 11 0,-1 4-83,12-19 1,-1 0 0,1 3 0,-2 5 0,-1 1 0,0 2-1,-5 8 1,0 1 0,0 1 0,-1 4 0,2 1 0,-1 2-42,9-14 1,0 0 0,0 3 0,1 0 0,0 6 0,0 1 0,1 2 0,1 0-176,-2 7 0,1 2 0,1 0 0,1 0 1,1 1-1,1-1 0,1 1 0,1 1-70,2 1 0,1 1 0,2-1 0,0-3 0,4-12 0,0-2 0,2-1 0,1-2-1,-2 15 0,3-3 0,0-5 1,-3 13-1,1-10 33,5-28 0,0-7 525,-14 16 549,-15-42-492,0-17 1,-8-20-1,11-18 1,8-20-413,16-15 0,3-20 166,7 33 1,1-1 0,1-10 0,2-3-98,1-10 1,3-3 0,2-5 0,4-3-117,-1 22 0,1-1 0,2-2 0,3-4 0,2-1 0,1-1-196,3-8 0,2-1 0,2-1 0,3-7 0,2-1 0,2-1 41,-5 18 0,0-1 0,2 0 0,0 0 0,1 1 0,0 1 0,1-1 0,1 0 0,3-2 0,1 0 0,1 0 0,0 1 0,0 2 0,0 0 0,0 1 0,1 1-18,1 0 1,2 1-1,-1 1 1,0 2-1,7-16 1,0 2-1,0 3-56,-2 6 0,-1 2 1,-2 4-1,10-16 0,-4 7-295,-12 16 0,-3 5-492,9-19 561,-29 40 0,-33 50 914,-18 27 1,-19 33-247,24-27 1,-3 4 0,-11 17 0,-3 5-98,12-15 1,-1 2 0,0 2 0,-7 9 0,0 2 0,-1 3-27,8-13 1,0 3 0,0 1 0,-1 1 0,-3 8 0,1 1 0,-1 2 0,0 1-137,6-9 1,1 1 0,0 1-1,0 2 1,0 0 0,0 4 0,1 2-1,0 1 1,0 0 0,2 2-9,-1 6 1,1 2 0,1 1-1,2 0 1,0-2 0,3-7 0,1-1-1,0 0 1,2-1 0,2 1-89,1-3 1,2 0 0,1 0 0,0-2-1,1-2 1,-1 5 0,0-2 0,2-3-1,0-2-87,-1 8 0,0-3 1,1-6-1,-5 13 0,-1-11-6,-9 10 0,-4-34 558,0-30 1,-4-7 135,-4-6 1,4-5-1,4-11 1,3-16-1,6-17 1,-2-17-165,2-17 1,15 24 0,2-3-83,-1-9 1,3-4 0,2-9 0,4-4-50,1-10 1,4-3-1,2 25 1,1-1 0,2-2-184,2-7 0,1-1 0,3-2 1,2-7-1,3-2 0,2-1-88,-3 17 0,0-2 1,2 1-1,1-1 1,1-2-1,2-1 0,1 1 1,2-2-49,4-5 0,2-1 0,2-1 0,0 1 0,1 0 0,1 1 0,1-1 0,2 0 0,4-2 0,1-1 0,1 0 0,1 2 0,-3 4 0,1 1 0,1 1 0,0 1-18,1 2 1,1 0-1,0 2 1,-3 4-1,5-6 1,-2 3-1,-2 4-351,11-14 0,-4 9 164,-17 24 0,-9 9 0,-17 15 53,-33 42 1,-17 24 502,-13 21 0,18-15 1,-2 5-86,-9 12 1,-1 5 0,11-12 0,0 4 0,-2 1 18,-5 7 0,-1 2 0,0 2 0,-1 9 0,1 2 0,0 2-94,9-18 0,0 2 0,0 0 0,1 1 0,-1 5 0,1 2 0,0 1 0,0 1-30,0 5 0,-1 1 0,1 1 0,0 1 1,1 3-1,1 2 0,0 1 0,2 1-161,0 2 0,2 1 0,1 0 0,1-1 0,2-2 0,1-1 0,2 0 0,2-2-18,2-5 1,2 0-1,2-1 1,-1-3-1,-2 15 1,0-3-1,1-3-56,2-12 0,2-2 1,-2-4-1,-4 12 0,-2-7-131,4-25 0,-3-5 0,-16 25 1184,2-29 127,4-10-492,-11-8 1,6-38-1,-9-23 1,10-28-165,9-27 1,14 32 0,2-4-83,1-8 1,3-5 0,3-13 0,2-4-83,0 26 1,2-2 0,1-2 0,3-7 0,1-3 0,2-1-288,1-8 1,2-2-1,2-1 1,-1 17 0,2-2-1,1 0 1,1 0 77,2-4 1,0 0 0,2-1 0,1 0 0,3-6 0,2 0 0,2 0 0,1 0-65,2-2 1,2 0 0,1 0 0,1 0-1,-7 18 1,1 1 0,1-1 0,0 0-1,0 1 0,2-1 1,0 0 0,1 0 0,0 1-1,0 2 1,8-14 0,0 2 0,0 2-1,-1 2-31,-2 7 1,-1 1-1,-1 3 1,-1 1-1,5-8 1,-2 3-1,-4 6-351,3-6 0,-6 9 0,8-22 0,-56 61 143,-23 34 1,-18 27 295,-5 21 0,18-15 1,-1 6 248,-8 10 1,-2 6-1,11-14 1,-1 3 0,1 2-54,-3 7 0,1 3 0,-1 2 0,-4 8 0,-1 2 1,0 2-22,13-16 1,-1 1 0,1 2 0,1 1 0,-4 6 0,1 0 0,0 3 0,1 0-14,-1 5 0,0 2 0,1 2 0,1 0 1,6-12-1,1 0 0,1 2 0,0 0 1,1 1-107,1 2 0,0 1 1,0 1-1,2 0 1,1-1-1,1 0 1,1-1-1,0 0 0,2 0 1,2-1-127,-3 17 0,3-1 0,1-1 0,0-3 0,2-9 0,0-2 0,1-2 0,2-2-74,-1 14 0,2-3 1,-2-5-1,-4 15 0,-3-10 44,1-29 1,-2-7 0,-18 24 407,5-37 0,1-4 236,4 1 1,-1-10-83,-2-11 1,-2-17 81,-2-16 1,-1-21-1,0-17 1,5-20-165,2-16 1,17 37 0,2-3-83,1-8 1,1-4 0,3-7 0,2-3-61,-1-10 0,3-3 0,2 26 0,1-1 0,1-2-349,1-4 0,0-1 0,2-1 0,3-4 0,1-1 0,1 0 0,4-1 0,1 0 0,1 0 0,1-3 0,2 0 0,1 0 0,1-2 0,2 0 0,1 2 0,-1 4 0,0 1 0,0 2-33,-2 6 0,1 3 1,-1 1-1,7-20 0,-1 6-295,-3 22 0,-2 6-492,7-27 492,-23 47 0,-20 43 0,-13 25 0,-5 17 0,1 2 0,-2 3 492,-1 5 0,-2 1 0,2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0:42.388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2003 371 7687,'-58'-3'-492,"6"3"0,10 11 235,13 8 0,-3 7 411,2 8 0,-12 9 337,-5 5 1,-5 10-65,-6 7 1,1 5-386,0 9 1,26-36-1,-1 1 92,-1 0 0,-1 2 0,2 2 0,1 1 33,0 1 0,0 0 1,2 0-1,0 1-40,0-1 1,1 0 0,1-5 0,1-2 445,-21 29-167,10-15-79,13-18-207,13-20-94,4-7 1,29-47-124,4-7 1,11-15 9,-6 11 0,4-3 105,3-3 0,1-7-22,1-2 0,0-4-28,-2 3 0,2-5-37,5-2 1,4-9 46,4-3 1,-28 37 0,-1 0-353,21-41 0,-5-1-118,-2 5 0,-7 8-251,-10 13 750,-8 15 25,-28 27 0,-15 19 116,-15 18 0,-2 13-59,7 13 0,-6 7-106,-11 10 0,-4 8-106,27-31 1,-1 1-1,1 3 1,0 1 196,1 0 0,-1 2 0,-1 5 0,-1 1 50,-2 4 1,0 2-1,-1 6 1,1 3-274,0 2 0,0 2 0,0 1 0,-1 1 236,2-3 0,1 0 1,2-4-1,2-1-59,3-3 0,1-1 0,3-8 0,1-3-12,-14 30 1,4-16 140,8-24 47,4-4 231,5-11 2,9-10 0,19-39-398,13-18 1,7-18-116,-1 6 1,3-13 6,3-9 1,-1-9 289,1-3 1,0-4-476,-1 7 0,-15 38 0,0 0 143,1 0 0,1-1 0,0-4 0,0 0-27,1 0 0,-1-1 1,-2-1-1,-2 0-19,-3 5 0,-1 1 1,8-45-503,-6 10 427,-7 8 384,-12 20-153,-18 23 1,-20 36 163,-9 27 1,-7 15 127,3 14 0,-3 10-407,25-28 1,2 2-1,3-1 1,1 2 214,-1 4 0,1 2 1,2-1-1,-1 0-31,0 1 0,0 0 0,3 0 0,1-1 127,0 0 1,1 0 0,-7 38-88,5 0 0,10-9-128,5-5 0,0-6 15,5-1-144,-1-15 119,10 6-284,1-20 885,12 1-590,2-21 0,9-23 368,0-17 1,0-9-335,-2-5 1,2-8 140,3-8 1,0-10-105,2-11 0,-6-3-370,-1-8 1,1-4 218,-14 41 0,1-1 0,1-4 0,0-1 41,1-6 1,0-1 0,-1 2 0,-1 1-101,1-4 1,0 0 0,-2 5 0,-1 1-5,-2 4 0,-2 0 0,5-37-192,-9 14 52,-3 24 377,-16 16 1,-6 36-7,-13 15 0,-7 19 26,-3 11 1,-7 16-45,-7 16 0,28-35 0,0 2-252,0 6 0,0 1 0,1-1 0,0 2 215,0 4 0,0 0 0,-1 2 1,1 0-96,-1 5 1,2 1 0,-1 3-1,2 2 170,-1 8 1,2 1 0,1-3-1,0 0-335,-1 4 0,1-1 0,0-4 0,2-2 318,0-1 0,2-1 0,1-7 0,3-1-43,2-5 1,2-1-1,-2 37-47,8-17 0,3-18 245,3-12 584,2-13-876,13-8 556,2-15 1,17-15-337,-1-16 1,-2-11-111,-6-8 0,-1-10 88,2-14 1,-2-8-126,1-13 0,-1-2 190,2-7 0,-13 43 1,0-1-311,0-3 0,0-1 0,1-4 1,-1-1 40,3-6 0,0-1 1,-1-1-1,-1-1-107,2-8 0,0 0 0,-3 4 0,-1 0 62,-1 2 0,-2 0 0,-1 9 0,0 3-105,4-32 89,-4 36 543,-17 45-309,-13 59 1,-1 0-153,-8 31 1,2 0 124,-2 5 0,14-38 1,-1 3-215,0 2 0,-1 0 0,1 3 1,0-1 206,2-3 0,0 0 0,1 5 1,1 2-43,-1 1 1,2 1 0,0 4 0,1 0 24,1 0 0,2 1 0,-1-2 0,1 0-46,2-4 1,1-1 0,1-3 0,0-1 48,-1-5 1,1-1 0,1 36 810,-1-23-746,6-13-150,4-14 117,7-12-85,1-6 1,6-25 34,-2-14 0,-1-15 157,1-6 1,1-14-99,4-7 1,1-13-90,3-8 1,-13 37-1,-1-2-173,0-3 1,0-1 0,1-3-1,-2-2-79,0-1 0,0-1 0,2-6 0,-1-2 3,0-5 1,0-1-1,2-3 1,0 1 151,2-1 1,0 2 0,-2 7-1,-1 4-200,0 10 1,-1 5-257,5-24 731,-9 32 1,-19 42-136,-7 22 1,-6 15 32,-2 6 0,-4 19 28,-3 14 1,0 12-113,17-40 1,0 1 0,1 3 0,0 1 66,0 4 0,0 2 0,0 4 1,-1 2-11,0 2 0,0 1 0,0 4 1,-1 1 42,1 3 1,0 0 0,-1 2 0,0-1-47,0 3 0,1 0 0,1-5 0,1-1 48,3-7 1,1-3-1,1-9 1,2-3 168,0 22 714,2-21-433,9-15-673,5-23 214,11-12 0,4-22-18,3-10 0,-2-13-20,-6-3 1,1-11 4,-1-10 1,3-12-91,0-10 0,-1-7-10,-12 45 1,0 0 0,0-4 0,0 0-205,1-5 0,0-1 0,2-6 0,0-1 0,3-4 0,-1 0 0,1 0 0,1 2 0,-2 3 0,1 3 0,-3 8 0,0 2-352,7-35 231,-6 33 287,-11 35 0,-24 70 175,-11 26 0,13-29 0,1 0 29,-12 31 0,1 9-189,13-39 1,1 1 0,-9 42 246,2 2 0,5-2-32,2-1 0,0 4 42,5 2 0,2-12 96,5-11 1,1-11-276,1-12 0,2-7 927,1-5-938,2-7 116,6 6-286,4-17 811,6 1-762,7-24 0,3-20 152,4-13 0,-4-7-45,-10 1 1,-1-11-127,-3-6 1,1-5 75,-2-5 1,-4-1-374,0-6 1,-7-2 212,-2-5 0,-2-7-12,-1-10 1,-4 15 23,-3 6 60,-4 25 0,-17 27 400,-6 25 1,-4 21-155,3 19 1,0 9 42,2 10 0,3 6-88,4 13 1,7-3-45,3 3 1,2-2 158,7 0 0,1 2-39,6 8 1,2-4 30,3 6 1,1-6-21,8-2 0,0-6-151,5-5 0,-2-16 100,2-8 1,3-12-136,7-9 1,0-5 503,5-5-684,-7-5 172,10-4 29,-7-16 207,2-15 1,-8-20-170,-10-9 1,-6 0-52,-5 7 0,-3-1 44,0-4 1,0 2-196,-3-4 0,-1-7 67,-6-7 1,-3-6-369,-4-2 0,-5-1 200,0-4 1,-4 9 224,0 11 3,-2 14 178,-13 28 1,4 28 31,-3 20 0,11 12-126,17 8 0,3 8 66,-3 13 1,4 6-53,1 5 1,4-2-66,5-7 1,3 1 76,7-4 1,1 2 91,6-3 0,1 1-24,4-2 0,2-3 84,5 1 0,0-3 99,3-7 0,0-8-125,-3-16-248,-4-6 242,7-7-270,-7-8 142,8-17 165,-6-15 0,-6-16-222,-4-7 1,-4 3-3,-8 7 0,-3-2-79,-2-2 0,-5-4 120,-4-2 0,-2-5-250,-5-4 1,-1-10 65,-4-6 1,-2-3-98,2 3 1,-1 7-257,1 11 703,-1 5-68,-2 20 19,-3 16 0,1 33-57,5 19 1,8 10-91,9 2 0,1 7 47,1 8 0,4 6 6,3 3 0,3 2-116,5-5 1,3 0 137,3 3 1,1-7-10,5-5 0,-1-12 9,5-12 1,2-9 21,3-7 0,2-6-30,0-6 46,-4-4-1,8-12-57,-8-9 1,6-9 367,-9-7-367,-6 0-31,1-10 0,-10-3-13,3-9 1,-9 4-76,-8 9 0,-4-5-28,-3-7 1,-4-5 67,-3-5 1,-3-1 160,-1-1-149,1 12 424,-9 4-65,5 25-28,-2 13-442,9 18 1,4 19 132,5 6 0,2 4-55,3 1 1,3 5 61,4 4 0,4 5 103,6 5 0,3-2-104,7 7 1,6 0 20,3 0 1,3-2-9,2-1 0,-6-12 31,-1-9 0,0-9-35,2-10 0,0-4 39,-2-3-234,-4-6 222,3 0-172,-9-6 118,-1-6 248,-14-2-237,-5-13 7,-9-7 1,-4-16-72,-5-6 0,-5 2-122,-2 5 1,-2-2-139,-3-7 1,-5-6 110,-7-6 1,0-3 37,-5-5 1,8 15-59,2 10 966,2 18-434,4 22-77,-4 21-233,7 19 1,8 12 60,9 5 1,7 0-127,5-3 0,7 4 134,5 6 1,2 2 3,3 2 1,5-2-65,7 3 1,7-4-5,7-4 1,0-7-19,5-7 1,-10-12 21,-2-6 0,-5-9-31,-2-3 1,-1-6 78,1-1-192,-7-3 133,2 0 55,-12-3-81,-2-1 548,-13-9-157,-11-5-669,-8-11 179,-12-13 0,-4-8-52,-2-4 1,0 0-218,7 11 0,0-6 138,0-6 1,1-3 19,-1-2 1,1 8-189,4 7 579,-1 14 45,-2 7-21,5 26 0,2 14-118,10 20 1,5 9-29,6 0 1,5 7 15,8 2 1,1 8 9,3 2 1,4 11 133,1 1 1,6 3-396,3-1 0,10 0 333,5-2 1,5-3-99,-3-6 0,-1-9-40,-8-10 1,3-9 11,1-8 0,3-5-37,-2-2-140,-4-5 205,-2 5-272,5-8 676,0-2-523,-1-14 246,-13-14 88,-15-8-191,-8-13 0,-18-7 24,-2-5 0,-5-2-157,1 1 0,-1-2 73,-4-7 1,-2-6-84,0-1 0,-1 4 34,8 7 261,-2 14-308,8 17-35,1 25 0,10 27 131,7 22 0,6 10 9,3 0 0,9 7 45,5 5 0,6 7-241,6 4 0,-21-40 1,1 1 207,0 0 1,2 0 0,2-1-1,1-2-22,29 35 0,2-3-129,-1-3 0,-5-1 10,-7-5 0,-2-4-163,-1-12 1,-3-2 70,-1-2-62,-6-5 329,-9-11-156,-8-12 393,-8-18 0,-10-21 139,-8-12 1,-3-10-238,-5-5 0,-4 1 0,-6-6 0,-2-1 57,-8-7 0,-1-9-600,-6-11 0,4-9 357,19 40 1,2-2-1,-2-5 1,1-1-239,0-6 0,0-1 0,-1-3 0,1-2 51,0-5 0,0 0 0,3 10 0,0 3 21,0 3 0,1 3 41,-11-24 282,1 40 1,4 46-18,2 29 1,3 18 37,6 8 0,3 19-83,2 20 1,5-48-1,0 1-16,-1 5 1,2 0 0,1-1 0,2 0 36,1 3 1,2-1 0,2 0-1,2 0-47,0 3 1,1 0 0,3-6-1,0-1-75,2 1 0,0-1 0,1-2 0,2-2 32,0-1 1,0 0-1,1-3 1,-1 0 130,1 0 0,-1-1 0,12 32-207,-6-4 0,-3-14 45,-1-8 1,-1-10-174,1-9 169,-4-13-206,-1-6 180,-3-17 534,-6-15 1,-8-19-271,-9-13 1,-7-5-155,-3-2 1,-2-5-61,-3-9 0,1-5-31,-3-2 0,1-9-2,11 39 1,0-2 0,-2-5 0,0-2-221,-4-7 0,0-3 0,-2-7 0,1-2 0,-3-7 0,0-2 0,1 0 0,2-1 0,1-4 0,2 1 0,3 14 0,1 3-21,4 6 1,1 4-141,-6-30 830,-6 42 1,3 47-235,-4 26 0,8 20-59,7 7 0,6 24-28,6 19 1,1-40 0,1 2-173,2 6 1,1 2-1,2 0 1,1 0 138,2 5 1,1 0 0,0-2 0,2 1-11,1 3 1,2 0 0,2-7 0,1-2-85,3 1 0,1-2 1,0-4-1,1-1 39,0-4 1,0-2 0,0 2-1,0 0 92,-2-3 0,1-1 0,-1-1 0,1-2-271,27 34 1,-6-10-86,-6-11 199,-10-7-61,-5-13-45,-7-12 1055,-6-11-628,-4-14 1,-12-19 220,-6-10 1,-4-10-139,-3-3 0,-3-3-174,-2-5 0,-2-4-69,0-8 1,-6-10-105,-2-4 0,-6-9-334,-1-5 0,15 38 0,-1-3 144,0-6 0,1-3 1,-1-5-1,2 0 124,0-5 1,2 0 0,1 10-1,3 2-472,-8-35-6,10 36 944,3 37-321,8 35 1,3 22-166,6 12 1,7 11 87,1 8 1,5 8 27,3 8 0,1 4-204,3 2 1,5 4 190,3-7 0,3 5 329,6-10 0,-1 5-313,1 0 0,-3 2 74,-4-4 1,-2-7 20,-5-14 51,-5-10-146,8-8-149,-14-23 629,3-6-494,-8-26 0,-7-12 466,-4-11 1,-3-4-410,-3 0 1,-3-9 77,-5-3 1,-1-8-111,-3-7 0,-1-6-236,-2-13 0,8 36 1,0-3 155,-1-5 0,-1-3 0,-1-6 1,0-2-217,0-4 0,0-1 0,2-4 0,0-1 0,1-3 0,1 0 0,2 4 0,1 2 0,1 7 0,1 3 0,0 11 0,2 5-330,1-19 239,0 29 442,0 20 19,0 26 214,0 25 0,3 10-322,2 18 1,5 10 63,4 14 1,-2-33 0,0 3 95,3 10 0,1 3 0,2-2 0,1 2-104,1 6 1,1 1 0,0 1-1,0 1 9,0 2 0,0 1 1,2-4-1,0 1-35,1-1 0,0-1 0,-2-13 1,1-4 86,-2-8 1,1-4 16,17 22-77,0-21-27,-5-16-304,-6-10 419,-7-13 330,-10-23 1,-4-17-96,-5-16 1,-5-14-200,-4-5 1,-4-10-181,-6-14 1,8 41 0,-2-2-264,-1-6 0,-2-3 0,-1-11 0,-1-2 131,-3-12 0,-2-2 1,7 25-1,1 0 1,0-3-50,-3-5 0,1-3 0,0 0 0,2-2 0,1-1 0,1 0 0,0-3 0,0-1 0,2 0 0,2 3 0,0 0 0,2 0-33,1 1 0,1-1 1,1 4-1,-1-19 0,1 5-295,2 14 0,0 7-492,0-19 815,0 57 0,-3 48 386,-2 23 1,2 21-58,0 10 1,3 27-34,1-37 1,1 4-1,2 3 1,1 2-63,2 8 1,1 3 0,3 4-1,1 1 102,2 5 0,1 1 0,-3-27 1,1 2-1,1 0-121,3 2 0,0 1 1,2 0-1,-1-2 0,1 0 1,2 1 54,0 2 0,1 1 0,1-1 0,0-3 0,0-1 0,1 0-188,1-1 0,0-1 0,1-1 0,9 22 0,1-3 10,0-8 1,-1-5-1,-9-17 1,-3-6-15,11 17-186,-9-25-322,3-12 418,-8-18 672,-3 1 1,-12-36-1,-10-15 1,-4-12-1,-10-12 1,-4-14-175,-8-16 0,15 39 0,1-2-72,-3-6 1,0-3 0,1-2 0,-1-3-263,-2-6 0,0-3 0,-3-10 0,0-4-147,6 26 0,0-3 0,1-1 0,0-9 0,0-2 0,1-3 0,1-8 0,0-4 0,2 1 0,2 3 0,1 0 0,3 0 0,0-3 0,2 0 0,2 2 0,0 8 0,2 2 0,0 1-33,2 6 0,0 2 1,1 3-1,0-18 0,1 7-295,1 20 0,0 7-492,0-10 1194,-2 49 0,-3 83 10,0 24 0,0-31 0,1 3-88,-1-5 0,2 2 0,1 9 0,2 3-198,1 7 1,2 2-1,2 8 1,2 2 136,1 5 0,2 2 0,-4-28 1,2 0-1,-1 2-116,3 6 0,0 1 1,1 1-1,1 6 0,0 1 1,2 1-15,0 5 1,2 1 0,0-1 0,2-1-1,0 0 1,1-2 24,0-5 0,1-1 1,0-2-1,-1-4 1,-1-2-1,1-1-132,-1-6 1,-1-1 0,0-2 0,6 22 0,-1-5 356,-6-12 0,-1-3 0,-5-8 0,-1-5-246,5 22 249,-6-17 515,-6-8 274,-11-26-492,3-3 1,-12-25-1,4-12 1,-7-16-1,-3-19 1,-4-23-165,-1-20 1,11 36 0,-1-2-232,1-7 1,0-2 0,-1-8-1,0-1-331,-2-4 1,1-3 0,-1-6 0,0-4 70,5 28 0,-1-2 0,2-1 0,-1-6 0,1-3 0,1 0 0,1-7 0,1 0 0,1-1 0,1 4 0,0 0 0,2 1-33,1 5 0,1 0 1,1 4-1,2-20 0,2 6-295,0 18 0,1 7 0,2-18 0,-1 78 49,-6 36 1,-3 20 487,-2 6 0,-1 20-49,2 16 0,1-38 0,0 3 50,2 8 0,0 2 0,0 4 1,0 1 137,2 8 0,1 1 0,0 4 0,2 2-24,2 1 0,2 1 1,2 6-1,2 1-245,-2-32 1,3 0 0,-1 1 0,1 6-1,1 0 1,0 2 135,3 4 1,1 2 0,0 0-1,0 4 1,2 0 0,-1 0-182,2 0 1,1 0 0,0-2 0,0-1-1,1-2 1,1-1 50,-1-8 0,2-2 1,-2-1-1,6 25 1,-2-3 15,-4-13 1,-3-4 0,-4-10-1,-2-3 1046,5 29-511,-2-18-328,-9-23 223,-1-19 532,-3-10-919,-1-23 0,-2-25 511,1-15 1,-2-19-1,-2-4 1,-3-16-165,-5-15 1,5 41 0,-2-2-489,-1-5 0,0-2 0,0-6 0,0-2 137,-2-4 0,1-1 0,1-5 0,-1-3-173,0-7 0,-1-2 1,5 26-1,0-1 0,-1-2 33,1-4 0,-1-1 0,1 0 0,1-1 0,1-1 0,1 1 0,0 1 0,0 1 0,1 0 0,3 4 0,0 0 0,1 1-82,3-30 0,0 5 0,3 14 0,0 5-246,-1 20 0,0 5-267,6-13 916,-7 65 282,-4 48 1,-3 6-346,0 22 1,-2 9 92,-1 12 1,2-40 0,0 1 1,1 9 1,0 2 0,0 5 0,0 2-141,0 8 1,0 1 0,3 8 0,2 3-75,-1-28 1,0 2 0,2 1-1,2 2 1,1 2 0,1 0-60,3 7 1,2 2 0,0 0-1,1-1 1,0 0 0,2 0 39,2 1 1,1 1 0,0-2 0,-2-4-1,0-2 1,-1 0-52,-1-4 0,0-2 0,-1-1 1,5 20-1,-1-4-148,-2-13 0,0-4 1,-3-8-1,0-4 257,13 38 1,-4-12-117,-7-12 180,-4-19 905,-9-4 0,-1-28-492,4-6 1,0-37-1,5-17 1,-5-24-1,-5-12 1,-1-17-247,-1 37 1,0-2 0,-1-7 0,-1-1-189,0-9 0,-1-2 0,0-6 0,0-2-63,-1-9 0,1-2 0,-2-2 0,0-2-158,2 27 0,-1-1 0,1 0 0,1-3 0,0 0 0,0-1 0,1-3 0,0-2 0,1 0 0,0-1 0,2 0 0,0 0 0,0-3 0,2 0 0,-1 1 0,1 10 0,-1 1 0,1 2-33,2 1 0,0 2 1,-1 2-1,0-17 0,-1 3-131,-1 11 0,-2 4 0,-8-27-164,-9 39 0,-15 35 0,-14 32 0,-8 16 0,-2 17 0,-4 12 628,2 15 1,26-33 0,0 1 108,-1 4 1,0 2 0,2 3 0,2 2-45,2 3 1,2 1-1,0 5 1,1 1-70,1 2 1,1 2-1,1 3 1,1 1 112,-1 5 1,2 2 0,3 5 0,3 2-74,2 7 0,1 3 0,6-27 0,1 1 0,1 2-293,2 5 1,1 2 0,2 0 0,1-2 0,2 0 0,2 1 118,3 3 1,2 0-1,0-1 1,0-3-1,0 0 1,2 0-141,1-2 0,1-1 1,-1 0-1,6 25 1,-2-2-79,0-10 0,-1-4 0,-4-18 0,-1-5-33,11 26 611,-6-26-448,0-22 925,2-13-994,3-8 650,7-11 1,-3-24-1,-3-10 1,-3-10-1,-11-2 1,-2-13-1,0-8 1,-2-15-165,-1-9 1,-5 37 0,0-2-437,-1-5 0,0-1 0,0-8 0,-1-3 100,0-3 1,0-1 0,0-11-1,-1-2-188,0-5 0,0-1 1,-1 22-1,0-1 0,0-1 33,0-7 0,-1-2 0,1-1 0,0-3 0,0-2 0,1 0 0,0-1 0,1-1 0,1 1 0,0-1 0,1 1 0,1 1 0,0 5 0,0 0 0,0 2 0,2 6 0,0 1 0,0 2-82,2-28 0,0 5 0,-1 18 0,0 6-246,-3 17 0,-1 6 769,-6-13 120,-13 48 0,-10 24-258,-6 12 0,0 9-11,10 6 0,-7 17 30,2 16 1,-2 21-114,17-38 1,0 4 0,2 8 0,1 3 53,1 8 0,1 3 1,2 9-1,1 4-91,2-25 1,0 2 0,2 1 0,1 7 0,2 2 0,1 1-40,1 5 1,1 1 0,2 1 0,3 4 0,2 2 0,1-1-134,3 2 0,2 0 0,1 0 0,0-2 0,1 0 0,1-2 0,0 0 0,0-1 0,1-2 0,-2-9 0,1-1 0,0-3-82,7 23 0,-2-6 0,-4-16 0,-1-8-168,12 20 740,-12-27 617,-11-26-1027,-3-21 1067,-3-7-492,9-33 1,-4 2-1,3-26 1,-7-9-1,-2-14 1,-3-22-247,0 41 1,0-3 0,0-9 0,0-1-1,1-6 1,-2-2 0,0-6 0,0-3-443,0-7 0,0-3 1,0 24-1,0-2 0,0-1 105,1-6 0,0-1 0,0-1 0,2-7 0,0-1 0,1-1-72,1-3 0,0-1 0,0-1 0,2-3 0,0 0 0,1-1 41,0 22 0,-1 0 0,2-1 0,0 1 0,1-1 0,1 0 0,0 1 0,2 0-18,1 0 1,1 0-1,1 1 1,0 1-1,4-20 1,0 0-1,2 3-23,-1 8 0,1 1 0,-1 3 0,-2 9 0,-2 2 0,-1 3-328,3-19 0,-3 6 0,-3 16 0,-5 8 0,-7 5 0,-19 45 868,-9 33 0,-8 24 113,0 10 0,-3 20-349,16-31 0,0 3 0,1 7 0,2 4 105,-3 10 1,3 2 0,1 11 0,2 3-83,7-26 1,0 1 0,2 2 0,0 5 0,2 0 0,0 1-1,0 3 1,2-1 0,0 2 0,1 2 0,2 1 0,0 1-69,0 2 1,1 1 0,1 0 0,2 1 0,1-1 0,2-1-99,2-1 1,1-1-1,1-2 1,0-3-1,1-1 1,2-3-244,6 25 0,2-4 0,2-3 0,1-3 0,-1-4 0,1-4 0,-2-15 0,-1-3-246,-3-9 0,-3-4-165,4 20 1487,-9-20-934,-10-27 1087,0-9 0,-3-10-492,-8-22 1,2-6-1,-5-22 1,1-18-1,-1-13 1,-1-20-247,8 42 1,0-2 0,0-12 0,0-2-441,-1-10 1,2-2 0,0-11 0,1-3 30,1 25 0,0-2 0,2 0 0,1-5 0,2 0 0,0-3 0,1-7 0,1-3 0,1 1 0,2-1 0,1 1 0,1 0 0,2-1 0,1 0 0,1 1 0,0 6 0,1 0 0,-1 2-33,1 4 0,0 1 1,-1 3-1,4-16 0,-1 5-295,-2 14 0,-2 6-492,2-20 649,-7 53 1,-11 44 431,-3 25 0,-3 23-83,-1 10 0,4-18 1,-1 3 205,0 12 1,-1 4 0,-1 9 0,-1 4-166,0 11 1,0 4 0,5-28-1,0 2 1,2 2 31,-1 4 1,1 1 0,1 2 0,1 5 0,1 2 0,1 2-94,0 4 1,2 2 0,1-1 0,3 0 0,0-1 0,3 1-1,1 4 0,1 0 0,2 0 1,-1-3-1,2 0 0,1-2-96,0-1 1,1 0 0,1-2 0,-1-7 0,0-1-1,2-3 26,-1-6 0,1-2 0,-1-3 0,3 16 0,-2-6 15,-3-16 1,-2-5-3,2 29 632,-17-27 73,-5-26 341,-7-12-492,-2-24 1,-4-33-1,-2-19 1,1-22-165,3-9 0,11 35 0,0-3-82,0-6 1,0-1 0,1-5 0,2-1-1,0-7 1,0-2 0,1-6 0,0-2-443,1-7 0,-1-4 1,2 21-1,0-3 0,0-2 33,0-8 0,0-3 0,1-1 0,0-5 0,1 0 0,1-3 41,1 20 0,0-2 0,0-1 0,2 1 0,-1 0 0,1 0 0,0 1 0,2-1 0,1 0 0,1-1 0,1 1 0,0 2 0,1 3 0,1 0 0,0 2 0,1 0-41,5-19 0,2 1 0,0 4 0,-4 13 0,0 4 0,0 2-328,6-17 0,-2 6 0,-6 20 0,-4 7-492,-6 0 492,-24 40 0,-7 27 983,-7 15 1,5 5-1,11 5 1,-1 14-1,3 16 1,4 20-247,7-37 1,2 3 0,0 11 0,0 4-1,0 8 1,1 3 0,1 11 0,0 2-83,1-27 1,0 1 0,1 1 0,0 7 0,0 1 0,1 2-155,1 6 0,0 1 1,2 2-1,1 7 0,2 2 1,2 0-10,-1-20 1,2-1 0,1 1 0,0 0 0,1 0 0,1 0 0,1-1 0,1 0-165,8 19 0,1 0 0,0-2 0,-1-5 0,-1-1 0,1-2 1,-1-5 1,0-2 0,0-3 0,8 23 0,-1-6-330,-5-20 0,-1-6 141,-4-11 0,-3-5 510,2 13 824,-21-20-434,-2-14-58,-16-16 1,-2-23-1,-3-11 1,0-19-23,5-12 0,-1-19-192,1-14 0,10 33 1,1-2-33,0-6 1,1-3 0,0-7 0,1-2-311,0-5 1,2-3-1,-2-7 1,0-2-100,3 24 0,-1-2 0,1-1 0,1-9 0,0-2 0,1-1 0,-1-7 0,1-2 0,0-1 0,2-5 0,2-2 0,0 0 41,1 22 0,1-1 0,0 0 0,1 1 0,1 0 0,0 0 0,2 0 0,0 0-18,1-1 1,0 1-1,1 0 1,1 1-1,4-17 1,0 2-1,1 1-56,-1 8 0,0 2 1,1 4-1,4-19 0,1 8-295,-4 26 0,-1 6-492,3-12 992,-21 45 1,-8 32 478,-8 14 0,-2 24-265,2 19 1,7-22 0,0 5 14,-1 10 1,0 4-1,1 11 1,0 3-98,1 11 1,1 3 0,3-25-1,1 0 1,1 2-193,-1 6 1,1 0 0,1 2 0,1 4 0,1 2 0,0-1 47,1 2 1,0 1 0,1-1 0,2 2 0,1 0-1,2-1 30,1-3 1,1-1 0,2 0-1,-1-2 1,2 0 0,1-1-84,1-1 1,2-1 0,0-2 0,0-5-1,0-1 1,1-3-68,8 25 1,2-5 0,-5-13 0,1-5-11,-4-17 0,-1-4 0,9 29 337,-11-23 539,-6-15-320,-5-11 561,-3-17-492,3-55 1,-4 3-1,1-42 1,-5 1-165,0-9 1,3 39 0,0-3-83,0-4 1,-1-3 0,2-6 0,0-3-127,-1-7 1,-1-3-1,2-13 1,1-4-284,-1 27 0,0-2 0,0-2 0,2-9 0,0-3 0,1-1 23,1-7 1,0-2-1,1-1 1,-1 22-1,2-1 1,-1 0-1,2 0 18,0-3 0,1-1 0,0 1 0,1 0 0,1 3 0,-1 1 0,1 0 0,1 2-41,4-20 0,0 2 0,1 2 0,-1 10 0,0 2 0,1 5-328,7-16 0,-1 7 0,-5 17 0,-3 8-492,-6-16 492,-18 54 0,-11 28 655,-4 29 1,2 19 163,2 17 1,11-26 0,1 3-83,-1 9 1,1 4 0,0 9 0,1 4-25,1 10 0,0 2 1,0 5-1,2 3-83,3-27 1,-1 3 0,2 0-1,-1 5 1,1 2 0,1 1-117,1 6 0,0 1 1,3 1-1,1 6 0,2 1 1,2 2-65,-2-19 1,1 2-1,1-1 1,2-1-1,4 18 1,2-2-1,1-1-119,3 0 0,1-2 1,0-2-1,-2-11 1,0-3-1,1-3 84,8 25 1,-2-6 0,-4-13 0,-3-4-25,-5-11 0,-2-4 0,2 30-97,-4-24-19,-7-15 1200,-3-6 0,-7-17-492,-1-4 1,-8-36-1,2-14 1,-2-16-1,2-8 1,-1-21-165,-2-17 1,8 35 0,0-4-83,-2-7 1,0-2 0,1-7 0,-1-1-467,0-8 0,1-2 1,0-8-1,1-2 57,3 25 0,1 0 0,0-3 0,0-9 0,2-2 0,0-4 23,-1-10 1,1-4-1,3 0 1,1 24-1,1 1 1,1-2-1,1 0 18,0-6 0,2-1 0,0 0 0,2 1 0,0 4 0,0 0 0,2 1 0,1 0-18,0 1 1,2 1-1,0 0 1,0 2-1,1-13 1,0 2-1,0 2-187,0 11 0,0 1 0,-1 6-164,1-9 0,-4 8-492,-2-22 0,-20 64 632,-10 26 0,-10 33 469,1 16 1,-2 19 184,4 11 1,15-32 0,0 3-58,0 8 1,0 3 0,1 6 0,1 3-1,0 9 1,2 4 0,1 11 0,0 3-83,3-23 1,0 1 0,1 2 0,2 3 0,1 1 0,0 2-107,1 8 0,1 1 0,1 2 1,2-21-1,1 1 0,1 0 0,1 1-104,2 5 0,0 0 0,1 0 0,2 0 0,1-3 0,1 1 0,1-1 1,1-1-69,1 0 0,1 0 0,1-2 1,0-2-1,3 13 0,0-3 0,-1-2 7,0-8 0,-1-2 0,-1-4 0,6 17 0,0-5-36,-3-17 0,-2-3 0,12 35 222,-12-30-206,-4-15 773,-12-5 338,1-23-492,-4-2 1,-11-56-1,-4-17 1,-3-23-165,1-2 1,8 31 0,0-3-83,-1-6 1,-1-2 0,0-11 0,0-4-42,0-4 1,1-3 0,1-8 0,0-2-402,0-3 0,1-3 1,3 24-1,0-3 0,1-2 33,0-6 0,-1-3 0,2-1 0,0-7 0,2-1 0,0-2 41,0 21 0,2 0 0,-1-1 0,2 1 0,0 1 0,0 0 0,2 1 0,0 0-41,3-20 0,1 2 0,1 1 0,-1 6 0,1 2 0,1 2-33,1 6 0,0 2 1,1 3-1,1-18 0,0 8-295,-2 20 0,-3 8-492,4-19 0,-16 48 701,0 18 1266,-7 6-492,4 25 1,2 13-89,1 34 1,1 26-232,1-37 1,0 4 0,1 11-1,0 4 24,0 11 1,0 3-1,1-24 1,1 2 0,1 0-34,0 5 1,0 0 0,1 2 0,2 6 0,1 1 0,1 1-328,1 0 0,2 1 0,1 0 0,2 5 0,1 0 0,2 0 0,1 4 0,2 0 0,0-1 0,1-4 0,1-1 0,0-1 0,0-8 0,-1-2 0,1-2 0,-1-10 0,0-3 0,0-3-82,7 6 0,-1-6 0,-6-10 0,-1-5 69,7 15 88,-13-18-63,-6-16 1135,-7-16-492,0-2 1,-14-49-1,-3-13 1,-6-21-1,4-4 1,-2-18-247,9 40 1,0-2 0,0-8 0,0-3-246,-1-7 1,0-2 0,-1-11 0,1-2-161,0-4 1,2-4 0,4 24 0,0-2 0,1-2-5,1-3 0,0-3 0,1 0 0,1-4 0,0-1 0,2-1 0,0-4 0,1-2 0,1 1 0,0 2 0,1 0 0,1 2 0,0 2 0,2 2 0,-1 1 0,0 9 0,0 2 0,1 3-328,1-18 0,-1 7 0,1 16 0,-4 8-492,-12-15 1306,-6 53 169,-12 23 1,-2 30-1,1 4 1,5 19-147,5 9 0,0 24-100,10-32 1,-1 4 0,0 11 0,1 4-50,2 11 1,0 4-1,3-24 1,-1 2 0,2 1-268,1 3 1,0 2 0,1 1 0,1 5 0,-1 1-1,2 1 124,0 4 1,1 1 0,2 1 0,1 3-1,2 0 1,2 0-147,2 0 0,1 1 0,1-2 0,0-3 0,2 0 1,0-3 55,-1-7 1,2-2-1,-1-1 1,-1-6 0,0-1-1,0-2-87,5 21 1,0-4-1,-4-16 1,-1-6-79,10 28 154,-8-25 62,-9-18 166,-4-12 803,-9-11-492,-2-9 1,-6-26-1,2-9 1,-1-11-1,1-10 1,-1-15-1,-2-13 1,1-14-247,7 34 1,0-1 0,-1-6 0,1-2-492,0-5 0,0-3 0,0-6 0,-1-2 68,0-8 1,0-1 0,1-5 0,2-2 13,0 25 0,1-1 0,1-2 0,0-2 0,2-2 0,0-1 0,0-5 0,1-2 0,1 0 0,1-3 0,2-1 0,0-1 0,2-4 0,0 0 0,1 0 0,1 3 0,0 0 0,1 0 0,0-1 0,2 1 0,0-1 0,1 1 0,2 1 0,0-1 0,2 0 0,1 0 0,0 0 0,1 3 0,1-1 0,0 2 0,2 1 0,1 2 0,-1 0 0,-2 8 0,-1 2 0,0 1-33,-1 3 0,-1 1 1,1 1-1,7-25 0,0 1-49,0 5 0,0 2 0,-3 6 0,-1 2 46,-1 5 0,-2 2 0,-5 11 1,-2 1 528,-1-42 1,-6 12 161,-10 11 1,-6 7-81,-11 8 1,-4 6 0,-2 3 0,-4 6 79,0 1 1,-1 13-1,-3 9 1,-10 12-1,-9 9 1,-13 21-362,-10 20 1,32-12 0,0 5-44,-4 7 1,0 4 0,-4 5 0,0 4-168,-6 8 1,1 2 0,-2 8 0,0 2-85,17-20 0,0 1 0,0 2 0,0 5 0,1 1 0,-1 1 0,-4 4 0,1 1 0,0 1 0,5-1 0,1 0 0,1 2 0,-2 3 0,1 0 0,1 1 0,3-3 0,0 1 0,2-1 0,2 1 0,1 1 0,1-2 0,3-8 0,1-1 0,2-2-328,-6 24 0,2-6 0,5-18 0,0-7 746,-22 16 1,22-64 236,4-29 1,14-22-1,12-5 1,7-17-165,10-14 1,-8 33 0,1-3-83,4-10 1,2-1 0,1-4 0,1-1-1,1-8 1,1-2 0,5-6 0,1-2-50,3-7 1,3-4-1,-9 26 1,1-2 0,2-1-312,4-8 0,1-1 1,3 0-1,1-1 1,1 0-1,2-1-8,-9 17 0,1-1 0,1 0 0,1 0 0,2-1 0,1 0 0,1 1 0,0-2 0,2-2 0,0-1 0,0 1 0,1-1 0,0 2 0,1-1 0,1 1 0,0 1-18,-1 1 1,2 1-1,-1 1 1,0 0-1,12-17 1,0 1-1,0 4-23,-4 8 0,1 2 0,-2 2 0,-7 7 0,-2 2 0,-1 2-328,14-15 0,-5 4 0,-8 10 0,-7 5 0,-3-13 0,-37 31 724,-27 30 0,-20 20 95,-9 22 1,22-9 0,-3 4-103,-7 8 0,-1 4 0,-8 6 0,0 5 20,-2 7 1,0 4 0,-7 7 0,1 4-83,20-24 1,-1 2 0,1 2 0,0 5 0,-1 1 0,1 2-176,-1 1 1,0 2-1,0 2 1,0 5-1,0 3 1,1 1-59,-4 5 0,0 2 0,2 2 1,11-17-1,2 1 0,0 1 1,1 2 43,0 3 0,1 2 0,1 0 0,1 1 0,1 2 0,0 1 0,1 1 0,2 0-97,2 0 0,1 1 0,2 0 0,1 0 0,1-2 0,2 1 0,1 0 0,2 0 0,2 1 0,2 0 0,1-1 0,0-1 0,1-5 0,0-1 0,1-1 0,0-1-41,1 19 0,1-2 0,0-3 0,0-13 0,0-3 0,1-4-268,-1 12 1,0-7 922,1-19 1,-3-7 491,-10 6-492,8-40 1,0-33-1,12-16 1,4-24-165,5-14 1,-3 24 0,3-4-83,2-7 1,0-3 0,4-10 0,0-4-50,4-10 1,1-3-1,-4 22 1,1-2 0,1 0-34,2-6 1,1 0 0,1-2 0,2-4 0,1-1 0,1-1-289,1-2 0,2 0 0,1-2 0,-5 15 0,1-1 1,2-1-1,0-1 2,2-6 0,2-1 0,0-1 0,2-1 0,2-3 0,2-1 0,0 0 0,2-1 13,-7 16 1,0-1 0,2 1 0,-1-1-1,1 2 1,8-17 0,1 0 0,0 1-1,1 2-13,-1 4 0,1 1 0,0 2 0,-1 1 0,-4 5 0,0 2 0,0 0 0,0 2-41,12-16 0,0 1 0,-4 3 0,-8 13 0,-2 2 0,-3 3-82,7-13 0,-5 5 0,-12 16 0,-7 5-738,-9-13 492,-19 23 0,-26 20 409,-15 17 1,-13 14 373,-5 17 1,-6 23-47,30-18 1,0 3 0,-3 8 0,-1 4-1,-3 5 1,0 3 0,-4 8 0,0 3-50,-3 6 1,0 4-1,18-21 1,-1 1 0,0 2-34,-4 6 1,0 1 0,1 2 0,-3 7 0,0 1 0,1 2-305,-3 4 1,1 2-1,1 1 1,10-17-1,1 1 1,1 1-1,1 0 27,0 3 1,2 0 0,0 0 0,1 1-1,-1 2 1,1 1 0,1 0 0,1 1 58,0 2 0,2 1 0,0 0 0,2 1 0,1-3 0,2 0 0,0 0 0,2 0-43,1-4 0,2 1 0,1-1 0,0-1 1,-1 18-1,1-2 0,1-2-79,3-11 1,0-2-1,1-4 1,-4 19-1,0-7 319,1-19 1,-2-7 840,-11 20 0,10-47 0,5-28-492,29-42 1,3-7-165,21-32 1,-21 34 0,0-2-83,2-10 1,1-2 0,4-7 0,0-3-1,7-10 1,2-3 0,1-7 0,0-4-354,-8 26 0,0-3 0,0 0 0,2-6 0,0-1 0,1-2-33,2-6 1,1-2-1,2-1 1,-9 19-1,1 0 1,1-1-1,0-1 18,2-7 0,1-1 0,0 0 0,1-1 0,1 0 0,2 0 0,0-1 0,0 1 0,0-3 0,1 0 0,1-1 0,0 2 0,2 0 0,0 0 0,1 0 0,0 1 0,-1 1 0,1 0 0,0 0 0,1 3 0,-4 5 0,1 2 0,0 0 0,-1 2-41,11-18 0,0 1 0,-2 3 0,-5 12 0,-2 3 0,-1 2-328,12-17 0,-6 5 0,-11 15 0,-6 6 882,-4-12 0,-37 39-14,-21 26 0,-13 21-296,-8 17 0,-10 17-38,25-19 0,-2 3 1,-6 5-1,-1 2 168,-5 6 0,0 3 1,-8 4-1,0 3-184,-4 7 0,0 4 0,-3 3 0,1 2 98,18-20 1,-1 2 0,0 2 0,-2 5-1,1 2 1,-1 3-144,-5 4 0,0 3 0,1 2 0,10-14 0,1 2 0,0 2 0,0 0-104,-2 6 0,0 2 0,0 0 0,2 1 0,0-1 0,2 0 0,0 1 0,1 1 0,0 3 0,2 1 0,0 0 0,2-1 0,1-2 0,2-1 0,0 0 0,2 0 0,0-1 0,1 1 0,2-1 0,0-1 0,3-5 0,1 0 0,0-1 0,0-1-41,-5 19 0,-1-1 0,1-4 0,4-11 0,0-2 0,-1-3 47,-8 22 1,0-5-1,3-16 1,1-7 443,1-12 1,1-5 0,-20 22 655,10-29 0,5-11-492,-5-13 1,16-23-1,6-12 1,17-26-1,18-17 1,11-31-247,-13 35 1,1-4 0,3-12 0,0-4-133,1-11 1,1-3-1,-5 28 1,0 0-1,1-2-224,2-4 1,2-2 0,0-1-1,0-2 1,1-1 0,1-1-54,1-3 0,0-1 0,2-2 0,3-4 0,1-2 0,1-1 41,-7 18 0,1 0 0,0-1 0,0 1 0,1 2 0,0 1 0,1 0 0,-1 0-18,2-3 1,1 1-1,-1 0 1,1 0-1,7-18 1,1 1-1,0 0-23,1 4 0,0 0 0,-1 2 0,-3 7 0,-1 1 0,-1 2-33,-2 7 0,0 2 1,-3 2-1,5-11 0,-4 6-295,-10 14 0,-4 6-492,2-15 1475,-18 35 1,-14 30-405,-10 17 0,-8 17 4,-6 19 1,-18 22 68,21-28 0,-1 4 1,-3 5-1,1 2 85,-4 7 1,1 4 0,-4 6 0,1 3-145,-2 7 0,-1 2 1,15-25-1,0 1 1,0 2 0,-1 5 0,1 2 0,0 1 0,1 3 0,1 0 0,1 3-124,-2 6 1,1 2-1,0 1 1,3 2 0,0 0-1,1 2-20,8-21 1,0 0 0,0 1-1,1-2 1,-4 21 0,1-2-1,1 0-35,1-3 0,2-1 0,0-3 0,3-12 0,1-2 0,1-3-30,-2 20 1,2-5-1,1-16 1,1-4 508,-5 26 543,-4-26-445,0-33 483,-3-16-492,5-16 1,4-27-214,7-18 0,3-19-236,4-14 1,1 32 0,2-2 202,2-7 1,0-1 0,2-7 0,0-3-279,3-1 0,0-2 0,1-7 1,0-2-165,2-4 0,1-1 1,-4 21-1,1-1 0,0 0 33,2-3 0,1-1 0,1-1 0,1-4 0,1-2 0,2 0 0,1-3 0,2 0 0,1 0 0,0-3 0,0 1 0,1-1 0,1-3 0,1 0 0,0 1 0,0 1 0,1 1 0,0 1 0,-1 2 0,1 1 0,-1 2 0,-1 6 0,-1 1 0,-1 3-82,6-20 0,-3 5 0,-3 13 0,-3 4-82,-5 13 0,-3 5 0,-2-18-164,-24 36 0,-8 18 178,-16 20 0,3 7 805,-2 10 1,-5 13-1,0 16 1,-15 21-247,23-28 1,0 4 0,-3 8 0,2 3-1,-2 8 1,1 3 0,-3 8 0,1 2-50,0 4 1,0 2-1,12-27 1,1 0 0,-1 1-225,2 1 0,-1-1 0,2 2 0,-2 3 1,1 2-1,0 0 51,1 4 1,1 1-1,-1 1 1,1 1-1,-1 2 1,1-1-57,1 1 1,0 0 0,0 0 0,2-1-1,1 0 1,1-1-40,2-4 0,1-1 0,1-1 0,1-4 0,0-1 1,1 0 23,-3 25 0,0-4 1,1-12-1,-1-5 173,1-15 0,0-5-23,-12 28 629,-1-40-242,-3-20 2,2-10 1,6-31-68,10-11 1,2-17-365,7-10 0,2-20-70,3-20 1,0 40 0,1-3 218,4-6 0,2-2 0,2-10 0,2-1-378,1-8 1,2-1 0,-5 26-1,0-1 1,1-1 4,0-2 0,0-1 0,0 0 0,3-5 0,2-1 0,-1-1 0,3-6 0,0 0 0,1-1 0,1-1 0,2 0 0,0 0 0,2 1 0,0 0 0,1 0 0,0 3 0,-1 0 0,1 2 0,-1 7 0,0 1 0,-1 2 0,-1 4 0,-1 1 0,1 1-82,12-25 0,-2 4 0,-7 16 0,-4 4-738,6-28 1111,-13 35-42,-21 47 1,-16 36 219,-9 19 0,-11 24-191,-1 12 0,14-33 1,0 3 100,-4 6 1,1 2 0,-2 7 0,1 2-115,2 6 1,-1 2 0,-1 5 0,1 1 40,1 4 0,1 2 0,8-24 0,-1 2 1,0 1-144,-2 7 0,1 1 1,0 2-1,1 0 0,1 1 1,1 1-164,0 6 0,0 2 0,1 0 0,1-1 0,0 0 0,1 0 0,0 1 0,1 0 0,0-2 0,1-2 0,0-1 0,0 0-33,1-3 0,0-1 1,1-2-1,-4 20 0,0-5-49,4-14 0,-1-5 0,1-15 0,-1-5-486,-9 22 1715,0-25-108,-7-24-384,-5-18 1,1-23-1,1-15 1,9-16-1,8-10 1,6-18-325,5-18 1,3 38 0,1-3 77,1-8 1,1-3 0,3-3 0,2-2-174,3-8 1,2-2 0,2-5-1,2-1-236,-5 25 0,0-1 0,2 0 0,0-6 0,2-2 0,0-1 0,4-6 0,0-2 0,2 0 0,1 1 0,0-1 0,2 0 0,4-4 0,2 0 0,0 0 0,-1 2 0,1 1 0,0 1 0,3 0 0,0 1 0,1 0 0,-3 3 0,1 1 0,0 1-33,1 3 0,0 0 1,0 4-1,9-20 0,-3 4-295,-4 14 0,-3 4 0,-7 15 0,-5 6 625,-3-10 1,-31 42-84,-20 26 1,-10 20-40,0 9 0,-3 15 159,-2 17 0,21-31 1,-1 2 70,-5 9 0,-1 3 1,2 6-1,-1 2-88,-1 7 0,-1 3 0,0 8 1,0 3-10,10-22 1,1 2 0,-1 0 0,1 2 0,0 1 0,0 1-115,-1 6 0,-1 2 1,1 0-1,1 5 0,0 2 1,1 1-195,-1 7 0,0 2 0,1 1 0,0 2 0,2 2 0,0 0 23,4-21 1,0 0-1,1 1 1,1-1-1,-1 19 1,1 0-1,1-2-23,3-1 0,1 0 0,0-3 0,2-7 0,-1-2 0,1-1 90,0-6 0,1-2 1,-2-2-1,-4 21 0,-2-7-107,-1-13 1,-1-6 0,-21 25 344,0-35 819,0-21-277,-4-20-215,5-10 1,-3-26-1,9-16 1,6-17-1,9-11 1,4-11-441,5-18 0,5 39 1,0-1 193,2-3 1,0-3 0,3-10 0,2-2-50,0-6 1,1-2-1,3-4 1,1-1-394,2-9 0,2-1 1,-4 27-1,2 0 0,0-2 33,2-4 0,1 0 0,1-2 0,3-3 0,1-2 0,1 1 7,3-5 1,1 1 0,0 0 0,-1 5 0,1 0 0,0 1-8,0 2 0,0 0 0,1 2 0,-2 6 0,0 2 0,0 1 4,10-26 1,1 5-1,-6 14 1,-1 5-56,-4 15 0,-2 5 744,4-19-470,-23 54 0,-23 30 6,-11 23 1,-6 15-75,-3 7 0,0 14 243,-3 17 0,21-38 1,1 3-81,1 2 0,0 3 0,-1 7 0,0 2 91,0 3 1,-1 2 0,-1 6 0,0 3-229,-1 7 1,1 3 0,7-26 0,2 1 0,-1 1-182,1 5 0,1 0 0,0 1 0,1 3 0,1 0 0,1 0 0,0 0 0,2 1 0,0-1 0,0-1 0,2-1 0,-1 1 91,0-2 1,-1 1 0,2-2 0,0-6 0,2 0 0,-1-2-170,-2 24 0,0-4 0,1-13 0,-1-5 236,-1-17 1,-1-4 426,-6 30 103,-15-28 459,9-22-46,-13-14-446,15-21 1,-1-19-1,8-14 1,2-16-1,3-6 1,1-18-521,1-15 0,3 41 1,1-2 7,0-5 0,2-2 0,0-4 1,2-3-28,0-6 1,1-2 0,1-8 0,1-1-150,1-6 0,3-2 1,-3 27-1,2-1 0,1 0 33,1-2 0,0 0 0,2-1 0,2 0 0,0-1 0,1 0 0,3-2 0,0 0 0,0 1 0,0 3 0,-1 0 0,0 2-33,0 3 0,-1 0 1,0 3-1,5-20 0,-2 6-295,-5 16 0,-1 6 99,5-25 1,-18 44 627,-10 38 1,-9 22-183,-4 24 1,-4 9 100,-7 15 1,-6 15-67,17-39 1,-1 1 0,-1 6 0,0 1-2,1 3 0,1 1 1,1 3-1,1 2 20,2 2 1,0 1 0,1 3 0,0 1-42,1 2 0,1 0 0,-1 1 0,2 0 125,0-1 0,1 0 0,-2 0 1,0 0-161,1 1 0,0 0 1,0 0-1,1-1-51,0-2 0,2-1 0,1-4 0,2-2-43,0-7 0,2-2 0,0-3 1,0-1 87,-1 43 0,-1-13 139,1-20 168,-2-16 651,5-25-886,-3-11 0,0-32 394,3-11 1,0-16-391,4-1 0,0-13-94,0-13 0,0-11-196,0-10 1,1-1 90,0 44 0,1 1 1,-1-2-1,1 0-29,0-1 0,1-2 1,1-5-1,0-1 5,0-5 1,-1 0 0,3 0 0,0 1-125,0-1 0,0 0 0,1 4 0,0 1 110,0 2 1,0 3 0,-1 6 0,-1 3-189,4-38 409,-4 30 0,-8 38-132,-6 32 0,-7 14 216,-3 15 0,-2 8-16,0 12 0,-1 8-30,-2 12 1,1 8-13,-3 6 1,0-3-82,0-2 1,1-6-15,1-3 1,4-4 366,-1-1 1,4-9-438,1 0 1,1-4 53,0 1 0,1 4-53,0 0 0,-1-2 11,-2-4 1,1-8-64,-3-9 295,3-11-136,-7 0 158,4-24 448,-6-5-617,4-16 132,2-10 1,5-9-201,5-8 1,4 2-20,-1-5 26,2 4 14,-4 0 113,5 13-429,-1 13 28,-2 46 228,1-13-31,-5 38 170,0-23-159,-1 6 275,-4-10-144,1-2 29,0-10-30,0 1-1,-1-1-80,1 7-159,3-2-54,1 15 211,3-4-42,-1 6 2,1-10 192,0-12-186,0-11 131,0-7 20,-3-9 19,2-5 38,1-4-101,3-6-49,4 6 48,0-5-77,0 5 52,7-6-8,-3 6-125,10-2 116,-6 2-21,5 1 10,-8 3 166,5 1-94,-10 3 50,-19 9-16,4-1-41,-19 13 175,16-6-164,4 2-86,3-3 250,4-3-113,0-20-64,0 8 21,0-18-44,-3 18-15,2-5 7,-6 2 2,3-3 9,0 3 5,-2-3-70,2 6 29,-4-5 1,4 5 6,1 1-1,3 0 0,0 3-6,-1-3 10,1-3 96,0 2-85,0-6 74,0 3-59,0-3-9,-7 0 4,2 0 9,-8-4-25,-1-3 19,-2-5 3,-4-5-10,4-5-12,-1-3 6,2-4-2,-2 0 25,2 3 1,-6-2-28,6 6 14,-3 0-22,4 5 21,-4 5 25,6 2 7,-4 5 2,4 2-32,-2 3 2,3-4-52,0 3 57,7-2-59,-2-1 48,2 3-48,-4-5 0,1 2-10,0-4 35,0 4-1,-1-6-28,1 5 24,0-5 2,0 2-3,-1-2 14,1 5 0,0-5 1,0 6 29,-1-4 5,1 1 45,0 0-63,0-4-23,-1 0 5,4-4 0,1-3 6,3-6-3,0 0-26,3-7 22,-3 9 15,7-3-15,-7 3 5,6 1-1,-5 2 16,2 2-16,0 5 0,1 2-11,0 2 12,2 1-14,-2-4 12,9-3 21,-1-14-21,8-6 9,-2-9 9,4 3 1,-1 4-19,-3 11 8,3 7-24,-7 8 23,7-1-24,0-3 16,8-8 0,2-7-7,2 0 1,-1 4 3,-4 10 0,1 0-3,-1-2 4,-3 2 0,6-16 0,-5 11 0,6-8 0,-4 10 18,0 3 4,4 1 19,7-7-18,4-1 0,4-8 10,-4 4 0,-5 2-29,-3 3 27,1 2-49,10-2 16,4 6-6,0 1 2,6 3-4,-8 0 1,1-3 9,-10 6-1,3-6 0,5 4 2,2 0-2,-2 1 1,7 1 0,-5 0 1,12-2 1,-15 9-63,2 1-9,-4 10 25,2 1 24,3 6 15,-2 4-25,0 1 60,-2 2-28,8-6 1,-1 2 3,5-4 1,-5 1 3,-10 0 10,-2-2-15,8 5 0,3-4-3,9 2 0,-6-1-1,-9 1 0,-1-2 0,-2 0 0,1 2 0,0 1 0,-3-1-11,0 1 0,0 0-2,3 2 1,3 0-1,1 0 0,-3 0-17,-2 0 7,-4-3 0,14 5 6,-3-2-66,3 2 39,0 4-5,-4 2-16,2 10-9,-11 3 66,-14 8 10,-5 10 0,-10 5-31,-3 4 1,-6 1 9,-6-3 1,-4 1 41,-3 8 1,-7 4-231,-5 5 1,-8 8 203,-11 6 1,-2 1-260,26-42 1,0 0 0,-27 40 227,3-1 0,-1-3-18,22-37 1,1-2 0,-18 26 7,0-5 264,14-15-163,4-2 213,16-21 211,9-7-476,30-34 0,3-4 9,18-15 1,2-5 6,7-7 0,3-11-42,4-10 0,-29 32 0,1-1-64,0-3 1,1-1 0,2-4 0,0-1 3,1-3 0,1-2 0,3-3 1,1-1 29,2-1 1,-1 0 0,-2 0 0,-1 1-196,-3 0 0,-2 0 0,0 3 0,0 1 120,-1 1 1,-1 0 0,-3 5-1,-2 1 123,16-33 1,-10 12-54,-21 18 1,-2 12 116,-13 15 1,-14 15 206,-11 13 1,-10 11-191,-6 13 0,-14 18-55,-15 16 1,32-27 0,0 4-82,-2 3 0,0 2 0,-2 3 0,-1 1 82,0 4 1,-1 1-1,-3 9 1,-1 1-29,-3 5 0,0 3 1,-1 7-1,1 1-153,16-24 0,0 0 0,0 0 0,0 0 0,0 1 0,0 0 142,2 0 0,0 1 1,1-1-1,-12 24 0,1-2 25,4-6 1,2-3 0,3-6 0,2-3-104,5-12 0,2-3 0,-18 36 685,6-20-177,10-15-359,18-21 1,21-25 434,16-17 1,12-16-523,4-13 0,6-14 15,1-17 0,-21 31 0,0-2 245,2-5 1,1-2-1,3-4 1,0-1-263,3 0 0,-1 0 1,-1 0-1,-1-1-199,-1 4 0,-1-1 0,1-1 0,0-1 139,1-1 0,-1-1 0,1-2 0,-1 0 39,-2 1 1,-1 1 0,1-2 0,-1 1-51,-1 4 1,-2 1 0,-2 1-1,-1 1-90,-5 2 1,-2 0 0,16-41 139,-7 13 72,-14 17 152,-11 26 0,-27 22 226,-10 14 1,-10 19-304,-5 14 0,-15 17-45,26-18 0,-2 2 0,-3 7 0,-1 2-57,-1 4 1,0 3 0,-2 4 0,0 1 88,-1 3 0,-1 1 0,-2 6 0,-1 3-277,-2 7 0,-1 2 1,17-22-1,0 2 0,1 0 172,-2 3 0,1 1 0,0-1 0,0 0 0,0 1 1,2-1 65,-15 26 0,2-1 0,2-6 0,1-1 37,4-4 1,1-1 0,4-9 0,1-2-86,5-9 0,0-4 0,-17 29 548,21-31-102,4-15-218,5-8 443,12-20-707,22-30 0,3-6-128,15-28 1,-1-8 65,7-12 1,-17 32 0,2 0 203,5-7 1,0 0 0,0 1 0,-1-1-178,2-4 0,0-1 1,2 0-1,0-2-168,2-2 0,1-2 0,2-7 0,0-1 49,5-6 0,0-2 1,-2 3-1,1-1-49,2-1 0,0 1 0,-5 4 0,-1 1 0,-2 4 0,-2 2 0,-6 8 0,-1 1 110,-4 8 1,-2 2 308,2-16-87,-18 29 1,-32 38 404,-14 16 1,-4 18-306,2 14 1,-13 20-135,22-27 0,-1 4 0,-3 6 0,0 3 13,-5 8 1,1 3-1,0 1 1,1 1-12,-3 5 0,0 1 0,1 5 1,0 1-108,-2 3 0,0 3 0,12-26 1,1 2-1,-1 0 71,-2 4 0,0 1 0,2 0 1,2-4-1,1 0 0,1 0-29,2 0 1,0 0-1,0-1 1,-10 22-1,1-2 49,0-6 0,1-2 1,6-10-1,2-3 97,3-9 1,3-2 356,-5 29-214,8-23-496,16-30 0,10-26 699,8-24 1,7-17-548,0-9 0,10-14 94,7-12 0,4-7 177,-20 35 0,0-2 1,0-3-1,0-1-213,-1-2 0,1-2 0,3-4 0,0-2-25,2-4 0,2-1 0,0-4 1,1-2-14,5-8 1,0-3-1,-9 26 1,-1 0-1,2-2-118,1-3 0,1-1 0,0 0 0,-1 0 0,0-1 0,0 1-33,2-1 0,-1 0 1,1 2-1,13-24 0,0 2 34,0 1 1,0 3-1,-5 10 1,-2 3 128,-4 5 0,-2 4 0,-4 8 1,-3 3-178,17-26 673,-19 27-292,-15 29 0,-28 24-142,-9 12 0,-9 17-11,-3 12 1,-9 19-7,20-23 0,-1 4 1,-5 6-1,-1 4 4,-6 6 0,1 1 0,-1 5 0,0 1 47,-1 5 0,-2 1 0,0 5 1,0 1-80,-2 4 1,-1 3-1,15-25 1,-1 0 0,1 2 17,0 1 1,1 1-1,0 0 1,1-2-1,1 0 1,1 0-50,-12 27 1,1-2-1,0-4 1,1-2 52,2-4 0,1-1 1,2-7-1,0-3-117,5-7 0,1-3 0,3-6 0,1-3 183,-11 24 0,1-15 229,1-18 94,6-12 589,-1-14-867,16-14 0,5-20 375,11-11 1,9-16-175,11-10 1,4-18-371,8-18 1,-16 41-1,0-3-140,0-4 1,1-1 0,2-5 0,2-2 144,0 0 1,0-1 0,4-8-1,3-2-149,4-5 0,2-1 1,-11 21-1,2-2 0,0 0 33,3-4 0,0-1 0,2 0 0,0-4 0,2 1 0,0-1 0,1 0 0,1 0 0,1 1 0,-1-1 0,1 0 0,-1 1 0,1 0 0,0 1 0,0 0 0,-1 5 0,0 1 0,0 1-33,-2 4 0,-1 1 1,-1 2-1,8-15 0,-1 5-295,-9 13 0,-3 5 326,8-23 0,-25 43 657,-19 30 1,-12 20-257,-11 20 1,-18 17-227,-16 19 1,28-31 0,-1 4 119,-4 6 1,-1 2 0,-1 5 0,-1 2-88,0 3 1,1 2 0,-3 5 0,0 3 106,-5 7 0,-1 3 0,17-23 1,-1 2-1,1 1-116,-3 5 1,-1 1 0,1 1 0,0 4 0,-1 2 0,2 0-198,-1 2 0,2 0 0,0 1 0,2-2 0,1-1 0,0 1 56,2 0 1,0-1 0,1-1-1,1-5 1,1 0 0,1-3 102,2-7 1,0-1-1,1-2 1,-8 22-1,2-5 70,8-15 1,2-5 0,0-7 0,1-3 397,-14 23 520,1-19-716,10-23 716,7-16-721,12-16 1,16-22-503,6-15 0,7-15 190,3-14 0,2-19 295,-13 36 1,0-1 0,2-5 0,0-3-251,2-2 0,1-2 1,3-2-1,2-1-78,4-4 0,0-1 0,2-7 0,1 0-114,1-3 0,1-1 1,-10 24-1,1-2 0,0 0 56,3 0 1,0 0 0,0-1 0,2-4 0,1 0 0,0-1 34,2-4 1,2 0 0,-1-1 0,1 1 0,0 0-1,0-1 1,2 1 0,0 0 0,-1 0 1,1 1-1,-1-1 0,0 2-15,-1 4 0,-1 0 0,0 1 0,0 1 0,1 1 0,-1 1 38,-2 1 1,0 2 0,-1 0 0,12-21-1,-1 3 1,-5 10 1,-2 1 0,-8 10-1,-3 2 537,6-22-398,-17 26 0,-39 34 261,-17 25 1,-14 22-169,-1 19 1,-14 18-73,25-25 0,0 2 1,0 5-1,1 3-65,-5 5 0,0 3 0,0 4 0,1 2 143,-1 2 1,1 2 0,-5 6 0,1 2-25,0 2 1,0 2 0,3-1 0,1 0-93,14-24 1,-1 0-1,1 0 1,0 1-1,1 1 1,-1 0-51,1 1 1,-1 0 0,1 0 0,-1 0 0,0 0 0,0 1 30,1-1 0,0 0 0,1 0 0,-11 21 0,2 0-268,1-3 0,2-2 0,2-5 0,1-3 223,4-1 0,1-3 0,1-7 0,0-3 10,2-4 0,2-2 82,-10 20 914,7-20-472,16-31-20,4-15 1,7-27-133,5-14 0,6-13-360,6-11 1,5-13-48,12-15 0,-14 35 0,1-1 132,5-5 1,0-2 0,2-9-1,0-2-186,3-5 1,2-1-1,2-4 1,3-2-63,-11 25 0,0 0 0,2 0 0,1-3 0,1 1 0,1-2 0,1-3 0,1 0 0,1 0 0,1 0 0,0 0 0,2-1 0,1-2 0,1 0 0,0 2 0,-3 6 0,1 2 0,-1 1-82,17-25 0,-1 4 0,-9 12 0,-2 3-225,-6 11 1,-3 3 236,20-29 565,-20 31 589,-25 35-813,-42 49 0,-4 15-52,-19 27 1,2 2 17,0 5 0,23-35 0,-1 1 172,-4 5 1,0 1 0,1 1 0,0 2-73,-1 4 1,0 2 0,-3 5 0,-1 3-228,-3 9 0,-2 2 0,12-19 0,-2 1 0,1 2 95,-4 9 0,0 2 0,0 1 0,3-1 0,0 1 0,0 0-205,-1 5 0,0 0 0,1 0 0,5-7 0,0 0 0,2-2-30,0-3 0,1-1 0,1-3 0,-7 21 0,3-5 271,6-12 0,2-6 19,-12 27 541,-5-28 346,22-43-768,-1-12 276,35-55 1,-1 0-434,19-39 1,-5 3-142,4-9 1,-16 40 0,0-1 327,2-4 1,0-2 0,3-3 0,1-2-192,4-4 1,1-1 0,-1-1 0,2-1-301,2-4 0,2-1 0,1-4 0,2-1 49,3-5 0,1-1 1,-12 25-1,1 0 0,0-2 33,2-3 0,-1 0 0,2 0 0,-1 1 0,1 1 0,-1 0 2,-1 2 1,0 1-1,0 0 1,13-26 0,-2 1-6,-1 2 1,-1 2-1,-3 9 1,0 3-81,-6 6 1,-1 4 307,-3 11 0,-4 4-135,1-16 1,-43 54 381,-25 32 0,-17 34-240,30-20 0,0 4 1,-8 8-1,-1 5-185,-5 8 1,-1 3-1,-3 8 1,0 2 222,-2 6 0,0 1 0,17-26 0,0 1 0,0-1-153,2 0 0,0 1 0,-1 0 0,0 3 1,0 0-1,0 2 117,0 3 1,1 0-1,0 1 1,1 0-1,1 2 1,-1-1-24,1-1 1,0 0-1,1-1 1,0-1 0,1-1-1,0-1 27,-11 23 0,1-3 1,5-7-1,3-2 171,4-8 1,1-3 0,3-10 0,0-4-55,-15 25 1,3-19 9,4-21 2,8-10 780,-4-9-871,17-12 1,-1-13 378,13-16 1,6-19-146,6-14 0,8-18-515,6-15 1,-11 38 0,2-1-50,2-9 1,0-2 0,1-6 0,-1-1 94,1-4 1,1-2-1,3-3 1,0-2-124,2-1 0,1 0 0,3-6 0,2-1 82,-9 25 0,0 0 0,1 0 0,2-3 0,0 0 0,0 0 0,2 0 0,-1 0 0,0 0 0,-1 2 0,0 0 0,0 2-82,11-23 0,0 3 0,-4 8 0,-2 4 188,-4 10 0,-1 3-63,-5 8 0,-1 7 714,6 0-363,-21 31-68,-34 47 1,-3 16-38,-17 21 0,4 10 35,22-34 0,-1 1 0,-4 8 1,0 2-49,-2 3 0,-1 1 1,-2 4-1,1 1 39,-1 0 1,0 1 0,-1 3 0,0 1-43,0 4 1,0 1 0,-4 5 0,0 2-79,-1 2 0,1 1 1,0 1-1,3-1-43,3-4 0,0-2 1,2-3-1,-1-3 70,2-4 0,0-4 0,3-11 0,0-3-150,-14 25 101,10-22 298,13-24-212,5-17 25,6-5 296,10-48 1,5 1-423,10-34 0,4-7-36,8-12 0,-12 38 1,1-3 91,3-10 1,2-1 0,0 0-1,-1-2-108,1-7 1,1-2-1,5-5 1,3-2-107,-10 22 0,1 0 0,0-2 0,4-5 0,0-1 0,1-1 0,3-6 0,2-1 0,0 0 0,-1 5 0,0 0 0,1 1 0,1-1 0,1 0 0,0 2 0,-1 7 0,-1 1 0,1 1 24,-3 4 1,0 0 0,-1 3 0,10-17 0,-4 5 131,-7 10 1,-2 4-124,16-26 352,-18 27-168,-15 33 1,-20 17 33,-14 21 1,-9 19-105,-6 15 1,-16 22 194,19-28 0,0 3 1,-5 5-1,0 3-83,-5 8 1,-2 3 0,-1 3-1,0 1 41,-2 6 1,-1 1-1,15-23 1,0 2 0,0 0-107,-3 4 0,-1 2 1,1-1-1,0 0 0,0 0 1,1 1 6,-2 3 0,1 1 0,0-1 0,0-3 1,0 1-1,1-2-68,2-1 0,1-1 0,0-1 0,-11 23 0,0-3 55,4-8 0,0-4 1,8-14-1,0-4 306,-21 25-193,6-23 425,-3-25-438,15-18 0,9-27 367,18-16 1,12-16-514,7-12 0,9-13-71,10-16 1,-12 38 0,2-1 275,3-7 0,2-1 0,-1-4 1,2-2-253,2-6 1,1-1 0,2 0 0,0 0-178,6-8 0,0 0 0,3-2 0,2 0 82,-13 25 0,1-1 0,0 1 0,2-1 0,1 1 0,1 0-33,0-1 0,1 0 1,0 2-1,10-17 0,0 4-49,-3 7 0,-3 4 0,-7 13 0,-3 5-661,18-15 1044,-18 22 12,-20 25 0,-35 48-66,-13 19 0,-15 17 213,3-3 0,-3 11-165,27-36 1,0 1-1,-4 4 1,-1 0 19,-3 7 1,-1 1 0,0 0 0,-1 1-14,-2 7 0,0 2 1,-3 3-1,-1 2-80,-4 7 0,1 2 0,2 2 0,-1 1-79,-1 3 1,0 0-1,7-11 1,1-2 49,0-4 1,2-3 0,7-13 0,1-3 410,-16 30-419,13-20 485,6-28-261,12-20-10,2-12 0,16-29-338,9-10 1,4-17 41,5-9 1,6-14-34,8-12 0,-14 38 0,2-1 185,4-3 0,2-2 0,2-3 0,0-2-192,3-3 1,2-3 0,6-8 0,3-3-97,4-4 0,3-2 1,-15 25-1,2-1 0,0 1 33,2-1 0,2 0 0,0 2 0,0 1 0,0 1 0,1 1-33,0 3 0,0 0 1,-1 2-1,20-18 0,-1 4-49,-4 11 0,-1 4 0,-8 8 0,-2 4 96,34-8 0,-12 19 209,-15 18 1,-6 16-39,-6 9 0,-11 17-106,-15 14 1,-5 17 470,-9 13 1,-9 15-231,1-44 1,-3 1 0,-3 5-1,-1 0 20,-1 3 1,-2 0-1,-2 4 1,-1 1-36,-1 5 1,-1 0 0,-1 3 0,0 0-78,0 2 1,0-1 0,3 0-1,1-2-100,4-4 1,1-1 0,2-2 0,1 0 68,2-4 0,1-2 0,1-2 0,1-3-148,-1 41 0,9-16 606,3-20 1,9-14-194,6-15 0,4-10 65,8-11 0,5-7-515,2-10 0,3-11 158,0-13 0,6-11-1,3-13 1,10-13-252,-30 29 0,1-1 0,3-6 0,-1-1 201,3-3 1,-1-3 0,4-5 0,0-2-90,3-2 1,1-1 0,3-2 0,0-1 41,1-2 0,1 2 0,-1 4 0,1 1 35,1-1 1,-1 4-1,-6 10 1,-1 4-16,-7 11 0,-2 3 1055,20-10-878,-25 39 0,-15 23-37,-7 14 1,-13 14 47,-12 5 0,-7 13 122,-11 16 1,12-32-1,-2 2-269,-3 4 1,-2 1 0,-3 8 0,-1 1 189,-2 2 0,-1 1 0,-1 7 0,1 1-197,-2 7 1,0 1 0,-1 3 0,1 0 114,-1-1 0,2-1 1,4-2-1,2-3-68,7-9 0,1-1 0,4-6 0,2-1 107,2-8 0,2-3 0,-4 37-79,7-25-80,7-14-273,19-15-242,12-15 923,11-10 0,10-32-478,-4-16 0,0-11 85,-5-1 1,4-11 475,2-13 1,1-11-493,-23 35 0,0-2 0,2 0 1,0-1-203,4-5 0,0-1 0,2 0 0,1-1 103,0 2 1,1 0 0,-3 4 0,1 3 64,-1 5 0,0 4 351,15-15-131,0 30-354,-24 31 133,-6 15 570,-13 9 1,-20 17-112,-8 5 1,-5 6-167,1-6 1,-5 8-146,-2 6 1,-2 9 234,-3 3 0,-1 4-337,-4 3 0,-4-1 98,-4-4 0,4-5 20,4-1 18,11-18 248,0-3-186,21-31-273,4-11 82,35-45 1,-6-4-176,18-26 1,0 0 62,4-8 1,4-2 130,4-5 0,-24 38 0,0-1-94,1-3 1,0-1 0,2 0-1,0 0 12,3-4 1,0 1 0,0 6 0,-1 1-53,-1 3 1,-1 1-57,18-23 271,-15 20-15,-21 25 122,-12 15-49,-23 40 1,0-3-82,-12 21 1,-2 0-68,-5 7 1,-1 0 127,-1 10 0,-1-4-280,3 3 1,-4 0 108,-5 8 0,0-9-94,0 2 0,5-10-180,11-5 24,5-12-180,10-7 147,12-23-642,7-8 135,22-28 357,0 1 0,16-29 14,-5 4 0,8-4-300,-1 1 778,6-2 0,4-2 0,4-2 0,2-1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0:58.810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7187 6489 7631,'-52'-7'-165,"3"3"-382,3 0 120,5 11 696,7 4-325,5 7 789,12 7-463,24 0 1,13 8 86,13 0 0,4 1-78,-2-6 0,4 6-60,2 2 1,-2 1-103,2-1 1,2 2 23,5 0 0,5 2-200,-1-2 0,2 3 77,-6-3 1,1-1-39,4-4 1,-2-3 50,-1-6-210,-5-3 135,0-7 75,3-3 1,3-1-7,-9-6 207,-16-1-122,-10 1 130,-8 0-65,2 12 172,1 10-208,3 20 26,4 5-261,-3 0 167,2-9 188,-9-11-205,2-2 1,-10 10 49,3 1 1,-3 0-55,0-7 1,0 3 7,0 5 1,-2 2-79,0 2 0,-1 1 86,3 4 0,0 2-61,-3-2 0,2-1 50,-4-4 0,3-1 12,0 4 0,1 0-30,1 5 0,0 1-91,0 6 0,0-1 89,0 0 1,3-3 2,2-9 0,-1-4 30,1-5 5,-1-8-232,7 4 114,0-7-267,6-5 90,2-9 59,2-10 141,0-6 0,1-7 136,-1-5-189,0-13 232,-2-4 1,-3-12-85,-4-1 0,-2 1 31,-2 9 1,-4-7-27,1-3 1,-1-8-74,1-4 1,0-6-15,-2-6 0,-1-8-185,-2-4 1,0-4 123,0-6 0,0 8 44,0 0 1,0 4-116,0 5 1,-2 3 58,-1 2 1,-3 9 87,-1 0 1,-1 7-19,-4 1 0,0 2 12,-2 3 44,0 7 25,-1-4-34,1 10 339,3 1-184,4 16-173,1 17 0,2 22-134,-3 11 1,3 16 77,1 6 1,2 19 110,1 19 1,4 4-275,0-44 1,0 1 0,0-3-1,2 0 201,0 0 0,2 0 0,1 1 1,0 0 103,2 1 1,0-2 0,10 39-162,3-9 0,-5-16 85,-3-11 0,0-6 17,-2-5 1,-2-6-40,0-4 0,-4 0 156,2 3-13,-2 3 827,-4 4-527,-1-9-331,-3-7-89,0-16 156,0-8-104,-13-25 1,0-9-14,-9-19 1,2-4-81,5 6 1,0-12 2,-4-11 0,-4-15-236,9 38 0,0-3 0,-2-9 0,-1-3 101,-2-8 0,0-3 0,0-9 0,0-2-52,-2-11 0,1-3 1,8 31-1,1-1 0,0 0 33,2-2 0,0 0 0,1-1 0,0-1 0,1 0 0,1 1 0,2 0 0,0 1 0,0 0 0,1-2 0,0 0 0,0 0 0,1-3 0,0 0 0,1 0 0,1-1 0,0 0 0,2 0 0,0 0 0,1 0 0,1 0 0,1 2 0,-1 1 0,2 1-33,2 6 0,0 0 1,0 2-1,4-28 0,1 2-49,2 8 0,-1 4 0,-2 12 0,0 4-387,7-27 1431,-8 31-527,-14 42 1,-10 35 219,-6 18 1,-4 14-61,2 7 0,-2 17-348,-3 21 0,13-39 1,0 2 161,-1 7 1,0 1 0,1 6 0,0 2-2,1 1 0,1 2 0,1 6 0,1 2-279,0 3 1,1 2 0,3 8 0,1 1 118,2-32 0,0 0 0,1 1 0,2 1 0,1 1 1,1 0-249,0 0 0,1 0 0,1 0 0,1 0 0,0 1 0,2 0 115,0 1 0,1 1 0,0-2 0,0-2 0,0-1 0,0-1 135,4 26 0,0-3 0,-1-10 1,0-4-61,-3-15 0,1-3 0,7 40 267,-3-24 527,1-13-994,2-25 750,1-15-1199,7-14 1114,-3-21 1,-5-16-1,-7-13 1,-9-10-171,-8-1 0,-5-15-60,-4-14 0,-2-15-298,7 41 1,0-2 0,1-7 0,0-1-28,0-5 0,1-1 0,0-9 0,1-1-133,2-6 0,0-3 1,3 22-1,-1-3 0,2-2 33,-1-10 0,2-3 0,0 0 0,1 0 0,0-1 0,1-1 0,0-6 0,1-1 0,2 0 0,1 2 0,0-1 0,2 1 0,1-1 0,1-1 0,0 0 0,2 2 0,1-1 0,1 1 0,1 0 0,2 1 0,-1 0 0,0 6 0,1 0 0,0 1 0,1 2 0,1 0 0,-1 1 0,-1 7 0,-1 0 0,0 2-33,-1 5 0,-1 1 1,1 1-1,3-21 0,0 4-131,-5 13 0,-1 4 0,2-29-656,-13 30 1631,-9 24-360,-19 19 204,-5 13 1,-11 14-1,4 11 1,5 9-1,9 6 1,2 9-1,-2 11 1,3 18-165,-1 21 1,12-35 0,2 2-194,-1 10 0,0 1 0,2 6 0,0 3 69,1 7 0,-1 2 0,2 6 0,-1 1-400,1 6 0,0 1 1,3-27-1,1 0 0,0 1 248,0 5 0,1 0 0,0 0 0,1-3 1,0 0-1,1 0-32,2 1 1,0 1-1,1-2 1,1 28-1,2-4 106,2-6 1,3-4-1,-1-10 1,1-3-258,1-10 0,0-2 0,0-11 0,0-3 132,9 31 1,-3-16-81,-1-14-42,-5-13 975,1-3-965,-8-21 1095,1 3-492,-15-51 1,-1 0-145,-9-34 1,0-6-307,-2-11 1,11 34 0,1-2-234,-1-7 0,1-2 0,0-8 0,0-3 150,-1-7 1,1-2-1,0-6 1,1-2-123,4 25 0,0-2 0,0 0 0,1-4 0,1-1 0,0-2 0,1-4 0,0-2 0,1-1 0,1-3 0,2 0 0,1-2 0,0-3 0,2-1 0,0 1 0,2 3 0,1 0 0,1 1 0,3-1 0,1 0 0,2 2 0,0 4 0,2 1 0,1 1 0,2 3 0,1 1 0,-1 2 0,-2 5 0,0 1 0,-1 2-82,7-24 0,-3 4 0,-6 14 0,-3 3-82,-4 13 0,-2 3 0,0-31 111,-4 23 358,-2 17 45,-8 15 622,-1 10-901,-6 1 1076,3 2 0,-2 1-188,5 6-921,-6 2 33,3 18 0,-10 20 122,-1 16 0,-5 11 165,3 0 1,-4 14-314,-3 13 1,17-38 0,0 2 143,-1 0 1,1 0 0,1 1-1,1-1-31,1 0 0,0 0 0,-7 48 17,10-49 1,0 1 0,0 0 0,1 0 156,-5 43 1,5-12-85,5-16 1,1-12 0,1-10 2,3-6-63,8-6 176,1-12 15,2-2 161,-4-13 229,-6-1-473,9-3-224,-5-6 121,7-2 1,3-21-9,-1-4 1,5-9-41,-1-1 0,7-11-18,5-8 1,3-8-62,2-3 0,-1-11-112,-17 38 0,0-3 0,1-3 1,0-1 101,1-4 1,1 0-1,1-2 1,2 0-139,3 1 0,-1-1 0,1-1 0,-1-2 49,2 2 0,0-1 1,1 1-1,0 0 121,0 2 1,0 2-1,0 3 1,-2 1-116,-2 7 0,-1 0 0,19-42 141,-9 8 0,-8 10 178,-7 12 0,-2 7 231,-5 7 446,0 0-753,4-9 439,-3 3 1,4-10-566,-2 9 1,3-3 287,-1 8 0,1-1-236,-1-2 0,1 3 1,-4-5 0,1-1-12,-3-4 1,-3 5 201,-1 5 1,-3 2-124,-2 3 1,-2-1 312,-3 3-148,0 0 58,-7-4-219,-4 5-27,-7 1 43,-3 8-35,-4 7-143,-3-4 146,-2 0 125,-5-4-120,6-2 36,1-5-27,0 3 20,6-2-51,-3 10-19,4 0 61,-4 7-18,0-3-72,-13 6 41,-9 1 1,-8 1 33,1 4-17,9-1 0,5 1 5,2-1 0,-2 1 3,2 2 0,0 0 2,-2 2 1,3-1 19,-1 1 1,0-1-25,0-1 1,-1 0-47,-4 0 1,-5 2 50,-2 0 0,1 3-69,1-3 1,1 3 31,-3-3 1,-3 3-7,1 0 1,0-1 5,2 0 1,-1 1-7,-1 2 1,-1-2-19,-2-1 0,1 1 27,2 2 1,1 0-1,-4 0 1,1-2 33,-1-1 0,4 0 2,1 1 1,3 1 2,-5-2 1,1 0 6,-4 1 1,1 0-50,2 2 0,0-3 21,-6 1 0,3-1-32,-4 3 1,2 0 32,0 0 1,2 0-24,-5 0 0,3 0-1,3 0 1,-2 0-8,-1 0 0,2 0 6,-7 0 0,6 0-2,1 0 0,-1 0 5,-6 0 1,7 0 1,-2 0 0,7 0 13,2-3 1,-5 2-13,-4-4 0,-1 3-2,4 0 0,0 1 2,1 1 1,-3-2-3,-3-1 1,3 1-2,6 2 1,1-2-1,1-1 1,-6-2-1,0 3 0,2-1-2,7 1 1,-2 0 1,0-3 1,-8 4-2,-2-2 1,2 2-1,5 1 1,-3-2-1,1 0 1,-5-1-1,0 3 0,2 0 0,8 0 0,-2 0 0,1 0 0,-5 0-25,1 0 1,2 0-4,9 0 1,-1-2 25,2 0 0,-7-3-6,-3 2 1,2 0 14,5 1 0,1 1-16,1-1 1,-6 1 9,-3 1 0,-3 0-9,3 0 0,1 0 1,3 0 1,-3 2-7,-3 1 1,0 0-7,2-1 0,3 0-21,2 3 0,-4-3 28,-1 3 0,-2-1-51,3 4 1,-1-4 41,3 1 1,-5 0 3,-1 2 1,1 0 9,0 0 1,5-2-2,4 0 1,-2-3 54,2 3 1,-3-4 67,0 2-26,1 1 0,-4-3-74,2 4 0,1-2-3,10 1 1,0-2 49,-2 0-216,1 2 99,-8 0 1,3 1-82,-3 0 109,3-1-18,-6 4 21,-1-1-37,-8 0-47,14 0 44,1 0 81,10 0-89,0 0-8,0 0-49,3 4-23,4 0-143,0 9 194,7 6 65,4 6-86,4 7 183,6 4 1,1 4-61,6 1 1,-2-5 14,4-8 1,2-3-8,3 4 0,0-1 11,-1 3 0,3 2-44,2 5 1,2-1 21,1 1 1,0-1 12,-3 1 0,1 0-18,2 5 1,-3-4-26,0 4 0,0-5 8,-5 1 0,3-5-3,-2-1 1,-1-2 25,-2 3 0,0-4 0,3 9 5,-1-3-28,1-4 72,-3-1-60,0 2 45,0 0-55,4-4-3,-4-18 170,1-8 234,-2-10-287,1-13 1,10-11-55,4-14 0,2-2-24,-2 2 0,4-3 46,1-4 0,2-5-213,0-4 1,1-4 31,-1-1 0,8-6-93,4-6 1,2 0-168,4-3 0,-4 2 117,-1 0 0,-2 4 147,-4-1 1,-3 11-92,-4 6 202,-5 10-134,-9 4 568,-7 8-66,-13 2-89,-13 7 161,-13 13-527,-11 5 0,-5 13-11,-2 7 1,1 3 60,4 1 0,0 1-19,-2-1 0,3 0-20,1 1 68,7-7 71,-5 5 311,7-12-173,4 3 244,14-8-537,13-6-51,28-5 218,-9 1-106,34-10 1,-15 0-120,11-4 1,-4-2 20,3-2-51,2-1 237,1-6-102,-16 10 353,-18 8-208,-21 5-64,-21 8 1,-10-2-18,-10 3 1,2 3 7,7 2 1,0 5 16,-2 4 0,-2 1-9,-7 4 1,2-1 144,3 1-136,9-4 37,5-2-16,15-8-698,6 1 588,36-12 13,6-5 1,28-7 65,-10-1-113,-7 2 78,2-4-36,-4-1-71,-1 0 237,-15 5-40,-16 9-173,-37 8 0,3 8 83,-23 3 1,9 0-32,6 1 1,-3 0 22,-2 2 205,3 1-113,-9 2 195,9-2-215,-4-1-2,21-6-719,9-5 604,37-25-1,-14 13 31,28-27 33,-16 17 4,9-9-27,2 2 87,-2 2-69,-6 6 32,-11 7 63,-4 4 572,-10 7-634,-11-16-4,2 12-31,-9-15 35,7 12-107,-3-1 114,-1 1-60,-3 1 28,-4 5-52,3-5 39,-6 5-4,3-2 5,-3 6 5,3-2 1,0 5 0,4-2 0,3 0 0,-3 2 0,3-2 0,0 0 0,-5 3 0,4-3 0,-6-1 0,1 4 0,-1-3 35,-4 0-32,-2 2 0,-2-5-1,-2 5-1,2-2 44,-1 3-19,5 0 108,-6 1-108,2-1-44,-5 0 49,1 3-26,-1-2 1,2 2-12,1 1-80,2-3 91,2 5-65,6-5 49,3 2-62,8-3 32,1 0-5,2 4 7,-3 0-2,0 3 15,-7 4-7,-1 0 55,-9 3-53,-2 4 75,-2-3-62,2 2 50,2-5-14,2 1 5,1-1 4,3 2-2,0 0 44,4 1-52,0 2 15,0 5-10,-1-3-39,1 5 15,-3-3-4,-2 2 3,-2 1 10,0-2-57,-4 2 47,3 2-15,-3 6 10,4-3 8,0 0 0,-1-1 0,1-3 2,3 1-5,0-2-81,7-5 76,1 1-81,6-4 85,-2-2-3,5 0 8,-6 0 2,3 1 23,-6 6-35,-4-3 19,-4 4-6,-1-1-149,2-2 132,6-5 8,4-10 543,4-5-653,3-31 108,3 9-29,1-21 236,3 16-213,0-4 37,0 0-3,0-7 49,0 0-60,4-10-3,3-2-49,4-6 56,4 0-51,2 3 1,1 3 32,1 6-34,-5 6 25,6-2-17,-1 4 41,10-9-25,-4 7 29,3 0-25,-9 1 31,2 1-21,-10-5 47,0 6-42,-4-3-1,3 4-2,2 3 0,2-3-10,4 6 13,0-3-12,7 4 8,0-1-6,1-2 4,-2 2 2,-2-3 40,-4 4 8,0-1-47,2 1 21,6 3-24,7 0 20,2 1-31,1 2 21,-3-3-23,-2 1 8,-2 2 3,0-6 2,3 6 1,0-5 0,1 5 0,-5-3 0,-3 4 0,-10 0 9,-1 2 5,-7 2 1,0 0 22,1 2-29,5-2 66,2-1-53,13 3 28,-1-5-16,8 5 9,-3-5-12,-2 5 6,-3-3-39,-5 4 33,0 0 5,2 0-12,8-3-56,5 2 50,5 1-203,1 0 95,-3 3-22,2 0 31,1 1 21,7 3-204,-2 0 180,-2 0-101,-17 3 66,-8 1 1,-14 3 73,-7 4 6,-3-3 27,-4 8-73,0-4 51,-7 15 7,-4 6 0,-13 14 9,-4 5 0,-6-2-8,-2-8 1,-3 0 48,-7 6 0,4 2-19,-1 2 1,4 1 3,6-1 1,6-7-26,8-2 6,8-5 1,17 4-103,8-2 105,5-8 0,20-9 126,6-9 0,12-5-60,2-6 1,3-3 11,7-3 0,4-7-256,8-7 1,2-3 184,8-4 1,-2-2-375,1-5 1,-4 1 391,-5-3 1,1 2-86,1-3 1,-8 4 64,-6-1 1,-7 1-44,-5-1 1,-4-1-27,-3-4 25,-16 4 98,-3-9 354,-20 3-288,-7-1 0,-18 8 191,-14 10 1,-12 9-297,-10 7 1,-9 5 3,-14 5 1,-8 4-251,-9 10 0,-6 2 248,42-7 1,-1 0 0,0 0 0,1 1-219,-3 2 1,0 1 0,-2 2 0,0 1 242,-1 2 0,1 1 0,0 1 0,0 0 52,-2 0 1,1-1 0,9-3 0,1-1 363,-38 15-191,24-10 50,25-8-95,24-9-227,19-5-123,28-3 0,23-4 112,17-3 0,5-4-28,-4-6 0,12 0 171,0-2 1,5-3-254,-2 1 0,7-4 85,-45 11 0,0 0 0,4-2 0,0 1-28,0 0 0,-1-1 0,-1-1 1,-2 1 30,41-15 1,-6 2-75,-6 3 1,-8 4 89,-9 0 7,-13 1 2,-21 3 295,-13 0-50,-15 0 0,-20 5-52,-13 1 0,-12 5-136,-5 4 1,-13 7 31,-13 3 1,-12 9-104,-9 5 1,43-7-1,-1 1 66,-3 0 1,0 1 0,-4 2-1,1 1-260,-2 1 1,0 1 0,-2 2 0,1 1 263,-1 1 1,1 0 0,3 1-1,0 0-2,7-3 0,2-1 0,-34 17 89,29-16 7,13-2-407,18-4 252,12-5 84,17 5 1,18-7-254,12 2 0,10-5 150,7-4 0,15-7-38,18-3 0,-34 1 0,2-1 108,3-2 0,1-1 1,3-1-1,0 0-83,2 0 0,2-1 0,3-1 0,3 0-192,5-3 0,1 1 0,4-1 0,1-1 128,2-1 1,-1 1 0,0-1-1,0 1-128,-3 0 0,0 0 0,-2 2 0,0 0 74,1 1 1,0 1 0,-4 1 0,-1 1 118,0 1 1,-1 1-1,-6 0 1,-3 1-142,-6 2 0,-3 0 1,43-2 38,-16 3 869,-10 4-604,-15-2 728,-22 6-134,-22 1-213,-46 9 1,-8 0-1,-29 6 1,-3 6-165,-10 6 1,38-13 0,-1 1-365,-3 1 0,-1 1 1,-5 1-1,0 0 109,-1 1 1,-1-1 0,-3 2 0,0 0-9,1-2 0,0 1 0,5-1 0,1 1-26,6-1 0,3-1 0,-32 15 200,20-2-332,23-11 229,20-5-844,26-5 511,18-2 1,17 0 0,7-4 0,7-4 135,1-5 1,10-6 3,14-7 0,-36 5 0,2-1-14,3-3 0,1 0 1,5-3-1,2-1 29,6-2 0,-1-1 1,-4 1-1,1 0-59,1 1 1,0 0 0,-4 0-1,0 1 68,-1 2 1,-1 1 0,-1-1-1,0 0-143,-2 1 1,-1-1-1,38-16-204,-6-4 0,-14-1 255,-5 1 0,-13 3 313,-9 7-145,-17 4 523,-18 5-412,-20 6 1,-25 1 19,-17 6 0,-13 4-122,-6 7 1,-13 8 24,-13 6 1,48-8 0,-1 0-32,-6 3 0,0 2 0,-1-1 0,-1 0 1,-3 4 0,-1 1 0,-6 2 0,-1 0-159,-5 5 0,-1 0 0,1-1 0,0 1 148,0 2 1,1 0-1,5-1 1,1 0 80,6 0 0,3 0 1,9-5-1,3 0 183,-30 15-288,22-12 235,25-1-459,25-9 457,22 3 0,23-1-406,9-3 0,10-5 231,4-7 0,9-3-41,17-7 0,-40 0 0,0-1 180,3-3 1,1-1-1,5 0 1,2-1-212,4 1 0,1-1 1,0 0-1,1 1-243,4-1 0,1 0 0,-1 0 0,0 1 205,3-1 0,0 0 0,2 0 0,1 0-19,4 0 1,2-2 0,-5 1-1,0-1 12,3-1 1,0 0 0,-4 0 0,0 0-48,1 1 0,-1 0 0,-6-1 0,-2 2 11,1 1 0,-2 0 0,-13 1 0,-2 0-567,43-4 432,-24 0-53,-22 0 1149,-24 3-386,-26-3 1,-33 1-304,-19-4 1,-10 6-76,-2 4 1,-17 4 160,-16 1 1,39 4-1,-1 2-223,0 0 1,-1 1-1,-5 2 1,-1 2-298,2 0 0,0 1 0,-6 1 0,-1 0 154,-3 1 1,-2 2 0,-7 3-1,-2 2 87,-3 3 0,0 1 1,-4 2-1,0 1-241,5 2 0,1-1 0,-2 0 0,2-1 80,3 0 1,2 0 0,4-1 0,3 0 217,12-3 1,3 1 0,10-4 0,4-1 26,-12 8 21,18-4 306,17-15-604,26 6 1,23-8 575,15 4 0,10-4-448,2-2 1,19-10 77,17-5 0,-38 3 1,2-3 170,6-3 0,1-1 1,5 0-1,0 0-205,4-3 1,1 0 0,1 0 0,1 1-221,-1 0 0,1 0 0,3 0 0,2 1 41,5-1 1,0 0-1,5-1 1,0 0 152,1 0 1,1 0-1,-1 0 1,0 0 4,-8 1 0,-1 0 1,1 2-1,-1 1-76,-4 0 0,-2 1 0,-2 1 0,-2 2-69,-8 1 1,-2 1 0,-8 1 0,-3 1 109,29-5 1,-11 1-198,-10-1 480,-9 1 782,-16 1-209,-15 2-283,-17-5 1,-18 0-8,-13-1 0,-13-1-481,-11 5 0,-14 2 92,-12 3 0,-19 2-290,45 4 1,-2 1 0,-7 1 0,-2 1 198,-2 1 0,-1 2 0,-10 2 0,-2 1-61,0 0 1,-2 1 0,-4 3-1,-2 2 91,0-1 0,0 0 0,2 2 1,0 1 49,-1 1 0,3 0 0,9-1 1,3-1 27,12 0 1,4-1 504,-32 10-369,49-9-127,36-6 0,27 7-357,25-1 1,10-2 120,4-5 0,18-6 53,18-1 0,-42-5 0,1-3-184,2 0 0,1-1 0,4-1 0,1-1 78,2-3 0,1 0 1,3 1-1,1 0 87,0-3 1,1-1-1,-3 3 1,0 0-50,-4 1 1,-1-1-1,-3 0 1,-1 1 32,-2 2 0,0 0 0,-1-2 0,-1 1 230,-3 0 0,-1 1 1,45-12-234,-18 1 0,-5-2-8,-6-3 0,-15-1 148,-14-4-31,-6-3 412,-5-10 70,-17-2 1,-23-1-110,-22 9 1,-11 10-190,-2 10 0,-9 4-125,-14 2 1,-6 5 36,-11 3 0,-10 4-54,46 0 0,-2 1 1,-1 2-1,-1 0-236,-2 2 1,-2 1-1,0 0 1,-1 2 231,-4 2 0,0 0 1,0-1-1,0 1-6,-3 1 0,1 0 0,8-1 0,1 0 77,5 0 1,2 0 28,-28 12-315,27-9 195,28-4-297,22 5 1,32-6 95,16 7 0,13-4 31,11-6 0,11-3 20,14-1 1,-44-4 0,2-1 8,5-2 1,1 0 0,0 1 0,-1-1 43,2-2 1,0 0-1,-1 1 1,0 0-9,0-1 1,-1 0 0,-3 2-1,0 0 83,1 1 1,-2-1-1,42-2-282,-3 3 0,-10 1 355,-6 2 0,-2 0-152,-1 0 1,-11 0 120,-8 0 1,-5 0 602,-5 0-281,-7 0 614,-8 0-737,-17 0 463,-6 0-617,-40 13 0,-4-1-42,-32 12 1,1-2-109,-7 0 0,-10 2-139,-12 2 0,-2 0 191,47-13 1,0 0 0,-35 9-10,6 0-9,26-7-5,32-5 0,33-1 23,22 1 1,12-1 176,9-1 1,8-4-95,16-2 1,6-2-320,12-2 0,-46-2 0,1 0 255,5-3 0,0-1 0,1 1 0,1 0 0,3-1 1,0-1 0,-1 2 0,0-1-99,-4 1 1,0 0-1,1 0 1,-1 0 35,-2 0 0,-1 0 1,0 1-1,0 1-106,-3 0 0,0 0 1,0 0-1,-1 0 6,46-5 1,-46 5-1,1 0-109,0 0 0,0 0 1,42-2-374,-10 0 188,-17 3 143,-20 7 73,-23 4 123,-14 8 0,-29 2 505,-11 2 0,-7 2 39,0-2 1,-4 5-226,-4 5 1,-5 6 275,-11 5 1,2 1 491,-2 0 0,11-2 0,6 2-62,12-3-584,11-3-185,12-10-586,21-8 278,4-2-418,9-1 417,5-3 1,11-5-96,5-6 0,8-7-38,1-7 1,6-4 21,6-6 1,1 1 66,-5-3 0,-6 3-428,-4-1 300,-8 2 7,-11-6-32,-12-1 5,-10-7 595,-15 7-105,-16 8 1,-20 10 65,-12 9 1,-4 8-29,9 6 1,-2 5 200,-1 4 0,-5 4-37,-3 1 1,3 2-54,3 3 0,6 5 59,5 4 1,8 1 274,12 0-675,7-2 46,14 3-342,7 1 213,8-2-246,6 0-18,8-12 306,9-4 1,10-10 38,4-11 1,-3-5-126,-9-4 98,-3-8 0,11-7-5,-2-9 0,-4 2-246,-12 4-30,0-3 210,1-9-87,-1-2 36,-11-6 147,-10 11-138,-22 11 256,-16 10 1,-18 19 43,-10 6 1,3 10 141,9 0 1,-2 3-8,-1 1 0,-1 5 124,-4 3 0,9 2-34,1 5 0,12-1-60,8-1 0,6 0-280,5-3 108,3-3 0,-3 9-72,2-1 1,3 3-35,2-6 1,3-3-117,-3 4 1,3-2-63,0-1 0,1 4 108,1 1 1,3-3-342,2 0 215,5-3-118,10 5 190,3-4 15,9-3 79,-3-10 42,-1-8 303,1-9-218,-1-8 13,1-11 1,4-10-43,0-6 0,0 1-226,-4-2 1,-1-1 32,1-6 0,-3-3-103,0-8 1,0 2 89,3-3 0,-5 5-116,-2 2 253,-7 6-111,-11-7 315,-11 13-223,-15 0 135,-10 18-116,-8 16 0,-3 15 210,2 12 1,0 2 19,5 1 0,-2 3-21,-5 8 0,0 5-104,0 7 0,2 7-28,3 6 0,2 1-48,7-2 1,1-4 102,6-3 0,2-5-256,8-9 69,3-2-213,6-2 137,2-1-7,1-12 180,1-10 852,2-19-665,13-30 0,-6 6-221,12-23 0,-3 1 72,0-1 0,2-7-195,0-3 0,4-10-15,1-4 1,3-11-192,5-3 0,-15 35 0,3-1 199,3-4 0,2 0 0,-1-2 1,1-1 6,2 2 1,-1 0 0,-2 3 0,-1 0-364,20-36 0,-3 10-191,-4 8 522,-3 8-70,-19 10 1,-8 18 396,-19 12-8,3 15 1,-28 14-75,8 11 0,-9 9-90,4 6 0,0 8 212,-3 8 0,-1 6-74,-6 8 1,-5 10 18,1 5 0,23-37 1,1 2-98,-17 44 0,20-43 1,1 1-15,1 2 0,0 0 1,-2 1-1,0 1-11,0-2 0,-1 0 0,0-2 0,0-1 49,-17 37 0,3-3-133,4-2 0,5-9 111,2-6 0,5-9-105,2-10 134,5-4-268,2-3 230,6-15-182,1-6 1055,3-17-642,6-26 1,-1 2-258,5-19 0,1 1-32,1-3 1,1-4-339,1-1 1,4-7 168,1-7 1,5-5-122,5-2 0,4-2-98,7 4 0,4-2-100,6-3 0,-4 11-492,-3 6 492,-10 12 0,-16 33 480,-15 16 1,-17 21-33,-14 22 0,-12 15 371,-9 17 1,21-35 0,-2 1-452,-4 6 0,-1 0 1,3 1-1,1 2 330,-1 2 0,2 2 0,0 2 1,2 1-81,0 3 1,1 0-1,2-1 1,2-1 118,-1-1 1,2-1 0,5-8 0,2 0 81,2-3 1,2-1 0,-7 38 36,7-5 1,-1-5-234,4-2 1,2-8-11,5-5 0,1-7-473,1-6 199,3-9-533,5-10 1349,-1-11-1103,4-4 364,-7-10-70,8-20 0,-5-3-134,7-19 1,-1-8 48,4-11 0,1-8-121,4-11 1,3-11 105,-11 39 0,1-1 0,-1 0 0,0 0 38,1-1 0,1-2 0,0 2 0,-1-1 104,0-1 1,-2-1 0,0 3 0,-3 1-66,5-47 211,-7 22 515,-18 8 367,-9 39-405,-10 11-248,-3 30 0,2 15 220,1 12 1,2 8-1,6-2 1,-3 9-122,1 6 0,1 5-142,3 4 1,6 0-213,2 0 1,3-1 95,3-3 1,2-3 32,3-2-379,0-13-252,0 9 299,6-26-186,-1-2 997,2-19-361,-13-59 0,2 9-26,-5-42 0,3 2-253,2-4 0,2-10-137,3 41 1,3-1 0,2-5-1,3-3-16,2-6 0,4-1 1,4-5-1,4-1 103,3-3 1,3 0 0,3 1 0,4 1-181,2 1 0,2 3 0,2 2 0,0 1 0,1 2 0,0 2 0,-4 5 0,0 2-82,-2 6 0,-3 2 0,16-32-656,-27 21 344,-10 15 998,-23 10-364,-2 20 0,-21 13 497,2 14 1,-5 11-113,0 8 0,-6 6-79,-5 3 1,1 5-28,1 3 0,2 5 53,3 4 1,-3 1 164,0 4 1,-2-1-1,-3 4 1,0 3-173,3 1 1,-3-4-142,0-8 1,-1 0-49,-1-5 1,4-2 256,3-7-610,7-9-34,4-6-100,16-15-316,4-4 366,37-44 0,-8 6 107,18-23 1,-4 0-8,2-2 1,7-10 54,8-7 1,4-4-177,3-6 0,-27 37 0,1-2 241,0-4 0,1 0 0,4-4 0,0 0 48,2-3 1,-1 0 0,1 1 0,-2 0-9,-3 4 0,-3 0 0,0 2 1,-2 0 60,-3 2 1,-1 1 0,18-38 58,-7 9 1,-10 11 27,-16 13 1,-13 5 136,-10 4 1,-11 5 117,-6 7-230,-5 4 0,-9 4-25,-3 1 1,-3 6 389,3 6 1,-3 6-415,-4 1 1,-5 4-51,-5 4 1,-12 3-303,-9 6 1,-9 4 274,47-7 0,0-1 0,-1 1 0,-1 1-29,-3 1 0,1 0 0,-2 0 0,1 0 37,3 1 0,0 0 0,-44 12-8,18-2 0,8-6 4,10-4-2,23-6-153,21-5-57,58-3 1,3-4 84,38-3 0,2-9 95,13-5 1,-45 7-1,2-1-218,7 1 0,0 0 0,0-2 0,0 1 68,2-1 0,1 1 0,0 0 0,0 0 83,-2-1 0,0-1 1,0 0-1,0 0 32,0-2 0,-2 0 1,-9 1-1,-2-1 52,-3 0 0,-1 0 1,36-17 13,-8 3 0,-8-2-89,-6-1 1,-13 3 306,-9-3-245,-11 5 349,-12-7 1,-27 13 165,-15 1 1,-5 10-109,-4 10 0,-3 2-298,-11 0 0,-11 7 9,-13 5 1,-3 6 1,-4 3 0,-6 4-112,-5 4 0,7-2-29,-1 1 1,5-2 89,-2 2 0,-1-2-133,-2 2 1,13-4 108,2-1-5,14-6 9,20-4 184,13-7-937,20-4 656,28-7 0,7-4 43,14-1 0,3-2-213,2 0 0,5-4 34,7-3 0,6-1 319,1-2 1,7-4-215,8-6 1,-2-1-95,1 0 1,-4 2 155,0 2 1,-13 3 41,-6 2 0,-11 2-80,-4 5 21,-5-2 389,-14 0-285,-14 2 0,-32 2 270,-21 7 1,-8 5-233,-3 3 1,-3 2 82,-7 2 1,-10 8-31,-8 4 1,-7 5-62,-5 0 0,4 4-387,-5 1 1,3 4 396,2 0 0,1 1-227,8 2 0,7-2-8,15-1 1,5 1-156,4-1 35,9-2-144,10 1 455,14-4-415,6 4 957,12 2-691,4 10 1,6 7 215,1 4 0,2-3-132,-4-11 1,2 0 93,2 2 0,0 2-59,3 3 1,-2 3 91,2 1 1,-1 2-34,1 1 0,1 6 58,-3 1 0,-4 8-88,-3 1 1,-2 8-189,-1 4 0,-3 11 161,1 4 1,-4-43 0,0 0-222,1 50 1,-1-48 0,-1 1 197,0 3 1,0 2 0,-1 0 0,0 0 3,-1 1 0,1 1 0,0-1 0,0 1-6,1-4 1,0-1 0,0 4 0,0 0-5,0 1 0,0-1 1,1 3-1,1-1-6,0-3 1,1 0-1,0 0 1,0-1-15,0-3 1,1-1-1,1 0 1,0 0 21,-1 0 1,1-1-1,1 2 1,0 0 43,-1-2 0,0 0 1,-2 1-1,1 0-44,-2-2 1,0 0 0,1 0 0,-1 1 65,2 0 1,-1 0-1,1 2 1,-1-1-39,1-2 1,0 0 0,0 2 0,1-2 98,5 47 1,2-2-66,0-1 0,2 1 8,3-3 1,-1 1-34,3-6 0,2-2 18,3 5 1,1-5-313,-3-3 1,1-7 293,-4-8 1,5-4-98,2-2 1,3-2 30,-1-1 0,2-5-10,-6-6 0,-4 3 106,-3 6 0,-6 3 1,-4 1 1,-1 0 3,-3-1 1,0 3-46,-1 4 0,5-2-44,2-6 0,1 0 51,0-4 1,1 1-18,3-2 1,3-2 170,0-4 1,2 1-159,0-1 0,5-2 340,2 2 1,1-9-334,-1-1 0,-1-3 201,-4 0 1,-2 6-207,0 4 0,-6 2 119,-1 8 1,-4 7-65,-3 7 0,0 8-94,-3 6 1,3-5-60,-2-2 0,2-8 75,0-6 0,2-11 6,3-11-172,-3-6-19,10 4 174,-5-8-17,2-4-26,-3-13 1041,-8-10-686,-18-25-956,7 1 251,-15-21 1,19 6 167,1 0 356,-1 7-184,4 5 177,-7 9 129,7 8-167,-10 33-56,8 6 1,-1 26-130,8-8 53,5-8 18,7-1 1,8-6 5,5 3 4,-2-10 79,6-1-84,-1-1 29,4 16 0,-2 2-236,-13 6 193,-1-3-18,-7-5 20,0-3-10,0-6 46,4-2-54,-3-2 166,2-1-129,-3-2 105,4-2-64,-6-5 4,8-2 23,-9-6 2,7 3-37,-4-3 4,4 3-129,-3 0 122,-1-3-118,-4 0 824,-3-8-746,0-15-148,1 5 185,-4-19-65,2 7 2,-2-12-19,3-6 74,0-12 10,0 5 185,-3-5-122,-1 6-7,-3 6-27,-3 3-16,-1-1-2,0 5 4,1-5 12,3 6-8,0 7-45,0 1 30,-3 4 126,2 2-106,-2-6 34,0 3-37,2-6 2,-5-2-24,5-9-4,-5 2-13,5-6 35,-6 4 30,3-1-41,-3 4 22,3 0 0,-5 3 3,4 1 23,-5-1 4,3 1-84,-4-4 53,3 0-39,-2-1 32,0-2 192,2 3-185,-2-1 3,-1 2 18,3-1 15,-2 3-129,3-9 112,3 1-122,-2-2 96,5 0 107,-5 0-115,2 2 13,0-1-12,-3-4 5,7 1-37,-4-5 52,1 0-59,-1 3 43,0-3 21,-2 0-4,2-1 18,-6 0-4,2 2 11,-3 2 29,1 3-44,2-2 100,-2 3-83,3-7-22,3-4-38,-3 2-5,7-1-8,-3 3-14,3-1 7,0-3 26,0 1 31,-4-1-40,4 3 184,-7 1-147,6 3 7,-5-3-31,5 3 3,-2-6-26,0 5 43,2 1-42,-2 1 8,0 3-5,2-1 67,-5-2 6,2 2-37,0 1 7,-3 0 36,3 3-35,1 1-92,-1-4 53,4-7-10,0-2-30,0-5-19,0 0 86,4 6-3,-4-5 60,3 5-79,-3 3 132,0-1-113,0 9 57,-3-3-52,3 0-23,-4-1-82,4-6 105,0-3-141,4-5 118,-1-3 0,5 2-53,-1 5 1,-1 5 37,-1 9 0,-1 3 10,-2 0 92,-1 3 30,5-18-40,-2 3 13,0-15-99,3 6 46,-7 4-247,7 4 226,-3-3-228,3 5 91,0-12 11,0 2 112,3-4-7,-5-2 175,1 10-206,-6 0 226,0 8-171,0-4 77,-3 5-59,2-1 7,-2 10-82,3-3-28,7 6-141,4-9 163,7 1 0,8-6-89,0 2 76,-3 10 70,-2-2-4,0 6 180,-2-9-179,-1 5 29,-8 2-10,0 1 8,-2-4-290,6 3 168,0-9-69,7-2 0,6-7 43,2 2 86,-6 5 146,1 5-211,-8 5 290,-2-5-100,-7 13-80,-7 1 43,0 7-309,0-3 46,3 2-157,1-9 321,6-2-23,1-6 174,0-4-219,0 1 430,-7 2-73,-1 1 14,-3 10-167,0-1-51,0 7-268,0-1 167,3 3-110,1 0 132,3-4-93,3 0 48,-2-3 83,2-4 54,-2-4 25,-1 0 7,0-3-52,0 4-29,-3 3 16,2 0-26,-5 0-4,5 6-7,-5-4-1,2 1-9,1 0-18,-4-6 34,4 3-43,-1-3 41,1-1-98,3 0 71,0 1-15,3-1 48,1 1-4,4-1 35,-1 1-53,3-4-93,-5 3 101,5-3-171,-6 1 150,3 1-76,0-5 92,1 6 6,-1-6 76,-3 6-113,2-6 133,-5 6-97,3-6 49,-4 2-28,3-2-108,1 2 86,3 2-4,1 5-27,-4-1 22,2-2-61,-2 0 47,0-3 75,3 3-32,-9 7 5,4-1-24,-5 7 2,3-1-87,0 3 89,0 0 29,1-1-43,-1 1 62,3 0-59,-2 0 85,2 2-52,-3-1 7,1 8-161,-5-4 41,4 2 39,-6-1 68,-14 26-15,3-9 1,-14 39-2,10-15 1,-1 6 24,1-1 0,0 5 2,0 4 0,-1 3 57,-2 3 0,2-4-70,-2 3 1,-1-3 31,-1 3 0,0-3-20,-2-2 0,3-2-17,-3 3 1,1-3 23,-1 3 0,-1-1 22,1 3 1,3-3-67,1 1 0,3-1 36,2 0 1,-1 2 4,4-4 1,-4-2-9,1-3 0,-1 1 104,-2 4 1,-3 3-61,-3 4 0,-1-4-5,-1 2 0,-2 2-14,1 2 1,-2 5-18,2 0 1,1 2-35,1-2 0,4 1-101,1 2 0,3 0 14,2-5 0,0-1 57,2-4 1,-3 1-58,1 2 1,-1 0 58,-1-5 0,-3 2 15,0-2 1,-5 3-30,1 4 0,-2 0 140,2 0 0,0-1-24,2-1 1,2 0-21,2-2 0,1 1 36,0-1 1,2-1-66,0-2 1,3-3-28,0-2 1,-1-2 31,3 0 0,-2 2-52,5 0 0,-3 4 40,0-2 0,0 5-16,0 0 1,1 5 40,1-2 0,-1-1 3,1-7 1,2-1-43,0-3 0,-1 0 8,-1 3 1,2-2 25,-2 3 0,0 0-14,-2 1 1,1-2-8,1-4 0,-1 0 22,4-1-34,0 1 0,2 4-4,0 1 0,0 0 8,0-9 1,3 3 18,1 2 1,0-4-13,1-6 1,1 1 44,3 4 1,0 1-39,3 1-9,-3 2 1,6 4 22,-4 2-42,4 1 1,-4-1 18,1 2 0,-4 1-2,-4-13 1,0 2-23,1-2 1,1 0 21,-4-2 1,1 3 22,0 1 1,-3 4-28,3-2 0,-2-3 41,2-5 1,-3 0-31,3 4 1,0 0 37,-1 3 0,3-2-25,-2-4 0,1 2 6,-1 1 0,2 1-44,0 4 1,-2 2 36,-1 0 0,2 1-33,-2 0 1,1-5 22,0 2 0,-3-1-31,3 3 0,0-3 38,-1 3-4,1-10-17,-3 16 0,2-6 2,0 7 9,1-5 1,-3-4-4,0 0 0,2-3 62,1-6 0,-1-1-57,-2 2 0,2 1-14,1 0 1,0-3 28,-1 0-181,-1-6 78,5 14-18,-2-7-60,3 12 100,1-4-210,-1-8 174,0-3 48,-3-16-62,-1 1 63,0-1-213,-2 0-265,2 5-262,-3-2 228,0 1-79,3-2 32,-2-3-194,2-3 797,-3-3 0,-50-34 0,-14-9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3:34.887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277 199 7973,'-25'26'983,"6"-1"0,-6-7-339,0-1-133,6 0-153,-14 8 96,22-6-201,-13 14 263,23-6 0,-7 15-116,8 2-37,0 16-135,15-6 210,4-2-430,24-10 13,1-23 1,8-3-38,0-16 0,-14-8-128,-3-4 0,-5-9 52,5-2 0,-6-8-4,0 3 0,-8-5 49,2-2 0,-10-1 76,-1-4-48,-8 3 83,3-21 1,-9 8 7,-3-7 0,-7 7 141,-11 15 0,2 6-105,-8 1 1,0 6-43,-5-1 1,-7 4-97,1 2 173,-8 0-165,-4-1 1,-6 11 140,1 7 22,15 15 1,13 20-13,11 11-3,-3 4-58,19 17 52,-5 4-12,7 8 0,7-6 35,5-16-96,3-7 0,8-15 84,0 0-200,0-9 92,2-1-188,10-7 103,9-9-105,8-1 1,-2-16 87,-4-3 1,-9-5 16,-8-1 40,-8-8-69,11-9 287,-5-11-131,0-7 100,-10 8 0,-11-4-116,-12 8-12,-3 7 0,-14-5-26,0 3 1,-2 3 24,2 3 0,-4 8 30,-8-2 0,1 3 7,-1 3-75,0 7 18,-15-5 0,0 15-2,-7 0 0,15 10-10,19 13 0,3-2 24,3 8 0,5 5-39,1 7 43,7-1-43,-4 10 0,10 0 21,4 8 1,-2-14-36,7-15 0,3-8-92,9 2-297,-4-4-313,22-2 187,3-7 48,17-2 0,-1-22 0,-8-3 0,-14-4-492,-9 3 0,-8 1 0,12-8 738,-14-2 0,-40 16 0,-20 5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1:19.968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1818 486 7690,'-21'-30'983,"3"9"-660,0 11-270,4 13 112,-3 2 326,-2 8-141,-5-2 131,-1 7-303,-10 3 0,-3 6 5,-5 1 0,5-3-48,7-6 1,2 2 31,0 3 1,1 1-59,-1-2 0,1 3 50,-1 2 1,1 1-115,-1-1 1,-3 3 16,-1 0 0,1 0-48,2-2 55,3-1 1,-5 8-84,1-1 1,1 2 46,4-6 0,0-1-5,-3 3 0,-2-2-93,0 2 0,1-2 58,4 2 1,2-2-75,2 3 0,0 0 98,-2 7 0,-1-4-67,-4 3 1,-2-2 58,1-3 1,-4 1 2,3 0 1,4 2 32,3 0 1,4-1-26,1-4-15,0 5 1,-7 2 8,0 3 0,-1-1 0,3-8 1,2 0 2,-2 2 0,3-3 92,2 1 0,1-3-51,1 2 0,3 1 2,-1 4 0,1 1-45,2 1 1,1 1 30,-1-3 39,0 0-43,-5 11 1,0-1 55,1 7-49,-1-7-29,9-3 1,-4 0-11,5 5 0,-1-5-6,6-9 1,-1 2-10,3 0 1,0 0-3,0-2 1,0-1 6,0 1 1,1 0 10,2 2 0,-2-1-21,4 1 2,0-2 1,5 10 1,3-1 48,1 5 0,-1-5 4,-3-10 1,-1-1 45,2-1 20,1-3-109,6 18 0,-2-8 48,1 10-28,0-10 38,3 8-82,3-6 1,14 8-35,-4-12-30,-3-6 4,4-7 69,-1 3-1,7 8-4,-4-3-14,-1 2 9,3-6 14,6-7 11,6 1 4,0-7-23,-7-2-6,-1-1 19,-3-5-8,1 2 25,6-6-23,0 3 11,1-6 6,-4 2 4,-4-3 109,-4 0 8,4 3-117,4 1 16,7 0 5,4 2 2,0-5-48,-5 2 0,-1-3 16,-5 0 1,-4-1-14,-6-1-28,-3 1 10,14-2 14,-6 3 13,15 3 1,-8 3 49,0 4-55,-6-4 61,5 4-25,0-2 8,7 9-37,1-2-6,-2 6-42,4-3 56,0 3-55,-1-2 45,-9 4-70,-2-4 18,-3 6-3,3-4 8,2 1-7,2 2-95,-7 2 97,-3 2 47,-7 4-45,-5 0 119,-2 4-24,-1 0 19,0-1-45,-2 1-5,1 0 118,-2 2-105,1 2 6,-2 6-11,-3-2-70,-3 1 69,0-5-3,-4 5 15,0-1 0,-2 6 35,-1-2-50,-2-7-4,1 4 1,-3-1-21,0 8 0,0-4 25,0-13 1,-2 1-3,-1 0 1,1 2 26,2 0 0,-2 0 1,-1-3 0,1 2 14,2 1 0,0 1 79,0 1 1,0-4-52,0-2 0,1-1-27,1 3 0,2 2-51,3 0 1,1 2 52,2-2 1,-2 3-47,1-3 0,2 3-20,1-1 0,1 2-12,2 1 0,0-3-9,1-2 1,3 0-20,2 0 1,4 4 7,1-2 0,-3-1 47,-1-1-21,-1-5 1,2 7 58,3-2 0,0-1 3,-7-4 1,1 0-5,-1 0 0,6-1 102,3-4 0,4-2-64,4 0 0,2-3 124,0 1 1,-3-4-188,-4-1 1,2-2 61,2 2 0,7-4-127,3 2 1,0-1 67,-2 1 1,-4-5-64,-1 3 1,5-3 23,2 2 0,3-2-21,-1-3 1,-1 1-18,-3 0 0,0-1 53,0-5 1,0 3-12,2-3 1,1 2 8,2-1 0,-3 1-25,-5-1 0,3-2 25,0-1 1,2 0-1,3 0 0,-3-1-2,-5 1 0,-3-1-2,-1-1 0,1-2 7,6 0 1,1-3-4,-1 2 0,-4 1 123,-6 2 1,-1-3-70,4-2 0,1-1 16,6-1 0,-1 0-9,-2-1 30,-1-2 1,6-7-45,0-4 0,1 0 5,-8 2 0,2 0-36,2-2-24,-5 0 1,8-5-45,-5-1 1,3 4 74,-5 4 1,-4 2-136,2-2 0,-3 0 46,0-2-7,-4-1 58,5-9 0,-2-2-3,6-5 1,-6 5 64,-6 11-13,0 1 0,7-8 55,-2-2 1,-3 0-8,-9 2-193,-1 6 152,2-18-248,6 10 30,6-11 41,7 10-33,-6 0 84,2 7-234,-9 0 108,-5 4 128,-4-1-54,-6 1 201,0-4-16,-7 0-45,2 0-116,-5 0 73,2 10-42,-3 2-29,0 9 38,-3-6-193,-4 6 91,-4-7-25,-7 1 150,-6 2-55,-12-5 103,-11 5 0,-4 1-60,1 7 1,4 7 21,8 8 0,-5 6-3,-4 8 1,-3 7-55,-3 9 1,6 0 84,-1 4 1,3 0 71,0 1 0,-3 0-72,-4 3 1,9-4 8,2-2 0,6-2 93,5-10 0,0 1-23,-1-8 441,5-4-91,-2-3-213,9-9-1187,5-2 715,30-35 1,4-9 246,15-23 0,-5 4 103,-9 8 1,1-7-112,-1-5 0,0-3 74,1 1 1,-1-2-69,0-3 1,3-5 124,0 0 0,0 0-242,-3 5 0,1 0 133,-1 0 1,-4 5-244,-2 7 32,-4 15 679,-7 17-335,-14 16 0,-10 8-66,-14 11 0,-2 3-58,3 6 0,-1 5 17,0 7 1,2 9-37,1 7 1,-5 4-73,-4 4 0,-5 3 104,0 4 0,2 2-167,5-3 0,1 0 432,6-4 1,-1-1 42,6-7-63,0-2-87,7-6-87,4-6-339,5-14-730,23-10 775,10-25 0,16-14 125,-1-13 1,-5-4 42,-14-1 1,1-5-101,-1-6 1,0 2 218,0 2 1,-3 0-126,3-4 0,0-5 92,0-5 0,-3 2-17,-4 0 1,-5 0 6,-4 1-125,-3 3 40,-9 9 625,-13 18-390,-14 18 0,-8 27-232,4 13 1,2 12 92,10 2 0,-4 10-152,-4 7 0,1 1 82,-1 3 0,3 3-141,-1 9 1,7-6 259,1 1 1,6-2-97,4-2 0,1-5 238,1-5-155,2-9 173,2 3-413,6-16-415,7-3 292,12-22 381,10-20 1,3-17-92,-2-11 0,-5-2-85,-7 2 0,1-3 117,-1-4 1,0-1-80,1-1 0,-1-3 87,0 3 1,0-4-43,-3-3 1,-3-1-42,-6-4 1,-5 4 20,-4 3 1,-7 7-98,-5 5 189,-1 12-161,-15 8 228,-2 22 1,-13 15-96,2 17 0,3 5-90,7 2 1,1 9 47,-4 7 0,10 0 6,0 8 1,8-3 49,2 2 1,4 1 62,1 2 0,4-9-54,2-1 0,3-7-58,3-2 1,0-7 89,4-1-9,0-9-306,4-9 189,6-12-437,8-10 326,4-17 0,-1-10 194,-7-14 0,-3 3-15,-4 5 1,0 0-96,-3-3 1,2 0 0,-4-2 1,3-1 29,-3-2 1,1-3 144,-3 1 0,-3-7-66,-2-3 1,-5-2-224,-2-2 0,-2 5-10,-2 4 17,-3 8 494,-8 12-143,-6 13-140,-10 18-50,0 19 1,5 22-37,9 6 1,8 2 67,9-7 1,2 1-104,3-1 1,0-1 78,3 1 1,-2 1-23,4-1 1,-1-3 224,3-4-225,0-5 102,0 8-55,3-16-202,5 2 149,-1-20-392,7-4 147,-6-12 216,5-6 140,-8-17 0,1-8-96,-6-6 1,0 2 54,-3 6 1,-1-2-66,-3-2 1,-4-5-28,-3-3 1,-10-9 59,-7-8 0,-7 1-98,-5-1 1,-2 6-42,-2 4-38,4 9 555,1 16-170,2 21-406,-3 25 201,4 16-199,3 23 0,7 0 32,8 4 0,4-4 85,10-13 0,2 0 30,0 6 0,4-1-83,-2-2 249,3-2 0,0 4-129,0 0 301,3 3-50,4-5-23,1-2-203,5-6-223,-2-17 176,4-8 69,-1-13 37,0-11-83,-3-5 68,-4-19-80,-4-5 0,-6-11-50,-1 2 1,-6 2 66,-2 12 1,-1-4-182,-2-1 1,-3-7 7,-3-7 1,-5-6 71,-4-3 1,-1 0-68,-5 4 1,-1 3-85,-6 4 434,3 15-248,-8 12 476,10 21-85,-4 17-356,10 12 1,8 18 15,2 3 0,11 3-105,6-6 1,3 5 97,2 3 1,7 5 24,2 4 0,5 3-76,2 4 1,0-3-16,3-1 1,0-2 131,2 2 1,-2-10-102,0-2 236,-3-10-287,11-6 106,-1-10-15,7-8 14,-5-14 241,-3-11-250,-7-14 1,-4-11 147,-7-7 0,-1-3-103,-4 6 1,0-2-33,-4-1 1,0-3-14,-3-1 0,-3-6-81,-3-4 1,-6-10-188,-2-7 0,-6-9-140,-3-5 1,0 11 244,0 5 1,0 16-22,4 11 48,3 11-83,-5 6 518,3 16-67,-12 9-62,-1 14-154,0 14 0,4 9 217,8 6 0,12 1-225,7-3 1,5 9 8,5 8 0,6 6 82,8 8 1,2-3-59,3 6 0,3-1 6,4 0 1,0-1-45,-2-6 1,-5-10 28,-2-7-220,-1-9 153,7-6-267,5-13 170,4-5 90,-3-24 0,-12-9 76,-6-14 0,-7 0 121,-6-3 0,-3-1-92,0-6 0,0 2 90,-3-2 1,-1-2-217,-3-8 1,-3-7 97,-2-6 0,-2-7-273,-3-3 1,0 1-58,-2 3 43,-2 6 168,3 15 96,3 21-108,1 20 85,10 32 1,2 21-88,4 12 0,5 8 63,5-4 1,5 3 108,2 0 1,2 4-94,3 1 1,6 6 193,3 1 1,1-2-24,-6-8 0,1-6-104,-1-3 1,4-5 25,1-5 1,5-6 26,3-8 0,-3-3-111,0-2 71,-1-4 0,6-9-237,-1-6 0,1-10 65,-7-9 0,-1-8 11,-2-6 1,-7-7-23,-4-3 0,-9-8 15,-1-4 0,-7-9 74,-2-4 0,-3 1 15,-3 5 0,-4 0-17,-5-4 0,-8-3-10,-6 0 0,-6 0-25,-6 8 0,-1 4 1,-1 5 488,1 8-45,0 15-186,-4 21 0,0 22-165,2 17 0,8-1 16,14-4 1,2 4-121,2 3 1,5 5 101,3 3 0,3 2-156,4 5 1,5 1 99,4 9 0,6 2-78,6 4 0,3-1-41,3-6 1,0-3 124,2-2 1,-2-1-6,-3-5 13,-4-9 126,-2-9-115,3-19-48,1-3 1,5-31 157,-3-8 1,-7-10 286,-5-2 0,-4-8-257,-3-9 1,0-5 52,-2-4 1,-1-1-140,-2-4 1,-1-7-245,-1-7 1,-5-16 190,1 44 0,0-2 1,-1-3-1,0-1-245,-1-5 0,-1-1 0,-1-3 0,-1 0 77,0-5 1,-1 0-1,-2-3 1,1-2 87,0-3 0,0 0 1,0 3-1,-1 0-165,0 0 0,0 1 0,1 4 0,-2 1 69,-1 5 0,-1 2 1,1 9-1,-1 2-116,-1 7 1,0 3 1127,-14-14-675,-10 20 1,4 33-72,-8 12 0,6 9-63,4 10 0,2 9 145,-4 13 1,5 9-70,2 14 1,11 11-183,6 15 1,9-43 0,1 1 86,2 4 0,0 2 1,0 0-1,0 2-1,2 3 1,0 0 0,2-5-1,0-2 16,1 1 1,2-2 0,-1-1 0,3-1-4,0-2 1,2-2 0,9 43 963,4-8-736,-4-16-183,6-7 48,-5-28-184,12-7 74,-8-26 0,3-22 399,-10-17 0,-3-12-336,-8-7 0,-2-7-1,-3-7 1,0-11-334,0-8 1,-1 1 290,-1-4 1,-2-6-269,1 46 0,-1-1 0,-1-5 0,-1-2 191,-1-6 1,-1-1 0,0-1-1,-3 0-191,-1-6 0,-2 0 0,1 2 0,-1 0 0,-4 2 0,0 0 0,2 4 0,-1 2-246,-1 5 0,0 3 143,-11-28 639,-8 30 0,-5 44 201,-10 20 1,5 10-298,12 8 0,0 7 274,4 11 0,6 12-404,3 12 1,8 3-56,0 6 1,7 2 481,-1 6 1,6 7-522,0 2 1,3-44 0,1 0-166,1 0 0,1 0 0,1 2 0,1 2 168,2 3 1,1 0-1,-1 0 1,2-1 21,0-1 0,1 0 0,11 38-116,2-20 0,-1-10 161,3-12-11,0 0-171,9-8 438,2-11-404,-1-9 510,-4-27 1,-9-16-364,-7-17 1,-2-7 343,-7 0 0,-3-6-214,-2-5 0,-1-4-26,-1-4 0,0-5-74,0-7 1,-3 0-423,-2 0 0,-4-8 332,-3-6 0,4 39 0,-1-1-34,0-1 0,-1 0 0,-1-2 1,-2 1-15,-1 1 1,-1 2-1,-14-40-547,-4 16 973,3 15-206,-9 35-48,6 24 0,-3 26-64,7 14 1,9 2-158,10-2 0,0 7 105,0 4 1,4 10-19,4 5 1,1 6 58,1 3 1,1 5-19,4 5 0,3 7-109,6 5 0,3-4 3,0-6 0,2-11 170,-3-6 0,4-8-43,-1-8 209,2-7-120,10-12-94,2-13 0,3-6-9,2-27 0,-12-17 453,-3-16 0,-7-7-285,-6 1 1,-2-8 26,2-8 1,-2-7-84,1-7 0,-1-3-486,-1-1 0,1-10 335,-5 41 1,1-1 0,-2-6 0,0-2-94,-1-3 0,0 0 0,0-5 0,-1 0-131,0 0 0,0 0 0,-2-1 0,0-1 0,-1 0 0,-1-1 0,0 1 0,0 0 0,-2 1 0,0 2 0,1 6 0,0 3-612,-6-38 975,2 23-211,-5 28 859,6 35-303,-8 13 0,5 34-441,-4 7 0,8 21-2,4 12 0,7 20 21,0-38 0,2 1 0,-1 1 0,2 2 13,3 4 0,2 1 0,-1 0 0,2 0-43,3 3 0,2 1 0,4 4 1,2 1 36,5 6 1,2 0 0,-1-5-1,1-2-50,1 0 0,1-3 1,-3-7-1,1-4 47,-1-7 1,0-3 0,-2-7 0,1-2 82,28 27 1,-10-13-24,-9-8 1,-1-8-140,-1-4 1,2-10 77,2-7-154,-4-9 142,2-14 1,-7-23 105,-1-15 1,-11-11-117,-11-4 0,-6-11 236,0-8 1,-2-13-78,-2-10 0,0 47 0,-1-1-175,-1-3 1,-1-2 0,-1-5-1,-1-1-251,-2-5 0,-1-2 0,0-7 0,-1-2 0,-4-7 0,-1-1 0,0 0 0,0 0 0,-4-5 0,0 0 0,0 2 0,0 0 0,0 1 0,0 2 0,0 7 0,2 2-246,1 7 0,0 4 0,6 16 0,-3 6 635,-22-6 0,4 50 348,-11 26 1,8 15-1,11 6 1,4 22-265,3 23 1,11-35 0,2 4-156,1 12 0,4 3 1,2 2-1,3 2 24,1 9 0,3 2 1,4 1-1,3 3-61,-3-28 0,1 0 0,2 2 0,0 2 0,1 1 1,1 1-34,3 6 0,1 1 0,1-2 0,0-4 1,2-2-1,0 0 5,2 1 0,1 0 1,0-1-1,-3-7 0,0 0 1,0-3-47,12 21 1,0-3-1,-4-7 1,0-4-96,-3-9 1,-1-4-1,22 28 41,-5-18 80,-9-19-49,-3-13 553,-5-17 1,1-27-368,-7-19 0,-6-18 367,-13-10 1,-2-13-165,-3-16 1,-2 38 0,-1-2-83,-1-5 1,0-2 0,0-7 0,0-1-1,0-6 1,1-1 0,-1-7 0,1-2-443,1-2 0,-1-3 1,2 22-1,0-2 0,0-1 33,1-6 0,0-2 0,0-1 0,0-7 0,0-2 0,0 0 0,0-5 0,0 0 0,0 0 0,1-2 0,1 0 0,-1 0 0,1 2 0,0 0 0,1 0 0,1 3 0,0 1 0,1 0 0,0 1 0,1 1 0,0 2 0,-2 8 0,1 2 0,-2 2-328,1-22 0,0 5 164,0 18 0,-5 9 0,-14 1-164,-6 42 0,-7 24 0,0 26 0,-2 17 198,0 16 1,-3 25 486,15-34 1,0 4 0,1 10-1,0 3 15,1 8 1,2 2 0,2 8-1,3 1-36,3 3 1,2 2 0,3-27 0,0 2 0,2 0-10,1 4 1,1 1 0,1 1 0,2 6 0,2 1 0,1 0-64,3 0 1,2 1-1,1 0 1,1 1 0,1 0-1,1-1-252,1-3 0,1-1 1,1-1-1,1-4 0,1 0 1,1-2 99,-1-2 0,2-1 1,0-2-1,-1-6 1,1 0-1,-1-2 23,10 21 1,-1-3 0,-3-11 0,-2-4-62,-6-14 1,-1-3-1,19 29-14,-2-19 1070,-5-16-980,2-19 505,-3-18 1,-2-32-1,-6-22 1,-6-18-60,-11-15 1,0-15-188,-4 41 1,1-3 0,0-5 0,-1-3-2,1-5 0,-1-1 1,0-6-1,-1-1-490,0-1 0,1-2 0,-1-12 0,1-3 97,0 28 0,1-1 1,-1-2-1,0-8 1,-1-2-1,1-1-15,1-6 0,0-1 0,0-1 0,1-5 0,0-1 0,0 0 41,0 25 0,-1-1 0,1 0 0,0 0 0,1-1 0,1 0 0,0 0 0,0 1-18,0-1 1,0 0-1,0 0 1,0 2-1,2-20 1,0 1-1,-1 3-56,0 10 0,-1 1 1,0 3-1,-1-23 0,-1 8-131,-3 26 0,-2 6 0,-13-21-164,-10 46 0,-11 19 77,-6 22 0,-4 10 762,2 14 0,-4 16-275,0 18 1,21-23-1,-1 4 173,-3 8 1,1 4 0,0 9 0,2 5-1,2 8 1,3 4 0,1 9 0,4 5-83,6-28 1,3 2 0,0 2 0,0 4 0,1 0 0,2 2-1,1 2 1,1 0 0,2 1 0,3 3 0,2 1 0,2-1-187,0 0 1,2 1 0,3-1 0,3 2 0,3 0 0,2 0 22,2 1 1,2 0 0,2-1 0,-1-4 0,2-1-1,0-1-52,-1-6 1,1-1 0,1-3 0,-2-6 0,0-1 0,1-4-195,7 15 0,1-5 0,-4-9 0,0-3 83,-2-11 0,-1-4 0,20 30 367,-10-24 1,-1-12-360,1-17 1,-1-9 645,1-7 1,-6-11-339,-3-9 1,-4-14-178,-4-16 0,-2-17 515,0-19 1,-2-13-247,-8 39 1,1-2 0,-1-6 0,1-2-1,0-6 1,1-3 0,1-7 0,1-1-105,0-6 0,0-2 0,1-5 0,-1-1-305,-4 29 0,-1-2 0,1-1 0,0-5 0,1-2 0,-1 0 0,0-5 0,0-2 0,-1 0 0,0-2 0,1-2 0,-1 0 55,0-4 0,-1 0 0,1 0 1,0 5-1,-1 0 0,0 1-55,1-1 0,-1 0 0,0 2 0,0 4 0,-1 0 0,1 2-33,-1 2 0,-1 0 1,0 3-1,1-23 0,-4 4-131,-2 15 0,-5 7 0,-10-25-164,-16 48 0,-7 29 0,-12 23 0,-10 14 604,-13 10 1,4 13 12,-2 13 1,34-18 0,1 3 119,-2 5 1,2 4 0,0 9 0,2 4-1,0 6 1,2 4 0,3 6 0,3 3-50,2 10 1,3 3-1,8-26 1,1 2 0,0 0-34,2 6 1,0 1 0,2 1 0,2 8 0,2 2 0,2 1-252,1 9 1,3 2 0,2 0-1,1-24 1,1 0 0,2 0-1,1 1 89,2 4 0,1 2 0,2-1 0,1-1 0,0-3 0,1-1 0,1 0 0,1-1-82,6 22 1,1-1 0,2-2 0,-2-8 0,2-2 0,0-2-117,0-7 0,0-3 1,0-3-1,6 18 0,-2-5 9,-6-14 0,0-5 0,-2-10 0,1-4 188,19 32 0,0-13-352,-5-14 1335,-7-16-946,-3-15 1,-4-34 453,0-16 1,-4-23-1,-9-14 1,1-24-247,-7 37 1,-1-2 0,0-8 0,1-3-1,0-9 1,2-2 0,-1-2 0,0-1-1,2-6 1,1-3 0,0-6 0,0-2-410,-2 28 0,0-1 0,1-1 0,0-8 0,0-1 0,1-2 69,0-8 1,1-2 0,-1-1 0,1-2-1,0-1 1,0-1-29,-2 18 0,0-2 0,1 0 0,-1 0 0,0 1 0,1-1 0,-1 0 0,1-1 0,0 0 0,1-1 0,-1 0 0,1 0 0,0 1 0,0 0 0,0 0 0,0 1-18,2 0 1,-1 0-1,1 0 1,-1 2-1,1-17 1,0 1-1,-1 2-23,0 4 0,0 1 0,-2 3 0,-2 8 0,-2 3 0,-1 2-82,0-26 0,-6 6 0,-5 17 0,-5 8-246,-24-26 0,-13 40 0,-11 32 0,-9 18 0,-5 13 0,-5 16 129,-4 12 0,-1 13 608,42-21 1,1 3 0,1 5 0,1 4-1,-2 5 1,1 2 0,1 8 0,1 3-1,1 5 1,1 3 0,1 5 0,3 2-50,0 7 1,2 3-1,11-24 1,2 1 0,0 2-34,2 4 1,2 1 0,1 2 0,0 6 0,0 2 0,2 1-1,0 2 1,1 1 0,2 2 0,2 5 0,1 1 0,2 1-61,2 1 0,2-1 1,1 2-1,1-21 0,2 0 1,0 0-1,1 0-205,2 3 1,0-1-1,1 1 1,0-2-1,4 21 1,-1-1-1,2-3 60,0-6 1,2-2-1,-1-2 1,-2-10-1,1-1 1,0-4-205,8 16 0,-1-6 0,-3-12 0,-1-4-99,-1-12 1,0-3 837,10 27-611,-3-15 1101,-6-32-540,3-17 0,-4-52-305,-1-19 0,-5-27 189,-6-10 1,-3 40 0,1-3-83,0-6 1,1-3 0,0-7 0,0-3-1,0-4 1,1-3 0,2-5 0,0-2-233,-2 27 1,0 0 0,2-3 0,1-8 0,1-2 0,0-1-178,0-6 0,0-1 0,1-1 0,2-8 0,0-2 0,1-1 41,-2 23 0,0-2 0,-1 0 0,1 1 0,0-1 0,0-1 0,-1 1 0,1 0 0,0-1 0,1-1 0,-1 1 0,0 0 0,0 2 0,0 0 0,-1 1 0,1 0-41,3-20 0,-1 1 0,0 2 0,0 4 0,-1 2 0,-1 2-33,-1 9 0,-1 3 1,-2 2-1,2-22 0,-4 5-49,-7 15 0,-4 6 0,-2 14 0,-7 8-246,-27-6 0,-6 22 0,-9 25 0,-8 6 471,-8 9 1,-3 10 511,3 15 1,-5 14-165,2 13 1,38-22 0,1 5-83,-1 8 1,0 3 0,0 11 0,0 3-1,-1 6 1,2 3 0,1 11 0,3 4-83,10-29 1,2 1 0,0 2 0,2 5 0,1 2 0,1 1-29,1 3 1,1 2-1,1 1 1,0 4-1,1 1 1,2 1-114,-1-1 1,2 0-1,1 0 1,1 1 0,2 1-1,2-1-142,2-5 0,1-1 0,2 0 0,1-4 1,1-1-1,1-1 25,0-3 1,2-2 0,0-1 0,5 26 0,0-5 121,1-13 0,0-4 0,-2-13 0,0-5 72,4 16-203,-3-27 12,-4-18 402,7-19 0,-2-12-249,4-15 1,-4-16-36,-2-15 1,-2-19 103,-1-19 1,-3 37 0,-1-3 114,1-7 1,-1-4 0,1-4 0,0-3-276,1-4 0,0-2 0,0-3 0,1 0-216,0-2 0,2-1 0,1-6 0,0-3 82,-2 28 0,0-2 0,1 0 0,-1-3 0,2-1 0,-1 0 0,1-2 0,1 0 0,0 1 0,-2 3 0,0 1 0,0 2-82,3-26 0,0 3 0,-4 9 0,0 2 0,-3 6 0,-1 3 0,-2 9 0,-3 2-246,-7-37 0,-9 19 0,-8 28 0,-6 5 215,-3 8 1,-1 1 537,-2 1 1,7 1 229,3-3 1,0-1-1,-3-7 1,1 3-1,-3-3 1,5 0-1,-1 0 1,9-2-1,1-4 1,4 1 491,3-2 0,-2 10-14,0-5-316,-4 8-20,0 1-90,-3 5-730,9 16 267,2-2-433,10-4 0,10-13 231,7-11 0,4-1-23,5 3 0,5-5-15,7-4 0,0 2-41,3-2 1,-3 6 141,-5 8 197,-8 3 121,-1 6-50,-15 10 283,0 6-21,-9 7-290,-3-2-289,2-3 48,-2-6-150,3-8 528,0-4-163,-6-3 244,-2 0-203,-9 7 116,-5 3-97,-9 8-75,-6 7-4,-6 4-295,1 3-323,-1 0 244,3 0-53,1 0 210,-3 0 143,-1 0 0,-6 0-145,4 0 166,10 0-146,-3 0 28,2 0-22,-8 0 57,-5 0-25,-4 0-10,2 0 52,-5 0-34,2 3 1,1 0 36,0 2 1,5 1-20,10-1 1,-1 2 7,-1 2 1,2-1 6,3 2 1,-2 0-12,-6 0 1,-5 5 42,1-1 1,-1 2-42,5-2 1,1 3 34,-1-1 0,-2 3-30,0-5 1,3 1 223,4-6-196,1 1 0,-10 2-36,-1 0 0,-3 0-6,11-5 1,1 1 68,1 1-129,2-1 1,-7 3 78,0-1 1,-3-2-46,6 1 0,-4 1 60,2 0-14,0 3 0,-5 5-17,-1 3 1,-4 3 16,12-7-7,-1-1 19,-4 5 95,1-5-101,-3 4-36,-1-9 38,-2 3-52,1-3 28,-6 3-6,15 4-102,-6 0 0,3 2 102,-2-1 1,1 1-56,8-3 1,4 0 40,1 0 1,4-1-106,1 3 58,3 0 13,-14 5 57,0-2 22,-17 6 53,7-6-104,1 3-57,4 3 1,5 3 71,1 4 1,-1 0-44,6-4 0,0 1 40,0 4 0,2-3-134,0 1 0,4-3 57,1 2-18,5-6 152,-8 16 0,3-6-91,-7 10 1,2-7 18,6-9 1,0-1-3,-3 1 1,2 5 10,-2 7 1,3 1 3,-1 3 0,3 1-109,0 5 0,-3 2 59,-7 7 0,1-1-10,-3 3 0,3-1 106,-1-3 1,2 3-82,3 1 1,5-5 122,4 0 1,5-5-108,0 1 0,3-7 241,-1 0-121,6-10-74,0 6-128,11-10-346,7 5-2,8-14 299,13-10 1,5-17 142,3-12 0,-2-8-78,-10-8 1,3-8 149,0-7 1,-3-9-41,-3-10 1,1-3-182,-3-5 1,2-6 208,3-5 0,-1 0-299,0-5 0,-4 0 129,-5-5 0,-3-3 82,-7-1 0,-3 6-125,-6 5 0,-8 8 71,-6 9 0,-8 11 199,-6 8 1,-7 16 18,-3 10 0,-5 10 168,1 12 0,-1 10-192,-4 14 1,-2 13-16,-10 15 1,-1 15-149,-4 13 0,32-34 0,2 1 123,-1 6 1,1 1 0,1 0 0,1 2-186,-1 3 1,0 2 0,1 1 0,2 1 174,0 5 1,3 2-1,0 2 1,3 1 36,1 6 1,3 1 0,2-4-1,1 0-63,1 2 1,1 0 0,1-4 0,2-1 57,0-4 1,2-1-1,1-6 1,2-3-74,8 38 0,3-24 131,9-23-395,0-13 252,15-1-121,3-11 1,16 0 338,-3-19 1,-4-13-299,-13-15 0,-1-10 583,-3-6 1,-6-10-439,-2-10 1,-1-9-80,1-10 0,-2-2-239,0 1 1,-2-3 184,2-2 1,-2-11 76,0-2 0,-10 46 0,-1-1-112,-1 2 0,-2 0 0,-1-3 0,-1 0 26,1 0 0,-1-1 0,-2 0 1,-1 1-117,-1 2 1,-1 1 0,-10-37 44,-5 19 714,-5 17-273,-14 21-57,-3 23 1,-10 23-99,9 19 0,1 10-51,10 1 0,0 11-78,3 5 0,1 12-107,3 8 0,2 11 79,8 3 0,7-44 0,2 0-80,2 1 0,1 1 0,0 5 0,1 1 91,1 6 1,0 1 0,0 4 0,2 0 5,0 0 1,0 0 0,1-2-1,0-3 10,2-6 0,2-1 1,-2-5-1,2-1 31,7 38 0,3-14-18,2-16 0,3-13-2,1-17 16,0-3-24,11 0 388,-4-11-384,9-6 488,-7-23 1,-1-20-330,-5-15 1,-1-2-185,-4 5 1,0-7 49,-2-5 0,0-5-115,-2 0 1,-3-2 77,-2-2 0,-4-11-285,-1-3 0,-4-9-198,-5 1 0,-5 2-348,-5 6 1104,-8 8-233,-11 31 0,-7 25 89,-5 27 1,6 14-46,10 8 1,3 10 70,2 7 1,-1 10-70,-1 11 0,1 9-229,4 3 1,2 0 185,5-5 0,5 2-9,5 0 1,5-3-69,4-1 0,7-4 54,5-3 1,5-2 83,2-3 0,1-16-93,2-7-129,-1-18 1,18-8 67,3-13 0,3-7 13,-7-9 0,-5-7 71,-1-8 1,-6-6 224,-2-8 0,-2 0-223,0-2 1,-1-2 161,1 0 1,-2-3-123,-1-3 0,-2 4-30,-5-1 0,-3-1-32,-6 1 1,-2-5 38,-5-6 0,-2-2-210,-3-6 0,-2 0-144,-3-2 171,0 9 197,-4 12 286,-6 31-425,-5 21 1,-8 28 66,1 8 1,5 3-157,5-1 1,3 5 99,-1 7 0,4 5 39,1 5 1,6 3 20,-1 4 0,5 4-20,-1 11 1,6-5-139,1 2 0,7-8 308,3-7 0,2-10 261,5-7-119,-1-13-308,20-2 157,-2-21-300,15-4 123,-9-25 1,-1-12 180,-10-12 1,-3-1-147,-8 6 0,-1-2-20,0-1 1,-2 0-83,-3-5 1,-4 5 56,-2-2 1,-6-1-105,-1-2 1,-6-3-4,-5-4-107,-2 10 304,-14-2 294,-5 23-273,-11 12 1,2 26-88,5 14 1,8 6-14,8-4 0,5 5 56,3 5 0,1 4-132,1 3 1,3 5 80,1-2 0,6 2-120,2-5 1,3 0-78,2-5 114,6-1 95,2-6 12,7-4 17,13-11-76,-1-11 180,9-17-129,-3-18 313,-6-13-112,-6-18-51,-6-6 0,-5-4-128,-4 2 0,-2 10 8,-7 12 1,2 0-173,-2 0 1,1-1-36,-3 1-28,-2 4 226,4 0-43,-7 18-21,0 9 43,-7 41 1,2-4 9,-2 17 0,3-4 10,0-3 1,2 5 56,0 0 0,1-2-63,1-3 121,0-3-117,9 12 125,3-14-158,16-1 13,8-19-24,7-22 1,4-13 51,-7-14 1,-6 0-11,-15 4 0,-2-3-6,-3-3-164,4 1 142,3-14-141,-2 4 17,-1-1-15,-11 17 205,-4 19 86,-19 39 1,6-1-148,-12 22 1,8-4 7,2 2 1,4 3 54,-2-1 0,2-1-47,1-6 74,3-5-1,-2-3-40,8-9-139,2-8-13,10-8 142,14-20 0,4-9-18,6-12 1,-3-3 82,-7 4 1,-3-3-84,-1-3 0,-2-2 70,0 0 1,-1-2-52,1 2 19,-4 3-73,2 3-33,-5 13 189,0 9-104,-5 17 83,-9 18 1,-7 14-85,-6 9 1,-3-2-6,3-10 1,-1-1 85,-1 1 12,3-4 61,-6 10 163,5-8-462,1 1 140,5-13-231,18-12 201,7-20 1,21-9-12,3-12 0,0-3-14,-5 6 1,-1-1-10,1-1 1,-4 0-8,-1 2 1,-2-1-76,2 1-106,-6 2 180,10-1 49,-13 11-86,1 2 481,-21 21 1,-17 13-154,-11 13 0,-3 5-126,3 0 0,-3-1-17,1 3 1,0 1 49,0 2 0,3-1 54,0-2 18,0-1-156,-1 3 45,2-8-377,3-9-695,12-15 709,33-27 218,4-6 0,20-14 75,-15 1 1,-4 4-141,-9 6 1,2 1 191,2-1 1,0 4-63,0 3 219,-3 6-157,4-4 6,-8 13 96,-4 4 43,-18 17 1,-12 13-156,-9 8 1,1 3-4,1-6 0,-1 1-76,-1 2 1,2-5 136,3-2 83,4-2-195,-6 3-27,12-12-139,0-4-397,31-19 512,-7-5 0,32-11 14,-12-3 0,6-1 91,-8 2 0,-1 2-7,-1 0 15,1 0-48,10-12 54,2 4-83,6-2-5,-10 15 284,-15 14-216,-11 14 0,-17 17-39,-4 7 1,-7-1-2,0-4 1,-5 1-40,0 4 1,-1 2-2,1 3-4,-2-7 114,0 11-55,2-15-337,5 0 203,7-22 1,37-34 82,5-12 1,11-12 100,-10 8 0,3-8-3,3-4 1,-1-2 104,-1 1 0,4-2-142,3 0 0,6 4 64,0 6-315,-6 10 240,2 13-231,-8 11 114,-2 18 121,-14 15 0,-16 24-16,-12 9 0,-4 5 149,-7-3 1,-4 5-132,-1 7 1,1-2-114,-1 4 0,3-5 154,0-2 0,1-6 21,4-3-26,0-13-188,7 2-323,11-24 359,11-3 0,17-23 43,7-9 1,7-11 45,1-7 0,0-9 83,2-8 0,2-1-57,0-3 1,10-3-14,5-4 0,-5 6 9,0 0 1,1 11-8,-1 8 0,1 11-108,-3 8 1,-11 10 109,-9 10 1,-3 11-23,-1 12 0,-4 10 111,2 12 0,-8 10-87,-2 13 1,-7 3-75,-5 5 1,-5 3 68,-4 4 1,-4-9 11,1 2 0,-1-5 13,-1-1 0,3-6-44,-1-10-45,4-13-288,4-9 401,11-17 0,18-18-135,6-14 1,0-12 84,-9-10 1,-3-7-52,1-10 1,-7-1 179,2-8 1,-1 0-81,2-2 1,3-6-26,3-6 1,-4 3-83,-1-5 1,-5 5-6,-2 4 8,-5 11 15,-5 12 187,-7 30 0,-12 54 22,-4 29 0,-2 19-34,4-12 1,-3 8-583,1 8 1,-5-2 346,0 5 1,-1-6-64,-4-2 1,-1 2 135,-4-2 0,3-10-20,0-3 505,-1-15-468,4-5 674,6-27-463,6-16 1,18-44-357,4-17 0,6-19 124,-3-3 0,4-14-68,-10 38 0,1-2 1,2-5-1,0-1 45,1-3 0,-1-2 0,4-6 0,0-2-212,-1-1 0,0-3 0,3-10 0,2-4 104,-7 25 1,0-2-1,1-1 1,2-5-1,0-2 1,1 0-23,1-3 0,1-1 0,-1 0 0,0-1 0,0 0 0,-1 1 0,-2 2 0,0 1 0,0 0 0,1 3 0,1 0 0,0 1-33,-1 1 0,1 1 1,-1 1-1,8-27 0,-3 4-49,-3 11 0,-3 3 0,-4 11 0,-2 4-738,-2-23 1043,-7 28 0,-28 25 329,-12 27 0,-15 17-247,-6 16 1,-4 18 136,-5 16 1,30-22 0,0 3-65,-3 5 1,2 4 0,-1 7 0,1 5-83,-1 4 0,0 4 0,1 6 0,1 3 64,-2 7 1,2 2-1,11-26 1,1 1 0,1 1-106,-1 2 0,1 0 0,1 0 0,1 1 0,1 1 1,1-1-129,3-1 1,1 1 0,1-2 0,-5 31 0,1 0 24,1-1 0,1-1 0,2-13 0,2-4 57,0-13 1,2-4 778,-2 32-1220,6-52 280,19-24 1,12-31 256,13-15 0,3-24-75,-11-10 1,4-22 91,-19 37 0,1-3 0,2-5 1,2-2-84,0-3 0,0-1 0,3-5 0,0-2 60,3-3 0,0-3 0,3-9 0,-1-3-225,3-3 1,0-3 0,-7 25-1,0-1 1,1-1-75,1-3 0,0 0 0,0 0 0,2-4 0,-1 0 0,1-1 0,-1-3 0,1 0 0,0 0 0,2-1 0,1 0 0,0 1 0,-1 2 0,0 0 0,0 1 0,-1 1 0,-1 1 0,-1 1-33,-1 6 0,-1 2 1,0 1-1,10-25 0,-1 4-295,0 8 0,-1 4 164,-7 15 0,-5 6 0,-7 0 234,-23 41 1,-22 29 584,-14 23 1,-11 22-247,25-21 1,0 3 0,-5 11 0,0 4-66,-1 8 0,0 3 0,-2 8 0,0 1-36,-2 7 1,1 2 0,1 3 0,1 2-3,3-1 0,1 1 1,1 1-1,2 0-114,0-2 0,2-1 0,3 4 0,3 1 54,1 0 0,1 0 0,0 2 1,1-1-102,2-4 1,2-1 0,1-5 0,-1-3 14,3-11 0,0-3 0,3-6 0,1-1 331,-1-8 1,0-3 0,1 25 655,4-20-212,4-25-1070,4-12 243,13-23 0,9-17 46,11-18 0,-2-15 91,-6-14 1,-2-10-44,-12 29 1,-1-2-1,0-2 1,0 0 145,3-5 1,-1-1-1,3-4 1,1-2-239,2-4 0,1-1 1,1-5-1,0 0-192,3-7 0,1-2 0,-1-6 0,1-1 82,-8 27 0,0-2 0,0 1 0,2-1 0,0 1 0,0 0-33,0-1 0,1 0 1,-1 2-1,7-18 0,0 4-295,-4 9 0,-1 3 235,-6 14 1,-2 6 194,2-9 661,-17 40-108,-23 64 1,0 11-165,5-13 1,0 2 0,-15 44-220,16-42 0,-1 1 1,1 1-1,1 2 137,-1 3 1,0 1 0,2 2 0,-1 0-167,0 3 0,-1 1 0,2-3 0,0 0-213,0 6 1,-1 0 0,1-2-1,-1 1 5,0 3 1,-1 0 0,-2-3 0,-2 0 60,-2 2 0,-1-2 1,1-10-1,0-2-223,1-4 0,-1-2 1,-22 36 164,0-12 0,-5-9 31,-8-6 0,5-18 256,-2-15 0,5-14 275,0-15 1,-5-12-280,-9-13 0,5-14-2,-1-13 0,-1-11-106,28 28 1,0 0 0,-1-3 0,0-2-52,-3-3 0,0 0 0,4 1 0,1-1-62,0-3 0,0-1 1,1-2-1,1-1-136,-4-4 1,2-2 0,1-3 0,3-2 47,0-3 0,1-1 0,1 5 0,1 1 106,0 0 1,0 3 0,-1 5 0,0 1-28,1 5 1,0 1-1,-20-39 99,7 8 1,2 13-38,0 10 0,-3 3 254,-1 2 1,-1-1-114,0-4 1,8 4-96,5-1 0,1-8-62,-2-2 0,1-3 8,-1-2 1,4 1-29,1-2 1,2-1 57,0-3 1,5-2-83,3-2 0,0 5 31,5 5 0,-3 8 216,2 8 389,-2 6-214,-3-1 632,-3 11-753,-9-4-56,0 16-192,-4-2-56,5 3 7,-1-1 6,4-6 23,-4-4-3,8-4 103,-8-10 35,8 6 126,-6 1-120,1 7 191,-5 10-220,0 1 76,-6 10-54,-1 1-71,3 3-18,-5 3-45,9 1-183,0 3 139,1 0-29,0 3 79,-5 1 28,-9 3-36,-4 3 44,-8 4 156,0 8-162,-2 6 1,7 8 61,1 0 1,8 2-44,6-10 0,2 7 19,-1-2 0,4 3 1,5-5-53,2 0 55,-5 10 80,0 0-97,-7 12-14,4-3-53,-1-6 63,5 1 0,-2-2-10,7 3 0,0 0 0,9-5 1,-1 1-23,1 0 0,-1 4 20,1-1 0,1 0 99,-1-2 1,2-1-12,-1 1 18,5-3-52,-7 8 0,9 0 19,-6 7-126,5-10 127,2 3-101,0-1 52,2 14 0,-2 3-27,3-4 0,0-5 1,0-10 1,0-1 4,0 1 1,1 0 4,1 0 0,2-4 18,3 2 46,4-5-57,3 10 0,3-3 71,2 5 0,-1-7-66,-4-10 1,0 0 187,0 3 0,5 0-98,2 3 0,2-2-47,6 3 0,0 4 36,4 3 0,3 2-17,-1 1 0,-2-3-125,0-2 0,2 0 69,3 0 0,6-4-151,8 2 0,-5-9 83,1 0 0,-3-7-128,0 0 0,6-1 66,6 2 0,-6 0 37,-1-2 1,-5-1 32,-2-4 0,6 0-10,3 1 0,-1-1 40,-1 1 1,-2 2-33,-3 2 0,3 3 74,7 2 1,-4-5-79,4 0 0,-9-7 5,-3-5 1,1-3-45,4-7 0,-5-1-363,-3-6 277,-3-4 0,-3-17 84,-3-7 1,-7-6 51,-10 3 0,-4-4-72,-5-2 1,-2-3 204,-3-2 0,-4-3-9,-3-4 1,-6-6-1,-6-6 0,-4-10-545,-6-11 0,-3-5 353,10 39 1,-1-2-1,-1-1 1,-1-1-157,-3-4 0,-1-1 0,2-4 0,0 0 0,-1-2 0,1-1 0,1 3 0,-1 0 138,-1-1 0,-1 1 0,1 3 0,0 1 41,-1 1 1,-1-1-1,3 2 1,0 1 33,2 0 0,0 2 1,2 5-1,-1 3-201,-21-29 1,1 19 886,-1 19-52,4 8 251,-1 18-500,6 9 1,0 23-269,10 11 1,10 16-325,13 7 0,6 19 153,5 15 0,-1-37 0,1 1 57,2 3 1,2 2 0,1 1 0,0 1 26,0 1 1,0 1 0,2 2 0,2 2-244,0 4 0,1 2 0,5 3 0,2 0 214,1 3 1,3 0 0,0-3-1,1-1 136,-2-4 1,1-3 0,0-6 0,1-3-81,-4-6 0,2-5 0,27 25 17,-3-28 0,-3-16-345,-9-18 136,-4-4 65,5-5 0,-6-22 509,3-12 1,-11-12-421,-12-9 0,-5-12 24,-5-14 1,-4-5 381,-5-7 1,-3-6-424,1 44 1,-2-2-1,0-5 1,0-2 44,-2-3 0,-1-1 1,-1-7-1,-1-1-260,0-2 0,0-1 0,-1-5 0,-1-3 0,0-6 0,0-1 0,-2-1 0,0 0 0,-1 0 0,-2 0 0,-1 4 0,-1 2 0,-3 6 0,0 2 0,1 5 0,-1 1 0,0 5 0,0 2 0,2 11 0,-1 5 20,-19-24 1,-3 29 716,-4 35 1,-2 14-1,0 10 1,4 11-1,10 11 1,-3 16-83,3 17 0,-2 15-260,21-32 1,0 3 0,2 3 0,2 3-151,3 3 0,3 2 1,1 3-1,2 2 71,4-1 1,2 1 0,0 6 0,1 2-137,0 2 0,2 1 1,3 7-1,3 2 35,1 2 1,3 1 0,3 0 0,2 0-51,0-4 1,2-1 0,-2-8 0,1-2-124,-1-7 1,0-3 115,-3-7 1,2-5 175,15 24-184,-3-29 162,9-27 46,-8-29 1,0-29 183,-11-22 0,-8-16-103,-8-11 1,-3-11-115,1 44 1,-2-2 0,1-3-1,0-1-114,-1-4 1,-1-1 0,0 1-1,0 0-5,-3-5 1,0-1 0,0-4-1,-1-2-206,-1-4 0,0-3 0,-2-5 0,0-2 0,0-7 0,-1-2 0,0 6 0,0 1 0,-1 0 0,0 0 0,-1 8 0,0 2 0,0 7 0,-2 4 0,-1 11 0,-3 5-107,-20-27 0,-5 38 454,-10 27 1,3 22 388,-3 16 1,3 13-231,-2 11 0,0 15-191,-8 13 1,34-32 0,2 2 175,0 5 0,3 2 1,2 4-1,3 2-64,0 6 0,3 1 1,4 0-1,1 1-74,0 3 1,1 0-1,4 3 1,2 1-52,1 1 1,2 2 0,2 1 0,3 1-116,3 2 1,2-1-1,0-6 1,1 0-140,1-2 1,3-2 0,0-4-1,3-3 89,2-5 0,1-2 0,0-5 0,2-3-218,29 35 1,-7-19 143,-4-14 1,-6-15-149,-6-12 50,-5-10 888,15-7-486,-14-18 0,3-17 370,-15-18 1,-8-11-1,-10-6 1,-5-9-1,-6-10 1,-1-6-437,6 38 1,-1 0 0,1 0-1,-1-1 15,-1-3 0,1-2 0,-1-4 0,0-1-96,0-3 1,1-3-1,0-8 1,1-4-221,-1-7 0,1-2 0,1 2 0,0-2 0,0-1 0,-1 0 0,2 9 0,-1 3-246,2 7 0,-2 4 164,1 12 1,-3 7 0,-16-5 279,-5 41 0,-2 20 364,5 23 0,-1 10-192,1 11 0,5 16-108,1 18 0,14-36 0,0 2-88,1 5 0,0 2 0,1 2 1,1 1 55,1 5 0,1-1 0,1-1 0,0-1 140,0 5 0,2 0 0,1 0 0,2 1-94,0 1 0,2 0 0,1 1 0,2 0-25,-1 2 0,0-1 0,2-7 0,1-3 7,-1-2 1,1-3 0,1-6 0,2-3 180,13 32 1,2-16 136,0-17-248,1-15-91,9-16 415,2-19 1,5-19-368,-7-20 1,-4-13 19,-7-7 0,2-11-17,-1-7 1,-1-9 55,-5-4 1,-11 42 0,-1-1-87,1-4 0,-1-2 0,1-4 0,-2-1-136,0-4 0,-1-1 1,-1-4-1,-1 0 45,-2-3 0,-1 0 0,1 0 1,-1-2-72,-1-4 1,1 1-1,0 4 1,0 1-81,-1 5 0,1 2 507,-2 13 0,1 5 8,1-8-131,-3 45-71,0 73 0,1 18 73,0-20 0,0 3 0,1 3 0,1 2-381,1 3 1,1 2-1,2 6 1,1 0 309,2 3 1,2 0-1,2 2 1,1 2-116,3 3 1,2 0-1,1-1 1,0 1 57,3-1 1,0-1 0,-1-4 0,0-2 2,-2-8 1,0-2-1,1-3 1,1-1-20,0-2 0,1-2 0,-1-6 0,0-2-66,1-6 0,0-1 0,17 27-5,-10-24 713,-7-13-835,0-15 0,-3-23 73,3-16 0,-8-17 349,-9-16 1,-4-21-149,-8-19 0,0 37 0,0-1 35,-3-8 1,-1-2 0,-1-4 0,1 0-185,1-6 0,-1-2 0,0-6 0,-1-1-96,2-3 0,0-1 0,-1-4 0,0-1-94,1-2 0,0 0 0,-1-3 0,-1 0 49,4 30 0,-2 1 1,1-1-1,-4-31 0,1 1-49,-1 5 0,0 3 0,1 6 0,-1 3 0,0 10 0,1 4 0,-1 8 0,0 3-617,-10-38 457,-1 23 1389,-2 33-492,-2 30 1,3 43-1,4 28 1,5 27-247,11-35 1,1 2 0,2 11 0,1 2-1,2 13 1,1 4 0,4 7 0,2 3-83,-3-30 1,2 1 0,1 1 0,2 2 0,1 1 0,2-1-299,1 1 0,1 0 0,2 0 0,1 1 0,2-1 0,2 1 125,1 3 1,1 0 0,1 0 0,0-6 0,0 0 0,1-2 13,-1-5 1,0-1-1,0-2 1,11 20 0,0-5-239,-3-17 1,-1-4 0,-4-9 0,-2-2-159,19 25-137,-2-19 263,1-22 753,-12-20 0,-7-28-209,-18-16 1,-9-11-142,-9-5 1,-9-17 189,-11-16 1,14 35 0,-1-1-83,-1-7 1,1-3 0,-1-3 0,0-3-69,1-5 0,1-3 0,-1-9 0,0-2-374,0-10 0,1-3 1,5 29-1,1-2 0,-1-1 33,0-5 0,-1-3 0,1 0 0,0-4 0,0-1 0,1 0 0,-1-4 0,0-1 0,1 1 0,1 0 0,0 1 0,1 0 0,0 2 0,1 1 0,0 2 0,0 12 0,1 1 0,1 3-328,-1-21 0,0 7 0,2 17 0,-2 8 419,-15-7 319,1 46 1,-5 37 89,2 21 0,8 13-70,7 9 1,4 23-86,3-32 1,2 4 0,1 8 0,2 3-56,2 7 1,0 2-1,2 6 1,2 2 32,3 7 1,1 1 0,1 0 0,2-1-50,-3-26 1,1-1-1,1 2 1,1 2-1,2 0 1,0 1-50,2 2 0,1 1 0,1 1 0,0 1 1,2 1-1,0 0-61,2 1 0,1 1 0,-1-2 0,-2-8 0,-1-2 1,0-1-168,13 26 0,0-4 0,-4-13 0,-3-4 101,-4-11 0,-1-4 0,21 32-208,-9-25-85,-9-23 1118,-9-18-1155,-9-15 887,-3-18 1,-16-26-1,-8-21 1,-10-19-165,-8-10 1,16 38 0,0-3-194,0-5 1,0-2 0,-1-7 0,1-1-223,1-5 0,1-1 0,-1-6 1,1-2-110,-2-8 0,0-3 1,6 28-1,1-1 0,-1-2 33,-1-7 0,-1-2 0,1-1 0,0-2 0,1 0 0,1-1 0,-1-4 0,1-1 0,1 0 0,0 4 0,0 1 0,2-1-33,1 2 0,1 0 1,0 3-1,0-20 0,0 5-295,2 16 0,1 5 0,1 16 0,-2 7 587,-3 1 270,3 27 126,1 28 1,10 30-211,2 19 0,8 24-82,-5-32 0,0 2 1,4 9-1,1 4 46,3 7 1,2 3 0,3 7 0,0 2-81,2 9 0,0 2 0,-8-31 1,0 1-1,0 1-329,1 5 0,-1 0 0,2 2 0,1 3 0,2 1 0,0 1 47,2 3 0,0 1 1,1 0-1,-2-2 1,1 0-1,0-1 39,0 0 1,1 0 0,-1-3 0,-3-11 0,0-1-1,0-2-149,11 23 1,-1-5 0,-6-14-1,-1-5 217,-5-11 1,-2-3 108,11 28-32,-13-17 916,-9-26-345,-2-12-147,-12-54 1,-3-12-1,-7-36 1,-6-15-280,10 44 0,-2-3 0,-1-9 0,0-1-358,0-6 1,-1-2 0,-1-8 0,0-4-52,0-8 0,1-3 1,5 25-1,1-2 0,0-1 33,0-5 0,0-1 0,1-2 0,3-3 0,1-2 0,1 1 0,0-3 0,2-1 0,0 1 0,3 2 0,1-1 0,1 1 0,1 3 0,1 0 0,0 2 0,0 9 0,1 1 0,1 4-82,4-17 0,1 5 0,-4 16 0,-1 7-738,3-13 0,-8 23 1569,-16 18 398,1 16-492,-1 5 1,3 26-1,6 15 1,-3 36-169,4 23 0,2-27 0,0 4-78,1 11 1,0 3 0,1 15 0,-1 2-83,1-27 1,0 0 0,0 1 0,2 5 0,1 0 0,0 1-328,1 3 0,1-1 0,1 2 0,2 3 0,1 1 0,2 1 82,2 5 0,1 0 0,2 0 0,0-4 0,0-2 0,2 0-112,-1-7 1,2-1 0,-1-3 0,7 22 0,-2-8-67,-5-22 0,0-6 0,13 33-235,-5-30 152,-4-18 234,-8-17 1031,-7-15-891,-4-17 1,-7-33 437,-3-21 1,-6-23-282,-6-13 1,9 37-1,0-3 57,0-6 1,1-3 0,0-6 0,1-3-28,2-2 0,0-3 0,1-8 1,0-2-383,2 26 0,1-1 0,0-2 0,0-8 0,1-2 0,0-1 0,0-4 0,0-2 0,1 0 0,0-2 0,1-1 0,1 1 0,0 2 0,0 0 0,1 2 0,0 3 0,0 2 0,1 1-33,1 4 0,0 1 1,0 4-1,1-19 0,1 7-295,-1 20 0,0 5-492,1-14 0,-10 53 1340,-5 21 1,-8 15-218,2 10 0,-1 17 304,5 20 1,-2 29-222,7-32 1,1 3 0,0 9-1,2 4-26,0 11 1,1 3-1,2-27 1,0 1 0,0 1-63,1 5 1,0 1 0,1 2-1,2 4 1,1 1 0,2 1-86,0 2 0,1 0 0,2 0 1,2-1-1,1 0 0,1-1-37,2-4 1,2-1 0,0-1 0,-1-6 0,1-1 0,0-2 23,11 28 0,-1-4 1,-5-18-1,-2-5 455,-3-11 1,0-4-612,9 24-638,0-21 326,-12-28 204,-3-9 1,-8-34 325,-5-16 1,-3-15 292,-9-15 1,-3-22-317,4 34 1,0-4 0,2-8-1,-1-2 99,1-9 1,-1-1 0,1-4 0,0-1-273,-1-6 1,1-3 0,1-5 0,1-1-67,3 27 0,0-2 0,0 0 0,1-7 0,0 0 0,0-3 0,-1-5 0,-1-1 0,2 0 0,1 2 0,0 1 0,0 0 0,1-1 0,-1 0 0,1 2 0,0 4 0,0 2 0,1 0-33,0 3 0,0 1 1,0 2-1,0-21 0,0 4-295,0 14 0,0 6-492,-3-18 1967,-4 50-639,-4 35 0,0 25 0,4 9 0,4 20-68,5 18 0,4 22-31,-1-34 1,2 2 0,0 5 0,2 3-18,4 10 1,1 4-1,-1 7 1,1 1-124,-3-26 0,1 1 1,1 1-1,2 9 0,2 1 1,1 2-176,3 6 1,1 1-1,1 0 1,0-2-1,1 0 1,1 0 29,1 4 1,2-1 0,1-2 0,-2-9-1,0-2 1,0-2-158,-1-7 0,1-2 1,-1-3-1,8 17 0,0-6-131,-6-18 0,-1-5 0,13 24-583,-14-25 457,-6-11 351,-6-10 594,-7-14 1,-18-53-1,-8-31 1,-3-23-165,1 2 1,10 36 0,1-3-83,-3-6 1,0-2 0,0-8 0,0-3-1,-1-6 1,-1-2 0,1-5 0,0-1-410,4 24 0,0-2 0,1 0 0,1-6 0,-1 0 0,2-2 0,-1-7 0,1-1 0,0-1 0,1-1 0,0 0 0,1-1 0,1-3 0,0-1 0,0 3 0,0 9 0,1 1 0,0 2-33,0 4 0,1 1 1,0 3-1,-2-19 0,0 6-295,1 16 0,-1 6-492,-6-25 1013,-11 49 751,-8 29-289,-10 17 1,1 22-1,7 10 1,4 29-209,11 15 0,8-27 0,2 5-38,1 10 1,1 4 0,1 12 0,2 4-83,0-27 1,1 2 0,1 1 0,1 5 0,2 2 0,1 1-328,1 6 0,1 0 0,1 2 0,3 5 0,2 1 0,1 1 129,1 2 0,2 0 1,1-1-1,-1 0 1,2 0-1,1-2-37,0-5 1,0-2-1,2-1 1,-2-5-1,2-1 1,0-2-126,0-5 0,2-2 1,-1-1-1,6 23 0,-1-6-49,-4-15 0,-2-4 0,-4-5 0,-3-3 18,4 33 1,-6-7 40,-2-7 1170,-2-9 0,-8-15 0,1-24-492,-8-17 1,2-49-1,-3-18 1,0-21-165,0-13 1,3 36 0,1-3-189,-1-10 0,0-1 0,1-7 0,0-2-385,1-5 0,-1-2 0,0-5 0,1-1 49,0-4 0,1-1 1,1 25-1,-1-1 0,0 0 33,1-1 0,0 1 0,0-1 0,0-3 0,1 0 0,0 1 0,0 0 0,0 1 0,1 0 0,1 1 0,-1 1 0,1 0-33,1 1 0,1 0 1,1 2-1,2-20 0,1 5-295,0 15 0,1 6-492,4-20 492,3 63 0,-12 41 0,-1 23 0,-1 28 446,-1 18 1,-1-31-1,-1 4 214,1 12 0,0 5 0,0 9 1,0 2-16,0-26 0,-1 0 1,1 1-1,1-1 0,-1 1 1,2 0-55,2 31 1,2-1 0,0 1-1,1-1 51,2 0 1,1-1 0,1-2 0,0-2-13,0-3 1,0-1-1,0-2 1,-1-1 16,0-3 0,0-2 1,-1 1-1,0 0-96,-2 0 1,0-2 0,1-7-1,-2-2-83,-2-9 0,0-3 0,-1-7 1,0-3 325,3 30 1,-2-7 680,5-4-346,-2-17 346,-4-24-965,5-22 1,-1-31 472,6-13 1,-5-14-231,-2-5 0,-2-21-269,0-17 0,-2 40 1,-1-2-128,-1-5 1,1-2-1,0-3 1,1-2-79,-1-4 0,1-1 0,0-3 1,0-2-34,1-6 0,-1-1 0,2-6 0,0-2 0,0-3 0,-1-1 0,1 3 0,0 0 0,-1 4 0,-1 3 0,-1 8 0,0 2-246,-1 6 0,0 4 136,0 11 1,-1 7 446,-3-5 579,-11 39-571,-5 35 1,-8 26 21,4 7 1,2 21-17,7 12 1,8-35 0,1 1-24,0 8 1,0 3 0,2 4 0,2 1 15,-1 6 1,1 2-1,1 4 1,-1 3 54,1 6 1,0 0 0,1-2-1,0 0-92,1 3 0,1 0 0,-1-7 0,1-3-22,3-5 0,0-3 1,-2-10-1,1-3 359,4 37-111,-1-25-66,-1-12 83,4-25-416,-3-11 541,5-16 1,-3-29-490,2-12 0,-5-19 314,-4-10 0,-3-16-132,-3-17 0,2 40 1,-2-3-208,0-9 1,-1-2-1,2-1 1,0-2 29,-1-7 1,1-2-1,1-8 1,-1-2-110,1 26 0,-1-1 0,1-2 0,0-3 0,0-1 0,0-2 0,0-3 0,-1-2 0,1 1 0,0 2 0,0 0 0,0 0 0,0-1 0,-1-2 0,0 1 0,1 2 0,-1 0 0,0 0 0,-1 1 0,0 0 0,-1 0 0,1 3 0,-1-1 0,-1 1-33,0 1 0,0 1 1,-1 1-1,-2-25 0,-1 4-49,-1 6 0,-1 3 0,-2 13 0,-2 3-82,-2 10 0,-4 5 0,-30-27-164,-16 31 0,1 17 241,-7 15 0,-5 5 587,-5 6 1,0 3-138,-2 7 1,1 10 47,-2 11 1,6 13 79,-1 11 1,40-18 0,2 3-106,-4 6 0,3 1 0,2 3 0,3 2 23,1 6 1,1 1 0,0 3 0,0 1-159,-2 8 0,1 1 0,2 0 0,3 0-148,-1 4 1,3-2 0,5-8 0,2-2-34,2-3 1,2-3 883,-11 31-727,6-20 345,6-31-484,5-17 565,7-16-586,3-33 0,0 1 588,0-23 1,-3-4-438,1-6 0,-1-6-60,0-10 0,2-5-404,-1-7 0,1-4 386,-1 45 1,1-1-1,0-46-118,-2 48 1,1 0-1,-4-42-130,-3 3 150,1 9 431,-15 13-161,0 28-17,-13 17 1,2 36-86,3 10 0,0 18 48,5 11 0,-4 11-57,-1 13 1,4 8-234,3 1 0,6-2 217,3-4 0,5-10-44,5-12 502,8-15-497,12-14-75,13-13 95,9-4 0,8-21-35,-5-9 1,-1-10 23,-13-4 0,-1-8 79,-2-4 0,0-7-55,1-5 1,1-7 6,1-5 0,-2-1 82,-2-2 1,-5 2-91,-2 1 0,-3 4-377,-5 8 122,-1 8 582,-6 13-91,-3 17-223,-4 19 1,-6 27-61,-1 16 0,-1 8-67,5-1 0,-1 5-57,4 0 1,-1 0-40,6 0 1,-1 0-19,3-2 1,5-4 6,4-4 0,6-2-777,6-3 125,4-1 367,13-7 0,4-10-492,11-10 942,-1-7 1,1-18 0,5-2 0</inkml:trace>
  <inkml:trace contextRef="#ctx0" brushRef="#br0" timeOffset="1990">4934 1006 8109,'21'-66'117,"5"7"1,5 5 293,5 7 1,0 6-394,2 13 0,2 6-551,3 8-228,0-3 445,3-2-11,-9-9 342,-6 5-47,-16 2 132,-9 20-70,-22 25 1,3 6 214,-13 15 0,-4 3-55,-1 4 1,-5 8-9,-2-1 0,1-2-98,3-9 1,3-3 257,2-5-125,4 2-53,7-12-38,11-8-302,17-19 113,15-17 1,20-13 65,7-7 0,4-4-86,-4 2 0,4-8 59,-2-1 0,6-7-271,2-5 0,2-2 225,-2 0 1,-7-1-24,-10 6 1,2-3 71,0-3 1,-5 7-27,-7 3 97,-5 10 136,-18 18 1,-19 15 43,-17 17 1,-14 13-50,-10 10 1,-7 16 76,-7 10 1,-3 9-347,30-32 0,1 2 0,0 1 1,-1 2 99,-2-1 0,0 1 1,-1 3-1,-1 3 38,-3 1 0,1 1 0,2-2 0,2-1-50,-3 1 1,1-2 0,6-5-1,3-2 53,-23 31 0,12-14 17,8-13-63,16-15 0,12-18 30,19-16 0,11-11-182,10-13 1,9-10 86,8-11 0,12-11-188,-26 27 0,0-2 0,2-2 0,0-1 91,2-1 1,1-1-1,-2 1 1,-1 1 69,2 0 0,-1-1 0,-2 2 1,-2 0-36,-1 1 1,-1 0-1,1 0 1,0-1 2,-2 1 0,1 0 1,27-32-135,-5 4 0,-7 6-96,-9 6 0,-1 9-355,-4 8 702,8 16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1:30.027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998 36 7863,'-15'-20'29,"2"5"582,2 18-275,-3 1 432,-4 6-207,-7 1 25,-3 3-75,-11 7-267,-1-2-12,-6 9-150,0 3 33,5 3 162,-4 4-30,6 1-44,-4-5-37,0 4 36,0-6 3,7 0 33,1 7-31,6 0-240,1 5 251,-1-2-290,1 0 230,-4-5-88,3 5 50,-6 1-146,9 0 41,1 6-26,5-2 53,8-3 35,-5 1-10,9-2-5,-2 3 6,3 4-12,0 3 62,-4-2-30,3-1-9,-2 2-48,6-4 44,1 5 32,3-3-32,0-4 83,3 0-81,4-3 46,4 0-25,4 3-1,-4 1-90,2 2 89,-2 1-231,4-3 199,-1 2-292,0-2 97,4 3 65,-3-3-17,5-8 2,-2-1 254,4-8-215,-1 1 380,-3 1-194,0 0-103,-1 4 40,-2-3-132,6-2 93,-6-2-23,2-4-138,1 0 122,-3-4-71,2 0 49,1-2 151,-3 1-127,2 2 172,1 0-153,0 2 7,3 1-58,1-6 74,-1 5-32,4-6 21,-3 0-68,2 3 38,-2-3-234,-1 3 184,-3-2-9,6 1 35,-2-2-27,7 1 80,2 1-77,-1-5 124,5 6-87,-6-3 46,3 0-31,-4 3-4,1-6-30,-4 2 27,9-2-36,-4-1 25,12 0 11,-2 0-12,-1 1 73,-3 2-57,-4 1 6,-4 4-15,-2-1 12,4 4-32,0-6 28,9 4-21,3-4 10,-1-1 49,1-1 12,-10-2 10,-3 2-40,-2-2-3,2 6-43,7-3 48,3 3-152,7 1 134,-5-1-220,1 0 181,-10 4-12,0-3 126,-4 6-121,1-3 261,-1 4-141,1-1-43,2 1 10,-4-4-45,3 3 21,-7-3 13,1 4-62,-6-1 49,3 4-80,-3-6 67,7 5-40,3-6 35,2 1-22,4-2 9,-1 1-8,-1-3-60,0 2 59,-7 1 43,0 0-37,-4 1 126,1 5-111,-1-5 31,1 5-13,2-2 1,1-4 206,1 6-186,2-5 67,-6 9-57,2-2-124,-2 9 67,-4-5-7,-1 8 17,-2-5-10,-1-1-67,0 3 68,0-2-149,1 3 137,2 3 6,-2 0 0,-1 4 2,0 3-7,-6 1 5,-1 6 0,-2-4-52,-2-4 43,-1-12 82,-2 3 0,0-2-67,0 12 0,0-8 38,0-12-22,0-3 1,-2 12 25,-1-1-49,1-3 3,-1 10 0,1-3 3,-2 10 1,2-9 20,0-13-122,1-3 1,-2 12 94,1-2 1,0 0-23,2-7 0,0-2 30,0 3 1,0-4 9,0 4 11,0-4 1,0 9 7,3-1 1,1 0 39,3-5-56,0-3-18,7 11 26,1-4-184,9 13 102,1-7-19,4 9 40,-4-7-6,3 4 94,-6-6-74,6-4 36,0 0-12,5-3 222,6-1-83,0 4 275,7 1-294,-2-1-40,2-3 1,3-6-87,-2-6 0,0-6 62,-9-6 0,-1-3-247,4 0 180,-4-1 0,12-1-84,-1 0 0,-2-2-43,-5 0-133,2 0 262,7 2-11,1 0 69,8 0 1,-4-3-113,0-2 358,-10-1-67,-1-4-59,-6-1-13,15-3 3,3 0 0,-3-2-88,2 2 25,-12-2-140,-2 2 0,-2-1 63,6-1 1,-5 1-127,-7 1 91,0-4-120,13 0 111,-2-3 0,6 0-218,-7-1 207,-5 4-118,-2 4 101,-7 4-201,-7 3 169,-9 0-899,-6 3 738,1-2 0,-43 9 0,-9-3 0</inkml:trace>
  <inkml:trace contextRef="#ctx0" brushRef="#br0" timeOffset="1426">1982 157 8077,'-25'-11'386,"0"17"-374,4 20 0,-5 15-104,-1 2 0,0-5 583,4-9 1,-5-2-251,-3-1 1,0 2 741,3-2-245,5-4-46,0 8-324,11-7-19,-2 8-263,10-2 137,-2 3-12,2 0-108,-6 4 0,-4 6 33,-2 1 0,-2-1-42,2-8 0,-3 0 15,-2-4 1,0 2 67,-1-1-92,1-2 1,-4 13 36,1-1 0,4-2 105,8-5-20,3-7-108,-4 16 1,6-6-189,0 10 182,0-7 10,6 7-24,-2 2-21,3 8 180,0 3-115,0-3 104,3 1-66,1 2-88,3-3-11,3-6 15,1-2-17,7-7 31,0 1-249,6-3 205,5-1-232,-3-10 117,5-1-195,-9-10-122,0-1-339,-5-6-260,-6 0 0,-1-4 0,-3 0 0,1 0 738,-1-3 0,3-13 0,1-7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1:32.494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165 11 7751,'-23'-8'329,"3"5"9,16 7-69,4 10-85,4-2 414,6 11-55,-5-4-289,5 9 127,-10 1-107,4 3 158,-8 4-163,-6 6-18,-2 1-97,-8 10 1,2 1 141,-1-2-244,5-7 0,-1 0 88,3 0 0,0 3-55,5-8 1,3-4 157,2-2-224,1-4 188,1 11-195,0-1 1,2 11 70,1-3-47,-1-7-122,1 0 115,4-1-58,4 10 85,4 0 295,2 3-171,8 1 129,4-6-66,7-3 28,6-13-81,-8-3 35,7-8-249,-9-3 126,4-4-186,0 0 197,2 0-238,-4-2 25,1-2 46,-7-3-111,-3 0 172,-3 0-388,-5-3 194,-6-1-163,0-3-634,-4 0 738,0-9 0,-19-9 0,-5-12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5:18.140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43 1 8056,'-18'4'3276,"2"-3"-334,11 3-672,1-4-1007,16 3 201,-6 6 197,15 1-1156,-12 10 0,7-2 91,-1 8 1,-2-3-197,2 0 1,-4 0-79,4 3 0,2 1-61,3 2 1,7 1-91,-1 2 1,2-2-7,-2-5 1,0 1 28,0 0 1,-1 0 105,-2 0 0,-2-3 14,-3-3 0,-1 2 152,0 1 1,0-1-295,-3 1 0,5-3-172,-1 3 0,5-2 0,0 2 0,5-4 0,0 1 0,5-1 0,-1 2 0,-1-3 0,0 2 0,-4-2 0,-1 0 0,0-1 0,3 3 0,6 0 0,-2-3 0,-5-6 0,0-1 0,1-1 0,-2 0 0,2 3 0,-2-3 0,3 8 0,0-4 0,1 1 0,-5 2 0,-5-6 0,-3 2-1051,-5-7-118,-4-1-2108,-5-4 0,-20-4 0,9 3 2457,-17-11 1,2 3 0,-5-9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5:18.805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31 1 9448,'-15'0'2362,"4"0"-1810,11 0 2724,-4 0-664,14 11-2052,-3 0 0,20 10-42,-4-4 1,1-2 17,-4-1 0,6 1-118,6 2 0,5 3-26,0 0 1,4 0-147,-4-2 0,1-2 125,-4-1 0,3 0-126,-3-3 1,3-2 94,-5-4 0,2 1-63,4-5 1,-3 1-31,3-3 0,-6 0-159,-3 0 1,-2 0 135,-2 0 0,1-1-202,0-1 1,-2 0 113,-1-4 1,0 3-41,3-3-68,0 4-253,3-5 229,2 2-258,0 0 33,-9-3 282,-9 7-599,-6-3-282,-6 4 1,-12 20 0,-8 4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5:19.623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69 693 8100,'-13'18'-805,"-7"2"2648,9-10-1133,-5-1-351,11-6 292,1-6-227,4-6 633,0-8-181,4-2 100,5-10 21,4 10-461,4-14 0,4 11-187,-1-4 0,0 4 61,-3 5 1,4 0-141,-1-1 0,6 1-34,-3 0 1,5-1 4,-2 1 1,1-2 24,4 1 0,4-3-46,3 7 0,0-4 19,0 3 1,-3 2 298,3-2-90,-3 1-215,4-7 1,-5 0 53,1-3 0,-7 6-52,-5 4 1,-3 3 309,3 0-12,0 1-38,11-2-86,2-2 58,3-3-96,-4 3-218,-6-2 150,-6 2 84,2 1-200,-7-3 204,3 6-197,-4-3 14,1 9 30,-1-4-72,0 7-293,-3-3-255,-2 4 149,-3 0-681,0 0-179,-5 0 1,0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5:20.813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70 866 8258,'-26'18'2974,"4"-1"-1282,8-13-575,7-4-566,18-16 1,0 1-161,9-8 0,-2 2 166,0 1 0,-1 2-115,0-2 0,1-2 203,3-2 0,-3 3-214,2 1 1,-2-1 224,0 1 0,0-4-191,2 1 0,-2-2-22,3-1 1,-2-4-92,1-2 1,3 1 157,6 0 0,-1 3 113,4-1 0,-2 3-174,2 3 1,2 2 94,-2 3 1,-3 1-292,0 0 0,-5 0-253,-1 3 0,1-3 0,5-1 0,2 1 0,4-3 0,3 1 0,3 2 0,1 3 0,1-1 0,-7 2 0,-4-2 0,-5 3 0,5 3 0,0 1 0,-4 3 0,-3-3 0,-3 7 0,-4-3 0,-5 4 0,-6 0-3277,-6 0 0,7 0 0,-7 8 0,3 2 2457,-4 7 1,-12 8 0,-2 2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5:21.590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78 113 8063,'-18'0'1376,"-2"0"-537,6-4-105,1 3-190,4-3 819,5 0-734,19 3 382,1-2-110,14 3-171,-4 0 82,3 0-201,-2 3-364,11 2 1,-4 3-15,3-2 0,1 0-150,-7-3 0,3 3 109,1-3 1,-2 0-70,-1-3 0,-2 0 74,-4 0 0,1 0-25,2 0 0,-5-4 146,2-2-147,-6 2 0,11-3-62,-2 1 234,-3 2-431,3-7 141,-6 5-448,7-7 122,-4 5-74,-4-1 62,0 0 205,-5 1 45,0-1-62,0 0 186,1 1-148,-1 3 322,-3-3-343,-2 7-445,-3-3-2752,-4 4 2457,-2 8 1,-26 13 0,-6 11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5:22.841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40 0 8675,'-19'0'2259,"3"0"-1270,11 0-204,24 4-497,-5 1 1,25 7 243,-13-1 233,2 1-480,6 0 0,-3 1 789,3 1-276,-7-1-431,2-1 44,-2 2-355,8 3 1,-6 0-219,-3 0 1,-5-2 126,-4-1 169,-2 1-407,14 6 0,-1-3-243,4 2 295,0-5 912,-6 1-118,0-6-101,4 6 210,-8-6-71,0 2-145,-5-3 172,4 0-1158,-3-1 349,7 1-109,-3 0 55,8 3 175,-3-6 65,7 5 2,-7-6 459,3 0-254,-4-1 222,-4-4-159,-1 0 21,-4 0-124,-3 0-34,2 0-15,-6 0 88,2 0-88,1 0 30,0 0-146,4 0 123,1 4-153,-1-3 44,0 3-29,1-1-29,-1-2 109,0 7-284,4-7 226,-6 7 27,5-7-47,-3 6 303,-2-6-260,5 3 389,-6-4-97,3 0-88,0 0-106,0 0 101,-3 0-329,2 0 167,-2 0-178,3 0 131,0 0-227,-3 0 39,6 0 95,-6 0 46,8 0 6,-1 0 159,-3 0-147,3 0 347,0 0-183,-2 0 234,2 0-224,0 0-107,-3-4 339,3 3-148,-3-3-53,-1 4-40,0-3 212,-3 2-177,2-3-247,-6 4 150,2 0-298,-3-4-74,0 3 210,-1-3 28,1 4 0,0 0 197,-1 0-180,-3 0 622,3 0-405,-3 0-1304,-1 0 1,0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5:27.133"/>
    </inkml:context>
    <inkml:brush xml:id="br0">
      <inkml:brushProperty name="width" value="0.34286" units="cm"/>
      <inkml:brushProperty name="height" value="0.34286" units="cm"/>
      <inkml:brushProperty name="color" value="#E71224"/>
    </inkml:brush>
  </inkml:definitions>
  <inkml:trace contextRef="#ctx0" brushRef="#br0">36 0 8106,'-9'22'1460,"0"-1"-1084,4-3 131,-2 3-249,6-3 137,-3 7-243,8-3-44,4 4 1,3-1-137,4-2 72,-5-5 0,6 4 72,-1-2 1,1 2 11,2-5 1,0 1-10,2-1 0,-1 0-24,4 1 0,0-1 22,3 0 0,0 0-41,0-3 73,4 2-174,5-2 164,0-1-50,0 0 49,-5-8-17,-4-2 19,4-3 7,4 0 24,2 0-128,6 4 1,-7-3 40,-1 2 15,-7-2-32,-2-1-4,-3-4 49,4-1-93,-3-7 62,-2 2 48,-4-10-65,4 2-1,-2-8 34,2 0-12,0 0-79,-3 0 84,3 0-59,0 0 34,-2 4 4,2 1-68,0 0-6,-3 2-62,3-2 101,1 4-88,-4-4 80,3 2-44,-4-2 17,-3 4-69,2 0 64,2-1 1,0 5 52,7 0 9,-3 9-32,4 0-10,4 4 32,1 0-26,-1 0 61,4 0-64,-7 0-1,7 4 5,-7 0-8,2 5-45,-3 0 54,0 3-53,4 2 42,-3 3-26,7 0 12,-4 4 1,3-2 0,-4 1 0,-7-5-4,-7 0 6,-1-5 0,3 7 0,1-3 0,-5-1-39,3 7 36,-2-6-13,3 7 12,1-3-2,3-1 4,1 0 3,4 1 119,4 3-115,4-3 48,2 7 1,1-8-25,-5 1-44,-6-5 31,3 0 0,-6 0-36,11 1 1,0 2 1,1-6 1,0 1 1,-4-4 12,-2-1 1,-5-4-2,2 0 1,-2-1 1,2-1 0,-3 0-47,0 0 7,-3 0-5,9 0 11,-3-3 1,8-4-8,-2-2 1,-5-1 28,-4 4 1,0 1-30,3-1 62,0 0-39,4-2 1,0-4-46,1 1 62,-9-1 0,2 0-5,-9-2 1,6-7 6,-4 3-20,5-3 54,0-1-46,0 4 43,7-7-21,-6 7-4,7-7-4,-1 7 1,-6-7 109,6 10-103,-7-5 54,4 6-35,-3 1 35,2-3-60,-3 2 3,4 1-7,3-4-3,2 8 0,3-4-6,-2 5 13,-6 3 82,2-3-77,-1 3 2,8-3 19,-4-1 6,-1 4 49,-4 1-33,-4 0 53,3 3-66,-3-2 46,4 3-26,4 0-9,0 0-8,1 0 5,3 7-52,-3-1 48,-1 10-90,-4-6 78,-1 6-25,-6-2 29,2-1-7,0 4-13,-7-4 1,11 5 78,-11-1 17,11-4-139,-3 4 47,8-4-4,-3 4-17,3 1-18,-1-1 11,-2 0-10,3 1 19,-4-1-5,-4 0 8,0 1 0,-1 3 0,5-7 0,1 6 0,1-5 0,-4-6 0,3 5 0,-1-5 0,-2 1 0,9-1 0,-5-1 46,7 1-41,-2 4 115,-2-4-101,0 4-9,3-5 15,-4 1 0,7-4 1,-2-2 0,-6-2-13,-6-1 1,-2 0 4,2 0 0,-3 0-39,3 0 47,-4 0 4,10 0-6,-2-4-58,4 3 0,2-6 45,-5 4 0,-2-1-1,-3 2 1,-2 0-30,2-4 23,-4 4 1,9-6-55,-2 2 46,-2 3-3,1-9 3,-3 6 16,4-10-12,-4 3-5,3-9 12,-3 0 0,3 0-6,-2 2 0,-1 5 72,-5 0-67,0 5 173,8-7-153,-2 8 117,11-8-114,-11 8 28,6-4 9,-11 4 3,3 1-14,-7-5-2,2 4 19,-2-8-28,3 4 8,0-1 81,1-2 3,3 3 41,1-5-82,4 5 47,0 0-45,0 5 48,4-1-29,-4 0-152,4 4 147,-8 2-22,0 3-7,-5 0 9,0 0 93,1 0-84,-5 0-197,3 0 84,-2 0-14,3 0 25,0 3-30,5-2 66,0 7-5,4-3-15,0 4 2,0-1 38,-4 1-22,3 0-20,-3-1 85,0 1 0,-1 0 96,-3-1-133,-1 1-421,0-1 264,-3 5 460,2-3-191,-3 6-106,5-6 89,-1 2 6,-3 1-10,2-4-50,-3 4-169,1-1 185,2-2-141,-6 6 84,6-2-205,-6-1 121,6 3-28,-2-2-3,-1 3 50,0-3-251,-5 2 234,1-6-168,0 2 68,-5-7-3155,0 3 2457,-4-27 1,8-12 0,2-27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3:35.965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364 173 7981,'-29'0'983,"-1"0"0,20 8-10,-15-6-483,6 6 184,-6-1-184,0 11-140,6 9 0,-6 7-96,7 1 1,7-1 13,-1 1 1,7-1 123,-7 1-308,8 0 0,-2 11-128,12 0 1,4 0 115,7-11-72,0-9 84,16 7-335,4-14 14,14 6 214,-6-15 148,5-2 16,-6-16 30,0-9 0,-9-10-65,-12-8 75,-4 1-101,-2-16 1,-7-2-102,-5-12 166,-3 5-273,-2-8 0,-7 1 15,-5-3 1,-9 11 5,-2 24 1,-2 1 303,2 4 0,2 4 36,-8 8 231,0 0-228,-13 7 84,-2 2-208,-16 16 1,10 9 167,4 12-98,11-4-190,10 16 0,6-7-25,-4 12 86,12-3 112,3-1-49,8 10-25,8 17 1,3-2-39,12-3 0,-4-13 1,5-16 1,1 0-59,-2-1 1,5-5-8,-5 0-251,8-8 99,4 12-194,1-22 159,7 5 293,-1-16 0,-8-16-88,1-7 1,-8-2 165,-10-4-136,0 0 0,1-22 142,-1-1 1,-5 0-117,-1 17 56,1 1-322,-3-9 197,-1-1-127,-8 0 98,0 2-2,-15 15-32,-12-6 14,-18 14-30,-6-6 56,-9 8 72,6 7-72,-5 2-67,14 16-67,3 9-278,15 10 259,2 16-25,8 1-68,7 15 0,5-7 49,10 0 0,-1-14-551,8-9 66,-1-8-273,14 12 0,2-14 0,15 6 0,-5-15 492,13-10 0,-8-17 328,4-12 0,-9-14 0,-1-8 0,1-5 0,-1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11.637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139 35 8197,'-27'19'983,"10"-3"0,9-16 0,1-16 0,5 12 0,-14-3 0,7 24 0,-1 2 0,-5 6-159,13 0-875,-6 2 8,1 0 5,5-2 125,-6-8-25,8 8 101,0-13-23,0 11 51,0-14-23,0 9-122,0-9-18,0 7 5,0-7-188,0 1 186,0 5 11,0-5 13,8-1-32,1 7 258,1-14-161,5 13 37,-5-13-98,-1 13 41,7-13-90,-7 14 84,9-14-68,-1 13 56,-7-13 19,5 6-45,-5-8 294,7 0-161,0 0 26,-7 0-29,5 0-36,-5-8-91,7-2 111,0-7-86,1 0 60,-1-8-168,0 6 227,-7-14 3,5 6 97,-13-8-161,6 1 106,0-1-61,-7 1-166,7-1 162,-16 8-194,-1 2-18,-8 8-259,-1 7-152,1-5 267,0 5 138,-8 1-69,5-7 446,-5 14-117,8-5-84,-8-1 27,6 6 41,-6-6-243,8 8 156,-1 0-255,9 8 202,-7 2-181,15 7 120,-15 0-53,14 1 39,-5 7 1,7-6-180,0 13 176,0-5-131,0 0 103,7-2-87,-5 0 59,14-6-68,1 6 22,2-7-7,6-1-40,-8-7 77,1 5-64,-1-13 36,0 6 236,0-8-221,1 0 339,-9-8-90,7-2 68,-14-15-182,5-2 22,-7-7-72,0-1 75,-7 1-257,5-1 199,-14 0-246,7 1-27,-16 7 204,13 2-243,-18 15 205,26-5-462,-19 13 170,13 2-237,-7 10 8,-1 15-193,9 2-171,-7 15 0,15-6 0,-7 7 0,8-1 0,8-6 738,1 7 0,55-9 0,10 1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13.021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139 87 7961,'-27'26'983,"2"-8"-468,15-11-618,-5-7 1036,13 0 21,-13 0-270,5 8-110,0 2-220,3-1 119,7 7-587,-8-7-33,6 9-77,-6-1 178,16 8-172,-6-6 215,13 6 9,-5-8 87,15 1-66,-6-1 141,6 0-126,0 0-6,-6-7-99,6 5 122,0-13-96,-5 6 67,5-16-277,-8-1 142,0-9-69,0-6 166,-7-3 1,5 0 42,-13-6 208,6 6-63,-8 0-147,0 2 136,-8 0-86,6 6 37,-13-6-99,5 8-10,-7 0-17,0 7-29,0-5 223,-8 13-140,5-14 147,-5 14-73,8-5 37,-8 7-116,6 0 10,-6 7-43,8 11-29,7 1-101,-5 13 162,13-12-108,-14 12 70,14-12 8,-5 12 44,7-13 10,7 6-2,-5-7-36,14 7-37,1-14 46,2 12-73,14-21 62,-14 14-39,6-14 26,0 5 5,-6-7 39,6-7 18,-7-3-72,-9-7 30,6-1-88,-13 1 82,6 0-89,-8-8 61,0-2-9,0 0-6,0-6 5,-8 6 128,6 0-114,-13-5 146,-2 13-119,-2-6 91,-6 15-30,7-5 15,-7 13 55,6-6 5,-6 8-39,8 8-25,0 1-122,-1 16 120,9 2-217,1 8 88,8-1-15,0 1-35,0 0 81,8-9-265,1 7 137,9-14-352,-1 6 106,8-15-612,-6 5 0,14-13 0,-6 6 787,7-16 0,32-48 1,-30 19-1,1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14.538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138 53 7207,'-28'9'983,"-3"-1"0,21 0 0,1-7-911,-7 15 137,7-14 76,-1 13 95,-5-5 135,13 7-150,-6 8 54,8 2-99,0 7 45,0 1-360,0 0 235,15-1-330,-3 1 1,21-8-109,-5-4 46,-3-12 143,8 5 60,-6-14 128,8 5-125,-1-7 395,-7 0-187,-2-7 46,-8-3-149,1-15-16,-9 6 3,-1-14 0,0 14 56,-7-14-64,7 6 165,-8-7-149,0 7-35,-8-6-4,7 14-210,-15-14 36,7 14 181,-16-6-55,5 8-15,-12 0-4,13-1 4,-14 1-111,14 7-1,-14 3-21,14 7 11,-6 0-30,7 7-26,1 3 90,0 7-4,0 8-13,7 2 65,2 0-11,1 6 16,5-6-8,-6-1 8,8 7-2,0-14-19,8 14-25,1-14 24,16 6 6,-5-7-2,12-1 1,-5-8 0,8-1 2,-8-8 6,5 0-9,-13 0 114,6-8-107,-15-1 88,5-8-14,-13-8 9,6 5-85,-8-12 18,0 5-81,0 0 95,-8-6-89,-1 6 59,-9 0-37,1 2 8,0 8-2,-8 8-79,6 1-15,-14 8-173,14 0 230,-6 8-383,7 1 199,1 16-484,0-6-44,7 14 22,3-6-232,14 0 0,3-2 796,23-8 0,49-7 0,-27-7 1,0 1-1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15.880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138 0 7916,'-27'17'98,"2"-7"442,16 5-543,-6-13 247,5 6-217,0-8 274,3 8 19,-1 1 167,6 9-243,-6-1 244,1 8-117,5 2 46,-6 15-235,8 2 0,8 0-185,3-3 65,5-12 72,9 3-258,1-5 158,17 0-118,-7-10 165,14-9 72,-13-8-73,5-15 218,-15 3-174,6-21 10,-14 14-92,-2-13 104,-2 5-216,-13-8 181,6 8-112,-8-5 71,0 5 16,0-8-42,0 8 10,-8 2-60,-1 0 78,-9 6-160,1-6 140,-8 8-15,6-1-26,-14 9 111,6 1 22,1 8 25,-7 0 38,6 0-109,-8 8 179,8 1-134,2 9-259,1 7 100,12-6-290,-11 14 276,21-7-219,-6 1 360,8 6-156,0-14 81,8 14-77,2-14 124,7 6-66,8-8 20,2 1-28,7-9-3,-7-1 43,6-8-46,-6 0 206,7-8-184,-7-1 160,-2-16-121,-7 5 194,-1-12-142,-7 5 26,-3-8 17,-7 1-44,0 7-79,-7-6 71,-11 14-222,-9 2-190,-15 1-566,6 14-59,-14-5-54,13 7 0,-5 7 0,15 11 738,10 24 0,24 27 0,12 20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17.055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104 79 7902,'-27'19'-214,"2"4"557,8-13-263,7 7-62,-5 1 136,13-1 93,-6 8-98,8-6 319,0 14-82,8-6-67,2 0-159,7 5 87,0-12-348,8 5 231,2-8-308,8-8 187,-1-1-83,-7-8 162,6 0-11,-14 0 22,6-15 9,-8 3-95,-7-13 72,5 0-135,-13-2 122,6-7-86,-8-1 1,0-7-22,0 5 93,-8-5-4,-1 8 66,-9 7-84,-6 2 212,-3 7-225,0 9 20,-6-7 14,14 14-7,-14 2 22,22 10-18,-12 15-4,13 2 8,0 8-71,-5-1 57,13-7-93,-6 6 95,8-6-7,0-1-33,0 7-2,8-14-43,2 6 56,7-7-110,8-9 101,-6 7-185,14-14 157,-14 5-213,14-7 143,-14-7-6,6 5 57,-15-14-47,5 7 110,-13-16-93,5 5 177,-7-5-65,0 8 14,0-8-43,-15 6 10,4-6-4,-22 15-6,6-5-139,-8 13 128,1-6-604,7 8-334,2 8-49,15 2 897,3 7 0,68 8 1,16 2-1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18.530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173 1 7828,'-34'27'654,"14"-2"-39,-10-16-245,18 14-143,-13-19-293,8 19 258,7-6-14,-5 3 153,13 12-96,-6-5 44,8 8 0,2-1 15,4 1 225,-4-8-289,13 5-6,-5-5-64,15 8-276,2-8 29,7-2 200,1-16-401,7-1 41,-5-8 100,5-8 231,-7-1 194,-9-8-167,-1-8 42,-7 5-46,-9-12-9,7 12-81,-14-12 99,5 5-314,-7-15 56,0 5 52,-7-5 67,-3 7-7,-7 1 129,-8-1 1,-2 8-33,-8 4 132,8 12-149,-13-5 315,11 14-157,-21-5-81,14 14-107,1 3 2,2 7-170,22 8 219,-12 2-152,21 0 105,-6 6 5,8-6 30,0-1 10,8 7-20,-6-6 17,21 0 13,-12-2-27,14-8-101,-7 1 94,7-1-38,-6-8 26,14 7-11,-14-14-23,13 5-3,-12-7-27,5-7 46,-8-3-193,0-7 68,-7 0-18,5-1 53,-13 1-10,6-8 0,-8 6-10,0-14 191,-8 14-163,-9-14 247,-10 14-200,-8-6 85,1 8-59,-9 7 7,7 2-258,-6 8 150,15 8-420,2 9 127,8 10-596,7 16 0,10-7 933,25 6 1,28-15 0,15-4 0,11 4 0,0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19.907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174 121 7697,'-20'10'983,"-3"5"-77,14-13-827,-1 14 249,-5-7-196,13 9 139,-6-1-40,0 8-64,7 2-67,-7 7 48,8 1 49,0 0-236,8-1 240,1 1-45,8-1-10,8-7 54,-5-9-68,12-11 9,-5-7-187,8 0 189,-8-15-221,5 3 119,-12-13 59,-3 0-35,-2-2 93,-13-7-79,6-1 17,-8 1-56,0-1 64,-8 1-159,-1-1 141,-9 0-218,1 1 113,-8-1-10,6 8 9,-14-5-3,14 12 24,-6 3-2,0 9 138,6 8-121,-6 8 180,7 9-101,1 3 11,0 12 24,0-5 20,-1 8-108,9-1 47,-7 1-23,14 0 18,-5-1-196,7 1 173,7-8-248,3-2 45,15-8 50,-6 0 68,14-7-7,-6-3-6,0-14-6,-2-3 93,0-7-105,-6 0 5,-2-1-20,-2-7-13,-5 6 40,0-6-1,-3 8 85,-7 0-87,0-1 54,0 1-43,-7 0 61,-11 7-147,-1-5-15,-14 13-25,14-6 107,-13 8-260,12 0 141,-5 8-258,8 1 150,8 9-703,-7-1 0,14 0 0,2 1 775,10-9 0,61-9 0,13-9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21.291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104 1 7932,'-17'36'580,"-1"5"-282,1-12 142,0-4 80,0 7-144,7-5-211,2 8 188,8-1-340,0 9 38,0-7 160,8-1-234,2-3 242,15-5-64,-6 0 47,13 6 9,-12-14-2,12-2-3,-5-1-276,8-14 277,-1 5-305,1-14 86,0-3-107,-9-15 137,7-2-13,-14-15-27,6 5 25,-15-13 145,-2 14-122,-8-6-43,0 7 59,-16 0-74,5 9 52,-22-7-7,6 14-59,-7-6-24,-1 7 32,0 9 21,-7 1 40,6 8-36,1 0 226,2 0-140,14 0 14,2 8 5,1 1-35,15 16-17,-7-5 34,8 5 8,8 0-24,-7 1 166,15 1-91,-14 6 14,13-14 14,-5 14 5,7-14-156,-7 6 132,5-8-296,-5 1 247,7-9-268,8-1 32,-6-8 66,14 0 44,-14 0 1,14 0 18,-14-8-13,6-1 1,-8-16 14,-7-2-169,-3 0 85,1-6-25,-6 6 46,6 0-2,-16-5-1,6 13-9,-21-6-75,11 15 81,-12 2-149,-1 1 39,-2 5-29,0-6-25,2 16-20,7 1-335,1 16 244,8 2-249,-7 8 64,14-1-443,2-7 942,18 6 0,47-22 1,18 5-1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22.609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191 0 7732,'-27'27'745,"10"-2"-491,1-15-70,14-3 255,-5 1 230,7 2 72,0 7 116,-8 0-307,6 8-104,-6 2-380,1 8 241,5-1-204,2 9 154,17-7-437,10 6 12,15-15-22,-5-9 241,13-11-1,-14-7 109,7-7-71,-9-3-4,-7-15 25,-10 6-214,-1-14 98,-14 6-28,5-7 56,-7-1-18,-7 0 294,-3 1-258,-15 7 244,-2-6-195,-7 6 114,-1 0-68,-7 10 15,5 2-112,-5 13-4,7-6-161,1 8 127,-1 16-277,8 3 168,2 15-2,16-7 33,-7 6 29,14-14 228,-5 14-227,14-14 478,3 14-276,15-14 1,2 12 143,7-8-84,-7 0-261,14-6 0,-12-5 146,11-1-171,-11-7 88,11 4-255,-11-8 166,5-16 39,-9 5 191,-7-22-166,-9-2-11,-1-1-40,-16-6 3,-1 7-31,-16 8-269,-2-5 201,-8 12 56,1 3-24,-9 9 10,-1 8-231,0 8-191,2 17-355,15 4 527,10 21 1,11-14-128,12 5 0,9-11-492,8-1 839,8-8 0,49 12 0,-29-20 1,0 1-1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28.528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242 97 12500,'-17'11'983,"0"-5"0,7-15 0,-5 1-437,5 8-4,-7 0-135,0 0-7,-1 0-30,9 15 0,-7-3 25,7 20 23,-1-5-410,2 8 98,8 7-244,0-5 118,8 5 9,2-7 87,7-1-210,0-7 199,1-2-3,7-8 226,-6 1-195,6-9 276,-8-1-221,0-8 160,1 0-118,-9-8 87,-1-9-180,0-2-198,-6-14-28,5 14 146,-7-14-213,0 6 145,-7-7-68,5 7 100,-14-6 69,7 14-130,-1-6-4,-5 8-105,5-1 158,0 9-40,-5-7 18,5 14 97,1-13-110,-7 13 109,7-6-3,-1 8 168,-5 0-17,5 0-107,1 8-52,-7 2 31,14-1 44,-13 7-36,13-7-79,-13 1 30,13 5-3,-6-5-87,8 7 96,0 0-215,0 1 119,0-1-180,0-7 188,0 5-52,8-5 16,-6-1-16,13 7 137,-5-14-101,7 13-39,0-13 61,-7 6-168,5-8 73,-5 0-5,-1-8 130,7-2-3,-14-15-3,5 6-71,-7-21 234,0 11-179,0-13 151,0-1-118,-7 7-239,-3-6-110,-15 15 201,6 2-15,-6 7 56,8 9 162,-1 9-172,1 9 129,0 24-103,0-4-597,7 21-283,2-6 492,8 8 0,2-8-492,4-4 0,-4-18 738,21 8 0,19-64 0,22 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3:38.141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208 201 8467,'-29'7'983,"-2"3"0,22 7-727,-8 1 95,7 7 330,-5 2-312,13 7 380,-14 8-56,14 3 75,-13 6-581,13 9 0,-4-8 246,12 0-205,-4-8 154,21-2-391,4 2 37,9 1-131,14-11 0,-2-18 10,4-16 1,-4-8 5,-13-9 0,-1-10 116,1-8 1,-6-7 15,0-10 0,-8 0 116,2 0 1,-4 0-63,-2 0 0,-7 1 44,-4-1 0,-4 6-33,-2-1 1,-2 9 18,-4-2 0,-4 9 138,-7 2 3,-8 8-80,-9-12 0,-11 6-220,-14 1 0,1 6 130,1 9-240,7 7 149,0 4 1,7 17 62,-3 12 0,10 4-54,13 1 0,9 7-15,-3-1 1,11 8-55,0-2 1,4-2 75,2 2 0,2-7-208,4 1 200,4-3 0,13 3-117,0 0 99,8-7-37,3-8 12,10 0 39,8-6 75,0-1 73,8-11 1,-8-14 29,-1-5 0,-12-3-93,-10-3 1,-6-1 261,6-4-129,-16 4-66,18-14 32,-27-1-15,11-11-211,-23 1 1,-9 2 99,-12 7-211,-3 8 139,-11-5 1,-5 13-313,-4-4 196,4 11-87,-2 4 0,0 10 33,-7 4 1,13 6 32,15 11-337,8-4 168,-4 29-558,15-10 214,2 30-333,16-15 0,17-1 0,12-10 492,22-15 0,6-9-492,5-13 820,-5-10 0,-3-38 0,5-16 0,7-7 0,0-1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38.599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277 1 7715,'-29'0'-432,"-2"0"1022,22 0-70,-1 0-193,-5 0-140,5 0-70,0 0 177,-5 0-242,5 0 15,1 0 70,-7 7-34,15-5 97,-15 14-66,7-7-40,-9 8 58,1 1-154,7-1 131,-5 0-210,13 8 136,-13-5-27,13 12-16,-6-13 49,8 14-60,0-14 54,8 14-135,1-14 68,9 14-11,-1-14-21,0-2 50,8-1 51,-6-14-53,14 13 0,-6-13 8,0 6 2,6-8 2,-7 0 17,1 0-32,-2-8-4,-7 6-16,-1-13 25,0 5-19,1-7 18,-9-1 58,-1 1-29,-1-8 7,-5 6-2,6-14 8,-8 14 7,0-6-17,0 0-31,0 6 27,-8-6 25,6 8-27,-13-1 4,13 1 22,-13 0 7,5 7 92,-7 2-105,0 1 26,-1 5-5,-7-6-141,-2 8 91,1 0-1,-7 8 18,6 1-7,-8 9 66,9-9-70,1 14 101,7-11-75,1 13-26,0 0 35,7-6-132,2 6 74,8 0-12,0-6-60,8 6 76,2-7-47,7-1-6,0 0 3,8-7-9,-6 5-9,14-13 31,-14 6-5,6-8-79,0 0 71,-6 0 52,14-8-59,-14-2 26,6-7-15,-7 0-6,-9 0 30,7-1-1,-7 1 3,1-8-15,5 6 62,-13-14-61,6 14 85,-8-14-26,0 14 8,-8-14 18,-1 14 7,-9-6 28,1 16-62,0 1 122,-8 8-97,5 0-75,-12 0 16,5 8-8,-8 1 29,8 8-10,2 8-87,8-5 85,0 12-122,0-12-32,7 12-234,2-5-77,8 8-403,8-8-124,9 5 972,18-13 1,10-34-1,8-14 1,6-5-1,1-1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40.449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312 1 7410,'-27'9'255,"2"7"343,8-14-254,-1 13-59,9-13-57,-7 13 55,7-13-170,-1 14 152,-5-7-217,5 9 86,-7-1-252,7 0 175,-5 1-45,13-1-48,-13 0 125,13 0 111,-6 1-103,8 7 11,0-6-27,0 6-14,8-8-33,1 0-31,9 8-12,-1-13 78,0 11-41,8-13 14,-6-1 68,6-1-56,0-8 8,-6 0-67,6 0 66,0 0-139,-5-8 124,12-1-116,-5-9 88,0 1-17,-2 0 2,-8-1 4,1 1 12,-1 0 9,0 0 29,1-8-33,-9 5 36,7-5-33,-15 0 162,7 6-51,-8-6 17,0 8-59,0 7-12,-8-5-58,-1 5 80,-8 1-148,-8 1 116,5 8-48,-12 0 2,12 0 3,-12 0 8,13 0-2,-14 8-37,14-6 49,-6 13-74,7-5 53,1 7-6,0 0-2,7 1-2,3-1-20,-1 8 23,6-6-79,-6 14 74,8-14-97,0 14 77,0-14-158,0 6 154,8-8-7,-6 0 40,13 1-51,-13-1 33,14-7-24,-7 5 56,8-13-34,-7 5-47,5-7-56,-5 0-15,7 0 20,1 0-154,-1 0 109,8-7 40,-6-3 158,6-15-164,-8 6 233,-7-14-47,5 6 98,-5 1-101,0-7 26,-3 6-95,-7-8 32,0-7-45,-7 13 40,-3-11-97,-7 21 48,-8-6-6,-2 7-48,-8 9 1,1 3 61,-1 12 0,6 3-240,0 9 1,6 1-94,-5 4-647,6-4 492,-10 22 0,7-7-492,-4 12 930,12-11 1,-30-10-1,-1-8 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49.003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243 95 7937,'-35'17'983,"0"0"0,8-7-330,10-2-323,2-1-162,13-5 121,-13 14-220,13-14 381,-6 5-90,0 9-71,6-12 142,-5 26-120,-1-10 73,6 14-111,-6 8-169,8 3-229,0-1 95,0 6-197,8-14 96,9-1-10,3-10 104,5-16 61,-8-1 43,0-8 63,0 0 106,1-8-162,-9-1-11,7-9 43,-14 9-203,13-14 86,-13 11-13,6-13 40,-1 0-9,-5-2 124,6 1-116,-8-7 358,0 14-181,0-6-33,-8 7-136,6 1 0,-13 7 32,5-5-18,-7 13-151,0-13 148,-1 13-100,1-6 74,0 8-46,0 0 35,-1 8 1,1-6-32,0 21-5,-1-12 23,1 14 6,7-7-111,3 7 98,7-6-1,0 14 20,0-7 4,7 1 2,3 6 10,15-14 3,-6 6-22,14-8 308,-14-7-177,14-2 180,-14-8-54,14-16-65,-14-3-108,14-23 13,-14 5-181,-2-20 195,-2 11-122,-13-14 1,4 10 80,-12 4-208,4 4 109,-21 7-12,4 1-61,-15 7-17,7 2-91,-6 15 170,6-5 24,-7 20-51,7-3 34,2 23 40,7 2 0,1 8 13,0-1-51,7-7 11,2 6-279,8-6 165,0 8-9,0-1 55,0-7 83,8 6 7,2-14 10,15 6 0,-6-16 220,6 7-63,0-14-136,-6 5-46,6-7 56,0 0-89,-6-7 46,6-3-14,-7-7 11,-1-8-14,-8-2 139,7-8-118,-14 1 44,5 7-24,-14-6-38,-3 14-16,-15-6-8,-2 0-42,0 14-29,-5-5-39,12 16 108,-12 0-162,13 8 133,-14 9-364,21 10 91,-11 0-80,21 6 1,-5-6-425,7 7-131,0 1 0,15-8 0,-3 5 760,28-13 0,27-9 0,24-12 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50.732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105 138 7892,'-35'27'471,"8"6"-633,2-22 255,16 13-186,1-23 186,8 7-43,0 8 253,0-13-11,0 20-63,8-5-45,-6 1-17,13 6-34,-5 0 59,7-6-288,0 6 39,8-15-139,2-3 144,0-7-38,6-7 50,-7-11 12,1-9 102,-2-7-88,-15-1 253,5 1-212,-13-1 223,6 8-233,-8 2 0,0 0-87,0 6 129,-8-14-83,6 14 50,-13-6 187,5 8-197,-7 0 277,-8-1-188,6 9-67,-6 1-125,8 8 173,-1 8-140,1 1 98,0 16-216,7-5 147,-5 5-18,13-1 38,-6-4 8,8 5 17,0-8-23,0 0-33,0 1 35,0-1-11,8 0 7,1 0-54,16 1 26,-5-1 16,5-7 31,-8-3-31,0-7 152,0 0-136,1-7 120,-9-3-100,7-15 29,-14 6 52,5-14-5,-7 6 183,0-7-206,0 7 54,-7 2-25,-3 8-197,-7-1 102,-8 1-178,6 7 31,-14 3-311,6 7-532,0 7 306,2 3-306,15 15 907,3 2 0,45 54 1,-14-35-1,0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51.695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87 156 8058,'-27'17'408,"10"-7"-107,2 5-124,5-5 136,1-1-441,1 7 20,8-7 221,0 1 1,0 5-34,0-5 230,0 15-144,8-6-30,1 6 49,8 0-243,1-6 123,7-1-50,-6-11-23,14-7-18,-14 0-69,13-15 135,-12-4-29,5-16 22,-16 1 16,-1-9-37,-8 7 11,0-7 92,0 1 19,-15 13-8,3-11-65,-21 13 123,6 0-100,-7 10 38,7 9-80,-6 8-31,14 8-62,-6 2-274,16 15 207,1 1 95,8 9 37,0-8 30,0 6 20,0-7-60,8 9 25,1-8 1,8-2 6,1-8-133,-1 1 111,0-9-109,1-1 84,-1-8-2,0 0-13,0-8 3,-7-1-470,5-9 144,-13 1-635,6-8 819,-8 6 0,-46-14 1,-12 6-1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56.472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235 173 8137,'-35'35'824,"1"-8"-1098,7-2 221,2-8-63,15-7 650,3-3-184,-1-7 298,6 8-94,-6 2-263,8 7-48,0 0-288,0 1 104,8-1-314,2-8-67,15 7 260,2-14 79,-1 5 6,7-7 36,-6 0-6,0 0 10,6-7-18,-14-11 21,6-1 74,-16-13-74,7 5-77,-14-8 68,5 1-22,-7-1 4,0 0-4,-7 8-29,-3-5-14,-7 13-54,0-14 80,-8 21-154,-2-11 136,-8 14-20,0-1 92,1 2 12,-1 16 10,1 9-79,7 10 180,2 8-138,8-1 65,7 1-45,2 0-131,8-1 52,0-7-23,16 6 33,3-14-14,15-2-50,1-1 59,0-14-27,-1 5 21,8-7-14,-5 0-76,5 0-11,-7-15 42,-8 3-13,5-13-253,-12 0 248,5-1 21,-16-9-43,-1 8 312,-8-6-184,0 14 36,-16-6-28,5 8 15,-22 0-36,6-1 29,-7 1 238,-8 7-159,-3 3 201,1 7-216,-6 7 28,14 11-110,-7 9-16,17 7-31,1 1 120,15-1-353,-5 9 151,13-15-64,2 13 138,9-14-3,16 0 64,2-2-59,8-8 37,-1-8-22,1 7-109,-1-14 112,1 5-274,0-14-41,-8-3-246,-2-15-50,-8-2-362,-8 0 965,-1-5 0,-46 5 1,-10-8-1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8:58.948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87 79 7648,'-20'19'0,"5"-4"118,7-15 177,6 0 23,-13 8-21,13 2 147,-6-1-97,8 14 15,-7-11-58,5 21-261,-6-6 152,8 7-209,0-7 113,8 6-291,9-14 37,10 6 114,8-16-86,-1-1 148,1-8 96,-1-15-96,1-4 37,-8-16 0,-8 0 39,-7 1 26,-9 7 18,5-6-54,-8 6-66,0-7 67,-8-1-54,-1 8-19,-16 2-1,6 8 33,-14 7-8,14 3-12,-14-1 12,14 6-7,-14 2 6,14 10-18,-6 7 17,8 8-43,7 2 23,2 7-9,8 9-220,0-7 215,0-1-295,8-3 246,2-12-49,15 5 30,2-8 110,0-7 22,5-3-114,-5-7 113,0 0-69,-2 0 130,0-7-108,-6-3-18,-2-7 18,-1-1 3,-14-7 42,13 6 5,-13-13-29,6 12-15,-16-5-29,-2 8 45,-15 0-79,-1-1 65,-1 9 11,-6-7-17,6 15-1,-7-7-20,7 8 20,-6 8-83,21 1 82,-11 8-315,21 8 273,-5 2-410,7 0 27,0 6-238,7-6-340,11 0 221,9-10 763,7-9 0,11-32 0,6-14 0,5 0 0,0-1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00.183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139 70 6787,'-19'17'983,"-4"-7"0,13 5-778,1-13 8,-7 13 18,14-5-47,-5 7 86,-1 8-144,6-6 91,-6 14-240,8-6 47,0 8-139,8-1 200,2-7-12,7-2 34,8-15-35,-6-3 121,6-7-151,0 0 9,-6-7-36,6-3-26,0-7 54,-13-8-12,11-2 138,-13-8-132,-1 1 379,-1-1-197,-8 8 71,-8-6-95,-1 7-255,-9-1-7,-7 2-229,6 7 77,-14 1 222,14 0-66,-14 7 33,14 3 2,-13 22-16,12-4 103,-5 22-45,8-6 10,8 8-14,1-1-9,8 1-1,0-1 0,0 1 4,0-8 0,8 5 1,1-12-5,8 5 1,1-8-3,-1-7 4,8-3 7,-6-7-8,6 0 7,-8 0 17,1-7 3,-1-3-32,-7-15 15,5 6-22,-13-14 20,6 6-5,-8 0 1,0-5 11,0 12-18,-8-5 1,-2 8 1,-7 0 0,-8 7-177,-2-5 167,0 13-387,2 2 211,0 17-116,6 10 1,0 14-344,7-1 7,9-7 270,-5 15 368,16 5 0,24 42 0,-9-43 0,0 1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01.270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104 122 8059,'-17'27'-520,"-8"6"568,6-6 705,-6-1-373,15-1-634,2-15 246,8 5-142,8 3 548,9 1-179,3 14 122,12-7-300,-5 1 1,2-2 347,0-7-76,-8-9-40,4-1-118,0 0-27,2-6-172,7-2 128,-7-10-216,6-15 153,-14-2-84,-2-8 20,-1-7-20,-14-2 123,5-8-7,-14 0 41,-3 8 1,-7 2-52,0 7 18,-1 16-28,-7-4 15,-2 13-82,-7 1-5,-9 1-10,7 8-193,-6 15 47,7 5 140,8 14 81,2 1-90,8-1 128,7 1-74,3 0 15,14-1 132,3 1-132,15-1 1,-4-1 31,8-4-17,-8-12-33,12-2 29,-14-5 8,14 0 20,-7-3 1,1-14 106,-9 5-121,-3-21-10,-13 3 28,6-14-122,-8-1 116,0 1-242,-8-1 82,-2 1-254,-7 7 56,-8 9 213,6 3-466,-14 13 114,22 10-529,-12 11 965,21 23 1,20 1 0,10 5 0,5 6-1,1 1 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03.231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122 138 8115,'-20'18'-755,"-3"-9"1348,22 7-143,-15-7-136,7 9-155,-1-1 152,2-7-311,8 5 174,0-5-222,0 7 103,0 8-94,8-14 49,2 12-39,-1-13-40,7 7 148,-7-7-72,8-2 44,1-8-86,-1 0 56,0 0 109,1-8-47,-9-2 13,7-15-56,-15 6 3,7-14-105,-8 14 118,0-13-47,-8 12 23,7-12 76,-15 12-62,7-5 3,-9 8-78,1 8 73,-8-7-91,6 14 84,-6-5-111,8 7 82,7 0-256,-5 7 191,13 3-9,-6 7 96,8 8-74,0-6 218,0 14-194,8-14 239,1 14-190,9-6 44,-9 0 34,7-2-48,-7-8 38,8 0-27,8-7-10,-5-2 3,5-8-2,-8 0 1,0-8 19,0-9-31,-7-10-9,5-8 29,-13 1-8,6-9 155,-8-1-144,-8 0 190,-1 2-165,-9 15-77,-7 2 40,6 7-11,-13 9-184,12 1 206,-5 8-221,0 0 164,6 16-129,-6 3 102,8 15-46,7 1 24,3-1 0,7 9 29,0-7-16,15 7 16,-3-9-16,13-7 46,0 6-34,1-22 29,1 5-48,6-16 1,-6-8-10,0-2 27,-2-15 17,-8-2-23,-7-7 30,-3-8-14,-7 5 3,0-5-17,-7 7 2,-3 1-20,-15 7 29,-2 2-43,0 15 30,-5 2-66,5 8 57,0 8-96,-6 9-5,22 10-190,-12 0-19,21 6 219,-6-6-587,8 0 114,15-2-395,5 0 141,22-6 843,17-2 0,-7-11 0,6-4 0,9-2 0,0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3:39.425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225 189 7538,'19'10'983,"-3"-3"0,-16-7 0,-23 16 0,9-12-492,-26 34 1,15-11-1,-4 19 1,10-4 491,7-7 0,8 7-492,-3 18 1,11-1-397,7 5 0,3-9 66,14-20 1,7 2-229,5-14 0,8-2 130,-1-10-219,2-3 0,9-8 43,0 0 0,-14-8 26,-9-3 0,-7-7 107,1-5 0,-4 2-4,-8-8 0,-5 6 301,0-5-277,-1-1 0,1-17 195,-1-1-166,-7 1 1,2-7-124,-12-5 1,2-2 71,-7 14 0,-1-2-86,-5 8 0,-6 0 162,0 5 0,-2 8-70,2 4 0,1 4-23,-6 1 1,-1 7 10,-6-1 1,-1 9 17,-5-3 0,3 6 55,-8 6 0,2 3 130,-2 8 1,3 10-117,9 8 1,1 1 118,4 11 0,4-1-66,8 6 0,2-1-56,3 1 0,4 0-172,8 0 126,8 0 0,15-2-70,12-4 0,3-9 59,-3-9 1,5-7-347,0 3 152,8-5 1,6-8-169,4 1 177,-4-8 60,-12 3 157,-6-14-140,7-11 230,-16-9-180,-10-15 265,-9-2-261,-8-8 24,0-7-219,0 5 215,-8-6 1,-2 10-39,-7 4 5,0 4 137,-16 7-145,-3 1 176,-32 7-72,5 9-22,-14 11 1,14 16-68,11 9 0,11 1 46,24 10 0,0 1-639,-1 11 406,9 3 0,1 14-284,8-1 0,8-7 0,3-9 0,12-13-492,6-5 492,4 4 0,15-9 0,4-1 0,4-7 0,-5-10 0,1-2 328,0-4 0,6-30 0,5-15 0,6-5 0,1-1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04.574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183 104 8137,'-27'25'643,"2"-6"-495,0 6-249,13-7 52,-11-1-63,21 0 262,-5 0-1,7 1 52,0-1-158,0 8 238,7 2-119,3 0-47,7 5-38,8-12-33,-6 5 50,14-16-11,-14-1-20,14-8 27,-14-8-190,14-9 169,-6-10-132,0-8 138,-10-7-14,-2 6 15,-13-7 2,6 9-70,-8-1 52,-16 8-57,5-5 58,-22 12-147,6-12 73,-7 13-19,-1 1 18,1 3-6,-1 13-83,0-6 98,9 24 1,1-3-4,7 16-6,1-8 21,7 19 43,3-3 7,-1 7-22,6 6 11,2-6 30,10 0-47,15-1 81,2-16-72,7 5 2,1-20 15,-1 11-1,1-21-1,-1 6 4,1-16-85,0-2 49,-1-15 1,-7 4-76,-4-8 82,-11 8-52,3-12-46,-13 7-18,6-17 73,-8 7-12,-16-6 34,5 15 0,-22 2-25,4 7 37,4 9-29,-7 1 29,5 8-13,-8 0-2,1 0-101,-1 8-10,16 9-246,-4 10 181,21 0-687,-6 6-125,16-14 0,1 6 851,24-8 1,57-38 0,-30 5-1,0 1 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05.742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191 1 7789,'-35'35'-135,"8"-9"280,2-1-1,8-7 85,0-1-71,7 0 34,-5-7-29,13 5 142,-6-5-74,0 7-102,6 8 1,-7 2 61,3 8-3,4-8-143,-6 5 155,8 3-259,8 9 140,2-8-81,7 5 49,8-22-16,-6-2 19,14-9-11,-14-8 41,14-8-11,-14-1 48,14-16-35,-14-2-82,6-15 1,-14 5 18,1-3-7,-8 11-2,3-4-9,1-1 10,-6-3 1,4-5 12,-12 7-20,4 8 25,-13 2-14,-2 8-4,-3 0 1,-12 7-21,12 3-8,-12 7-15,13 7 36,-14 3-53,14 7 43,-6 8-109,7-6 71,1 14-10,7-14-37,3 14-11,7-14 127,0 14-76,0-14 184,7 14-167,3-14 136,7 6-83,1-8 5,-1 0-8,0 1-1,1-9-39,7-1 34,-6-8-95,-2-8 79,-2-1-8,-5-9 7,0-7 2,5-2-1,-13 1 0,6-7-37,-8 6 35,-8 0-199,-2 2 29,-7 16-318,-8-7 257,-2 14-352,0 2 304,-5 18-264,12 1-338,3 13 887,9-5 0,39 16 0,8 1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06.918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156 139 8031,'-17'27'465,"0"5"52,0-13-427,7 6 237,-5-7-315,13-1 95,-6 0-70,16-7 345,1 5-171,16-5 292,2 7-134,8-7-63,7-3 19,-5-7-235,5 0 136,-8 0-338,1-7 87,-8-3 52,-2-15 1,-8-2 83,-7 0-54,-3-5 37,-7 5-82,0 0 79,-7-6-182,-3 14 112,-15-14-28,6 14-11,-6-6 42,0 8-97,6 0 88,-14 7-48,6 2 37,0 8 47,-5 8-51,5 9 0,-8 18 0,8 1 1,4 5 12,4-12 42,-6 11-41,13-11 233,-11 13-214,21-7 8,-5-8 158,7 5 325,15-13-408,-3 6 14,20-15-240,-5-2 231,0-8-309,6 0 226,-6 0-40,0 0 54,-2-8 4,-8-2 10,0-15-21,-7 6-40,-3-6 56,-7 0-153,0 6-9,-7-14-307,-3 14 268,-7-6-252,-8 0-10,-2 14 146,0-12-190,-6 21 214,7-6-128,-9 16 108,8 9-353,2 18-195,15 1-184,10 14 935,10-13 0,77-3 0,-36-21 0,1-1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08.210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105 96 8019,'-37'10'224,"4"-3"-302,24 1 167,-7 2-11,14-1 176,-5 14-103,7-11 60,0 21 1,2-7 64,3 9 182,-3-8-206,14 6 88,-7-7-200,16 1 6,2-2-155,0-7 124,6-1-47,-6-7 74,7-3-94,1-14 66,-8-11-48,-2-1 40,-8-14 14,0 6 14,-7-7-16,-2-1-238,-8 1 222,0-1-138,0 1 111,-8-1-301,-2 8 161,-15-6-30,6 6 106,-14 8-35,7-4 70,-9 14-58,0-1-7,9 10 20,-7 10 0,14 15-160,-4 3 138,11-3-13,-3 8 48,5 2-45,0 1 58,3 14-48,7-13 57,0 5-29,0-8-4,0 1-51,7-8-3,11-2-32,1-15 64,14-3 23,-6-7-31,7 0 132,1-7-81,-1-3 14,1-15 107,-8 6 24,-10-6-91,-2 7-11,-13 1-253,6 0 155,-8-8-349,0 6 143,-8-14 105,6 14 62,-13-6-23,-2 8 209,-2-1-209,-14 9 120,14 1-54,-14 16-227,6 1 79,0 16-293,2 2 238,8 8-285,7-1-469,3 1 390,7-8 594,7-2 0,34-16 0,14-1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09.759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278 166 8069,'-35'17'-984,"0"0"1819,1 0-485,-1 1-118,8-1-91,10 0-270,9 1 34,8-1 259,0 0 98,0 1-128,8 6 315,-6-4-237,13 12 24,-5-5 67,7 0-1,1-2-83,-1-8 61,8-7-272,-6-2 200,14-8-187,-14 0 116,14-8-12,-14-2-25,6-15-22,-16-9-201,7-3 242,-14-13-286,5-1 200,-14-3 1,-3 2-251,-7 12 127,0 11-14,-1-12 35,-7 20-9,6-19-29,-14 28 48,6-11-71,1 21 63,-7 2-83,14 25 0,-6 4 99,7 11-9,9-11 5,-7 12 9,7-13 105,-1 22-136,3-13 231,7 5-164,0-7 0,7-1 195,5 1-155,-5-8 4,9-2 16,1 0 1,2-6 39,6-2-54,0-9 93,-6-8-89,6 0 7,-7-15-43,-1-5-1,0-14-47,-7-8-22,5 5-88,-13-5 140,6 0-300,-8 5 246,0-5-115,-8 7 90,-1 1-14,-16 7 50,5 2-33,-12 15 126,13 2-111,-14 8 101,14 8-82,-6 9 155,0 18-44,13 1 14,-11 7-8,21-1 16,-5-5 84,7 12-122,0-12-28,7 13 42,3-14-100,15-1 41,-6-10-13,14-8 29,-6-7-11,7-2 274,-7-8-250,-2-16 164,-8-3-120,-7-16-46,5 1-35,-13-1 0,6-7-40,-8-2-271,-8 0 64,-1-6 130,-9 13-83,1-5 85,-8 15 36,-2 2-33,-7 15-24,-1 3 247,0 14 1,9 11-134,2 11 1,11-3 66,1 3-81,9-8-11,-5 20 38,8 3 0,2 8-343,4 0 62,3-16-200,9 5 21,14-20-311,5 4 794,15-18 0,7-53 0,3-11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15.828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143 0 7822,'-29'41'983,"15"-19"-383,-13 15-170,16-33-614,-1 23 197,3-15-205,9-1 131,0 7 31,0-7 302,0 10-41,9-1 41,3 0-156,8 1 94,0-1 32,1-9-18,-1 7-64,9-15-483,-6 6 148,6-9 184,-8 0 54,-1 0-36,1-9 146,-1-3-91,-9-17 87,-2-3-71,-9 1 28,0-8-111,0 17-12,-9-8-59,-2 10 70,-9-1-46,-1 1 61,-8 9-110,6-7 77,-6 15 38,-1-6 19,8 9 12,-8 9-54,10 3 15,0 17-25,8-6 34,3 15-75,9-15 57,0 15-59,0-15 22,0 6-3,0-8-122,18-1 132,-4-9-176,15-2 150,1-9-68,1 0 43,10 0 73,-9 0-7,6 0 12,-15-18 168,6 5-197,-17-17 280,-3 1-145,-9 6 107,-9-15-142,-3 6 118,-17 1-257,-3-8 159,-9 16-168,1 3 138,-10 11-259,16 9 192,-13 9 1,26 5-317,1 13 174,8-5-211,12 17-149,0-7-312,0 8 314,10-8 0,10 2-492,14-14 964,-5-4 0,55-34 0,4-5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17.137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123 123 8032,'-9'32'-438,"-3"6"555,-8-6-1,9 0 22,2-3-192,9-9 174,9 1-256,2-10 98,19-2 59,-8-9 276,17 0-169,-17-9 216,8 7-141,-10-16-162,-9 6 82,7-8 2,-15 0-45,15-1-236,-16-8 34,7 6 156,-9-15 73,0 15-89,-9-15 120,-2 15-67,-10 3 6,1 2-24,0 6-9,-10 1 20,-1 2 2,-1 9-71,2 0 50,1 9-38,15 2 43,-13 10-2,25 8 16,-7 3-17,9-1-8,0 8 6,0-17 44,0 17-40,9-16-22,2 6 27,10-9 54,-1-8-49,10 6 2,-8-16 2,8 7 0,-10-9-80,0-9 69,-8 7-90,-3-16 31,0-3-18,-7-1-4,7-8-11,-9 1-45,-9 6 72,-2-6 7,-10 8-11,1 10-189,-10 2 162,8 0-6,-17 7-110,17-7-8,-8 18-109,10 2 153,9 9-410,2 10 233,9 2-595,0 8 896,18-8 0,31-11 0,15-4 0,13-1 0,0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18.262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204 0 7756,'-18'32'-419,"13"-3"767,-22-8-235,25-1 13,-17 1-75,17-10 33,-7 7 258,9-7-233,0 10 273,0 8-187,0-6-63,9 15 58,3-6 27,8-1-409,9 8 200,3-26-132,0 6 102,6-19-117,-15 0 157,6-9 8,-9-12 71,-8-11 15,-3-8-6,-9-1-65,0 9 63,0-6-31,-9 6-105,-3-8 91,-8 8-20,0 2-45,-10 10-3,8 9 2,-17-7 27,8 15-29,-10-6 26,-9 18 80,16 3-22,-13 26 0,33-4 6,1 14 1,8-12-46,5-2 1,2-7 56,5 7-190,4-9 131,19 13 1,1-11-128,10 0 145,-9 1-326,6-26 127,-6 7 82,9-9 90,-1-9-4,-8-2 110,-12-10-155,-1 1 61,-17-10-8,7 8-16,-9-8-8,0 1-11,0 6 2,-9-6-9,-3 9 2,-8-1 10,-9 1 1,6 9 0,-15 2 0,6 9-7,0 0 0,-6 9-39,15 2-7,3 9-232,2 10 157,16-8-395,-8 8 141,20-10-116,1-9-254,18-2-232,-6-9 973,15 0 0,-6-81 1,-12 30-1,1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21.272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82 41 7982,'-20'41'-975,"8"-19"381,-6 14 928,16-22-70,-16 15-87,16-8-73,-7-1 16,9 0 192,9 1-232,2-1 99,18 0-76,-6 1-24,6-1-11,1-8-13,-8-3 9,8-9-14,-10-9-121,0-3 132,1-17-52,-10-3 38,7-9-13,-15 1-18,6 8-8,-18-6 49,-3 15 1,-8-15-49,-1 15 32,1 3-87,-9 1 76,6 17-39,-15-7 39,15 9-7,-15 0-30,15 18-4,3-4 67,11 24-41,9-15 13,0 15-8,9-6-40,2 0 36,9 6-20,1-24-27,8 13-7,-6-25 21,6 7 6,0-9 13,-6-9-8,-3-2 11,-1-10-6,-17-8 2,16 6 5,-16-15-3,7 15-3,-18-15 0,-2 15 0,-19 3 0,8 2-57,-17 16-50,17-8-14,-17 10-173,26 10-440,-14 1-233,24 9 967,-6-8 0,55-12 0,10-12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19.346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103 41 8014,'0'52'-733,"0"-2"754,0 0 275,9-7-140,2 7-217,28-28 0,-6 3 106,15-18 0,-12 0-74,-2-7 96,-9 0-69,13-9 151,-6-3 182,0-8-63,-3 0-123,-18-1-22,8-8 53,-17 6-237,-2-6 133,-2-1-188,-17 8 40,8-8 41,-18 10 77,6 9-7,-15-7 61,6 15-56,-9-6 86,-8 9-66,6 0 16,-7 0-78,9 18-6,9-4-49,12 15 64,2 1-61,16 2 66,2-1-43,20 8 28,12-17-3,8 8 5,1-19 2,0-2 0,0-9 0,-10 0-1,8 0 0,-17-9 0,-1-2 0,-3-19 0,-16-1-44,-2-10-3,-11 9 42,-10-6-6,-8 15 44,-12-6-46,-2 8 103,-16 10-92,16 2 14,-6 9-13,17 18 8,3-4-132,17 24-323,3-15 103,18 15 0,12-17 112,13-1 0,-3-9-646,3-11 879,-9 0 0,18-33 0,7-15 0,0-3 0,-1 0 0</inkml:trace>
  <inkml:trace contextRef="#ctx0" brushRef="#br0" timeOffset="2885">327 21 7979,'-32'0'-436,"0"7"-544,5 0 810,14-1 674,-24-6-369,15 9-16,-10-6-44,3 15 50,8-16-11,10 16 44,2-7 11,9 10-44,0-1 2,0 10-124,9-8 113,11 8-102,12-10 92,0 0-150,6 1 99,-6-1-13,9-9-13,-10 7-5,-1-15-85,-1 6 100,-6-9-96,6-9 81,-18-3-128,-2-17 92,-9 6 0,0-15-24,0 4-58,-9 5-17,-2-10 123,-9 16-50,-10-15 84,-1 15-82,-10-6 168,0 18-108,1 2 15,-10 9 28,16 9 3,-14 11-53,26 12 16,-8 8-64,19 1 64,2 0-65,18 0 38,2-1-6,19-8 1,1-3 1,10-15 2,0 0 3,-10-10-5,8 5 32,-7-9-26,-1-9-5,-1-2-20,-19-10-3,7-8-43,-16-3-10,-2-8-108,-11 8 143,-9-7 8,-10 17-27,-1-8 61,-10 10-61,9 9-229,-6 2-67,15 9-293,3 18 427,11 4 219,18 19 0,47 9 0,21 2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4:34.479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6883 0 8020,'0'29'983,"-8"9"0,6-11-492,-5 17 1,7 14-1,0 0 1,5-6-1,1-6 1,8-4-1,-3 10 1,-1-10-1,1 10 1,-1-4-1,1 4 1,3 8-1,-8 3 1,1-2-1,-1 3 1,-4-1-1,4 6 1,-2 3-1,1 2 1,-3-4-1,4-1 1,-4-2-1,-2-9 1,2 7-1,4-2 1,-4-3-1,3-2 1,-3 1-1,-2-1 1,0-1 491,0-5 0,0-7-492,0 20 1,-5-6-1,-1 16 1,-8-7-488,3-16 0,-5 7-4,-1 4 0,-2 5 0,-4 1 0,2 0-132,-8 0 1,6-1 131,-6-5 0,0 4 0,-5-3 0,-7-3 0,1 2 0,-8-7 0,2 2 0,-4 1 0,-2-1 0,6 0 0,0-6 0,5-6 0,-5 0 0,4-8 0,2 3 0,-1-7 0,12-5 0,-3 2 0,-3-8 0,-5 6 0,-1-6 0,-8 0 0,-3-6 0,0-2 0,-6-3 0,-1 3 131,1-3 1,2-3-132,10 3 0,-2-6 0,8 5 0,-1-5 0,7 6 0,-1-9 0,-19 11 0,-3-8 0,-5 5 0,10-5 0,0 5 0,1-5 0,-1 8 0,0-3 0,-4 5 0,4 1 0,-3 0 0,5 6 0,-8 0 0,2 0 0,10-5 0,-2 5 0,8 0 0,-6 6 0,5-6 0,-11 7 0,6-1 0,0-2 0,12 2 0,-1 0 0,0 5 0,1 1 0,-1-1 0,8 1 0,4 0 0,-2 1 0,2 4 0,0-1 0,6 7 0,5-8 0,1 3 0,-1-5 0,-5-1 0,0 7 0,-1 18 0,1 11 0,0 11 0,0-7 0,7-7 0,4-17 0,2 3 0,-1 4 0,3-4 0,-4 3 0,4-1 0,2 2 0,0-4 0,0 3 0,0 3 0,0-3 0,2 3 0,4-2 0,-4-3 0,3 9 0,3 3 0,-2 2 0,0 2 0,-6-13 0,1 5 0,5-5 0,-4 11 0,4-5 0,-4 12-123,-2-6 0,-8 10 123,-3 1 0,1-2 0,-2 1 0,-1 1-219,-10 6 0,2 1 219,-8 4 0,0-1-226,12-42 0,0 0 0,-18 41 226,0 2 0,-1-2 0,16-43 0,0-1 0,-17 42 0,17-42 0,0 0 0,-19 41 0,-1-7 0,9 5-157,-3-4 0,5-12 157,0-6 0,-4-7 0,4-4 0,-3 0 60,-3 0 1,1-1-61,-1 1 0,-1-6 0,-5 1 0,3-9 199,-8 2 0,7-3-199,-1-3 0,9-5 347,2 0 0,0 0-347,-5 5 0,-1-5 179,1 0 1,5-6-180,0 6 0,6-6 52,-6 6 0,0-6-52,-5 6 0,-3-6 0,-3 6 0,0-1 0,-12 7 0,4-2 0,-10-4 0,4 3 0,2-3 0,4 4 0,-4 1 0,12-5 0,-6 0 0,8-8 0,3 2 0,-2 2 0,-3-2 0,4 0 0,-5-6 0,-3 1 0,-2-1 0,-12-5 0,-5-1 0,1-1 0,-1 1 0,7 5 0,-1-5 0,9 3 0,1-3 0,9 5 0,-2-5 0,3 4 0,-9 3-66,0-1 0,-6 0-63,12 1 1,-8-3 31,2-4 0,-4 5-77,-2-5 1,6 5 38,-1 1 1,9 0 2,-2 1 1,3-7-211,3 1-262,7-1 153,-14 14 0,13 0-332,-13 4-201,12-4 0,-3 0 0,-3-6 0,6 6 0,-3-15 0,22-3 0,2-7 738,39 0 0,23-30 0,34-9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28.482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204 62 8077,'-41'0'938,"10"9"-499,1-7 177,1 16-349,6-15-293,3 6-130,11 0 225,0-7 30,7 16 32,-8 2 84,10 12-142,0 9 46,0 0 101,0-1 152,0-8-82,10 6-48,1-15-411,9 6 223,1-17-155,8 6 86,3-16-31,-1 7 125,-1-9 10,-1 0 92,-6-9-70,6-2-7,-18-10 8,8-8-214,-17 6 193,7-15-116,-9 15-8,0-15-6,0 15-36,0-15 72,0 15 78,-9-15-73,-3 15 183,-8-15-154,0 15 90,-1-6-20,1 8 13,0 10-127,-1 2 87,1 9-162,0 0 135,-1 9-128,1 2 99,0 10-34,-1-1 36,10 9 7,2-6 25,0 6-35,7-8-26,-8 8 31,10-6-135,10 6 125,1-8-301,9-1 93,1 0 65,-1-8-196,0 6 206,10-16-584,-8 7 151,8-9-430,-10 0 803,0 0 1,19-45 0,4-12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29.766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347 93 7982,'-23'23'547,"-13"4"-187,23-16-596,-17 0 143,19-2-27,-7-9 70,16 0-39,-17 0 286,17 9 165,-16-6-29,16 15-137,-16 2 68,15 12-67,-6 0-118,9 6 188,0-6-469,9-1 150,3-1-108,8-10 201,10 0-4,1 1 144,1-10-128,6-2 134,-6-9-97,0 0 3,6 0-1,-15 0-14,6-9-100,-8-2 103,-10-19-160,-2 8 129,0-17 64,-7 17-76,7-17-2,-9 8-23,-9-10 5,-2 9 48,-9-6-16,-1 6 254,-8-9-240,6 10 301,-15 1-159,6 10-81,-9 9-18,1-7 3,8 15-215,-7 3 148,17 12-158,-8 8 77,10 9-70,0-6 104,8 15 67,-6-6-28,16 9 7,-7-10 14,9 8-23,0-7-35,0 8 38,0-8-76,9-3-6,2-8-13,10-1 30,8 0-10,3-8 27,-1-3-17,8-9 49,-7 0-39,-1 0 43,8 0-35,-17-9 34,8-3-13,-10-8-7,-9-9 26,7 6-27,-15-6 48,6-1-40,-9 8 35,-9-17 1,-3 8 5,-17-10-34,6 0-1,-15 9-16,15 3 26,-6 9-28,9-1 23,-10 10-54,8 2 40,-17 9-34,16 0-6,-15 0-6,15 9 36,-6 11-7,9 3 8,8 6-10,-6 1 24,16 1-128,-7 10-7,9 0-37,0-9-294,9 6-28,2-15 190,10 6-122,-1-9 162,9-8-524,3-3-208,9-9 0,0 0 949,-1-9 1,28-30 0,7-15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31.484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123 204 8042,'0'22'283,"0"-3"4,0-19 0,0 9-114,-9 2 47,6 0 57,-15 7-64,16-15 7,-7 24-194,0-14 194,7 17-264,-7-10 110,9 9-275,0-6 136,9 6-12,2-17-25,9-3 107,10-9 205,-8 0-113,8 0 21,-1 0-1,-6-9 17,15-3-103,-15-17-17,6-3 1,-11-2-99,-4 1 147,4 8-147,-16-14 101,16 8 237,-15-10-168,6 0 21,-9 0 74,-9 10-88,-3 1 28,-8 19-8,-9-7-210,6 16 100,-15-16-31,6 15 76,0-6-4,-6 9 29,15 9 19,-15 3 163,15 8-189,-6 0 35,8 10-5,10 1-100,-7 1 18,16-3-32,-7 1 39,9-8-9,9 17-85,2-16 81,9 6-32,1-9 28,8 1-27,-6-1 24,15-9-2,-15 7 4,15-15-3,-15 6 7,6-9-6,-8 0 1,-1-9 0,-9-3 15,7-8-7,-15 0 0,6-10 53,-9 17 8,0-23-32,0 22-13,0-15 24,-9 8-15,-3 1-4,-8-1 10,0 1-4,-10 0-4,-1-1 2,-10 10-31,0 2 29,9 9-110,-6 9 98,15 2-244,-6 19 100,18-8-255,2 17 152,9-7-298,0-1-89,9 8 252,2-17-615,9-1 0,10-3 933,1-16 1,10-65-1,0-28 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32.851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122 163 6553,'-11'23'416,"2"4"-243,0-16 38,7 1 37,-7 6-46,9-16 224,0 16-111,0-7-103,-9 10 47,6-1 17,-6 0-260,9 1 131,0-10-269,9 7 79,-6-6-79,15-1 71,-7 7 79,9-16 93,10 7-98,-8-9 310,8-9-154,-10-2 167,0-9-219,-8-1 28,6-8-111,-16 6-28,7-15-51,0 15 129,-6-15-119,6 15 71,-18-6 78,6 8-57,-24 1 19,14 0-37,-17-1 26,1 10-75,6 2 73,-6 9-92,8 0 69,-8 0-146,6 9 84,-6 2-6,18 10 39,-7 8-14,15-6 113,-6 6-100,9 0 30,0-6-13,0 6-2,0 1-22,0-8-2,9 8-22,3-10 35,17 1-62,-6-10 51,6 7-60,-9-16 49,1 7-23,-1-9 17,0 0-3,1-9 4,-1-2 2,-9-9 7,-2-10-6,1-2-62,-8-8 59,7-1-4,-9 0-21,0-8-2,-9 15 40,-3-14-27,-8 26 36,0-8-31,-1 19-28,1-7 35,0 15 5,-10-6 3,8 18-6,-8 12-43,10 1 40,9 17 1,-5-7-266,9 8 150,0-8-452,7 6-182,9-15-133,3 15 175,8-15-135,9 6 848,12-17 0,38-39 0,-31 4 0,-1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34.175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123 102 7258,'-11'23'520,"-8"4"-325,17-25 243,-7 16-191,0-7 40,7 10-128,-7 8 44,9-6-57,0 15-61,9-15-157,2 15 141,19-15-208,1 6 120,10-17 34,-9-3 23,6-9 255,-15-9-159,6-3 10,-9-8-106,-8 0 87,-3-10-250,-9 8 225,0-17-270,-9 7 119,-3-8-27,-8-1 112,0 9-1,-1-6 76,-8 24-95,6-13-7,-15 25 27,15-16-53,-15 16 19,15-7-12,-6 18 11,8 2-14,10 9-38,-7 1 47,16-1-127,-7 0 116,9 10-3,0-8 17,9 8 3,2-1 47,9-6 16,1 6-36,-1-8-23,10-10 51,-8-2-24,17-9 52,-17 0-55,8 0 42,-10-9-69,-9-2-5,7-19 1,-15 8 33,6-17-159,-9 16 134,0-15-248,-9 15 30,-3-6 44,-8 9 80,-9-1-10,6 1-189,-15 9 170,6-8-73,0 17 63,3-7-474,8 9 200,1 9 402,9-7 0,47-2 0,20-11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40.504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143 21 6962,'-23'0'162,"5"0"-145,18 0 332,-9 0-256,-2 0 12,-1 0-176,3 9 165,9 3-128,0-1 96,0 7-25,0-16-16,0 16-8,0-6 24,0 8 7,0 1 36,0-10-33,0 7 73,0-7-84,9 10-6,3-10-85,-1 7 108,7-16-47,-7 7 27,10-9-1,-10 0-16,7 0 89,-16 0-62,16 0 6,-6 0-49,-1-9 6,-2-2-55,0 0 76,-7-7-41,7 6 18,-9-8 49,0 0-16,0 8 6,0-6-38,0 7 6,0-1 18,0-6-5,0 16-22,0-16 14,-9 16-50,-2-7 1,0 9-8,-7 0 10,6 0 25,-8 0 68,0 0-71,-1 0 205,1 9-182,0 2 113,-1 9-97,1 1 11,-1 8-64,10-6-167,2 6-2,9 1 178,0-8-17,9 8-9,2-10 23,10-9 38,-1 7 35,1-15 38,8 6 43,-16-9 19,15 0-108,-17 0-17,9 0 25,1 0-77,-1 0 45,-9-9-15,7-3-20,-15 1-5,15-7-10,-16 7 33,7-10 26,-9 1-18,0 0 4,0-1 2,0 10 2,-9-7 15,-2 7 3,-1-10-11,-6 1-4,7 8-54,-9-6 48,-1 16-48,1-7 33,0 0-8,-1 7-39,1-7 40,0 9-5,-1 9 1,10-7 3,-7 16-1,15-7 4,-15 1-10,16 6 0,-7-7 10,9 10-3,0-1 6,0 0-8,0-8-18,9 6 17,2-7 11,10 0-5,-1 7 2,1-15-3,8 6 0,-6-9 6,6 0-4,-9 0 2,1 0-3,-1 0 0,-9-9-52,7 6-6,-6-15-30,-1 7 56,7-18 1,-16 6-11,16-6 71,-15-1-65,6 7 230,-18-6-175,6 9 18,-24 8-33,14-6 18,-17 16-21,1-7 23,-3 9-59,1 0 38,-8 0-244,17 0 125,-8 9-205,10 2 150,8 10-229,3-1 17,9 0 92,0 10-313,9-8 604,12 8 0,56-1 0,-29-13 0,1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42.129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143 82 7478,'-30'31'63,"17"8"267,-14-26-150,15 14-180,1-15 169,2 8-281,9 0 112,0-8 66,0 6 80,0-7-66,0 19 62,0-8-58,9 8-47,-7-10 77,17 0-113,-8-8 132,9-3-16,1-9 75,-1 0-97,0 0-24,1-9 30,-1-3-205,0-17 208,-8 6-118,6-15 61,-16 15-39,16-15 8,-16 15 16,7-15-44,-9 15 47,0-15-59,-9 15 57,-2-6-49,-9 8-24,-1 1 47,1 0-38,0 8 34,-10 3-21,8 9 14,-8 0-124,10 9 113,-1 3-48,1 8-15,9 9-10,-7-6 120,15 15-78,-6-6 96,9 9-80,0-1 254,0 1-218,9 0 42,-6-9-24,15-3 0,-7-9-4,9-8 13,10-3 129,-8-9-129,8 0 66,-10-9-99,1-12 4,-10-1 25,7-8-9,-7 1-209,1 6 207,-3-15-210,-9 15 158,0-15 21,0 15-30,0-15 82,-9 15-53,-3-6 13,-8 8-49,0 1 47,-1 9-129,1 2 115,0 9-289,-1 0 252,1 18-279,9-5-73,-8 26-214,17-17-94,-7 8 714,9-1 0,63 12 0,17 11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44.571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62 102 7247,'-9'23'-958,"6"4"1448,-15-25-237,16 7-60,-16 0 59,16-6-167,-7 15 331,9-7-139,0 9-7,0 1-121,0 8-13,9 3-168,11 9 124,12-1-179,8 1 117,-8-18-12,7 4 33,-8-25-38,1-2 55,-3-11-4,-8-19 12,-10-1 14,-2-19-154,-9 7 126,0-7-73,0 9 59,-9 1-119,-2-1 60,-10 0-16,1 10 32,-9 1-3,-3 10 28,0 9-22,-6 2-71,15 9 69,-6 9-91,17 2 41,-6 9-8,16 10 34,-7 1 5,9 1 43,9 6-58,2-6 64,10 9-41,-1-10 33,0-1-17,10-10 1,-8 1-12,8-10 2,-10-2 32,1-9-28,-1-9 35,-9-2-31,-2-19-16,-9-1-20,0-10-3,0 0-46,-9 0-20,-2 10-150,-9 1 190,-1 10-412,1 9 221,0 2-509,-1 9 360,10 9 395,2 11 0,45 12 0,9 8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46.223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141 62 7944,'-30'40'534,"8"1"-345,-8 0-70,19-1-345,2 1 98,18-9 209,11-12 1,12-4-262,9-9 224,-10 0-140,8-7 135,-8-9 245,1 6-94,7-15-49,-17 7-257,-2 0 242,-1-7-143,-17 6 103,16-17-311,-16 6 97,7-15 59,-9 15 142,0-15 12,-9 15 155,-2-6-130,-9 17 19,-10-6-43,-2 7 262,-8 0-130,-1 2 9,0 9-145,10 0-8,1 18-162,1 4 133,15 19-199,-4 0 125,18-1-25,0 1 49,0 0-66,9-9 106,12-3 7,1-9 34,17-8-62,-8-3-8,1 0 20,6-7-23,-6 7 22,0-18-72,-3-2 7,-8-10-13,-1-8-5,-9-3 42,-2-9 173,-9 10-164,0-8 65,-18 17-49,-4-17 11,-19 26 65,-9-14-17,-2 24-60,0-6 32,2 9-270,10 18 243,8 5-487,2 18 310,19-1 0,4 1-261,14 0 60,4-9 1,26-3 364,3-9 0,11-16 0,7-5 0,2-1 0,0 1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47.628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163 21 7256,'-32'9'554,"12"-7"94,2 16-337,7-16-38,-10 16-189,1-6 206,0 8-170,8 0 32,3 1-7,9-1-68,0 10-3,0-8-102,9 17 163,12-17-223,10 17 5,10-17 39,0-1 94,-10-12 93,8-9-76,-8 0 19,1-9 62,-2-3-80,-10-17 93,0-3-57,-8-8-29,6-1 71,-16 0-7,7 10 50,-9-8 32,-9 16-253,-2 3 153,-10 2-229,1 16 208,0-7-188,-10 9 68,7 0-17,-6 0 45,0 9-7,6 11-206,-6 3 198,8 6-14,1 1-5,9-8-18,2 17 41,9-17 5,0 8-9,9-1 8,2-6-65,18 6 53,-6-9-13,15-8 3,-15-3 33,15-9-10,-15 0 0,7-9 0,-10-3 7,0-17-5,1-3 0,-10-8 6,-2-1-11,-9 0 156,0 0-104,0 10 8,-9 1-46,-11 10 27,-3 0-132,-16 8 125,17 3-577,-17 18 148,26 3-588,-14 17 397,24 3 587,-6 18 0,64 2 0,13 9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4:41.901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293 9371 8153,'-35'-23'0,"-1"-2"468,-4-2 469,3 6 46,-5 4-492,7 17 1,10 27-1,8 19 1,7 13-1,10 16 1,2 12-296,4 11 0,-2-47 1,2 1-152,1 3 0,3 0 1,2 7-1,1 1 109,1 3 1,1 0-1,0 1 1,0-1 90,0-4 1,-1-3 0,2-6 0,-1-2 737,8 41 0,8-11-788,-4-35 0,11-35 77,-3-34 1,1-29 107,-13-11 1,2-21-260,-13 33 0,-1-2 0,-1-9 0,0-3-367,1-6 0,1-2 0,-3-5 0,-1-2 287,-2 0 0,-1-1 0,3-1 0,-2 1-287,-3 0 0,0 0 0,0-1 0,-1-1 30,-1-3 1,-2-1 0,0-4-1,-1-1-21,-3 3 1,-2 0-1,-2 1 1,-3 3 96,-7 9 0,-2 2 0,-1 1 0,-3 2-106,-3 4 0,-1 1 0,2 1 0,0 2 136,-2 6 0,0 4 1,-17-33-50,6 39 0,11 24 650,6 29 1,-2 27-1,2 24 1,0 32-294,13-38 1,3 2-1,0 7 1,2 3-19,-1 2 0,1 2 1,2 7-1,2 2 2,-3 2 0,2 0 1,4 1-1,2 1-15,0-2 0,3 0 0,4 5 0,1 1 45,2 5 0,1 1 0,4 5 0,2 2-63,-6-30 0,0 1 0,2-1 0,1-2 0,2-1 0,1-1 0,13 22 1,1-3 0,0-9-1,1-4-37,3-9 1,3-5 0,-1-10 0,3-7 346,42 2 0,-5-19-749,-18-32 0,-5-10 231,-12-20 0,-6-10 0,-11-13 1,-4-19 99,-8-9 0,-11 38 1,-2-1-179,-1-5 1,0-1 0,-2-12 0,0-2 117,-1-5 0,0-2 1,0-5-1,0-1-161,0 2 0,0 0 0,-4-8 0,-2-3 16,1 29 0,-1-1 0,0-1 0,-2-5 0,-1-2 0,-1 0 71,-2-3 0,-2-1 0,0 0 0,-1 0 0,0-1 0,-2 1-71,0 2 0,-2 0 0,-2 1 0,-3 1 0,-1 0 0,-3 2 0,-1 2 0,-2 2 0,-1 2 0,-1 4 0,-1 2 0,-1 2-328,-14-16 0,0 5 164,7 11 0,1 10 0,-14 13 287,14 38 0,9 27 66,14 36 1,7 27-9,4-31 0,2 3 0,3 7 0,0 3 187,-1 10 1,1 3 0,3 4 0,3 2-61,1 7 0,2 0 0,0-29 0,1-1 0,2 1 19,0 0 1,2 0 0,0 1 0,3 6 0,0 1 0,2 2-1,2 4 1,2 2 0,2 1 0,3 7 0,2 1 0,3 1-115,-7-21 0,2 0 0,0-1 0,1 0 0,10 20 0,1-2 1,1-2-37,-3-8 1,1-2-1,-1-3 1,-4-8 0,0-2-1,0-4 49,12 17 1,-1-8-369,-11-21 0,3-8 0,44 6 119,-16-42 1,1-21 57,-13-14 1,-14-23 108,-8-23 0,-18 25 0,-3-4 234,-1-10 1,-3-4 0,1-9 0,-2-2-136,-2-9 1,-2-3 0,1-2-1,-2-2-42,1 29 0,-1-2 0,-1 0 0,2-2 0,-1-2 0,0 1-119,-3 0 1,-1 1 0,-1-2 0,2-6-1,0-2 1,-2 0-60,-3-4 0,-2-1 1,0 0-1,1-2 0,1-1 1,-2 0-24,-2-2 0,-2-1 0,0 1 0,1 1 0,0 2 0,-1 0 7,-1 3 0,-1 1 0,1 2 0,2 6 0,0 2 0,1 2-335,-7-25 0,1 7 173,6 21 1,-1 9 0,-10-4 317,8 57 0,6 22 492,-1 24 1,1 8-284,-7 15 1,3 28-12,8-33 0,2 5 0,1 12 1,1 3-77,2 13 1,2 3 0,-1 1-1,0 0 42,-1-28 1,1 0 0,1 1 0,1 0 0,1-1 0,1 2-1,1 1 1,1 1 0,1 1 0,0 5 0,2 2 0,1 1-1,3 6 1,0 1 0,2 0 0,1-3 0,2 1 0,2-1-256,1 5 1,2 0 0,2-2 0,1-8-1,1-2 1,2-2 144,1-2 0,1-1 1,1-4-1,13 19 0,2-7 2,-4-13 0,0-7-192,-8-17 0,1-9 0,36-1-256,-21-39 1,-3-17 223,-13-12 0,-8-17 450,-4-17 1,-4-27-196,-10 37 0,0-3 0,-1-7 0,1-2 68,0-12 0,-1-1 0,-2 0 0,0-1-97,0-7 0,-1-1 0,-2 0 0,0-2-127,1 28 1,0 0 0,-1-1 0,-1-3-1,-1-1 1,0-2-6,1-8 1,0-1-1,0 0 1,-1 3 0,-1 1-1,-1-2-33,0-5 1,-1-1 0,-1 1 0,-2 3 0,-1 1 0,-2 1-57,-2 1 0,-2 1 0,-1 1 0,2 7 0,0 1 0,-1 2-70,-8-30 0,0 6 0,2 21 0,1 7-7,3 12 0,-1 6-2,-10-6 0,2 48 734,0 27 1,-2 22-132,2 24 1,4 19-290,7-34 1,1 2 0,1 8-1,1 4 55,-1 12 1,2 2 0,3 3 0,1 3-60,0 6 0,2 2 0,3-29 1,1 1-1,1 1 95,0-1 0,0 1 1,2 1-1,2 4 1,1 0-1,0 1-61,1 2 0,0 0 1,2 0-1,2-2 1,1-1-1,1 1 19,2 3 0,0-1 1,1-1-1,1-6 0,0-1 1,3-3-16,11 26 0,3-5 0,1-8 1,3-6-159,-1-18 0,2-6 0,-4-9 0,1-9 544,32-14 1,-9-9-25,-9-14 1,4-11-494,-4-12 1,-4-11 146,-14-7 0,-5-18-198,0-10 0,-6-15 217,-8 42 0,-1-2 0,-3-8 0,-1-3-367,2-5 0,-1-1 0,-1-4 0,-1-2 274,0-4 0,-1-2 1,3-5-1,0-1-206,-2-1 0,-1-1 1,0-2-1,-3 0 45,-4 0 0,-2-1 0,0-2 0,-2 0-73,-1-6 1,-3 0-1,1 29 1,0-1-1,-3 1 60,-3 0 1,-2 0 0,-1 0 0,1-1-1,0 1 1,-2 2-93,-9-24 1,-2 3 0,1 7-1,-1 3 70,-2 7 1,0 3 0,2 12 0,-2 5-164,-34-18 1,9 28 802,2 41 1,2 25-302,10 21 0,-1 14-72,7 15 0,17-29 1,3 4-164,2 6 0,1 3 0,-1 5 1,3 1 0,5 6 0,2 2 0,0 4 0,0 2 47,4 4 0,2 1 1,1 2-1,2 1-152,3 2 0,3 1 0,1 5 1,2 2 157,-2-29 0,2 1 0,1 1 0,0 7 0,1 1 0,2 0-9,4 2 0,2 1 0,-1 0 0,-1 1 0,0 1 1,1-2 9,2-5 1,0-1 0,0-1-1,-4-5 1,-1-1 0,0-2-47,12 26 1,1-5-1,-4-13 1,0-4 290,-4-12 0,3-6 236,36 19 1,-9-48-211,13-23 0,-7-23-64,-17-18 1,-6-32 69,-11-19 1,-15 35 0,-3-3-349,-1-8 0,-2-2 0,-2-15 0,-1-3 185,1-6 1,0-3 0,-5 27 0,0-1 0,0-1-270,1 1 0,1 1 0,-2-2 0,0-6 1,-1-2-1,-1 0 195,0-4 0,-1 0 0,-1-2 0,0-7 0,0-1 0,-2-2-191,-2-1 1,-1-1-1,0-1 1,1 23-1,1-1 1,-2 0-1,0 0 0,-4-21 1,-2 0-1,0 0 1,3 24-1,0-1 1,-1 1-1,0-1-23,-7-23 0,0-1 0,-1 2 0,1 6 0,-1 1 0,-1 2-33,1 5 0,-2 2 1,1 3-1,-8-20 0,0 8-295,6 24 0,0 5-492,-11-31 941,9 40 1,2 37 287,0 26 1,-1 22-201,7 19 0,-6 17-8,0 17 0,14-32 0,3 2 193,2 6 1,2 3 0,1 12 0,0 3-166,0 5 0,2 3 0,1-21 0,2 1 1,0 1 49,1 1 0,0 1 0,2 1 0,0 4 0,2 2 1,0-1-123,1-3 0,2 1 1,0 0-1,2 7 0,0 1 1,1 0-1,-1 4 0,1 0 0,2-1 1,1-7-1,1-1 0,2-1-21,-1 1 1,1 0 0,1-3 0,-1-8 0,2-3 0,0-1 59,11 20 1,1-5 0,-4-14 0,2-5 61,-2-13 0,1-5-62,16 10-28,18-18 1,-28-48 7,8-20 1,-21-21 108,-8-13 0,-10 21 0,-2-4 124,1-7 1,-1-3 0,3-11 0,-2-4-80,-3-5 1,0-3 0,0-1 0,1-1 22,0-4 0,-2-2 1,-1-3-1,0-2-277,1 30 1,0-1-1,0-2 1,-1-6-1,-1-2 1,1-1-77,-1-7 0,0-2 0,0 0 0,-3-3 0,0 0 0,-1-1 41,0 19 0,0-1 0,-1 0 0,1-1 0,-1 1 0,1-1 0,-1 0 0,0 0-18,-2-1 1,0 0-1,-1 1 1,1 0-1,-3-20 1,1 1-1,-1 0-23,-1 1 0,-1 1 0,0 3 0,3 16 0,0 3 0,0 3-328,-2-22 0,-1 7 0,0 21 0,-3 9 909,-11-7 74,-9 51 1,-5 28-66,-1 27 0,3 23-336,9 18 1,19-34 0,3 5-45,3 9 1,2 4-1,1 10 1,2 2-1,1 7 0,2 4 1,0-24-1,1 2 1,1 1 79,1 7 0,1 1 0,0 0 0,2 0 0,1-1 0,-1 2-124,-1 2 0,0 1 0,2-1 0,1-1 0,1-2 0,0 1-48,0-1 0,0 0 1,1-1-1,2-3 0,-1-2 1,1 0 9,-3 0 1,0-1 0,1-4 0,6 13 0,0-7 279,-2-12 0,-1-6 75,10 20-198,-2-51 1,0-34 85,4-28 0,-3-23-124,3-17 1,-17 24 0,-1-5 73,4-14 1,-1-4 0,1-7-1,-1-4-56,3-11 1,1-4-1,-6 30 1,0-2 0,0-1-88,2-2 0,-1-2 0,0-1 0,0-8 0,0-2 0,0-2-66,2-6 1,2-2 0,-3-2 0,-5 24-1,-1 0 1,-1-2 0,0-1-72,1-7 0,-1-2 0,1-1 0,-2 0 0,-2 3 0,0 0 0,-1-1 0,-1 1 0,0-3 0,0-1 0,-1 0 0,0 1 0,-2 2 0,0 1 0,-1 0 0,0-1 0,0-1 0,-1-1 0,0 1 0,-1 2 0,1 8 0,-1 1 0,-1 2 0,0-1-41,-2-23 0,-1 0 0,0 3 0,0 10 0,0 3 0,-1 1-33,0 5 0,0 1 1,-2 4-1,-5-19 0,0 7-295,2 14 0,-1 7 0,-18-8 0,-7 42 983,-1 47 1,-7 18-165,2 22 1,21-16 0,0 6-83,-1 13 1,0 5 0,-3 14 0,-1 5-83,9-18 1,-1 2 0,2 3 0,-3 8 0,0 4 0,1 1-24,-1 9 0,-1 3 1,2 1-1,6-22 1,1 2-1,0 0 1,2 1-19,-1 5 1,0 0 0,2 2 0,0 0 0,0 3 0,1 0 0,1 1 0,0 1-42,2 5 0,0 0 0,2 1 0,0 1 1,1-17-1,1 0 0,1 1 0,0 1 0,0-1-191,1 1 1,1 1 0,0-1 0,0 0-1,0-1 1,1 15 0,-1-1 0,1-1-1,0-3-31,-1-10 1,1-1-1,1-3 1,-1-2-1,0 13 1,0-2-1,0-5-105,-1 19 0,2-6 0,-1-18 0,1-6-738,5 27 999,4-35 1,13-36-409,0-27 0,2-31 179,-2-38 1,-10 14-1,1-5 441,3-13 1,1-4 0,-1-16 0,0-4-65,-5 27 1,-1-1 0,1-1 0,1-7 0,1-2 0,-1 0-107,1-2 0,-1-2 0,0 0 0,1-5 1,0-1-1,-1 1-84,-1 0 1,-1 1 0,0-3 0,-2 14 0,0-1 0,-1-1 0,1-2-50,0-5 1,0-2 0,-1-1 0,0-2-1,-1 13 1,0-2 0,0-2 0,-1 1 0,0-2-24,0-3 1,0-2 0,0 0-1,0 0 1,-1-1 0,0 1-1,0 0 1,0-1 0,-1 1-1,0 1 0,-1 2 1,0 0 0,-1 1-1,0 0 1,0 0 0,-1 2-1,1 1 1,0-1 0,-1 1-1,0 1-24,0-18 0,-1 0 0,-1 1 0,1 2 0,0 4 0,0 2 0,0 0 0,0 3-18,0 6 1,1 3-1,-1 0 1,-1 3-1,-1-14 1,0 2-1,-1 6-105,-2-13 0,-2 9 0,-3 18 0,-5 9-246,-20-5 0,-7 30 983,-10 45 1,-17 26-247,29-6 1,-1 5 0,-9 16 0,-1 6-50,-10 12 1,1 8-1,18-16 1,3 5 0,0 2-57,-2 8 0,0 3 1,2 2-1,10-15 1,0 2-1,1 1 1,1 1-19,0 4 1,1 1 0,1 2 0,-1 0 0,0 5 0,0 0 0,0 2 0,0 0-14,0 6 0,-1 1 0,2 2 0,0 0 1,5-16-1,1 1 0,1 1 0,0 1 1,1 0-12,-1 3 0,1 1 0,0 1 1,2 0-1,1 0 0,1-1 1,2 1-1,0-1 0,2 1 1,1-1-198,1 1 1,2 0 0,0-1-1,2 1 1,0-1 0,1-4-1,0 1 1,2-1 0,0 0-1,0 0-11,1 0 1,1 1 0,0-1 0,1 0-1,1-2 1,1 13 0,2-1 0,1-1-1,0-2-31,0-7 1,0-1-1,1-2 1,1-4-1,4 9 1,1-3-1,2-8-351,4 7 0,4-10 334,1-13 0,6-10-325,37-3 1,-8-46 76,-3-38 1,-19-31 650,-26 22 1,-3-6 0,3-15 0,-1-6-50,0-17 1,-1-4-1,-5 27 1,0-1 0,-1-1-34,-1-4 1,0-1 0,-1-1 0,3-5 0,-1-2 0,2-1-130,0-6 0,1-2 0,0-2 0,-1 19 0,0-2 0,1 0 0,-1-1-94,-1-4 1,-1 0 0,0-2 0,2 0-1,1-7 1,2-1 0,0-1 0,0 0 18,0-3 1,0-1 0,0-1 0,0-1 0,0 16 0,-1-1 0,1-1 0,0-1 0,0 0-59,0-4 1,0-2 0,1 0-1,-1 1 1,0-1 0,1 2-1,-1 0 1,0-1 0,0 2-1,-1 0-11,1 3 1,0 1 0,-1 0 0,0 1-1,-1 2 1,1-12 0,-2 1 0,0 3-1,-1 2-31,0 11 1,-2 3-1,1 2 1,-2 3-1,-2-6 1,0 5-1,-1 4-187,-1-9 0,-4 10 0,-20-8 47,-21 69 1,-14 39 174,-9 36 0,30-17 0,1 6 4,-4 11 1,-2 6 0,7-15 0,-2 3 0,-1 2 264,-2 4 1,0 2 0,-1 2 0,-2 11 0,-1 2 0,1 2-42,11-21 1,0 2 0,1 0 0,1 2 0,2 7 0,1 2 0,2 1 0,0 1-14,1 4 0,1 1 0,1 2 0,1 1 1,4-12-1,2 2 0,-1 0 0,2 2 1,0-1-12,0 4 0,0-1 0,1 2 1,1-1-1,0 2 0,0 3 1,0 1-1,1 0 0,1 1 1,1-1-1,2 1 0,0 0 0,1 1 1,1-1-1,0 1 0,0-1 1,0 1-1,1-1 0,0 1 1,1 0 10,1 0 0,1 2 0,1-1 0,0-1 1,2-1-1,0 10 0,2-1 0,1-2 1,1-2-37,2-6 1,0-1 0,2-3 0,1-3-1,3 9 1,1-3 0,2-6-271,2-15 0,0-3 1,1-5-1,4 7 0,1-9-613,17 4 318,-11-30 0,7-58 0,-7-27 0,-6-33 246,-16 30 0,-2-5 0,0-13 0,-1-6 327,2-16 0,0-6 0,-1 29 0,0-1 1,0-3 29,-1-8 0,0-3 1,0-1-1,-1-4 1,1-1-1,0-3-26,0 17 0,1-2 0,0 0 1,-2 0-1,0 0 0,-2 1 1,1 0-1,0-2-49,2-6 0,0-1 1,1-1-1,-1-1 1,0-3-1,-1-1 0,0-1 1,1-1-136,-1 15 1,1 0 0,0-1-1,-1-1 1,0 0 0,0-2-1,-1 0 1,0-1 0,-1 0-1,1-1 42,-1-5 1,1-1 0,-1 0 0,0 0 0,0 2-1,-1 6 1,1 1 0,-1 1 0,0 0 0,1 0-7,-1 1 0,0 0 0,0 1 1,0 0-1,0 3 0,-1-10 0,1 2 1,-1 2-1,1 2-61,-2-18 0,0 2 0,0 5 0,-1 17 0,0 5 0,-3 4-204,-3-10 0,-5 12 0,-13 2 208,-7 76 0,-10 61 296,18-11 0,0 8 1,1-11-1,-1 3 1,-2 2-14,-6 12 1,-1 3 0,0 2 0,-2 8 0,0 1 0,0 4-42,5-15 1,-1 3 0,1 1 0,2 2 0,0 4 0,2 1 0,1 2 0,0 2-25,6-15 0,1 1 0,1 0 1,0 2-1,0 0 0,1 4 1,0 0-1,1 2 0,1 0 1,1 0-1,0 6 0,2 0 0,0 2 1,2-1-1,-1-1 0,2-3 1,0-1-1,1 0 0,1 0 1,-1 1-1,2 3 0,-1 0 0,2 2 1,-1-2-1,1 0 0,0-3 1,-1-1-1,2 0 0,-2 0 1,1-1-58,-1-1 0,0 0 1,0 0-1,0-1 1,0 0-1,2-3 0,0 0 1,0-1-1,0-1 1,0 0-183,0 15 1,0 0-1,1-2 1,1-4-1,1 12 1,1-4-1,2-5-187,2-15 0,0-3 0,3-6 0,4 13 0,3-10 0,14 9-70,7-53 0,-1-52 70,-4-46 0,-12 16 0,-2-5 344,1-18 1,-3-4 0,0-10 0,-1-5 51,-4 24 0,0-2 0,-1-2 1,0-2-1,0-2 0,-1-1 46,0-7 1,-1-1-1,1-2 1,0-6 0,-1-2-1,1 0-53,-1 21 0,-1 0 0,0-1 0,0-1 0,1-5 0,-1-1 0,0 0 0,1-1-16,-1-6 0,1 0 0,-1 0 0,0-1 0,0-1 0,0 0 0,0-1 0,-1-1-144,0 14 1,-1 0 0,0-2-1,1 0 1,-1 1 0,1-1-1,0 1 1,-1-1 0,1 0-1,-1 0 58,0-1 1,-1-1 0,0 1 0,0-1 0,0 2 0,1 1-1,1 1 1,0 0 0,0 1 0,0-1-52,-1 1 0,0-1 0,0 0 1,0 2-1,1 2 0,2-9 1,0 3-1,2 1 0,-1 1 37,1 5 0,0 0 1,1 3-1,-1 2 0,1-11 1,0 3-1,-1 5-292,2-19 1,-1 9 176,2 18 1,-10 17-1,-23 29 395,-12 72 1,12 5-1,0 9-41,-3 21 0,0 7 0,6-15 0,0 4 1,1 2-70,3-13 0,0 2 0,0 2 1,0 0-1,0 5 0,-1 1 1,0 1-1,0 2-15,0 5 1,0 2 0,-1 0 0,1 1 0,-2 3 0,1 0 0,-1 2 0,0 0-3,4-15 0,-1 0 0,1 2 1,0-1-1,1 1 0,0 3 1,0 0-1,0 0 0,1 2 1,1-1-1,-1 5 0,1 0 0,0 1 1,1 0-1,1-1 0,1-3 1,2-1-1,-1 0 0,2 0 1,0 0-1,0 2 0,1 1 0,0-1 1,1 0-1,1-1 0,0-4 1,0-1-1,1 0 0,1-1 1,0-1 6,1 18 1,0-1-1,2-1 1,2-1-1,0-6 1,2-2-1,2 0 1,1-3-247,0-6 1,2-2-1,1-2 1,2-3-1,4 14 1,3-3-1,3-8-105,12 9 0,3-10 0,-6-20 0,1-9-246,24 0 0,-14-38 0,-9-38 0,-8-26 164,-10-38 0,-8 34 0,-1-5 82,1-11 0,0-5 0,-1-12 0,-1-3 350,-3 26 1,0-2 0,-1-2 0,1-5 0,-2-2 0,0 0-44,-1-4 1,-2 0 0,1-2 0,2-6-1,0-3 1,0 0 8,-1 20 0,0-1 1,1-1-1,0-1 0,0-5 1,1-2-1,1-1 0,-2 0-141,0-3 0,-1-2 0,0 0 0,1-1 1,0 13-1,1-1 0,0 0 0,0-1 1,-1-1 55,1-2 1,-1-1 0,1 0-1,-1-1 1,0 0 0,0-2-1,0-1 1,0 0 0,0-1 0,0 0-85,0-3 1,0 0 0,1-1-1,-1 0 1,0 1 0,0 2-1,0 0 1,0 0 0,0 0-1,0 2-11,0 2 1,0 1 0,0 0 0,1 1-1,-1 2 1,2-13 0,-1 2 0,1 1-1,-1 3-54,-1-13 0,0 3 0,-1 4 0,1 15 0,-1 3 0,-2 4-164,-3-17 0,-3 9 0,-12-16 819,-16 75 1,-9 56-428,17 5 1,2 10 0,-6 20-1,-1 8 99,6-13 1,-1 2 0,-1 3 0,-5 13 0,-1 3 0,-1 1-42,5-15 1,0 2 0,-1 0 0,1 2 0,0 6 0,1 2 0,0 1 0,2 1-14,-1 2 0,2 2 0,0 0 0,2 2 1,4-14-1,1 1 0,1 1 0,1 1 1,1 1-12,0 1 0,2 1 0,0 1 1,1 1-1,0 1 0,0 5 1,0 2-1,1 1 0,1 0 1,1 0-1,2 0 0,2 0 0,0 0 1,2 1-1,-1 0 0,0 1 1,1 1-1,0-1 0,1 1 1,2-2-30,1-3 0,2-1 1,0 0-1,2-1 0,-1 1 1,1-2-1,1 0 1,0 0-1,1 0 0,1 0-95,1 0 0,0 0 1,1 0-1,1 0 1,1-2-1,1-3 1,0-1-1,2-1 1,-1-1-1,2-1-97,2 15 0,1-2 0,1-2 0,2-2 0,-1-11 0,2-2 0,1-3 0,2-4-74,6 4 0,2-5 1,1-5-1,11 13 0,2-11-131,-4-25 0,1-9 0,25 3-164,-17-45 0,-10-26 164,-13-37 0,-16 22 0,-1-4 82,-3-15 0,-1-6 0,0-13 0,-1-4 362,-2 22 1,-2-2 0,1-2 0,1-4 0,-1-2 0,0-1-40,-1-1 0,-2-2 0,1 0 0,2-5 0,0-1 0,0-1 45,-3 19 1,0-1 0,1-1 0,-1 0 0,2-5 0,1-1 0,-1-1 0,1 0-63,-1-3 0,0 0 0,-1-1 0,1-1 0,1-6 0,-1-1 0,1-1 0,-1 0-53,0-1 1,0-1 0,-1-1 0,1 0 0,0 15 0,0 0 0,0-1 0,0 0 0,-1-1-42,-1-4 1,1-1-1,-1 0 1,0-1-1,0 0 1,0-1-1,0 0 1,0 0-1,1 1 1,-2-1-66,1 2 1,-1 1 0,0 0-1,-1 0 1,1 1 0,0 3-1,0 0 1,0 1 0,0 1-1,0 1-24,0-12 0,0 2 0,0 1 0,0 2 0,0 6 0,0 1 0,0 2 0,0 2-41,1-17 0,-1 2 0,-1 5 0,-1 14 0,-1 3 0,-1 6-164,-3-4 0,-4 10 0,-15-4 631,-15 82 1,-5 52-69,17-12 1,0 7 0,-5 23 0,-1 9-73,9-22 1,-1 3 0,0 2 0,-4 11 0,0 3 0,0 1-42,7-19 1,-1 1 0,0 0 0,1 2 0,1 5 0,0 0 0,0 2 0,2 1-14,0 4 0,0 2 0,1 1 0,1 1 1,4-15-1,-1 2 0,1 0 0,1 1 1,1 0-12,1 2 0,1 1 0,1 0 1,0 1-1,1 1 0,1 2 1,1 0-1,0 2 0,2-1 1,0 0-1,1 0 0,0 0 0,2-1 1,1 1-1,0 1 0,2 1 1,2 1-1,0 1 0,1-1 1,1 2-1,0 2 0,0 1 0,2 1 1,1-1-1,1 0 0,2-1 1,1-1-1,2 1 0,0-1 1,2 0-162,2-2 1,0 1 0,2-1 0,1-2 0,0 0-1,1-5 1,0-1 0,2-1 0,0-2 0,2-1-61,5 10 0,3-1 0,0-3 0,-1-2 0,-3-8 0,-1-2 0,0-2 0,0-2-74,6 12 0,0-2 1,-1-6-1,7 9 0,-3-11-131,-12-26 0,0-9 0,18-1-164,-9-49 0,-3-28 204,-3-36 1,-15 27 0,-3-6 250,-1-12 0,-3-6 0,0-14 1,-2-5 199,-1 19 1,0-3 0,-1-2 0,0-9 0,-2-2 0,1-2-50,1 16 0,0-3 0,0 0 0,0 0 0,-1 0 0,1 0 0,0 0 0,0-2 8,1-4 1,0-2 0,1-1 0,0 0 0,0-2 0,1 0 0,1-1 0,0-1-23,-1-4 1,1 0 0,1-2 0,-1-1 0,1 14 0,-1-1-1,1-2 1,0 0 0,0-1-55,0-6 0,0-2 1,0 0-1,0 0 1,0 0-1,0 1 0,1 0 1,-1 1-1,0-2 1,-1 0-146,1-3 1,-1-2 0,0 1-1,0-1 1,-1 2 0,0 3-1,-1 1 1,0 1 0,0-1-1,-1 1 0,0 0 1,0 0 0,-1 1-1,0 0 1,0 1 0,0 5-1,-1 1 1,0 0 0,0 2-1,-1-1-11,0 2 1,-1-1 0,0 2 0,-1 1-1,1 2 1,0-3 0,-1 2 0,1 2-1,-1 1-87,0-14 0,0 3 1,-3 5-1,-5-14 0,-7 11-131,-1 26 0,-6 9 0,-33-6-76,-7 68 1,-12 49 648,33-8 1,3 9 0,-4 16 0,2 6-110,11-20 1,1 3 0,1 3 0,-2 11 0,1 2 0,0 3-15,5-14 1,1 1 0,0 1 0,1 1 0,-1 3 0,1 1 0,0 0 0,0 2-1,-1 7 1,-1 1 0,1 1 0,1 1 0,1 3 0,1 1 0,1 1 0,0 1-25,4-13 0,1 0 0,0 2 1,0 0-1,2 1 0,0 2 1,1 2-1,1 0 0,0 0 1,1 2-1,0 5 0,1 1 0,1 1 1,1 0-1,2-1 0,0-3 1,2-1-1,1 0 0,1 0 1,1 0-1,1 1 0,1 0 0,2 1 1,1-2-1,1 0 0,1-4 1,1-1-1,1 0 0,1-1 1,3-2-50,0-3 1,3-1 0,1-1-1,0-1 1,1-1 0,3 12-1,1-2 1,0-1 0,1-3-183,0-8 1,0-1-1,1-2 1,0-5-1,3 3 1,1-4-1,-1-6-179,6 9 1,1-11-1,21 4-176,-10-53 0,0-35-4,6-29 0,-8-33 415,-23 30 1,-2-5 0,1-20-1,-3-7 74,-5 22 0,0-3 0,-1-1 0,-1-9 0,-1-2 0,0-2 150,1-9 0,0-2 0,-1 0 1,-1 2-1,-1-1 0,1-1-101,-1 17 0,1 0 0,-1-1 1,0 0-1,-1 1 0,-1 0 1,0 0-1,0-1 45,1-3 1,0-1 0,0 1 0,-1-2 0,0-4-1,0 0 1,0-1 0,-1-2-61,1-6 1,0-2 0,-1-1 0,0 2-1,-1 2 1,-1 2 0,0-1 0,0-1-155,0-5 0,0-1 0,-1 0 0,0 1 0,0 3 0,-1 1 0,1 1 0,-1-1 116,0 1 1,0-1 0,0 2-1,0 0 1,0 5 0,-1 2 0,1 0-1,-1 0-81,0 4 0,-1-1 0,1 3 0,-1 2 0,2-7 0,-1 4 0,0 3-361,-1-18 0,-1 8 256,4 20 1,-4 28-1,-7 50 520,-7 65 1,4-13 0,-1 7-189,-6 17 1,0 6-1,5-20 1,0 4 0,0 1 0,-2 11 0,0 2 1,0 3-1,2-17 1,1 1-1,-1 2 1,1 0-19,-1 8 1,0 1 0,1 0 0,0 1 0,1-1 0,0 1 0,1 0 0,0 0-1,1 4 1,0 1 0,1 0 0,2 0 0,1 2 0,2 0 0,0 0 0,1 0-14,0 2 0,1 0 0,0 0 0,1 0 1,1-16-1,1 0 0,0 0 0,0 1 1,1 0-1,1 2 0,0 1 0,0 0 0,1-1 1,0-1-1,1 14 0,0-1 0,2-1 1,1-1-90,1-3 0,2-2 0,1-1 1,0-2-1,3 14 0,1-4 1,2-3-69,1-12 1,1-3 0,2-4 0,9 18-1,3-9-280,3-16 0,3-9 0,31 6 495,-1-53 1,-10-36-496,-13-33 0,-20 15 0,-4-5 82,0-10 0,-3-7 0,2-14 0,-2-5 442,-1-13 1,-1-4-1,-5 23 1,0-2 0,0-1-162,2-7 0,-1-1 1,1-2-1,-4 16 1,1-1-1,0 0 1,1-1 4,0-3 0,1 0 0,1 0 0,-1-1 0,0-4 0,0-1 0,0 0 0,0 1-105,0-1 1,0 1 0,0-1 0,-1-2 0,2-5-1,-1-1 1,0-1 0,-1-1-35,-1 16 1,0 0 0,-1-1 0,1 0 0,-2 0 0,0-2 0,0-1 0,0 0 0,-1 0 0,-1 1-12,1 1 1,0 0 0,-1 0 0,-1 0-1,0 1 1,0-15 0,-1 0 0,0 1-1,-2 2-31,0 9 1,-2 1-1,0 2 1,0 2-1,0-15 1,0 3-1,-1 4-187,0 12 0,-1 2 0,2 5 103,5-21 1,-4 24-1,-10 49 552,-4 61 1,0 5 0,-2 7-83,-8 12 1,-3 4 0,-1 16 0,-1 3-83,4-25 1,0 1 0,-1 1 0,1 8 0,1 1 0,0 1-1,0 3 1,1 2 0,1 0 0,0 3 0,0 1 0,2 1-24,1 3 0,2 1 1,1 2-1,3-21 1,1 1-1,1 1 1,1 0-19,1 2 1,1 0 0,0 1 0,2-1 0,-1 4 0,0-1 0,2 1 0,0 0-1,2-1 1,1 0 0,0 0 0,1 0 0,1 3 0,0 0 0,1 0 0,0 1-1,0 0 1,1 1 0,1-1 0,0 0 0,0-1 0,1 0 0,1-1 0,0-1-117,1-7 0,0 0 1,1-1-1,1-3 0,2 16 1,2-2-1,2-6-249,6 13 1,2-7-1,-1-18 1,4-8 14,25 15 0,0-38 248,0-37 1,-6-35 114,0-34 0,-23 22 0,0-4-115,3-12 1,0-6 0,0-17 0,-2-5 39,-8 22 0,-1-3 1,0 0-1,0-6 1,0-1-1,-1-1-49,0-2 0,-1 0 0,0-2 0,0-2 0,0-2 0,0-1 63,2-6 0,1-1 0,-1-1 0,-3 19 0,-1 0 0,0-1 0,1-1-140,1-3 1,0 0-1,0-1 1,0-1-1,0-1 1,0-1-1,0 0 1,0 0-58,0 0 0,1 1 0,-1-1 0,-1 1 0,-2-1 0,0 0 0,-1 0 0,0 0 0,1 0 0,-1 0 0,0 1 0,-2 0 0,-2 4 0,-1-1 0,-1 2 0,0 2-41,1-14 0,0 3 0,0 3 0,-2 11 0,-1 3 0,0 6-328,-1 3 0,0 7-492,0-14 1044,-8 148 1,-4 13 184,2-4 1,-3 7 0,-2 2 0,-2 2-83,4-27 1,-1 1 0,0 1 0,-1 9 0,0 2 0,1 1-1,2 4 1,0 0 0,1 1 0,0 2 0,1-1 0,1 0-1,2-1 1,2-1 0,-1 1 0,1 3 0,0 2 0,0 0-24,1 5 0,0 1 1,1 1-1,1-22 1,0 0-1,1 1 1,2 1-72,0 1 0,2 1 1,0-1-1,1-1 0,0-4 1,0-1-1,1 0 0,1-3-229,4 16 0,2-2 0,1-4 0,0-11 0,1-3 1,1-4 404,7 16 1,2-6 0,2-18 0,4-9-738,28 4 0,5-27 0,-5-31 0,-2-28 0,-10-30 0,2-22 246,-27 33 0,-2-4 0,5-11 0,-2-4 107,-1-12 1,-2-5 0,5-5 0,1-4 174,-10 27 0,0-3 1,1 0-1,0-4 1,2-2-1,0 0-31,1-4 0,0 0 1,0-2-1,0-3 1,-1-2-1,1 0 10,2 1 1,0 1 0,0-3-1,-5 19 1,0-1 0,0-1-1,0-1-21,1-5 0,1-2 0,-1 1 0,0 0 0,-2 5 0,0 2 0,-1 0 0,0-2-65,-2-2 1,0-1 0,-1 0 0,0 2-1,3-17 1,0 2 0,-2 1 52,-3 5 0,-2 1 0,0 5 0,4-17 0,-1 10 48,-5 25 1,2 10-1,6 7 132,-7 64 0,0 34 165,-6 46 1,-2-40 0,0 5-83,-3 13 1,-2 3 0,-1 4 0,-3 3-96,1-20 1,-3 2 0,1 0-1,1 1 1,0 1 0,1 0 12,0 3 1,1 0 0,-1 1 0,-1 3 0,-1 2 0,0 1-1,1 4 1,-1 1 0,1-1 0,-1 1 0,0 0 0,-1 1-1,-1 5 1,-2 1 0,0 2 0,1 3 0,-1 2 0,-1 1-195,3-23 0,0 0 0,-1 1 0,1 1 1,0 1-1,1 2 0,-1-1 0,1 1-110,-2 2 1,0 0-1,0 0 1,2-2-1,-1 14 1,2-2-1,2-2 70,0-3 0,3-1 0,1-5 1,0 16-1,4-8 562,6-19 1,3-6-984,13 27 0,26-70 105,0-35 1,8-28 358,-8-29 1,-20 20 0,0-4-82,3-9 0,-1-3 0,0-7 1,-2-2-21,3-8 1,0-3-1,-2-6 1,-1-3 154,-8 26 0,-1-1 1,0-1-1,1-3 1,0-2-1,0 0-118,1-7 1,1-1 0,-1 0 0,-1 0 0,0 1-1,0-3 54,1-6 1,0-1 0,0-1-1,1-3 1,0 0 0,0-1-49,-5 23 0,0-1 0,-1 0 0,-1 0 0,-1-2 0,-1 0 1,0 0-1,-2 0-55,-1-1 1,0-1-1,-1 1 1,-1 2-1,-1-14 1,0 3-1,-2 1-56,0 5 0,-1 2 1,-1 2-1,-2-20 0,-2 6 688,1 13 1,-2 6-572,-3 15 0,1 7 1063,4-10-697,-6 66 0,8 32 41,0 43 1,-1-31 0,0 4-83,-1 5 1,-2 3 0,0 9 0,-3 4-50,-4 9 1,-1 5-1,5-24 1,1 1 0,0 2-34,-2 7 1,0 0 0,1 0 0,0-1 0,1-1 0,1 1-1,1 4 1,1 1 0,-1 1 0,-3 2 0,0 1 0,0 1-165,1 5 0,0 2 1,0 0-1,-1 6 1,-1 1-1,0 1-2,2-20 1,1 1 0,-1 0 0,0-2 0,0 17 0,0-2 0,-1 0-162,-1-1 0,0-1 0,1-3 0,2-17 0,2-2 0,-1-4-219,1 17 0,1-8 301,0-19 0,2-8 119,0 3 1,15-56 116,8-23 0,10-34 173,7-24 1,-14 32 0,0-5-487,5-13 1,1-4 0,2-8 0,0-5 275,-11 23 0,0-2 0,0-2 0,1-6 0,-1-1 0,1-2-90,1-5 0,1-2 0,-2 0 1,-2 2-1,-1-1 0,-1 0-191,2-6 0,-1 0 0,0-1 0,-2-2 0,-1 0 0,-1-1 41,-5 19 0,0-1 0,-1 0 0,0-1 0,-1 0 0,1 0 0,-1-1 0,-1 1-18,-1 1 1,0 0-1,-1 0 1,-1 1-1,1-21 1,-1 0-1,-2 4-23,-1 11 0,-1 2 0,-1 3 0,0 7 0,-1 1 0,1 3-82,-1-21 0,0 3 0,0 11 0,2 4-59,1 10 1,-1 5 407,0-14 1,4 65 110,-12 38 0,-5 26-178,-12 26 0,13-35 0,1 2 209,-3 7 1,1 1 0,1 7 0,2 3-1,2 5 1,1 3 0,0 11 0,2 3-50,3 4 1,0 2-1,0-28 1,-1 2 0,0 0-34,-1-1 1,0 1 0,0 1 0,1 6 0,0 1 0,0 2-30,-3 6 0,0 1 1,0 2-1,0 5 1,1 1-1,-2 1-275,2-22 1,-2 1-1,1 1 1,-1-2-1,-1 24 1,1-2-1,-1-1-9,0-9 1,0-3 0,1-2 0,-1-10 0,1-3 0,0-2 159,-1 17 0,1-5 0,1-20 0,2-5 441,8 19-102,3-35 0,9-28-57,-1-24 0,8-18-46,4-28 0,11-17-90,-17 25 1,0-4-1,3-4 1,0-3 1,3-12 1,0-4 0,0-6 0,1-3-228,2-5 0,0-2 0,-12 28 0,0 0 0,-1 1 114,8-31 1,-2-1 0,-8 28 0,0-1 0,-1-1-210,0-4 0,0-1 0,-2-1 0,1-6 0,-2-2 0,-1 0 0,-1-2 0,-1 0 0,-2-1 0,-1 1 0,-1-1 0,-1 2 25,-3 6 0,0 0 0,-1 1 0,2 4 0,0 0 1,-1 1 16,0 5 0,0 0 1,0 2-1,1-26 0,0 4-361,-3 14 1,0 4 611,-1 7 0,2 8-156,6 2 1,-5 56 17,4 44 0,-6 33 210,-6 13 1,1-35 0,-1 3 43,-5 7 1,-1 2 0,2 9 0,0 3-1,-2 10 1,1 1 0,4-3 0,1 0-40,0 0 0,0-1 0,2 1 1,-1 1-81,-1-2 1,0 0 0,-1 9 0,1 0-233,3-2 1,0-1 0,-3 3 0,0 0 37,3-8 1,1-2 0,-2-3-1,2-2 9,2-7 0,0-3 0,0-8 0,0-5 913,0 33-712,15-40 0,5-33-347,14-32 0,-1-17 103,-4-23 0,3-17 8,-3-17 0,4-8 231,-16 42 1,0 0 0,3-5 0,-1-2-185,-2 2 0,0-1 1,2-3-1,-1-1-15,-6 5 1,-1-1-1,4-5 1,1-1 107,-1-1 1,-2-2-1,0-7 1,-1 0-270,1-1 1,-2 0-1,-5-7 1,-1 0-24,-1 5 0,-2-1 0,-1-3 0,-2 0 0,-1 0 0,-2 1 0,-3 6 0,-1 2 11,-3 2 1,-1 2 0,-2 7-1,-1 4 133,-8-29-60,0 19 0,5 46 227,1 26 0,6 30 43,-1 34 1,2 19-7,5-34 1,-1 2 0,-1 2 0,0 1 33,4 9 1,1 3 0,-4 0 0,0 2 11,3 6 1,0 3 0,0 5-1,-1 3-114,0 7 1,2 2 0,1-32 0,1 1 0,-1 0-148,-1 7 0,0 0 0,0 0 0,2-1 1,0-1-1,0 1 80,2 3 1,0 1 0,0-2 0,1-5 0,0-1 0,1 0 67,0-1 0,2-1 0,1-3 0,4 14 0,1-4 292,-1-9 1,1-6 0,11 21 25,-6-29-279,1-27 1,11-15-127,-1-28 0,15-14 93,-9-32 1,7-18 177,-21 28 0,0-2 0,-2-3 0,0-3-66,3-6 0,-1-2 1,-2-1-1,0 0-136,0-4 1,-1 0 0,0-4 0,0-2-18,1-7 0,-1-3 0,-2 0 0,-1-2-55,1-4 1,-1-2 0,-7 30 0,0-1 0,0 0-3,1-5 1,-1 0 0,1 0-1,-1-3 1,-1 0 0,0-1 38,0-3 0,0-1 0,-1 0 0,1 7 0,-1 1 1,0 0-147,-1 1 0,-1 1 0,1 1 0,1 4 0,1 0 0,-1 2-46,1-28 0,-1 4 0,0 7 0,0 4-195,1 8 0,-1 4-270,-1-25 1365,12 34-307,-15 56-148,-8 52 1,-7 19-131,1-19 0,-3 4 0,3 4 0,0 3-76,-2 7 1,1 2-1,-2 4 1,1 2 18,3 10 1,1 1 0,-4 4 0,1 3 29,6-28 0,0 1 0,1 1 0,-1 5 0,0 1 0,1 0 19,1 6 1,0 1-1,1 0 1,-1 3 0,1 0-1,0 2-261,1 7 0,1 2 0,-1-1 0,-1 0 0,0 0 0,1-1 46,2-2 0,0 0 1,1-2-1,-2-6 1,1-1-1,1-3-31,0-7 1,2-3 0,-1-3 0,0 13 0,0-6-344,-1-15 0,2-6-492,7 19 510,1-21 0,16-50 474,4-23 1,-2-35-85,2-34 0,-15 39 0,0-2 272,4-10 1,-1-2 0,-2 3 0,-1-1-221,0-6 1,1-2-1,-1-2 1,1 0 276,2-5 1,0-1 0,1-8 0,-1-1-50,0-2 1,0-1-1,-5 28 1,0-2 0,-1 0-35,0-5 1,1-2 0,-1 1-1,3-3 1,-1 0 0,1-1-99,-1-5 0,0-1 0,1 0 0,2-1 0,0-1 1,0 0 11,0 1 0,-1-1 0,0 1 0,0 4 0,-2 2 1,2 1-110,-2 8 0,1 2 0,-1 2 0,2-22 0,-1 5-38,-2 13 1,-1 5 533,0-34 507,5 38-479,-14 34 1,-2 20-1,-12 23 1,-11 25-97,-6 22 0,-17 22-464,20-33 0,0 4 0,-4 12 1,1 4 212,2 9 1,2 3 0,0 6 0,2 1-266,4-1 0,3 2 0,-1 4 0,1 2 82,6-32 1,1 0-1,0 1 1,0 3-1,1 1 1,2 0 22,1-1 0,1 0 0,1 0 0,0-1 0,1 0 0,1-2-73,3 26 1,2-4 0,0-10 0,2-4-114,2-8 1,1-4-1,-3-10 1,0-4-244,5 25-33,1-23 248,5-35 1,6-13 83,0-15 0,2-18 556,-2-23 1,2-11-241,4-18 1,3-8-258,-17 38 1,-1-1 0,0-1 0,-1 0 155,2-1 1,-1-1-1,-3-4 1,-1-2 22,2-1 0,-1-2 0,1-7 0,-1-1-90,-2 1 0,0-2 0,-1-5 0,-1-1 81,-3-2 1,-2 0 0,-1-2-1,0-1-139,2 4 1,-1-1 0,-3-5 0,-3 1 21,-1 3 1,-2 2 0,-1 6-1,-1 2-102,-1 13 1,-3 3 0,-3 6 0,-5 4 104,-31-29 0,-9 21 236,-14 14 1,-12 23-133,-11 22 0,47 9 0,-1 7-44,-3 8 0,0 5 0,-8 8 0,-3 3-226,-5 7 0,-2 5 1,23-15-1,0 2 0,0 3 189,0 5 0,-1 2 1,3 1-1,0 2 1,2 0-1,1 2-54,2 3 0,1 2 0,0 0 0,0 3 1,-1 1-1,2-1 34,0 0 1,0 1-1,2-1 1,-1 0-1,2 0 1,0-1-170,4-4 0,1-1 1,2 0-1,-10 28 0,4-1-49,3-6 0,4-3 0,6-7 0,4-3 20,4-13 0,3-3-201,-4 34 1057,17-28-848,0-30 1,13-17 271,5-35 1,10-24 229,1-28 0,-12 26 1,-1-3-190,1-11 0,0-1 0,4-5 0,1-1 150,1-4 1,0-1 0,-1-3 0,0-2-95,1-5 0,0-3 0,-1-7 0,0-2-220,-6 32 0,0 0 0,-2-1 0,-1-1 1,-2-1-1,-2 1 6,2-31 0,-5 0 0,-2 2 0,-4 0-49,-5-3 0,-7 2 0,-4 16 0,-8 5 78,-11 6 0,-5 7 1,1 13-1,-3 8-67,-5 9 0,-4 8 0,-45 0 185,42 24 1,-2 8-1,-3 10 1,-1 8-54,-12 12 1,0 7 0,-1 11 0,0 5-180,23-16 0,0 2 0,0 2 0,-2 8 0,1 3 0,1 1 238,-1 4 0,1 2 0,1 0 1,0 1-1,1 0 0,1 1-63,-1 1 1,1 0 0,3 1 0,4 0 0,1 1-1,3 1 136,1-3 1,2 0 0,3 0 0,3 0 0,2-1 0,2 1 32,0-1 1,1-1-1,4 0 1,-1 22 0,5-1 18,4-3 0,3-3 0,3-14 1,4-4-337,1-10 0,4-4 1,18 29-424,11-27 407,12-24 0,10-28-355,7-23 0,9-19 410,-9-15 1,4-15 4,-32 28 0,-1-4 1,1-3-1,0-2 315,0-3 1,-1-3 0,-2-4 0,-1-3-132,1-2 1,0-2 0,-5 3 0,-1 0-190,1-5 0,-2-1 0,-2 1 0,-2-2 163,-2-5 1,-3-3 0,-4-2-1,-3-1-123,1-7 0,-3-1 1,-3 7-1,-2 0 63,2-2 1,-2 3 0,-4 14 0,-4 5 283,-11-32-260,0 35 0,-29 57 328,-1 35 0,-10 38-232,25-18 1,0 6 0,-4 12 0,-3 4-306,-9 14 1,-2 3 0,20-28-1,1 1 1,0 1 214,-2 4 1,0 2 0,1-1-1,2 0 1,2 0 0,1 1 13,2 1 0,2 0 0,2 1 0,0-2 0,2-1 0,1 1-76,1 2 0,2-1 1,0 0-1,-1 25 0,2-2-24,2 1 1,2-1-1,2-11 1,3-3-40,2-7 0,2-3 1,-1-7-1,2-1 276,-1-7 0,3-3 1,14 21-695,10-24 0,7-26 0,5-21 0,1-25 0,11-21 0,-2-22 270,-19 26 1,1-2 0,-3-6 0,0-2 466,2-4 1,1-3 0,0-8 0,-1-3-1,4-4 1,0-2 0,-5 3 0,-1-1-131,-2-4 1,-2 0-1,-2 1 1,-2 0-54,-2-3 1,-3-1 0,-2 1 0,-1 0 13,-1-4 1,-1 1 0,-5 16-1,-3 3 255,-1 7 0,-4 5 52,-13-15 1,-25 61 65,-12 35 0,-14 38-414,31-18 0,1 6 1,-4 7-1,-1 4-281,-4 11 0,0 2 0,0 5 0,1 1 88,1 4 1,2 1 0,14-28-1,2 1 1,2 0 63,-10 32 0,4 0 1,11-27-1,1 1 0,2 0 16,0 3 0,1 2 0,2-1 1,2 0-1,2-1 0,1 0 22,2-2 0,1-1 0,1 0 1,0 28-1,0-2-41,0-13 1,2-3 0,3-3 0,2-4-150,2-10 0,1-3 0,-1-6 0,3-4-738,18 15 0,-8-16 723,20-39 1,-16-24 553,3-20 0,-10-21-241,-18-13 0,-2-23 74,-1 38 0,0-1 0,-2-3 0,-2 0 119,-3 0 1,-3 1 0,1 2 0,-2 0-38,-3 6 1,-1 0 0,-2 2 0,-2 0-18,-24-39 0,-12 13 18,-5 15 0,-20 37-200,-9 44 1,40 8 0,2 9-72,-6 16 0,2 9 1,2 12-1,2 8-102,16-21 0,1 4 0,2 1 0,3 2 0,2 1 0,2 1 77,3 3 0,2 1 0,1 0 1,0-1-1,1-1 0,0 1 110,1 1 1,1 0-1,0-1 1,1-2 0,0-1-1,2 0-220,1-5 0,2-1 1,0-1-1,-4 32 0,3-4 95,3-12 0,2-2 0,1-4 0,1 0 0,1-6 0,4-2 0,4-10 0,3-3-129,14 38 1,15-30 23,9-23 1,3-22-286,1-24 0,1-29 356,0-28 1,-25 18 0,-2-4 68,1-10 1,0-3-1,4-10 1,0-2 311,1-11 1,1-3 0,1-5 0,1-1-204,-11 29 1,1 0 0,-2-1 0,0 1 0,-2-2-1,0 1-15,0 1 1,-1 0 0,-1-1 0,-1 0 0,-2 0 0,0-1 7,-1-2 0,0 0 0,-2-1 0,-2-1 0,-1-1 0,-1 0-15,-1 2 0,-1 1 0,-2 0 1,-2-29-1,-4 2-47,-5 16 1,-3 5 0,-2 13 0,-3 6 51,-25-18 0,-7 37 100,-10 37 0,-7 42-90,27-5 1,-1 7 0,-1 9 0,2 5-159,-4 12 0,1 5 0,-2 11 0,3 4 1,15-24 0,2 2 0,-1 0 0,-1 2 1,-1 0-1,1-1 140,2 1 1,2-1 0,-1 0 0,-1 0 0,-1 0 0,0 1 24,0-1 1,0 0 0,0 0-1,1-3 1,-1-1 0,1 0 201,-11 28 1,3-2 0,6-7 0,5-2-136,6-9 1,3-2 0,4-12 0,5-3 247,12 42 1,10-23-808,20-29 0,5-17 240,11-35 0,5-15-107,7-19 0,-32 8 0,-1-5 70,0-10 0,-3-4 0,4-14 0,-3-5 272,-4-8 1,-2-5-1,-6 19 1,1-1 0,-1-2-25,1-7 0,0-1 1,0-1-1,2-2 0,0 0 1,0-1 58,2-4 0,0-2 0,0 0 0,0-3 0,1-1 0,-2-1-74,-2-2 1,-1 0 0,-1-1 0,-1-1-1,-2 0 1,-2 0 3,-1-1 1,-2 0-1,-3 2 1,-3 10 0,-3 1-1,-1 1-7,-2 3 1,-1 1-1,-4 2 1,-2 4-1,-4 2 1,-2 1 69,-11-29 1,-8 4 0,-5 8-1,-7 5-156,-4 2 0,-6 6 0,3 15 0,-3 8 22,-2 11 1,-2 7 0,6 9 0,0 9 116,-48 19 0,48 12 0,0 8-7,-5 11 1,1 7 0,-4 13-1,2 7 37,15-13 1,0 3 0,2 2 0,0 7 0,2 2 0,2 2-68,-2 5 0,2 4 1,3 0-1,2 4 1,3 2-1,1 0 92,2 1 0,0 0 0,3-1 0,4-4 1,1 0-1,1-1-24,1-2 1,0 1-1,2-2 1,-1 25-1,5-2 3,3-7 0,4-2 0,3-12 0,4-4 201,0-9 0,5-5 1,22 29-373,13-35 0,4-24-267,2-22 0,7-31 52,5-21 0,-29 10 0,-1-5 189,4-11 1,-1-5 0,2-14-1,0-4-71,5-12 0,-1-5 1,-15 23-1,-2-2 0,1-2 268,0-7 1,0-1 0,-1 0 0,-1-3 0,-2 0 0,0-2-128,1-5 0,0-2 0,-2 0 0,-3-1 1,-1-2-1,-2 0 138,-4 22 1,-2-1 0,-1 0-1,1-1 1,-1 0 0,0-1-1,0 0 1,0 0-37,0 0 1,0 0-1,0 0 1,-1 2-1,1-14 1,-1 1-1,0 2-141,-2 4 0,0 1 0,-1 2 0,0-23 1,-2 4 117,-4 10 1,-4 3 0,-2 14-1,-3 6 74,-2 13 0,-5 6 0,-23-10-142,-7 39 1,-12 38 0,-10 25 1,29-10 0,-1 7 87,-8 12 1,0 5 0,0 8 0,0 4-56,12-16 1,0 2 0,1 1-1,3 2 1,1 0 0,1 2 110,1 3 0,2 1 0,0 1 1,1 2-1,1 0 0,2 2-97,1 4 0,2 2 0,2-2 0,2-5 0,3 0 0,0-1-5,3-1 1,1 1 0,3-2 0,-1 26 0,4-3 74,2-6 1,4-3-1,4-8 1,4-4 253,2-10 1,4-5 0,27 30-418,8-33 1,13-27-48,17-31 1,11-23 18,-35 3 1,1-6 0,-3-5 0,-2-4-88,5-9 0,-1-4 1,-5-5-1,-4-5 305,-1-7 0,-2-2 0,-2-4 0,-1-2 7,2-7 1,-2-1 0,-4 4 0,-1-1-80,4 0 1,-1 1 0,-4 4 0,-1 0 23,-2 1 1,-3 1 0,-3 4 0,-4 2-225,-5 6 1,-1 3 445,10-34-702,-25 28 0,-18 45 479,-18 23 0,-5 25-543,5 27 0,1 10-492,4 13 984,4 19 0,14-44 0,1 2 0,1 7 0,1 3 0,1 0 0,0 1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48.657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21 204 7925,'0'43'-188,"-7"5"-320,0-14 1210,0-5-198,7 10 5,9-8-404,12 1 0,10-12-48,10-13 0,-7-5 86,0-2-169,-9 0 188,22-18 14,-13-4-221,16-19 152,-18 9 63,-3-6-93,-18 6 14,-2 0-66,-9 3-16,0 0 37,0 6-20,0-16-169,-9 17 183,-2-8-221,-9 10 171,-10 0-28,-1-1 30,-1 1 3,-6 9-1,15 2 1,-16 9-51,17 18 53,-8-5 0,17 26-43,-1-5 46,10-5-5,-5 10 47,9-8 7,0 10 94,18-9-128,-5 6 42,17-15-12,-1 6 59,3-18-43,0-2 11,-3-9 21,0 0 1,-6-9-6,-3-2-23,-2-9 29,-15-10-11,6 8-135,-9-17 43,-9 17-151,-3-8 86,-8 1-241,-9 15-150,6-13 122,-15 25-554,15-7 263,3 9 634,11 18 0,81 41 0,-27-16 0,0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49.865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62 184 7973,'-11'23'-984,"-8"4"907,17-16 411,-7 0-36,9 8-39,0-8 136,0 18-226,9-6 64,2 6-4,19 1-114,2-17 12,8 14-42,1-24 3,9 6-190,-7-9 136,16-9 0,-26-12 51,1-13-139,-9 5 84,-4-19 0,-10 15-153,-4-15 169,-5 14-94,-2-4 85,-9 6 2,-2 0-51,-19 3 33,-1 9-47,-10 8 48,-9-6-40,7 16 36,-7-7-55,1 9 41,6 9-3,2 2 60,11 10-56,10-1 18,9 9 0,2 3-9,9 9 50,0-10-36,18 8 202,-5-8-185,26 10 14,-7 0-117,8-9 110,1-3-37,0-18 22,-1-2 26,-8-9-56,7-9 165,-17-2-145,8-18 17,-10-3-98,-9-9 105,-2 0-113,0 1 84,-6 8-72,-3-6 50,-12 15-94,-8-6 36,-9 17 1,-3-4-75,-9 10-102,9-10 167,-6 14-312,6-7 164,-8 9-568,8 0 245,12 9 538,11 2 0,46 0 0,25-2 0,0 1 0,0 1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50.799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82 102 7973,'-20'41'-533,"-1"-1"1237,1 1-240,9 0-193,2-10-355,9 8 190,9-17-94,2 8 165,27-10-154,-4-8 126,16 6-53,-9-16-100,-1 7 135,1-18-113,-9-2 92,-3-10-224,-8-8 108,-10-3-20,-2 1 23,-9-8-18,0 7 73,0-8-29,-18-1-1,4 9 3,-24-6 48,15 15-43,-15-6 2,6 8-15,-9 10-8,10 2-23,-8 9 37,17 18 56,-8 5-56,19 18 5,-7-1-7,16 1 48,-7 0-19,9 8-10,9-15-26,2 14 27,18-26-3,-6 8-5,6-19 79,1-2-77,-8-18 149,8-2-173,-10-19-11,0-1-127,-8-10 172,-3 0-357,-9 1 177,-9 8-282,-12 3-27,-10 17 180,-10 3-115,0 9-265,10 9-340,1 12 970,19 1 0,38 26 0,18-5 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52.408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367 102 7355,'22'0'485,"-4"-9"-376,-18-2 29,0 0 41,0-7-43,-9 15-59,-2-6 65,-9 0-166,-1 7 86,1-7-24,-10 9 35,-1 0 9,-10 0 84,0 9-88,10 2 25,-8 10-7,8 8-93,-1-6 5,12 15-26,1-6 9,17 0-14,-7 6 0,9-15 32,9 6-51,3 0 45,8-6 97,0 6-95,1-17 2,8 6 2,-6-16 3,6 16 22,0-15-17,-6 6 6,16-9-4,-17-9 2,8-3-19,-10-8-1,0-1 34,1 1 1,-1-9-7,-9 6-9,-2-15-22,0 15 19,-6-15 72,6 15-76,-9-16-2,-9 17-34,-3-8 42,-8 10-40,-9 0 36,6-1-22,-16 10 10,17-7-32,-17 16-80,8-7-14,-1 9 25,3 9-167,8 11-50,1 12 263,9 8 0,2 1-339,9 0 230,0-18-632,0 13 793,18-23 0,68-20 0,-26-5 0,0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59:59.379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265 164 7876,'-31'22'-521,"10"5"743,3-24-239,7 15 193,0-16-81,-7 7 75,15-9 213,-15 0-188,16 9 7,-16-7-23,16 16-186,-7-6 182,9-1-278,0 7 52,0-7 62,0 10-65,9-10-19,2 7 64,9-16 13,1 7 114,-1-9-98,-9 0 106,7 0-71,-6 0 12,8 0-29,0-9-12,-8-2 44,6-9-23,-16-1-12,16-8 13,-15 6-16,6-6 11,-9 0 4,0 6 23,0-6-26,0-1 11,-9 17-8,6-15-38,-15 17 43,7 0-82,-10 2 22,1 9-5,-9 0 19,6 9-12,-6-7-27,8 25 35,1-13-18,9 24 15,-7-15 46,15 6-38,-6 1 5,9 1-29,0 1-3,0-3-27,9-8 48,3-1-55,8-9 37,0 7 28,1-15 72,-1 6 12,0-9-64,1 0 16,-1 0-32,-9-9 26,8 6-76,-8-15 81,0 7-9,7-9 65,-15-1 10,6 1 2,-9 0 24,0-1-52,0 1-4,0 0-26,-9-1 46,-3 1-202,-8 9 80,-1-8-14,1 17-92,-9-16 133,6 16-162,-6-7 139,-1 18-55,8 2 30,-8 10 58,10-1-17,0 9 2,-1-6 37,10 15-52,2-6 41,9 0-28,0 6 8,9-15-5,11-3-3,3-2 9,15-16 2,-15 8 38,15-10-42,-15 0-10,15 0 12,-6-10-34,0-1 34,-3-9-13,-8-1 6,-1 10-7,-9-16 191,-2 13-170,-9-15 95,0 9-75,0-1 58,0 1-36,-9 0-41,-2-1-16,-18 1-19,6 0-110,-16 8 144,8-6-237,-1 16 197,-6-7-131,15 18 102,-6 2-82,8 10 51,1-1-7,9 0 0,-7 10 11,15-8 142,-6 8-122,9-10 148,9 0-130,3 1 117,17-1-96,-6 0 8,15-8 26,-15-3-15,15-9 10,-15 0-17,6-9 95,-9-3-88,1-17 60,-1 6 71,-8-15-105,-3 6 73,-9-8-55,0-1-11,-9 9 20,-3-6-55,-8 15 49,-1-15-105,-8 24 52,6-13-11,-6 25-63,0-7 73,6 27-59,-6-5 51,8 26-7,1-8 4,9 10 42,2 0-22,0-9 9,6 6-4,3-6 1,12 8 2,8-8-7,0-3 1,10-8-2,1-1-32,10-9 25,-9-1-2,6-10 7,-15-10-6,6-1 15,-17-9-14,6-10 16,-16 8-11,7-17 10,-9 17 8,0-17 0,0 17 41,0-8-48,-9 10 3,7 0 3,-16-1-24,6 10 24,-17-7-33,6 15 16,-6-15-6,-1 16-97,8-7 97,-8 9-128,1 0 113,15 18-32,-13-4 38,16 24-3,0-6 57,2 9-69,9-1 77,0-8-62,0 6 48,9-6-31,11 0 8,3-12-1,15-2-1,-15-16 4,15 8 0,-6-10 73,-1-10-71,-1-1 21,-10-9-14,-8-10 12,6 8-9,-16-17 4,7 8-6,-9-10-7,0 0 43,-9 1-33,-2 8-43,-19-7 42,8 17-49,-17-8 43,7 19-35,1 2-64,-8 9-16,17 9 56,-8 11 21,10 21 14,0 2 1,8 7-24,5-9 52,5-10-44,2 8 4,0-8 5,9 1-12,3-3 37,17-8-30,3-1 41,8-9-33,1-1 86,0-10-74,-1-10 146,-8-10-88,-2-3 4,-10-15 78,-9 6-87,-2-8 156,-9-1-131,0 0-86,0 10 86,-9 1-312,-2 10 86,-18-1 66,6 1-93,-16 0 119,8-1-31,-10 10-1,9 2-39,-6 18-20,15 2-12,-6 19 53,18 1-17,2 10-20,9 0 28,0 0-103,0-1 80,9 1-362,11-9 113,12-3-106,8-18 0,1-2 473,0-9 1,18-36 0,4-9-1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0:09.721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224 285 7706,'-31'12'-984,"10"-3"1385,12-9-248,18-27-146,3 11 752,8-32-4,-9 26 228,-2 1-252,-9 3 90,-18 16 114,-4 2-325,-19 20-541,0 12 313,1 9-406,8-1-117,12 1-47,11 0 138,9 9 51,0-17 27,18 15 30,-5-25 63,26 6-16,-8-9-21,10-8 26,0-3-158,-10-9 37,8-9-25,-7-12 11,-1-10-3,-1-19 0,-12 7-85,-5-5 1,3 12 57,-9 2 1,0 7-36,-7-7 34,0 9 87,0-13 5,0-3 17,-9 7-24,-3-13 30,-17 24 77,6-6-100,-15 17 11,6 3-6,0 18 106,-6 3-87,15 17 0,-6 3-56,9 18-6,-1-7-6,10 6 51,2-8-188,9-9 164,0 6-164,9-15 41,2-3-8,10-2 23,8-16 1,-6 7-2,6-9 13,0 0 11,-6 0-36,7-9-10,-10-11 49,-9-3-6,-2-15 22,0 15 8,-6-15 39,6 15-66,-9-6-33,-9 9 45,-12 8-10,-1-6-108,-17 16-267,16-7 51,-15 18-403,15 2-193,3 10 0,11-1 862,9 0 1,63 19 0,17 4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0:13.769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82 123 7888,'-21'34'595,"1"0"-218,9-19 583,-7 22-312,15-33-288,-6 23-150,9-15-277,0 8 355,0 0-14,9 1 217,3-1-177,-1 0 31,7 1-187,-7-1-251,19 0-129,-8 1 143,17-10-120,-8-2 129,1-9-257,7-9 18,-17-2 220,17-28 0,-24 5 67,6-13 21,-14 13 4,2-14 239,-9 15-8,0-17-130,0 9 53,-9 0-81,-12 10 18,-10 1 5,-10 10 0,0 9-65,0 2-26,1 27-105,8-5 150,3 26-62,8-8 40,1 10-98,9 0-49,2-1-20,9-8 49,0-2-13,18-10 125,-5-9-77,26 7 82,-17-15-72,8 6 52,-1-9 42,-6 0 22,6-9 54,-18-3-108,8-17 19,-17 6-9,7-15 121,-9 15-110,0-15 79,0 15-59,-9-15 0,-3 15 41,-17-6-30,-3 17-107,1-6 107,-8 16-160,8 11 122,-1 14-182,3 26 75,17 3-185,3 0-70,9-2-385,9-9-271,3-9 0,17-12 820,3-2 0,35-43 0,8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0:47.123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26 584 8008,'-3'8'0,"-1"-1"1626,-2-1-923,0-1 2297,2-2-1407,1 3-430,3-3 0,0 4-105,0-1 0,0 1 1436,0-1-1855,0 0 1,2 1 33,1-1 1,-1-1 1049,-2-1-681,0-3 326,3 2-1322,-3-3-46,3 0 0,-3-3 0,0-2 0,0-4 0,0-2 0,0 0 0,-2-1 0,0-1 0,0-1 0,2-1 0,-1-1 0,-1-3 0,1-1 0,-1-2 0,1 0 0,1-4 0,0 0 0,0 1 0,0-1 0,0 0 0,0 4 0,0 0 0,0 3 0,0 2 0,2 0 0,1 2 0,1 2 0,-2-2 0,1 1 0,-1-1 0,-1 1 0,4-1 0,-3 2 0,2 3 0,-2-2 0,3 4 0,-3-1 0,2 3 0,-3-1 0,3 2 0,-2 0 0,-1 0 0,5 1 0,-6 1 0,3 0 0,-3 3 0,3 0 0,-2 0 0,1 0 0,1 0 0,-2 0 0,2 0 0,0 0 0,-2 0 0,3 0 0,-2 0 0,4 3 0,-3-3 0,4 3 0,-1-3 0,-2 2 0,1 0 0,-1 1 0,2-1 0,0 0 0,-2 2 0,2 0 0,-2 3 0,2-1 0,0 1 0,1 0 0,-1 1 0,3 0 0,-1 3 0,1 0 0,-3 1 0,1 1 0,2 0 0,-2 0 0,2 0 0,-2-1 0,-1-2 0,1 1 0,-1-4 0,0 0 0,-2-2 0,2 0 0,-3-1 0,4-1 0,-1-3 0,0 0 0,1 0 0,-3 0 0,0 0 0,1 0 0,1 0 0,0 0 0,0-3 0,-2-1 0,2 0 0,-2 0 0,0-3 0,0-1 0,-2-4 0,3 2 0,-2-2 0,2-1 0,0-1 0,-3-1 0,2 2 0,-2-2 0,3-1 0,-1 1 0,0 0 0,0 2 0,-2 1 0,3 2 0,-2-2 0,1 4 0,1-1 0,-2 3 0,2-1 0,-1 1 0,1-1 0,-1 1 0,2 2 0,-3-1 0,4 4 0,-1-1 0,-2 1 0,1 1 0,-3 0 0,2 0 0,-2 0 0,3 0 0,-3 0 0,2 0 0,-3 0 0,5 0 0,-2 0 0,2 0 0,0 0 0,1 0 0,-1 0 0,1 0 0,-3 0 0,0 0 0,1 0 0,0 1 0,0 1 0,0-1 0,-3 4 0,3-1 0,-2 2 0,4 1 0,-3 1 0,0 1 0,0 0 0,0 0 0,2-1 0,-2 2 0,0 1 0,0 2 0,-2 0 0,2 2 0,0 2 0,0 2 0,2 0 0,-2 0 0,0 1 0,0 2 0,-1-2 0,2 1 0,-2-1 0,-1-1 0,0-1 0,2 1 0,-2-3 0,0 3 0,-2-3 0,0 1 0,1 0 0,1 2 0,-1 0 0,1-2 0,-1-1 0,-1-1 0,1-1 0,1 1 0,-2-4 0,3 0 0,-3-3 0,0 0 0,2 0 0,1-2 0,-1 0 0,-2 0 0,3-2 0,-3 0 0,2-2 0,-1-1-6938,-1 2 541,3-6 6397,0 2 0,10-13 0,0 0 0</inkml:trace>
  <inkml:trace contextRef="#ctx0" brushRef="#br0" timeOffset="707">1033 391 7925,'-4'0'333,"-1"-2"0,3 1 1136,-2-1-143,3-2 0,-3 3 156,2-1 1,1 1-16,-1-1 1398,1 1 364,1-2 1,0 8-2152,0 2 0,1 0-1055,1 0 1,-1 2-24,1 2 0,-1 1 0,-1 1 0,1 0 0,1-1 0,-2 3 0,2 0 0,1 3 0,-1-1 0,3 1 0,-3-1 0,2-1 0,-2-3 0,3 0 0,-3-1 0,1-2 0,-1-1 0,-2-2 0,3-1 0,-3-1 0,0-1 0,0-3 0,0 2 0,-3-8 0,3 3 0,-3-4 0,2 4-353,-1 0 0,1-1-2549,-1 1 0,1 1-1131,1-4 1,0 1 4032,0-2 0,6-23 0,1-6 0</inkml:trace>
  <inkml:trace contextRef="#ctx0" brushRef="#br0" timeOffset="1339">1014 96 7909,'-1'-3'741,"-1"1"365,1 1 156,-4-2-368,4 2 53,-5-1-137,5 2-280,-1 0 360,-1 0-214,2 0-14,-2 2-155,3 2-319,0 2 0,0-1-116,0-1 1,1-2 51,1 2-626,-1-2 345,4 3-272,-1-4 80,2 2-594,1-3 204,-1 0-6,1 0 203,-1-3 333,-2 0 1,-1-3 184,-1 2-84,-1-2 0,2 2 82,-3-2-35,-3 2 1,2-1 209,-4 3 1,3 0 223,-2 2 85,0-3-35,-3 3 178,1-3-87,-1 3-193,1 3-293,2 0 0,2 1 245,2 1-1713,0-1 853,0 2 587,2 1 0,16 2 0,6 1 0</inkml:trace>
  <inkml:trace contextRef="#ctx0" brushRef="#br0" timeOffset="3001">1617 635 7895,'0'4'894,"0"1"-152,0-1 258,0 2 1,0 1-405,0-1 0,0-1 362,0-1 1,0-2 106,0 2 365,0-2-304,0 1-522,-3-3 0,2-3 245,-1-2 1,-1-1-353,1-3 1,-2 2 28,2-4 0,-1 0-131,1-2 1,1 1 181,-1-1 0,0 0-181,0 0 1,1 0-89,-1 0 1,2 0-175,0-2 0,0 1-124,0-1 1,0 1 3,2-1 0,0-1 89,2-1 0,-2 2-34,3 2 1,-1 1 21,2 1 0,1 0 188,-1 2 0,-2 1-112,1 1 1,-1 3 13,2 0 1,1 1-182,-1-1 0,1 3 0,-1-1 0,1 1 0,2 1 0,-2 0 0,1 0 0,2 0 0,-2 0 0,1 2 0,0 0 0,-2 1 0,2-1 0,0 0 0,0 2 0,-1-2 0,-2 2 0,1-2 0,-1 3 0,1-3 0,-1 2 0,0-2 0,-2 3 0,2-2 0,-2 1 0,2 2 0,0-3 0,1 1 0,-1 2 0,0-3 0,1 4 0,-3-3 0,0 0 0,0 1 0,0 1 0,2 0 0,-2-2 0,0 4 0,0-2 0,-2 2 0,2-1 0,-1 0 0,1 1 0,-3 0 0,1 3 0,1-3 0,-1 0 0,1 0 0,-3 1 0,2-2 0,0 4 0,1-2 0,-1 1 0,-1-2 0,1 1 0,-2-1 0,0 0 0,3-1 0,-1 2 0,0-2 0,-2-1 0,0-1 0,0-1 0,1 0 0,1 3 0,-2-3 0,3 0 0,-3-2 0,0 3 0,1-2 0,1 1 0,-1 2 0,2-2 0,-3 0 0,3 0 0,-3-2 0,3 1 0,-3-3 0,0-6 0,0 2 0,0-5 0,0 2 0,0 0 0,-1 0 0,-1-1 0,2 1 0,-3-2 0,3 0-336,0 0 1,0 0 68,0 0 1,0 2 220,0-4 0,0 2-127,0-1 0,0 1 102,0-2 1,0 1 76,0 0 1,2-2 158,0 1 0,1-1-40,-1-1 1,-1 3-1,4 1 0,-2 0 90,1 1 1,2-1-71,-2 3 0,1-1-38,0 1 0,0-1-105,0 1 0,0 2-2,2-1 0,-1 3 0,1-2 0,-1 3 0,0-4 0,1 3 0,-1-1 0,1 3 0,-3-2-36,0 0 1,1 0 30,1 2 43,0-3 0,1 2-38,-1-1 0,1 2 0,-1 0 0,0 0 0,1 0 0,-1 0 0,1 2 0,-1 0 0,1 0 0,-1-2 0,0 1 0,1 1 0,1-1 0,1 1 0,-1-2 0,-1 0 0,-1 1 0,1 1 0,-1-1 0,0 1 0,1 1 0,-1-1 0,1 1 0,-1-1 0,1 1 0,-1 1 0,0 2 0,1-2 0,-2 2 0,0 0 0,2 3 0,-3-1 0,3 3 0,-2-2 0,0 2 0,-1 0 0,2 0 0,-2 0 0,1 1 0,-1-1 0,1-1 0,-3 0 0,2 0 0,-1 1 0,-1 0 0,1-2 0,-3 0 0,2 0 0,0-1 0,0 2 0,-1-1 0,1 2 0,-1-3 0,-1 3 0,2-3 0,0 3 0,0-3 0,-2 0 0,0 0 0,0-2 0,0 0 0,0 1 0,0-4 0,-1 0 0,-1-3 0,1 0-298,-1-3 1,2 0-2479,0-4 0,0 1 269,0 0 0,0-3 2507,2 0 0,11-22 0,4-4 0</inkml:trace>
  <inkml:trace contextRef="#ctx0" brushRef="#br0" timeOffset="3836">2784 340 7895,'-4'4'972,"0"-2"1,1-1-333,-1-1 243,0 2 0,-3 2 1,1 2-234,0 1 0,1-1 116,1 1 1,0 0 51,-3 1 0,2 2-318,0 3 1,0 0 83,0 0 0,2 0-188,-1 2 0,2-1 45,0 1 0,1-1-40,1 1 0,0-1-50,0 1 1,1-2-12,1 0 0,2-1 166,5-1 1,-1 0-62,3-2 0,-1-1-111,3-1 0,1-1-114,1 0 1,-2 0-5,2-2 1,1 0-150,2-2 0,-2-1 43,1 1 1,-3-1 40,1-1 1,-1 0 8,-1 0 1,2-3-212,0-1 1,0-2-62,-3-1 1,1 1 87,0 0 1,1-1-144,1 1 0,-4-3 58,2 1 1,-3-2-88,1 2 1,0 1 114,-5-2 0,1 0 250,-5 0 0,1-2-123,-3 0 0,-1-2 68,-1-2 0,-2 1 14,-2-3 0,-3 0-44,1-2 0,-4 0 101,2-1 1,-5 3-42,0 0 1,0 3-1,3-1 1,-3 2-113,0 2 0,0 2-32,2 3 0,0 0 0,0 2 0,1 1 0,1 3 0,2 1 0,3 1 0,-3 1 0,1 4 0,-2-1 0,2 0 0,1 2 0,-2 0 0,2 1 0,1 2 0,-1 3 0,1-1 0,-1 1 0,1-1 0,0 2 0,2 0 0,-1 4 0,3-1 0,0-1 0,2-2 0,0-1 0,3 1 0,0-2-237,4 0 0,2-1-847,1-1 1,0-2-605,1-2 0,2-2 360,2 0 1,0 0-668,-2-3 0,2 0-804,0-2 1,2 0 587,1 0 2211,-3-3 0,15-12 0,1-6 0</inkml:trace>
  <inkml:trace contextRef="#ctx0" brushRef="#br0" timeOffset="4335">3169 385 8531,'0'-4'1826,"0"-1"-1662,0 1 0,0 0 482,0 0 1,1 2 889,1 0-437,-1-1 1,1 1 2414,-2-2-1771,0 2 1296,0 0-1568,0 7 1,0 2-613,0 6 1,1 1-860,1 1 0,-1 1 0,1 3 0,-1 3 0,2 2 0,-2 1 0,3 1 0,-2 0 0,3 2 0,-3-4 0,2 2 0,-2-6 0,0 0 0,-2-2 0,0-3 0,0-1 0,0-3 0,0-4 0,0-3 0,0-2 0,0 0 0,0-4 0,0-2 0,0 0 0,0 0 0,0-1-1834,0-1 1,0 0 90,0-1 1,0 0 137,0-2 0,3 2 671,-1-4 934,3 0 0,7-19 0,5-4 0</inkml:trace>
  <inkml:trace contextRef="#ctx0" brushRef="#br0" timeOffset="4915">3778 58 7872,'-6'0'2682,"2"0"-1138,-1 0 618,4 0-925,-5 0-347,5 0 290,-1 0 378,4 3-1075,-1 0 0,4 4 798,-3 2 0,0-1-585,-2 3 1,3 0 661,-1 4 0,0 1-404,-2 4 1,2 2-955,0 4 0,0 3 0,-2 3 0,1 0 0,1 0 0,-1 0 0,1 0 0,1 2 0,-1 0 0,2 0 0,-2-1 0,3-4 0,-3-1 0,2-3 0,-2-4 0,0 0 0,-2-6 0,0 2 0,0-2 0,0 0 0,0-3 0,0-2 0,0-1 0,0-2 0,0-1 0,0 1 0,-2-1 0,1-1 0,-1-1 0,1-2 0,1 2 0,0-2-6546,0 1 4794,0-9 1,0 1 954,0-6 0,0 0-1577,0-4 0,0-2 361,0-2 2013,0-3 0,-9-29 0,-1-11 0</inkml:trace>
  <inkml:trace contextRef="#ctx0" brushRef="#br0" timeOffset="5415">3592 411 7879,'-6'0'561,"-3"0"178,1 0 0,-2 0 248,2 0 1,3 0 74,-1 0-136,1 0-229,1 0 389,1 0 117,3 0-579,0-3 0,3 2-39,1-1 0,0 1 193,0 1 0,0 0 123,3 0 0,0 0-373,1 0 1,0 0 285,3 0 0,0 0-345,2 0 0,1 1-14,1 1 1,1-1-11,-1 1 1,-1 1-145,3-1 1,-2 0-302,3-2 0,-1 1 0,2 1 0,2-1 0,1 1 0,1-1 0,-1 1 0,1 0 0,-2 2 0,3 0 0,-3 0 0,-2 1 0,-4-3 0,-2 3 0,-3-1 0,2-1 0,-4-1 0,1 0 0,-3 0 0,1-1 0,-1 1 0,1-2 0,-1 0-682,0 0-358,1 0-177,-4 0-441,0 0-724,-3 0-2478,0-2 2481,0 1 2379,0-2 0,-14-3 0,-4-1 0</inkml:trace>
  <inkml:trace contextRef="#ctx0" brushRef="#br0" timeOffset="6169">4336 552 7927,'-3'3'1097,"-3"0"0,5 1 414,-1 1-596,1-4-50,1 2 1,3-3-141,2 0 0,1 0 74,3 0 1,-1 0-214,5 0 1,-1 0-181,5 0 1,-2 0 10,2 0 0,0-1-66,3-1 1,-3 1-274,0-4 0,-3 1 90,1-2 0,-2-1-164,-2 1 0,-2 0-32,-3-1 0,0 1-69,-2-1 0,-1 0-228,-3-1 1,0 0 193,0-3 1,0 1-46,0-1 0,-3 0 23,-1 2 0,-1 1 203,1 2 1,-2-1-108,2 1 0,-2 2 442,0 2 1,-2 1-27,0 1 0,0 0 113,-3 0 1,1 3-6,0 1 1,-2 2-89,1 1 1,-1 2-45,-1 1 1,2 3-85,1-1 0,2 3 89,-1 0 0,1 3-85,1-1 0,0 0 104,5 0 1,-2 1-45,2 3 1,-1-3-97,3 1 0,1-2-13,1 0 0,2 3-110,2-3 1,1 3 16,2-5 1,-1-1-94,2-1 1,1 2-21,2-3 0,0 2-28,0-6 0,2 0-259,0-3 1,2 0 108,-2-3 0,0 0-42,-3-2 1,3 0 28,0 0 0,0 0 144,-2 0 0,0 0-177,0 0 0,-1-1 97,-1-1 1,0 1-56,-2-4 0,-3 4 62,-2-1 0,-2-1-599,3 1 251,-4-3 1,2 3-733,-3-2-1842,0 3 2272,0-5 0,1 5-1704,1-1 0,-1 1 335,3 1 2139,1 0 0,7 9 0,1 2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0:54.266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13 174 8012,'-3'3'0,"2"3"996,-3-2 1,2 0-384,0 0 1,1 0 391,1 3 0,1-1-452,1 0 0,2 3 200,2 0 0,0 4-295,1 0 0,1 2 803,1 0 0,0 1-114,-3 3 1,3 3 197,-1-1 0,1 3-144,-3 0 0,3 1-563,-1 1 0,1-1-280,-3-2 0,1-2-358,-1-3 0,-2-6 0,0-3 0,-1-1 0,1-1 0,-3-2 0,2-5 0,-3 0 0,-3-2 0,-1 0 0,0-3 0,0 0 0,2-3 0,-2 0 0,2-3 0,-3 0 0,3-3 0,-2-1 0,3-2 0,-2 2 0,2-5 0,-1 3 0,1-3 0,-1 3 0,1-1 0,1-2 0,2-1 0,1 0 0,2 1 0,-1 3 0,2 2 0,0-2 0,2 4 0,1 0 0,0 1 0,0 6 0,-1-1-1338,2 5 0,1 0-921,2 2 0,0 0-167,0 0 0,-1 0 1282,1 2 0,0-1-528,0 1 0,-2 2 839,-1 0 0,-1 0-396,2 0 0,-2 0 320,2 3 909,-2-1 0,-5 0 0,-1 1 0</inkml:trace>
  <inkml:trace contextRef="#ctx0" brushRef="#br0" timeOffset="486">424 238 8004,'3'0'221,"0"0"1,-2 0 840,1 0-635,-1 0 0,2 0 639,-1 0-641,-1 0 0,3 0 1787,-2 0-979,-2 0 2103,3 0-2209,0 3 0,-2-2-152,1 3 1,-1-2 610,-1 3 1,2 0-778,0 3 0,1 2-502,-1 3 1,-1 3-308,1 1 0,1 3 0,2 3 0,-2 1 0,1 4 0,0-2 0,0 0 0,1-1 0,-3-2 0,3-2 0,-3-3 0,2-6 0,-2-3 0,1 0 0,-1 0 0,-1-3 0,1-2 0,-1-1 0,-1 1 0,0-2 0,0 2 0,0-2-1407,0 1 0,-1-8 140,-1-2 1,1-1 628,-1 2 1,1-3-1587,-1 1 0,1-6 1104,-1 1 1,1-4-3290,1 0 4409,3-1 0,3-30 0,4-7 0</inkml:trace>
  <inkml:trace contextRef="#ctx0" brushRef="#br0" timeOffset="1015">501 58 7915,'-5'-3'2671,"1"-1"-1632,3-2 1,-4 0 77,2-1-147,1 1-203,2 0 1261,0-1-876,0 4 308,0-3-872,0 5-3090,0-2 1671,3 3-305,-2 3 1,4-1 372,-3 2 1,3-1 762,-1 2 0,8 15 0,1 1 0</inkml:trace>
  <inkml:trace contextRef="#ctx0" brushRef="#br0" timeOffset="1503">744 212 7876,'0'6'973,"-2"1"-643,0-1 0,0-1 713,2-1 0,0-2-439,0 2 1,0 0 42,0 3 0,-2-1 33,0 1 1,-1 2 257,3 2 1,0 1-266,0 1 0,0 2 225,0 2 0,3 2 82,-1 0 0,3 3-435,-1 2 1,2-1-89,3 0 1,-1-2-111,2 0 1,3-2-273,2-1 1,3-6 92,-1-3 0,4-5-53,0-2 1,3-2-54,-3-2 0,0-4-112,-4-2 0,-1-4 33,-4-1 1,-2-1-265,-1-3 0,-2 2-52,0-2 0,-2 0 148,-1-2 0,-1 2 132,-3 0 0,0 0 0,0-3 1,-3 3 60,-1 0 0,-2 1-6,-3-1 0,1-1 12,-2 3 1,-1 0 28,-2 2 1,0 0 138,1 0 1,-4 3 124,-1-1 1,-2 2-101,-3-1 0,2 5-91,-1 1 0,-1 2-17,3 2 0,-1 1-105,5 1 1,1 4 112,3 5 1,5 1-530,4 1 1,-1 3-87,1 1 0,0 1-285,4 2 0,0-3-474,2 0 1,3 0 585,1 2 0,4-2-738,-2-3 0,5-1 672,2-2 0,2 0-1020,0-2 0,1-3 616,1-4 1,-1-1 1150,2-1 0,1-23 0,-1-6 0</inkml:trace>
  <inkml:trace contextRef="#ctx0" brushRef="#br0" timeOffset="1540">1014 238 7815,'0'6'1888,"0"0"0,0 1-893,0-1 0,0-1 473,3 2 0,-1-2-719,3 3 0,0 3 856,0 2 1,0 0-358,2 4 1,-1 1 120,1 4 0,-1 2-692,0 6 1,0 0-251,-2 4 1,2-2-428,-2-2 0,0 1 0,0-4 0,-2-2 0,0-6 0,-2-3 0,0-6 0,0-1 0,0-2-887,0-4 1,-2 0-1207,0-6 0,-3 0 962,1-4 0,-2 0 24,0-1 1,2-2-1195,-1-3 0,1-3 416,-2-1 1885,-1-4 0,-2-19 0,-1-7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0:56.840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469 142 7992,'3'0'2336,"0"0"-831,-3 0-1013,3-3 0,-2 2-129,1-4 1,-1 1 100,-1-2 1,0-1-68,0 1 1,-1-3 167,-1 1 1,-1-4-136,-1 2 0,-4 0 348,1-1 1,-1 2-160,-1-1 0,1 2 19,-2-1 1,-1 4-168,-2 1 1,-2 3-47,0-2 0,0 3-34,0 0 0,0 3 176,-2 4 0,1 0-14,-1 4 0,3 1-169,4 3 1,0 3 123,-1-1 0,0 4-138,2 0 0,0 1-370,3 0 0,2-2 0,-1 1 0,4 2 0,-1 0 0,1 2 0,1-2 0,0 2 0,0-1 0,0 3 0,0 1 0,0-1 0,0-1 0,2-3 0,0 1 0,3-1 0,0 0 0,-2 2 0,2-4 0,-2 2 0,1-1 0,2 1 0,-2-1 0,2-1 0,1-2 0,-1 1 0,0-1 0,1-1 0,-1-1 0,1-1 0,-1-3 0,0-1 0,-2-1 0,1 0 0,-3-2 0,3-4 0,-4 1 0,2-5 0,-3 1-725,0-4 1,0-2-445,0-2 1,0 1 577,0-2 0,-2 3-1538,-1-5 1,1 0 1076,2 0 1,0-2-1398,0 0 0,0-3 348,-3-1 2101,3-3 0,-20-18 0,-2-9 0</inkml:trace>
  <inkml:trace contextRef="#ctx0" brushRef="#br0" timeOffset="496">103 514 8014,'-13'0'0,"0"0"0,-2 0 0,1 0 1034,-1 0 0,5-2-140,1 0 0,4-3 71,1 3 1,2-3-359,0 1 1,2 0 80,0 0 1,0 2 121,0-2 1,0 2-310,2-3 0,0 3 44,2-2 0,-2 2-143,3-3 0,-1 3 400,2-2 0,1 3-295,-1-2 1,3 1 229,2-1 1,4 1-184,2-1 0,0 2 13,0-3 0,0 2-77,2 0 0,3-1-268,2 1 1,-1-2-223,3 2 0,1-2 0,5 1 0,1-1 0,1 2 0,-4 0 0,0 2 0,-7 0 0,-3 0 0,-4 0 0,-3 0 0,-3 1 0,-2 1 0,-3-2 0,0 3 0,-4 0-1374,2-2-8457,-3 2 2520,3-3 7311,-3 0 0,3-3 0,-3-1 0</inkml:trace>
  <inkml:trace contextRef="#ctx0" brushRef="#br0" timeOffset="1050">822 533 7471,'-4'4'-507,"2"1"916,-2-4 1,4 3 263,-2-2 0,-1-1-220,1 4 1,-1-3 386,1 2 1,0-1-268,-2 2 0,2 1-23,-3 1 0,4 0 310,-1 3 1,-1 2-362,1 3 0,0 0 288,2 3 1,0 0-278,0-1 1,0 2 45,3 0 1,0-3-162,4-1 1,2-2-122,2-2 0,3 0-102,4-2 1,0-4-115,1-2 0,1-3 20,2 0 0,-2-3 91,1-4 1,-2 0-274,-2-3 1,-2-1 82,-4-2 0,0 0-143,-2 0 0,-3 1 52,-1-1 1,-4 0 296,1 0 1,-1-2-56,-1 0 0,-1-2-9,-1 2 1,-1-3-102,-4 1 1,1-3 72,-1 1 1,1-2-203,-1 4 1,-1 1 124,-1-1 0,-1 2-107,1 0 0,-2 4 107,0 0 0,-1 4 131,-1-2 0,-2 3-67,0 1 0,-3 2 175,1 3 1,-1 3-163,-2 2 0,5 1 8,2 3 0,1-2-117,3 4 0,1 0 132,1 4 1,3 0-219,0 2 0,2-2 40,0 2 0,1 0-60,1 2 1,0-2-82,0 0 0,1 0-180,1 0 1,2 1-206,2 0 0,1-3-449,2 0 0,1-3-65,3-2 0,0-2 515,2 1 1,2-5-1222,2-2 1,0-1 869,0-1 1,1-2-633,-1-2 1,-3-1 1569,-1-6 0,-4-28 0,-2-9 0</inkml:trace>
  <inkml:trace contextRef="#ctx0" brushRef="#br0" timeOffset="1553">1033 482 8030,'0'-4'-168,"0"1"2600,0 1-1067,0 1 4833,0-2-5388,3 6 0,1 3 245,2 2 0,1 3 210,-1 0 1,-1 2-618,1 2 1,-1 2 416,4 4 1,-1 6-504,0 5 1,2 1-563,0 3 0,2 0 0,-4 0 0,3 0 0,-3-6 0,-1-2 0,-3-9 0,-2-2 0,0-6 0,-2-2 0,0-6 0,0-3 0,0-3-1462,-2-3 0,0-3 136,-2-2 0,0-3-396,0-1 0,-1-3 874,3 1 1,0-4-1833,2 0 1,0-1 2679,3 0 0,0-23 0,4-9 0</inkml:trace>
  <inkml:trace contextRef="#ctx0" brushRef="#br0" timeOffset="2235">1444 469 7990,'-7'-2'0,"1"0"0,2-1 942,-1 1 235,1 1 56,-2-2 182,2 0-495,1 3 1187,3-3-1394,3 8 1,1 0-238,2 3 1,1 2 307,-1-2 1,1 3 134,2 0 1,-2 2-392,4 2 1,-2-1-55,1 3 1,-1 3-121,2 1 1,-1 4 188,3 1 1,-2-3-137,0 3 1,-3-5 26,3 0 1,-3-3-92,0-1 0,-1-3 120,0-1 1,-3-1-464,0-4 0,-2 1 0,3-3 0,-2-1 0,2-1 0,-2-2 0,-1 2 0,0-1 0,2 1 0,-2-2 0,2 2 0,-2-2 0,3 0 0,-3-2 0,2 0 0,-2 0 0,0 0 0,1 0 0,-2-2 0,1-3 0,-1 0 0,0-4 0,1 1 0,-2-2 0,3 2 0,-1 0 0,1-3 0,1 1 0,-2-3 0,2 0 0,-2 0 0,3-1 0,-3 0 0,3-1 0,-1-5 0,1 2 0,-1-3 0,2 1 0,-2 1 0,0 0 0,0-1 0,0 4 0,0 1 0,1 2 0,-3 0 0,2 1 0,-1 1 0,-1 2 0,1 2 0,-3 1 0,2-1 0,1 3 0,-1 0 0,0 2 0,-1-3 0,1 3 0,-1 0 0,2 2 0,0-3 0,-3 3 0,3-3-5205,-3 3 3013,3 0 1,-2 3 1108,1 1 0,-1 2-578,-1 0 1,0 3 1660,0-1 0,-9 23 0,-2 4 0</inkml:trace>
  <inkml:trace contextRef="#ctx0" brushRef="#br0" timeOffset="3127">2130 379 7977,'-2'7'550,"0"-1"1,-1 0-129,1-2 1,1 2-206,-1-2-30,1-1 0,1 0-383,0 0 21,0-3 114,3 3 1,0-2 264,1 1-78,2-1 1,-3 2 209,1-1 0,0-1-278,-2 1 1,-2 0 133,3 0 0,-2-2 78,1 3-355,-1-3 15,2 0-5,-3-3 0,0 0 57,0-4 1,0 1-10,0 0 1,0-1 193,0 1-176,0-1 0,-1 1 646,-1 0-326,1 2 0,-2 0 257,3 2-301,-3 2 83,3-3-72,-6 3-158,5 3 1,-4 0-35,3 4 0,0-1 41,2 0 1,0 1-153,0-1 1,0 1 71,0-1 1,0 0-204,0 1 111,3-1 1,0 1-83,1-1 0,1-2-199,-3 1 201,3-4 49,-1 5 0,2-5 37,1 1 0,-3-2 45,0-2-55,-2-2 1,3-2 94,-3-1 1,0 3-40,-2 0 0,0-1 11,0-1 0,0-1-7,0 1 1,-2 2 22,0 0 43,-3-1-73,1-1 1,-2 0 168,-1 2 1,3 1-93,0 3 1,1 0 91,-1 0 1,2 0-138,-2 0 0,2 1 67,-3 1-149,4 1 1,-2 4-178,3-1 0,0-1-1149,0-1 686,0 0-53,0 2 1,3 0-52,1-2 790,2-1 0,12 0 0,2 1 0</inkml:trace>
  <inkml:trace contextRef="#ctx0" brushRef="#br0" timeOffset="4156">2137 822 7977,'-1'4'-152,"-1"0"1,1-2-261,-1 3 1,-1-3 748,1 2 436,0-2 0,2 1-399,0-1 1,0 0 41,0 2-206,0-3 0,0 3-32,0-2 1,0-1 319,3 1-346,-3 2 1,5-3 188,-3 3-75,3-2-163,-1 0-184,2-2 1,-1 0 54,-1 0 0,-2 0-98,2-2 1,-2-2 39,0-2 1,-1-1-61,-1 1 1,2-1 57,0 1 0,0 0 70,-2-1 0,0 1 123,0-1 0,-1 3-129,-1 0 429,1 0-104,-4-3-103,1 1 0,-2 1-57,2 1 1,-2 3 93,2-1-127,-1 1 1,-2 1-27,1 0 0,1 1-33,1 1 1,2 1-15,-2 1 0,2 2-103,0-2 1,1 2 72,1 3 0,0-2-75,0 1 1,0 0 93,0-2 0,1 3-112,1-1 1,0 1 44,2-3 0,-2 0-104,2-2 1,-1 1 69,1-3 0,-1 1-16,2-1 1,0-1 8,0 1 1,-2-1 26,1-1 1,-2-1 53,0-1 1,1 0-113,-1-2 56,3 0 1,-4-3 94,1 1 1,-1 2 386,-1 0-271,0-1-61,0-1-67,0-1 34,0 1-142,-3 0 1,1 1 6,-2 1 1,2 3-85,-2-2 1,1 1 142,-1-1 0,2 1-37,-2 2 87,2 0-15,-3 0 1,2 3 159,-1 1 1,1 2-114,3 1 0,0-1 102,0 0-118,0 1 0,0-1-141,0 1 0,0-3-25,0 0 1,0-2-144,0 3 0,0-4-30,3 1 1,-2-1-113,3-1 291,1 0-7,1-3 1,-2 0-24,0-1-111,-2-2 429,4 3-172,-6-4-55,3 1-183,-3-1-16,0 1 0,-1 2-703,-1-1 322,2 4-139,-6-5 768,2 6 0,-5-6 0,-1 2 0</inkml:trace>
  <inkml:trace contextRef="#ctx0" brushRef="#br0" timeOffset="4760">2169 411 7866,'-4'0'1007,"-2"0"-522,6 0-234,-6 0 1,5 1-181,-1 1 15,1-1-218,1 2-53,-3-3 171,3 0-3,-3 3-2,3-3-611,3 3 252,-3-3-629,6 0 1007,-5 0 0,10 3 0,0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5:12.527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6623 0 20333,'-44'0'257,"10"0"30,1 0 113,14 0 390,1 0-234,3 0-10,13 0 437,-13 0-61,5 0-846,1 0 5,-7 0 143,7 0-34,-9 0 78,-7 0-138,-2 0 113,-15 0-38,-2 0-22,-16 0 23,7 0-105,-7 0 101,8 0-7,8 0-3,2 0 74,7 0-85,0 0-10,1 0 2,-1 0-4,1 0-222,-1 0 231,-7 0-204,5 0 149,-5 0 12,0 0-16,5 0 5,-5 0 29,7 0 19,1 0 50,-1 0-66,1 0-83,-1 0 74,8 0-228,2 0 104,0 0-23,6 0 78,-6 0-17,8 0-123,-1 0 105,1 0-134,0 0 120,-8 0-108,6 0 71,-6 0-8,0 0 294,-2 0-172,-8 0 96,1 0-126,-1 0 274,-7 0-157,-2 0 148,-8 0-198,0 0-6,0 0-91,0 0-32,0 0-55,8 0 144,-6 0-295,14 0 227,-7 0-183,9 0 128,-1 0-12,-7 0 23,-2 0-2,-8 0 12,0 0-4,0 0 5,0 0 0,0 0 0,0 0-2,8 0 0,2 0 0,7 0 0,1 0 0,-1 0 0,8 0 0,-5 0 0,12 0-19,-5 0-11,0 0-3,6 0-28,-13 0 45,5 0 28,-8 0-34,0 0 140,-7 0-126,6 0 41,-14 0-23,6 0 9,-8 0-12,0 0-3,0 0-24,0 0 28,8 0-24,-6 0 15,13 0-4,-13 0 5,6 0 0,0 0 0,-14 0 0,12 0 111,-21 0-99,6 0 66,-1 0-55,-5 0 20,13 0-8,-6 0 2,16 0-13,2 0-11,0 0-56,5 0 66,-5 0-57,0 0 43,5 0-30,-13 0 31,-2 0 1,-2 0 66,-5 0 19,7 0-95,0 0 30,0 0-60,-7 0 57,13 0 65,-12 0-87,21 0 0,-5 0-3,8 0 12,-9 0-12,7 0 21,-14 0 7,6 0-12,-8 0 11,0 0-24,0 0 10,0 0-4,0 0-1,0 0-38,8 0 39,-6 0-21,14 0 8,-7 0-8,9 0 8,-8 0-2,5 0-8,-5 0-1,0 0-53,5 0 57,-5 0-251,0 0 213,5 0-283,-5 0 47,-1 0-180,15 0 163,-13 0-312,22 0 2,-6 0 171,8 0-546,-8 0 0,6 0 0,-6 0 0,7 0 0,1 0 738,0 0 0,-1 0 0,1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09.515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5390 0 8608,'-41'9'983,"0"-7"0,10 7 0,1 0 0,19 3-492,2 8 1,18 3 491,4 4 0,6-4-492,10 15 1,0 1-1,5 8 1,-4-6-1,-10-7 1,-2 2-1,-4 12 1,2-3-1,-10 9 1,1 0-1,-7 8 1,0 5-1,0 1 1,0 9-1,0-2 1,0 2-1,0-2 1,0-5-1,0-9 1,0-2-1,0-5 1,0-4 26,0-9-258,0-10-226,0 17 0,7-14-1,0 13 1,0-11 56,-7-2 1,0-6 689,0 6-605,0-1 1,-9 15-104,-5 0 0,3-1-72,-3-6 0,10 0 0,-24 8 0,15-6 0,-14 5 0,13-14 0,-13 4 0,4-6 0,-8 9 0,-8-1 0,7 1 0,-8 0 0,8 0 0,-6-1 0,6-8 0,-9 7 0,0-17 0,1 12 0,-1-13 0,9 3 0,-13-19 0,4 9 0,3-8 0,4 8 0,7-7 0,-7 6 0,0-6 0,-7 7 0,0-10 0,-9 23 0,1-13 0,-6 13 0,15-13 0,-8 13 0,14-5 0,-16 10 0,10-5 0,8-4 0,-16 6 0,14 1 0,-13 4 0,4-5 0,-5 5 0,1 0 0,6 0 0,7-14 0,0 3 0,-7 4 0,1 5 0,-1 13 0,0-4 0,10 4 0,3-11 0,-3 5 0,1 8 0,-4 1 0,7-1 0,14-6 0,-6 0 0,8 8 0,-9 3 0,-1 10 0,1-1 0,9 0 0,2-2 0,9-5 0,0-11 0,0-9 0,0-7 0,0 7 0,0 0 0,0 7 0,0 6 0,0 1 0,2-1 0,5-6 0,-5 7 0,5-1 0,2 1 0,-2-8 0,6-6 0,-6 0 0,9 9 0,-5 7 0,10 4 0,-10-4 0,11-2 0,-8-1 0,9 1 0,-10-8 0,-1 1 0,1 0 0,-2 2 0,3 4 0,4-4 0,-4 5 0,-3-3 0,3 3 0,-1-3 0,8 9 0,-8-8 0,1 1 0,-7-2 0,6 3 0,-6-3 0,6 10 0,-6-8 0,7 7 0,-10-6 0,3 6 0,-5 1 0,-2 6 0,0-2 0,0-5 0,0-2 0,0-5 0,-6-4 0,-1 5 0,-9-5 0,2-2 0,-4 2 0,-2 4 0,0-4 0,-1 5 0,1-3 0,-1 3 0,1 4 0,0 9 0,-3 0 0,-4 0 0,4 7 0,-4 0 0,-2 2 0,2-2 0,-7-12 0,6 6 0,-1-15 0,2 1 0,4-5 0,-4-3 0,-5-8 0,1 6 0,-19-15 0,-2 16 0,-7-10 0,5 5 0,4-5 0,9-8 0,-6 1 0,-1 6 0,-2-4 0,3 10 0,2-6 0,-10 5 0,10-5 0,-3 6 0,5-7 0,3 7 0,-19 2 0,-9 11 0,-11 8-246,35-22 0,-1 2 0,0-4 0,0 1 263,-3 2 0,1 0 0,0 2 0,1 0-17,1 1 0,2 1 0,5 0 0,1 1-153,-1-2 1,1 1 0,3 1 0,0 1 126,1-2 0,-1-1 1,-6-1-1,-2 0-40,-4 2 0,-3-1 0,0-7 0,-2-1 9,0 1 0,1 1 0,3-3 0,1 0 39,1 3 1,2-1 0,-32 22 168,7-4 1,7-7-149,7-7 0,-12 0-219,5-14 1,-7 5 12,0-12 0,14-4-94,-1-2 0,10-4-687,4-3 0,1 0 0,-1-10 0,18 8 0,-4-16 0,25 7 492,2-19 0,25-1-492,9-10 738,9 9 0,6-33 0,15-1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13.652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449 8123 8282,'-63'70'0,"30"-32"0,0 1 245,-1 3 1,0 2 0,0 5 0,2 4-1,3 4 1,4 1 0,4-2 0,4 1-90,5 1 1,3 0 0,-1 2-1,2 2 82,4 2 0,1 1 1,-1 6-1,2 0-93,1-2 1,2-2 0,0-2 0,2-3 99,3-7 1,2-1 0,-2-2 0,3 0-56,7-1 1,2 0 0,2 3 0,1 0 54,2 1 1,2-1 0,-1-4 0,-1-3 245,18 35 1,2-12 491,5-16-492,-5-13 1,13-21-1,-8-13 1,-3-16-48,-11-11 1,2-12-217,-9-16 1,0-6-179,-6-14 1,-1-6 246,0-15 0,1 3-231,-1-9 1,-8-2-45,-9 43 0,0-1 0,0-2 0,-1-1-199,1-7 1,1 1 0,-3 5 0,0 0 74,2-2 1,1 0 0,-3 5 0,-2 1 60,-2-3 0,-1 1 0,-1 2 1,-1 1-149,-3-4 0,-3 1 0,-2 7 0,-1 2 185,-1 0 1,-2 1-1,-30-37 32,-6 10 1,-14 13-219,-7 13 0,3 23 305,-3 12 1,12 28 4,2 19 1,2 23 214,11 18 1,10 15-297,23-40 1,3 2 0,1 2-1,1 1-3,3 2 1,1 1-1,0 2 1,3 0-62,2-2 0,2-1 1,-1 3-1,0 0 73,0 2 0,0-1 1,1-1-1,2 0-28,3-3 1,2 1 0,2 3 0,3 0 7,5 1 1,4-2-1,-1-6 1,1-1-1,1 2 1,2-2 0,27 29-115,9-7 1,0-19 299,0-8 0,0-23-496,0-12 0,-9-10 276,-4-10 1,-3-20 117,3-14 1,-7-23-160,-1-3 0,1-19 128,-23 39 1,-2-2 0,0-5 0,0-2 39,1-5 1,0-1-1,-4-3 1,-2-3-88,3-6 1,0-2 0,-3 0-1,-2-1 30,-2-4 1,0-1-1,1-2 1,-1 0 2,-3-4 0,-1 0 0,4 4 0,0 0-97,-3-5 1,-1 2-1,-3 7 1,-3 3 77,-2 5 0,-3 2 1,-5 1-1,-4 2-294,-2 1 0,-2 3 0,0 9 0,-1 2 162,-4-1 0,-3 4 1,-23-19-202,-2 20 358,4 14 0,5 43 219,4 19 1,3 35-330,10 25 1,17-35 0,0 3 2,-3 4 0,1 2 0,4 0 0,2 1-3,-1 4 1,2 1 0,4 0 0,0 0 64,-2 3 0,1 1 0,2 4 0,2 2-2,1 3 1,3 1 0,0-1-1,3 1-23,5 3 0,1-1 0,1-2 0,2-1 108,2-2 0,3-2 1,1-6-1,1-3-135,-1-9 1,2-3 0,25 25 67,-3-33 0,5-25-452,9-23 1,1-19 180,-1-14 0,0-22 189,0-6 0,-9-23-138,-28 41 0,-1-2 1,0-7-1,-3-2 67,2-3 0,-3-2 1,-3-1-1,-2-2-3,-3-2 0,-2-1 0,1 2 1,-2-1 54,-4-3 1,-1-1-1,4-7 1,-1-2-42,-2-4 1,-1-1 0,1 1-1,-1 1 31,-2 2 1,-2 0 0,-6 1-1,-2 0-112,0-1 1,-2 0 0,-6-1 0,-2 2 74,-1 4 0,-1 3 1,-2 9-1,-4 5-72,-2 9 0,-3 5 0,-29-19-40,0 27 0,9 21 707,4 33 1,7 25-214,7 37 1,19-33 0,1 4-93,3 6 1,2 4 0,-1 8 0,2 3-86,0 3 1,2 2 0,1-1 0,3 0 105,5-6 1,1-1 0,1 1 0,1 0-50,3 3 1,3 0 0,2 1 0,3 2-68,2 3 0,3 1 0,5-1 0,3-2-91,2 0 0,4-1 0,5 1 0,1 0 50,-1-3 0,0-3 1,1-4-1,0-4-58,-5-8 1,0-5 0,31 18 498,-14-43 1,-4-16-499,-9-18 0,0-6-16,-1-14 0,1-14 270,0-13 1,-9-19 79,-5-15 1,-19 38 0,-3-2-122,0-8 0,-3-2 1,0 1-1,-2 0-26,1 0 0,-2-1 0,1-3 0,0-1-34,1-1 1,-2-2-1,-2-5 1,-3-1-268,1-3 1,-3 0 0,-4 2-1,-3 0-125,-2 1 0,0 1 0,-2-3 0,-1 0 114,0-1 1,-1 0 0,-3-4-1,-1 1-37,-2 2 1,-1 2 0,3-1 0,-2 4-78,0 11 0,0 4 0,8 5 0,0 4 507,-22-25-448,14 14 1,-1 49 459,15 19 0,2 25-188,4 15 0,5 19-92,-5 2 0,4 18 1,3 9 0,4-41 0,2 1-13,0 2 1,1 1-1,3 6 1,0 1-18,4 3 0,0 0 1,-2-1-1,1-1-30,3 2 0,1 0 0,0 1 0,0 0 48,3 6 0,1 0 1,3-1-1,0 1-29,-1 1 1,1-3 0,1-7 0,0-5 2,-2-12 1,2-3 0,27 33 28,9-24 0,0-17-78,0-17 1,-7-12 60,1-16 1,-3-7-137,2-13 1,-4-7 129,-10-13 0,-1-8 197,-5-13 1,-5-8-228,-8-20 0,-12 45 1,0-2 107,-2-7 0,-1-2 1,0-2-1,0-1-167,-2 1 0,-2-1 0,0-5 0,-1 0 49,2-1 1,1-1-1,-4 0 1,0-1-58,-3-5 0,-1 0 1,-2 4-1,-2 1 48,-4-2 0,-3 1 0,-1 1 0,-2 1-57,-4 0 1,-3 1 0,0 8-1,-3 2 42,-1 1 1,-3 4 0,2 11 0,-1 4-76,-30-27 0,7 32 668,0 23 1,17 19-271,3 15 1,12 26 59,8 21 0,-2 20-209,12-37 0,1 0 0,0 3 1,0 1-161,2 2 0,2 1 1,3 2-1,3 0 167,2-2 0,2 0 0,3 7 0,2 1-34,3 5 0,3 1 1,-1-2-1,1 0-218,1 1 0,1 1 0,1-1 0,2 0 194,3-3 0,1 0 0,0 1 0,-1 0 40,1 0 0,-1-2 0,0-10 0,-1-3 153,-2-8 0,1-4 0,21 21-261,-8-22 1,-7-18 66,0-16 0,-2-19-100,2-15 1,4-9 193,-4-25 1,-4-16 18,-16 27 1,-1-2 0,-2-3 0,-2-1-163,-2-4 1,0-2 0,1-3 0,-1-1 45,-3-2 1,-1 0 0,1-4-1,-1-1-65,-2-5 0,-2 0 0,0-1 0,0-1-40,-2-7 0,-1-2 1,-2 1-1,-2-1-139,-4-2 1,-3-1 0,-3-4 0,-4-1 129,4 31 0,0 0 1,-1 2-1,-6-24 1,-2 4-91,0 4 0,0 3 1,4 12-1,1 4 30,-2 8 0,0 4 0,-10-26 235,7 21 95,13 27 1,-1 13 235,8 28 0,-2 11 82,2 22 1,-2 7-208,-5 14 0,5 16-253,8-34 0,2 2 0,0 0 0,0 2 214,3 7 1,-1 0 0,0-1 0,1 0-295,6 8 1,0 0-1,-2 1 1,0 0-198,5 5 0,1 2 0,2 3 0,0 2 168,1 4 1,0 0 0,2 4 0,1 1-169,-1-1 0,2-2 0,2-5 0,2-3 291,-2-3 1,1-2 0,4-12 0,1-5-176,-3-10 0,2-5 0,24 17 72,3-39 0,-10-9-17,2-11 1,-4-9 459,-2-4 1,-2-17-552,-5-11 1,2-11 66,-9-15 1,-2-15 135,-12-13 0,-7 37 1,-3-2-65,-2-4 1,-2-1-1,1-3 1,0-2-16,1-1 1,-2 0 0,1-5 0,-2 0-54,0-2 0,-3 0 0,0-2 0,-3-1 10,-5 0 1,-1-1-1,-2-4 1,-2 0-27,-4-2 1,-4 0 0,-6-2 0,-4 1 45,-3 0 1,-3 1-1,-4 6 1,-1 1-84,3 5 0,0 3 0,-2 9 0,-1 3 90,6 5 0,0 4 0,4 9 0,0 4 232,-18-15 34,15 22 1,4 41 282,8 19 1,1 10-147,7 10 0,6 13-157,1 13 1,8 17-167,1-41 1,1 2 0,3 9-1,3 2 23,3 4 1,1 2-1,0 4 1,2 1-30,7-3 1,2 1 0,-1 5 0,0 2-28,3 8 0,1 2 0,3 7 0,1 1-52,-7-28 1,0 2 0,1-1-1,2 1 1,1-1 0,0 0-135,0-1 0,1-1 1,0-2-1,14 26 0,1-2 128,-5-7 0,2-3 0,1-14 0,3-6 64,-6-16 0,2-6 0,23 12 10,-10-44 0,-12-6 63,-2-6 1,-9-15 256,2-13 0,-4-9-142,-3-11 1,-9-23-102,-7 24 1,-1-3-1,0-4 1,-1-2 109,1-8 1,1-3 0,-3-1 0,0-1-219,2 1 0,1-1 0,-4-8 0,0-2-62,-3 1 0,-1-1 0,0 19 0,0-2 0,-2 0-76,-2-1 0,-1-1 0,-1-1 0,0-6 0,-1-2 0,-2 1 0,-1 2 0,-2-1 0,-1 0 0,-2-6 0,-2 0 0,-1 0 0,-1-3 0,-2 0 0,-1 0 0,-2-3 0,-1 1 0,0 0 0,-1 1 0,1 1 0,-1 1 0,3 4 0,1 2 0,0 1-33,3 9 0,0 1 1,1 1-1,-5-24 0,2 1-295,4 11 0,2 2 0,1 7 0,4 7 814,3-12 169,2 37 1,9 49-1,0 23 1,0 18-165,0 16 1,0-20 0,0 6-83,-1 12 1,2 3 0,2 2 0,3 1-1,-1 5 1,3 2 0,4 5 0,1 2-50,0 8 1,1 2-1,-2-31 1,1 0 0,1 2-171,-1 5 0,1 1 0,-1-1 0,1-1 1,-1-2-1,1 2-61,1 1 0,1 1 0,1-1 0,-1-6 0,1-1 0,-1-1 126,8 29 1,0-3-1,0-15 1,2-5 103,-3-13 0,1-6 1,13 8-216,3-32 0,-13-36 50,1-18 1,1-20 251,-2-14 0,0-21-198,-16 33 0,-1-4 1,-1-7-1,0-4-330,-2-10 0,-1-2 0,4-6 0,-1-3 127,-2-12 0,-1-3 0,2 1 0,0-1-45,-3 28 0,-1 0 0,1-1 0,-2-2 0,0-1 0,0 0 0,-3-2 0,0-1 0,0-1 0,0-7 0,0-2 0,0 0 0,0-6 0,0 0 0,0 0 0,-1 4 0,0 1 0,0-1 0,0-4 0,-2-1 0,1 2 0,-2 5 0,1 1 0,-2 0 0,-1-1 0,-1 1 0,0 0 0,1 7 0,-1 1 0,2 1-33,0 3 0,1 0 1,-1 4-1,-3-15 0,0 4-279,5 10 0,0 4 705,-1 15 1,1 6 261,3-4 1,-7 43-1,0 36 1,-9 23-165,3 25 1,4-24 0,0 4-83,-2 15 1,1 3 0,0 3 0,0 4-1,-1 10 1,2 3 0,1 1 0,2 2-83,1-27 1,0 2 0,1 0 0,2 1 0,1 1 0,0 1-1,-1 5 1,-1 1 0,1-1 0,1-3 0,0 0 0,1 0-1,-1 4 1,0 0 0,3-2 0,2-8 0,1-1 0,2-2 49,1 27 0,4-5 0,4-14 1,4-7 113,-1-14 1,3-6 0,19 8-4,6-35 1,-6-33-138,-7-15 0,4-18-224,-4-9 1,5-16 67,2-12 0,-20 33 0,1-4-243,2-6 1,-1-4 0,0-8 0,-1-3 49,6-10 1,-1-2 0,-4 4 0,1-1 90,4-5 1,-1 0-1,-5-1 1,-1-1-127,0-1 0,-2-2 1,-7 27-1,-1-1 0,-2-1 33,-1-4 0,-1-1 0,-2 1 0,0 1 0,-1 0 0,-1 0 0,0 1 0,-1 0 0,-1 0 0,-2 1 0,-1 0 0,-1 1 0,-1 0 0,0 0 0,-2 0 0,-2 0 0,-1 0 0,-1 0-33,-1 0 0,-1-1 1,1 2-1,-3-19 0,1 3-1,3 9 0,-1 5-173,-9-28 862,18 56 1,-14 50-1,9 32 1,0 25-165,7 15 1,0-30 0,0 2-83,0 11 1,0 1 0,1-1 0,1 1-1,0 9 1,2 2 0,1 0 0,2 1-1,3 10 1,0 3 0,0 7 0,-2 3-251,-3-31 0,-1 1 1,1 1-1,1 4 1,0 0-1,0-1-159,-2-3 0,1-1 0,-1 0 0,2 2 0,1-1 0,1 1 93,0-1 0,1-1 0,1-1 0,5 29 1,2-5 43,2-15 1,2-7 0,-2-17 0,3-11 23,19-9 0,4-23-318,-4-24 0,9-12 252,-16-23 1,9-22 191,-9-18 0,-14 35 0,0-3-76,4-3 0,0-4 0,-2-8 1,-1-3 19,2-3 0,1-2 1,1-3-1,0 1-222,-1 6 1,0 1-1,3-5 1,0-1 50,-2 3 0,-2-2 0,-1-4 0,-1-1-53,-7-1 1,-1 0 0,0 5 0,-1 2 54,-8 6 0,-2 1 0,2-1 0,-3 1 53,-3 3 1,-3 1 0,-3-5 0,-4 1-137,-4 2 1,-2 2 0,-4 3 0,-1 4-49,-1 11 1,0 3-1,-21-40 324,11 18 400,4 18 1,12 41-1,5 23 1,1 22-1,6 18 1,1 14-1,-9 7 1,10 13-189,-3 7 0,6-41 0,0 1-61,0 2 0,2 1 1,2 5-1,1 1-232,-1 0 0,0 1 0,5 4 1,0 0-187,-1-2 1,0 2-1,2 5 1,0 1 136,1 2 1,0 2 0,1 7 0,1 0-53,1 0 1,1-2-1,-2-5 1,1-4-63,3-12 0,2-4 1,-2-7-1,2-4-262,23 26 209,-1-13 130,10-38 0,-7-23 64,5-27 1,-14-21 103,-7-13 0,-4-18 96,-3-16 0,-10 41 0,0-1-198,1-2 0,-1-1 0,-1-9 0,0-2-3,-2-2 0,-1 0 0,3-4 0,0 0-233,-1 1 0,-2-1 0,-1-3 0,-1 0 130,0-7 0,-1 0 0,-2-4 0,0-1-130,0-2 0,-2 1 0,-3 2 0,-3 1 54,-2 9 0,-3 2 0,0 3 1,-3 3 161,0 9 0,-4 2 0,-2 6 1,-1 4 101,-12-18 0,-9 27 184,9 28 1,-6 28-2,-8 19 1,3 16 71,-9 18 1,29-25 0,2 2-233,-5 5 1,2 2 0,3 8-1,3 2 95,-1-1 0,1 1 1,0 12-1,4 3-170,5 1 0,1 0 0,-2 5 1,2 0-71,5-2 0,3 1 0,-2 9 1,1 3-4,2-27 0,1 2 1,1-1-1,1 0 0,2 1 1,-1 0-37,1 5 1,1 2 0,0-2-1,1-6 1,1-1 0,0-1-14,6 34 0,1-3 0,-2-11 0,1-4-65,3-5 0,2-5 1,-2-17-1,2-6-268,23 19 0,0-25-220,-1-29 517,1-5 1,4-30 291,-4-12 1,2-24-127,-16-18 0,-12 24 0,-3-4 217,-1-5 1,-1-2 0,0-2 0,0-1-152,0-3 0,1 0 0,-1-1 1,0 0-5,0-5 1,0-2-1,0-2 1,-2-2-133,0-8 1,-2-1 0,-1 1 0,-1-2-205,-3-8 0,-2-1 0,0 0 0,0 1 82,-1 30 0,0 0 0,-1 0 0,-2-2 0,-2 0 0,-1 0-33,-2-1 0,-1 0 1,-2 2-1,-10-27 0,-2 2-49,0 8 0,-4 2 0,-4 7 0,-4 3 0,-3 7 0,-2 5 0,2 6 0,-4 5-46,-2 10 0,-3 8 0,-34-8 420,1 34 1,3 34 198,11 28 1,32-18 0,2 5-83,-1 7 1,2 4 0,-4 9 0,-1 5-55,-6 6 0,0 3 0,2 4 0,0 3-47,-2 4 0,0 2 0,16-27 0,1 0 0,0 2-8,2 5 1,0 2-1,1 0 1,0-2-1,1 0 1,2 1-165,1 2 0,2 0 1,2 1-1,0 2 0,3 0 1,1 2 59,2 1 0,1 1 0,1 1 0,0 3 0,0 1 0,1 1-100,0 1 0,0 0 0,1 0 0,1-8 0,2-1 0,-1-2-1,2-3 0,-1-1 1,2-3-1,-1 18 0,1-5 190,0-14 0,2-5 1,8 27-417,5-28 160,4-32-30,11-11 0,3-47 20,9-19 0,0-20 293,-1-20 0,-19 33 0,-1-3-4,0-8 0,1-4 1,3-9-1,2-3-91,1-8 1,0-3-1,-1 2 1,0-1-4,2-2 0,-2-2 0,-10 29 1,-1-2-1,0 1-151,1-1 0,0-1 0,-1-1 0,0-8 0,-1-2 0,0-2-24,1-4 0,-1-2 1,-2 1-1,-3 0 1,-2 1-1,0-1-39,-1-3 0,-1 0 0,-3 1 0,-4 7 0,-4 1 0,-2 1-33,-1 4 0,-2 2 1,-3 3-1,-9-23 0,-6 6-49,-5 10 0,-6 9 0,3 21 0,-3 10 137,-6 13 1,-3 11 0,-47 22 114,45 12 0,1 9 0,-4 14 1,1 9 189,-5 17 1,1 7-1,18-21 1,0 3 0,-1 1-175,-5 6 1,0 2 0,-1 1 0,1 6 0,0 2 0,0 1 140,-3 5 1,0 0 0,1 2 0,0 3 0,1 1 0,1 2-42,11-19 1,1 1 0,1 1 0,2 1 0,0 1 0,2 0 0,1 2 0,1 1-1,2 1 1,2 1 0,1 1 0,0 2 0,-2 5 0,0 1 0,0 1 0,1 2-25,4-14 0,0 1 0,1 2 1,-1-1-1,1 1 0,-1 2 1,-1 1-1,1 0 0,0 0 1,0 0 10,2-2 0,1-1 0,0 0 0,1 0 1,0 0-1,-3 16 0,0-1 0,1 0 1,2-3-10,4-12 0,1-1 1,1-2-1,1-1 0,0 14 1,0-2-1,3-4-21,2-8 1,2-3 0,2-4 0,5 13 0,4-8-322,4-20 1,4-6 0,29 15 113,6-43 0,12-10-364,2-17 0,6-27 164,-6-27 0,-35 17 0,-5-5 82,1-13 0,-3-5 0,-3-12 0,-1-5 82,-6 20 0,0-2 0,0-1 0,0-6 0,1-2 0,-1-1 20,0-3 1,0 0 0,0-1 0,2-2-1,1-2 1,0 1 206,-1 2 1,0 0 0,1-1 0,2-6-1,2-1 1,1-1-72,-6 18 0,1 0 0,-1-1 0,1-2 0,2-6 0,0-2 0,0-1 0,0-1-50,0-5 0,-1-1 0,0-2 0,1 1 0,-4 14 0,0 0 0,0 0 0,0-1 0,-2 0 60,0-2 1,-1-1 0,0 1 0,-1-1 0,-1 1 0,0 1 0,0 1 0,0 0 0,-1 0 0,-1-1-126,1-18 0,0-2 0,-2 2 0,1 1 0,-2 6 0,0 1 0,-1 2 0,-1 1-18,-2 9 1,0 0-1,-1 2 1,0 3-1,0-13 1,0 4-1,0 5-251,-3-5 1,0 8 397,2 16 1,-4 10 0,-26 5 341,-12 50 1,-28 36-104,24-2 1,0 6 0,-11 9 0,-1 3-138,11-11 1,-1 1 0,1 4 0,-4 9 0,0 4 0,2 3 11,-2 5 1,1 3 0,2 2 0,0 8 0,2 3 0,1 1-46,11-21 0,1 0 0,1 2 1,1 1-1,-2 3 0,2 1 0,-1 1 1,0 1 33,-4 5 0,0 2 0,-1 1 0,2 2 1,6-12-1,0 0 0,1 2 0,0 1 1,1 1-12,-2 4 0,0 1 0,1 1 1,1 1-1,1 0 0,0 5 1,2 0-1,0 1 0,2 0 1,1 1-1,2 1 0,1 0 0,2 1 1,0-1-1,1 1 0,-1 0 1,2-1-1,0 1 0,1 0 1,1 0-124,1 1 1,2 1 0,0-1 0,1 0-1,1-2 1,0-5 0,0-1 0,1 0-1,0-2 1,1-1-79,1 14 1,0-1 0,1-2 0,0-3 0,0-10 0,0-1 0,1-3 0,-1-3-95,1 5 0,-1-4 1,2-3-1,3 19 0,4-7 296,1-21 0,2-5 1,12 31-1084,11-39 1297,-10-22 1,22-39-806,-6-27 0,3-38 246,-24 17 0,-4-6 0,5-9 0,-1-5 267,-2-11 0,0-4 0,-4 24 0,-1-2 0,1-2-31,1-7 0,-1-3 1,1 0-1,0-5 1,0-1-1,1 1 36,1-1 1,0 0 0,0 0 0,-1-4-1,-1 0 1,2 0 45,2 2 1,0 1-1,0-2 1,-1-6 0,-2-1-1,1-1-59,-3 20 1,1 0 0,0-1 0,-1-2 0,0-7-1,0-2 1,0 0 0,0-1-137,1-4 0,0-1 0,0-1 0,-2 0 0,0-2 0,-1-1 0,-2-1 0,0 1 0,-1 2 0,-1 0 0,0 0 0,-2 1 0,0 2 0,-2 1 0,0 0 0,0 0 0,-1 0 0,0 1 0,0 0 0,-1 2 0,-1 6 0,1 0 0,-2 2 0,1 2-41,-2-14 0,0 3 0,-1 4 0,0 12 0,-1 3 0,-3 6 94,-4 1 1,-5 8 0,-27-18 120,-18 41 0,-11 43 194,28 11 1,-1 8 0,-6 9 0,0 8-79,-7 12 0,1 8 0,16-13 0,0 3 0,1 3-68,-4 7 0,1 3 0,1 3 0,-1 5 0,1 2 0,0 3 23,8-14 1,0 3 0,0 0 0,0 1 0,0 5 0,1 0 0,0 2 0,0 0-2,-2 5 1,1 2 0,0 0 0,1 2-1,0 3 1,0 2 0,1 1 0,1 1-29,6-16 1,1 2 0,1 1 0,1 0-1,1-1 1,1 0 0,1 0 0,1 0 0,2 0-1,0 1-57,2 2 1,1 1-1,1 1 1,1-1 0,0 1-1,1 0 1,1 0-1,1 0 1,0 0 0,2 0 8,2 0 0,0-1 0,2 0 0,0 0 1,1 0-1,0-1 0,1 0 0,0-1 0,1 1 1,1-2-29,1 19 0,2 0 0,1-2 0,0-2 0,2-11 0,1-2 0,0-1 0,2-2-89,3 20 1,1-2 0,3-4 0,2-10-1,3-3 1,0-3-126,-2-10 0,2-3 1,1-1-1,13 19 0,3-6-49,-1-12 0,3-8 0,-5-15 0,1-9-246,37 1 0,-10-25 0,3-29 0,-14-28 246,-28 7 0,-4-6 0,0-9 0,-3-6 217,-1-13 1,-2-6 0,-4-10-1,-2-4 56,-4 23 1,-2-3 0,0-2 0,-2-3-1,0-3 1,1 0 45,1-7 0,1-1 0,-1 0 0,0 0 0,0-1 0,0-1 25,0-4 0,0 0 0,1-1 0,-1 23 1,1 0-1,0 0 0,-1-1-128,0-1 1,-1-1 0,1 0-1,-1-1 1,0-8 0,0 0 0,-1-2-1,1-1 90,0 11 1,0-1 0,0-1 0,-1 1 0,1-1 0,-2 1-1,1 0 1,-1 1 0,0-2 0,0 0-160,2-3 1,0-2 0,0 0-1,0 0 1,-1 1 0,0-1-1,-1 1 1,0 0 0,0 0-1,1 0-11,0 2 1,1 0 0,0 0 0,0 0-1,-1 1 1,0-17 0,-1 0 0,0 2-1,0 0-31,1 5 1,0 1-1,0 1 1,-1 4-1,-2-12 1,-2 5-1,0 3-3,-1 10 1,0 2-1,-2 5 1,-2-16-1,-4 8 309,0 24 0,-3 6 0,-26-20-168,-13 44 1,-16 30 240,-12 31 0,33-5 0,-1 7 7,-8 15 1,0 7 0,-3 8 0,0 6-83,17-16 1,0 3 0,3 2 0,2 7 0,4 2 0,0 3-39,-2 10 0,0 3 1,3 3-1,8-17 1,1 2-1,0 2 1,1 1-53,-2 7 1,0 2 0,1 1 0,0 2 0,4-13 0,1 1 0,-1 1 0,1 1 0,0 0-43,-1 6 0,0 2 1,0 0-1,1 1 1,1 0-1,3 0 1,0 0-1,2 0 1,1 1-1,0 1-14,0 4 1,2 1 0,0 1 0,1-1 0,1 1 0,1-2 0,2 0 0,1 0 0,0 0-1,2 0-116,0 2 1,0-1 0,2 1-1,0-1 1,2-1 0,1-4-1,0 0 1,2-1 0,1 0-1,0-1-11,0-4 1,1 1 0,1-2 0,1-1-1,0-2 1,2 6 0,1-2 0,2-2-1,0-1 61,6 15 0,2-3 1,0-4-1,-1-15 0,0-2 1,2-5-139,7 15 1,3-8 0,-3-17 0,3-8-112,29 12 1,-9-34-115,-4-20 1,-5-29-81,-3-33 0,1-33 323,-20 23 1,-1-6 0,0-6 0,-2-4 269,0-15 1,-2-5 0,-5 28 0,0-2 0,-1-1-91,0-6 1,-2-2 0,1-1 0,-1-5 0,0-2 0,1 0-78,2-5 1,0-1 0,1 1 0,-1 1 0,-1 0 0,1 0 24,-3 22 0,0 0 0,1-1 1,-1 0-1,2-2 0,-1 1 1,0 0-1,0-1-82,-2 1 0,0 0 0,0-1 0,-1 0 0,0-1 0,-1 0 0,0-1 0,-1 0 2,0-1 1,0-1-1,-1 1 1,0 2-1,-2-18 1,0 2-1,-1 1-207,1-1 0,0 1 0,-3 1 328,-2 12 0,-3 1 0,0 1 0,-1 3 0,-2 1 0,1 1 0,0 4 0,-1 2 0</inkml:trace>
  <inkml:trace contextRef="#ctx0" brushRef="#br0" timeOffset="2775">2527 2157 8427,'-51'42'88,"0"0"0,-3 8 0,-1 2 44,1-3 0,0 4 0,9-7 0,-1 4 1,1 3-297,-3 7 0,0 4 0,1 2 0,-2 10 0,1 3 0,0 2 23,12-17 1,-1 3-1,2 0 1,1-1-1,-9 22 1,2 0-1,2-1-23,4-3 0,2 1 0,0-3 0,-1-4 0,0-1 0,0-3-33,2-9 0,0-1 1,1-3-1,-10 21 0,0-3 103,2-12 1,4-5 584,-4 17 1,39-34-1,41-45 1,31-23-370,-28 2 1,1-5-1,7-9 1,0-5-256,2-11 1,0-6 0,10-11-1,1-5 209,-20 19 1,0-4-1,1 1 1,6-6-1,3-1 1,1 0-7,6-3 0,3-1 0,-2 0 0,-3-2 0,-2 0 1,1-1-57,1-1 0,2 0 0,-1-1 0,1-1 1,1-1-1,0 0 30,0 0 1,0 1-1,1-1 1,-14 16-1,1 0 1,0 0-1,1-2-113,2-3 1,0-1 0,1 0 0,-1 1-1,-2 4 1,0 1 0,0 1 0,0 0 20,2-1 0,1 1 0,0 0 0,-2 2 0,12-11 0,-1 3 0,0 3-18,-6 8 0,-1 3 0,-2 3 0,9-7 0,-4 9 288,22-3 0,-42 30-340,-19 38 0,-17 14 275,-11 27 1,-13 30-155,5-38 0,-4 3 0,-8 11 1,-3 4-8,-2 9 1,-3 3 0,6-24 0,-1 2 0,-2 0 127,-3 4 0,-1 0 0,-2 2 0,-2 3 0,-1 1 1,-2 0-38,-6 4 1,-2-1 0,2 1 0,2 0 0,1-1 0,0 1-100,-1 2 1,-1 0 0,1 0 0,3-2 0,2-1 0,-1-1 61,0-2 1,0 0 0,0-2-1,0-4 1,-1-1 0,0-1 68,0-4 1,1-2-1,1-3 1,-10 7 0,4-5 371,8-9 1,5-5-1,-3 10 1,24-36-112,28-23 0,11-16-592,22-24 1,17-24 156,-25 29 1,3-4-1,7-11 1,2-3-39,6-7 0,1-2 0,-1-9 0,-3-3-14,-17 24 1,-1-2 0,0-1 0,0-3 0,-1-2 0,0 0-9,1-1 0,0-2 0,1-1 1,2-8-1,-1-3 0,2-1 8,-6 15 0,0-2 0,1 0 0,-2-2 1,0-1-1,-2 0 0,0-2 0,1-1-16,2-6 0,1-2 0,-1 0 0,-1 0 0,-3 3 0,-1 0 0,-2-1 0,0 1-18,-2-1 1,-1-1-1,-1 1 1,0 2-1,5-18 1,-1 1-1,-3 3-187,-4 7 0,-2 3 0,-2 4 82,4-7 0,-8 8 0,-11 19 0,-11 14 312,-31 23 1,-13 24 112,-7 31 0,-14 24-134,32-13 1,-2 5 0,-14 11-1,-4 3-11,12-12 1,-1 3-1,-1 1 1,-3 3 0,-1 1-1,0 2 103,-5 6 0,1 3 0,1 0 0,2 1 0,3 1 0,0 2-125,0 7 0,1 2 0,0 1 0,12-18 0,1 0 0,-1 0 0,0 1 39,-3 3 0,1 0 1,-1 0-1,2 2 1,1 0-1,0 1 1,1 1-1,1 1-23,-2 5 1,1 1-1,0 1 1,2-3-1,3-6 1,1-1 0,0 0-1,1-1 112,-1 0 0,1 1 1,1-2-1,-1-2 1,-8 14-1,1-3 1,-1-3 55,3-7 1,0-2-1,2-2 1,-7 19 0,4-5 294,8-13 1,3-5 491,-9 27-664,17-31 172,30-37 1,30-48-476,22-28 0,-20 7 0,2-8-33,0-10 0,2-4 0,10-10 0,1-5 151,-18 23 1,1-1 0,-1-2 0,1-3-1,0-2 1,-1 0-256,-3 0 1,-2 0 0,0-1 0,2-4 0,0-1-1,0-1 43,0-1 0,1-1 1,1-2-1,-5 12 1,0-2-1,1-2 1,1 1-46,3-3 0,1-1 0,0-1 0,-1-1 0,1-6 0,0-2 0,0 0 0,-1-2 0,3-1 0,-1-1 0,1 0 0,-2 0 0,-3 2 0,0 0 0,-1 0 0,0 1 0,0-1 0,0 0 0,0 1 0,-1 3 0,-3 12 0,0 2 0,-1 1 0,0 4-205,4-7 0,-1 4 0,-2 5 0,8-10 0,-8 19 0,-19 33-164,-17 42 0,-31 26 164,-17 21 0,16-21 0,-3 4 340,-10 14 1,0 5-1,16-15 1,1 3-1,-1 1 14,-3 10 0,-1 1 0,1 2 0,-3 3 0,-1 2 0,0 0 137,-3 1 1,0 1 0,-1 1 0,2 1 0,-1 1 0,1 0-24,-2 1 0,1 0 1,0 2-1,11-19 1,0 1-1,0 1 1,0 0-19,-1 4 1,-1 0 0,1 2 0,-1 0 0,-4 6 0,1 2 0,-1 1 0,0 0-1,-1 5 1,1 0 0,-1 1 0,0-1 0,0-1 0,-1 0 0,1 0 0,0-1-9,1-4 0,1 0 0,0 0 0,1-2 0,3-6 0,0-1 0,1 0 0,2-1-102,-6 15 0,2 0 0,1-3 1,5-10-1,0-1 0,4-3 233,1 14 1,3-5 0,2-16 0,1-6 81,-1 11-345,9-23 1,13-32-245,18-26 1,12-39 199,-9 7 1,1-5 0,4-17-1,1-4 9,7-12 1,3-4-1,-10 16 1,2-3-1,2-1-39,4-5 1,2-1 0,0-2 0,1-5-1,1-1 1,0-1 23,-9 22 0,0 1 0,1-1 0,-1-1 0,1-2 0,0-2 0,0 0 1,-1-2-43,2-4 1,0-2 0,0-1 0,0-2-1,-3 11 1,1-1 0,0-1 0,0-1-1,0-1 11,0-6 1,1 0 0,-1-2-1,1 0 1,0 0 0,1-4-1,1 0 1,1 0 0,-1 0-1,1-1 0,1-1 1,0 0 0,0-1-1,0 1 1,-1 1 0,-3 4-1,-1 1 1,0 0 0,0 1-1,-1 1-98,-1 5 0,-1 0 1,0 2-1,-1 1 0,-1 2 33,2-9 0,-1 1 0,-2 4 0,-3 9 0,5-16 0,-6 16 151,-8 7 1,-28 56 326,-20 53 0,-14 18-242,22-24 1,-2 4 0,-11 14 0,-3 4 31,-8 15 1,-2 5 0,10-17 0,-1 3-1,-1 2 0,-7 7 1,-2 2 0,1 3-1,10-14 1,1 2 0,-1 2-1,1 0-51,0 1 1,0 1-1,1 0 1,-1 2 0,-1 5-1,0 2 1,0 1 0,1 0 32,1 1 1,2 0 0,0 1 0,-2 3 0,4-10 0,-1 1-1,-1 2 1,1 1 0,-1 1-84,5-8 1,0 2-1,0 0 1,0 1-1,0 0 1,1 2-1,0 3 1,-1 1-1,1 1 1,0 0-1,1 1 1,1 0 12,1 2 0,0 0 0,0 2 0,2-1 1,-1 0-1,0-1 0,1-2 0,0 0 1,0 0-1,1 0 0,0-2 0,1 0-111,-2 8 1,1 0-1,0-2 1,1 0-1,0-1 1,2-5-1,-1-1 1,1-1-1,1 0 1,1-2 137,-3 11 0,2-1 0,0-2 0,2-3 0,-4 11 0,1-3 0,4-8 239,4 8 0,3-9-155,0-15 1,6-10 363,15-10 1,9-25-504,9-27 0,11-50 128,-17 6 1,-1-7 0,9-20 0,1-7-9,-6 15 0,1-3 1,1-2-1,2-8 0,1-3 1,0-1-158,1-7 0,-1-1 0,0-2 0,-8 17 0,0-1 0,-1-1 0,0 0 34,-1 0 1,0-1 0,-1-1-1,0 0 1,0-6 0,-1-1-1,0-1 1,1 0-44,2-6 1,1 0 0,0-1 0,-1-1 0,-4 15 0,-1 0 0,1 0 0,0-2 0,0 0-33,2-6 1,1-2-1,0 0 1,0-1 0,1-1-1,-2 9 1,0 0 0,1-1-1,0-1 1,1 0-1,-1-1 8,2-3 0,0-1 0,1 0 0,0-1 0,0 1 0,-1-1 0,1-1 0,-1 0 0,1-1 0,-1 1 0,1 0 0,-1 0-8,1 1 1,0-1-1,1 0 1,-1 1 0,-1 2-1,-2 2 1,1-3 0,-2 2-1,-1 2 1,0 1-1,0 3-156,1-6 0,0 3 0,-1 3 0,-3 3-82,0-3 0,-3 5 0,-4 9 166,-3 8 0,-8 14 653,-18 14 1,-26 55-251,0 36 0,15-20 0,-1 4-209,-3 11 1,-1 4 0,-7 12-1,-3 5 121,10-14 0,-1 3 1,1 2-1,-2 6 1,1 3-1,0 3-93,5-13 1,0 2-1,-1 1 1,2 2 0,0 5-1,1 1 1,0 2 0,0 2 39,-2 9 0,-1 2 0,1 1 1,1 2-1,7-19 0,1 1 1,-1 0-1,1 1 0,1 2-40,-3 8 1,1 1 0,0 2 0,1 0-1,0 0 1,-1 3 0,1 0 0,0 1-1,0 0 1,1 2-143,3-11 0,0 1 0,0 0 0,1 1 0,0 0 0,1 0 0,1-3 0,0 0 0,1 0 0,0 0 0,1 0 0,0 0 85,0 0 0,1 0 1,0 1-1,0-2 1,1-1-1,1-3 1,-3 20-1,1-2 1,2-4-1,0-3-108,3-12 1,1-2-1,1-2 1,1-4-1,1 3 1,1-3 0,0-4 159,1 9 1,2-5 0,4-16 0,2-6 867,10 18-1013,-5-14 581,18-31 1,-13-36-165,13-42 1,-11 8 0,-3-8-132,1-16 0,0-7 0,4-14 1,0-6-116,-7 23 1,0-2-1,1-2 1,2-7-1,2-2 1,-1-1-139,1-4 0,-1-3 1,1 0-1,-2 22 1,0 0-1,0-1 1,-1 0-67,-1-6 0,0 0 0,-1-1 0,1 0 0,2-4 0,0-1 0,1 0 0,-1-2 13,0-6 1,-1 0 0,0-3 0,1-1-1,-1 13 1,0-2 0,0 0 0,1-2-1,-1-2 20,-2 10 1,1-3-1,-1-1 1,0 1 0,0-1-1,1 1 1,1-13 0,1-1-1,0 2 1,0-1-1,-1-1 0,-3 15 1,1 0-1,-1-1 1,0 1 0,0 1-1,0 1 1,1-9 0,-1 2-1,0 1 1,1 0-1,-1 2-33,2-15 0,1 1 0,-1 2 0,-2 3 0,-2 16 0,-2 2 0,0 3 0,-1 3-205,1-2 0,-1 5 0,-2 6 0,-1-4 0,-9 19 0,-20 35 377,-14 60 0,-6 36 29,24-35 1,-2 3 0,-9 17 0,-4 5 60,7-15 0,-1 2 0,0 2 1,-4 10-1,0 1 0,-1 3-58,-4 9 0,0 3 0,1 1 1,11-19-1,0 1 0,1 1 1,1 1 29,-1 6 0,0 1 0,1 1 0,1 1 0,1 1 0,2 1 0,0 1 0,1 1-2,0 4 0,1 1 0,1 2 0,2 2 1,3-13-1,2 2 0,1 1 0,0 0 1,1 2-32,0 4 1,1 0 0,0 2-1,2 0 1,-1 2 0,2-9-1,-1 1 1,2 0 0,-1 2-1,1 0 1,-1 1-12,1 6 1,0 2-1,0 1 1,0-1-1,1 0 1,0-2-1,1-5 1,0-2-1,1 0 1,-1 0 0,1 0-1,1-1-132,0 0 1,0 1-1,1 0 1,0-1 0,1-2-1,-1-2 1,1 4 0,0-2-1,0-1 1,1-2-1,0-3 63,2 10 0,0-3 0,0-3 1,2-2-1,1 11 0,1-4 0,3-5 144,8 15 0,4-10 0,-2-20 0,1-6-210,-1-14 0,1-5 0,13 16 1051,0-14-971,-9-22 0,13-56 103,-4-37 0,-18 7 0,-2-10-95,0-20 0,-1-8 0,-5 23 0,-1-3 0,0-3-47,0-11 0,0-2 0,0-2 0,-2 18 0,1-1 0,-1-1 0,1-1 41,1-2 1,0 0 0,0-1 0,-1-1 0,1-8 0,-1-1-1,0-1 1,0-2-105,1 16 1,-1-1-1,1-1 1,0-1 0,0-2-1,0 6 1,-1-2 0,0-2-1,0 0 1,1-1-1,0-1 14,1-4 0,1 0 1,0-2-1,0 0 0,0-1 1,1-1-1,-1 8 1,0-2-1,0-1 0,0 0 1,0-1-1,1 0 0,1 0 5,0-3 1,1-1 0,1 0 0,0 0-1,0-1 1,0 1 0,0 0 0,0 1 0,0 0-1,-1 0 1,1 0 0,0 0 0,0 1-1,1-1-5,-1 2 0,1 0 1,-1-1-1,1 1 0,0 1 1,0 1-1,-1 2 1,0-2-1,0 0 0,1 2 1,-2 2-1,1 2 0,-1 2-170,2-23 0,1 4 0,-2 4 0,-1 6-82,2-6 0,-2 7 0,-6 14 498,-15-14 1,-5 65-167,-13 45 0,2 30-55,-2 25 0,7-21 0,-1 5 107,-5 13 1,-2 5 0,4-14-1,-2 3 1,1 2 88,-2 9 0,0 2 0,0 3 1,-5 8-1,0 2 0,0 2-40,8-22 0,1 0 0,-1 1 0,0 2 0,-1 6 1,0 2-1,1 1 0,-1 1-17,-1 5 1,0 1-1,1 1 1,0 1 0,5-14-1,0 0 1,0 2-1,1-1 1,1 2-6,-1 2 0,1 1 0,0 1 0,1 0 0,0 1 0,1 0 0,-1 2 0,1-1 1,1 0-1,0 1-117,2-1 0,0 1 1,1 0-1,1-1 0,-1-1 1,1-4-1,1-1 1,-1 0-1,1-1 0,0-1 73,-2 15 0,0 0 1,0-2-1,0-3 1,2-10-1,0-1 1,1-3-1,0-3-98,-1 5 0,1-3 1,1-4-1,-3 18 1,1-8 189,6-28 1,2-4 0,-1 32 851,-3-27-737,3-22 1,6-27-350,3-33 0,8-37 108,-1 14 0,1-7 0,2-21 0,0-7 34,-3 18 0,1-2 0,0-3 0,1-8 0,1-2 0,0-1-180,0-6 1,-1 0-1,2-2 1,-4 19-1,2 0 1,-1-2-1,0-1 73,0-5 1,-1-2 0,1 0-1,0-2 1,0-6 0,2-1-1,-1-1 1,1 0-43,0-3 1,0 0 0,1-1 0,2-1-1,-4 15 1,2-2 0,0 1 0,1-1-1,1 1 11,1-1 1,0 1 0,2-1-1,1 1 1,0 1 0,1 2-1,0 0 1,2 0 0,0 2-1,1 0-42,7-15 1,2-1-1,0 4 1,1 5-1,4-9 1,1 7-1,-1 8-187,6-4 0,1 19 0,18 17-656,-26 109 984,-3 32 0,-17-33 0,0 2 0,1 5 0,-1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25.680"/>
    </inkml:context>
    <inkml:brush xml:id="br0">
      <inkml:brushProperty name="width" value="0.6" units="cm"/>
      <inkml:brushProperty name="height" value="0.6" units="cm"/>
      <inkml:brushProperty name="color" value="#E71224"/>
    </inkml:brush>
  </inkml:definitions>
  <inkml:trace contextRef="#ctx0" brushRef="#br0">143 10788 8063,'-40'41'983,"-1"-19"0,9-4 0,12-18 0,11 0 0,45-9 0,-18 7 0,48-16 0,-32 7-277,15-10 96,-8 1-68,0-1-268,9 1-31,-7 0 34,16-10-46,-16 8 118,15-8-362,-6 10-76,10-1 1,-10 3-81,-5 5 0,-11 1-77,-2 6 328,-9 3-145,14-15 107,1 7-113,-6-18 116,14 6-177,-16-16 68,-1 8-160,-1-1-33,-10-6 188,10 6-18,-8 0 0,17-6 25,-8 6-21,10 0 59,0-6-14,9 15 41,-7-15-48,15 15 0,-15-11-69,5 14 0,-12-5 82,-2 11-3,-9-4-170,23-2 0,-14-7 174,13 0-182,-13-1-94,-5-1 122,1 6 5,2-15 22,-1 15 10,8-6-14,-17-1 42,8 8-20,-1-8 30,3 10-33,9 0-3,-1-1-88,1 1 0,0-5 80,0 5-169,-10-5 138,17 13 1,-14-8-141,13 0 0,-11 6 13,-2 0-207,-9 10 210,23-23 1,-14 15-43,13-8 67,-13 0 1,5 8-72,-5-8 422,-5 9-123,10-16 315,-8 4-282,10-27 0,-3 7 219,-4-4-139,-4 13-112,-1-5 80,3 8-30,9-10-192,-10 9 137,8-6-77,-7 15 0,2-6 75,-1 8-107,-17 1 204,21-1-95,-15 1-67,19-9-5,-9 6-199,6-6 230,-15 8-3,15-8-27,-15 15 4,6-13 46,-8 16-1,-1-19 60,0 8-63,1-8-15,-1 10 10,0 0-82,-8-10 65,15 7-203,-14-15 182,17 6-22,-10-8-29,1-1 24,-1 0-75,9 0 64,-6 1 168,6-1-120,1 0 9,-7 0-57,6 1-11,-9-1 85,1 0-36,-1-9 269,0 7-298,1-15 0,-3 15 260,-4-5-185,4 14 125,-16-13-237,16 13 0,-16-25 0,7 7 0,-9 0 0,9-7 0,-6 16 0,6-7 0,-9 9-152,0 0 109,0 1-9,0 8 59,0-6-36,0 15 41,0-16-35,-9 8 6,6-10 6,-6-9 16,0 7 1,7-7 136,-5 10-66,-4 8 0,9-6-73,-5 4-3,-4 4 0,8-17 0,-13 13 0,10-14 0,-1 14 0,7-13 0,0 13 0,0-14 0,0 12 0,0 2 0,0 9 0,0-13 0,0 6 0,0-9 0,0 19 0,-9-15 0,7 15 0,-17-19 0,10 0 0,-4 1 0,-5 8 0,9-7 0,-5 5 0,-2 3 0,9-3 0,-2 7 0,3-7 0,3 0 0,-15-16 0,14 7 0,-10-5 0,10 14 0,-12-4 0,9 4 0,-9 5 0,14-10 0,-16-2 0,15-2 0,-15-6 0,16 8 0,-7 0 0,9 0 0,0 10 0,0-8 0,0 8 0,0-10 0,0 0 0,9 9 0,-4-13 0,8 4 0,-8 5 0,11-2 0,-10 4 0,10 4 0,-5-17 0,10 13 0,-1-16 0,1 9 0,-1 10 0,0-8 0,10 7 0,1-8 0,10-10 0,0 7 0,-3-7 0,-4 9 0,-13 10 0,6-8 0,-9 8 0,9-10 0,0 9 0,-15-6 0,17 6 0,-6-9 0,6 0 0,-9 1 0,10-1 0,-7 0 0,6 10 0,0-8 0,3 7 0,0-8 0,6 8 0,-15 3 0,15 8 0,-15 1 0,15-1 0,-15 1 0,7 0 0,-1 8 0,3-6 0,-1 7 0,8-18 0,-17 6 0,8-6 0,-1 8 0,-6-8 0,15 6 0,-15-6 0,6 8 0,-8-8 0,8-3 0,-6 0 0,6-6 0,-8 6 0,-1-8 0,0-1 0,1 0 0,-1 0 0,0 10 0,1-8 0,-10 8 0,7-10 0,-6 0 0,8 0 0,0 1 0,1-10 0,-1 7 0,0-7 0,1 9 0,-1 1 0,1-1 0,-1 0 0,-9 9 0,7-6 0,-6 6 0,-1-9 0,7 1 0,-7-10 0,1 7 0,4-7 0,-10 9 0,1 10 0,2-8 0,3-2 0,-1-2 0,7-6 0,-16-1 0,14 7 0,-9-5 0,0 14 0,-7-4 0,0 4 0,0 2 0,0-2 0,0 7 0,0-7 0,0 9 0,0-13 0,0 4 0,0 4 0,0-8 0,0 6 0,0-8 0,0-1 0,-9 0 0,-3 0 0,-8 1 0,0-10 0,-1 7 0,-8-16 0,6 16 0,-4-5 0,7 12 0,6 2 0,-4 7 0,4-7 0,3 7 0,-3-7 0,3 7 0,-3-7 0,5 9 0,0-13 0,-4 4 0,4 4 0,0-8 0,0 15 0,6-15 0,-6 15 0,0-6 0,7 17 0,-7-6-984,9 16 0,-9 20 0,7-11 0,-7 20 0,9-18 0,0-7 0,0 16 0,0-6 0,0 8 0,-9-9 0,6 7 1369,-6-6 5,9-1 455,0 7-350,0-6 137,0-1-51,0 7-177,0-7 59,0 19-35,0-8 146,0 17-170,0-8 218,0 10-133,0 9-282,9 2 1,0 7 136,5-5-174,-5-4 1,-2-2 19,0-1 1,2 1-147,-3-8 1,-3-6 54,3 0 69,6 0 0,-3 14-44,4-1 126,-4 1-57,0 2 1,1-1-41,3 6 1,-4-12 13,-9-9 1,7-7 31,0 7 0,0 0-46,-7 6 0,0-6-153,0 0 0,0 0 0,0 7 0,0-7 0,0 0 0,0-7 0,0 7 0,0 0 0,0 16 0,0 2 0,0 9 0,0 0 0,0-9 0,0-4 0,-7-12 0,0-2 0,0-7 0,7 7 0,0-9 0,-9 22 0,7-4 0,-16 9 0,9-2 0,-5-9 0,5-9 0,0 6 0,0-6 0,-5 9 0,-4-10 0,7 8 0,0-8 0,-7 10 0,6 0 0,-8 0 0,9-10 0,-8 8 0,8-17 0,0 17 0,-7-7 0,6 8 0,-8 1 0,0 0 0,-1-10 0,1 8 0,-10-7 0,8-1 0,-8 8 0,10-17 0,-9 8 0,6-10 0,-6 10 0,-1-8 0,8 8 0,-8-10 0,1 9 0,6-6 0,-15 7 0,15-10 0,-16 0 0,8 10 0,-19-8 0,7 17 0,-7-8 0,9 10 0,1 0 0,-1 0 0,-9 9 0,16-7 0,-13 6 0,15 1 0,-9-7 0,10-2 0,-8-3 0,7-6 0,-8 9 0,-1-1 0,0 1 0,7 4 0,0-4 0,9 4 0,-2-11 0,5 5 0,-6 8 0,1 1 0,0 9 0,2-8 0,5 6 0,-3-6 0,16-8 0,-6 0 0,6 0 0,-7-7 0,8 0 0,-1-10 0,-2 24 0,7-14 0,-5 13 0,5-13 0,2 14 0,0-5 0,0 18 0,0-2 0,0-5 0,0-11 0,0-9 0,0 0-492,0 7 0,0 0 0,0-1 0,0 1 0,0 0 0,2 0-492,5-1 0,-5 1 0,16 0 492,2 0 0,12-12-492,9-9 787,-10-8 0,8-94 1,-23 31-1,0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32.715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2954 1 14557,'9'40'769,"0"-6"-473,5 0 0,6 0 69,0 7 0,1 7-87,6-1 0,2 10 0,-2-3 0,7 5-70,-6 2 1,8-7 42,-2 1 0,-3-8-115,3 7 1,-7-6 61,7 6 1,-9-8-84,2 1 1,-2-2 98,3 3 1,-8-3-42,0 10 1,1-10 44,-8 2 0,-1 5 1,1 3 1,-6-6-36,7-1 0,-10-5 22,3-2 0,-3-1-50,3 1 1,-5 0 44,5 0 0,-2-1-182,2 1 1,-5 0 104,5 0 1,-3-1-157,3 1 1,-5 2-39,5 5 0,-3-3 112,3 9 0,-4-6-32,3 6 1,-1-6 51,2 6 1,-5-9 70,5 3 1,-5-5-73,-2-3 0,2 1 157,5 0 1,-5-5-127,5 5 1,-5-12 138,-2 12 1,0-5-100,0 5 1,7 0-14,0 0 0,0-8-35,-7 1 1,0 0 11,0 7 0,0 0-169,0 0 1,0-7 103,0-1 0,0-5-168,0 6 216,0-10-3,-9 15-8,6-7 8,-15 17-49,16-6 80,-16 7-143,16-9 111,-16 9 12,6-7-32,1 7-14,-7-1-10,6-6-20,-8 16 1,2-16-17,4 5 34,5-14 1,-4 4 57,-1-4-48,-8-4 64,10 8-58,-17-6-25,6-1 50,-15 8 0,-3-7-57,-2-1 0,-7 3 12,9-13-3,10 3 16,-17-3-38,14 10 0,-16 8-4,10-5 0,8-2-12,5-5 9,4-5-14,-6 26-65,-3-5 87,0 18 1,-4-2-117,9-5 100,0-13-42,7 6 0,-8-6 40,1 14 1,7-12-108,6-10 1,3-5 1,-3 6 55,-4 0 0,7 13-81,-9 1 0,8-1 87,5-6 1,-2 0-44,3-1 1,-1 1 34,7 0 0,0 2-95,0 4 125,0-4 1,0 14-3,0-10 1,0 1 45,0-7 1,0-7 38,0 0 29,0 0 1,0 13-130,0 1 109,0-1 1,0 1-63,0-1 1,0 1-164,0-8 164,0 1 1,0 7-101,0-1 1,7 1-71,-1-7 76,10-1 0,-7 8 40,5-1 1,4-6-8,-4-7 1,-3 0 62,2 7 1,1-7-57,6 0 0,-6-7 66,0 7 0,-1 0-42,8 6 1,-3-6 24,-5 0 1,5-7-7,-4 7 13,-5 0 0,14 14 11,-10-1 1,10 1 0,-10-7 1,-1-1 26,1 1 0,-6-7-45,7 0 1,-3 0 151,3 7-140,4 0 0,-9 6 131,4 1 1,3-1-76,-9-6-22,9 0 0,-14 6-49,5 1 1,2-8 44,-2-6 0,-1 0-50,-6 7 1,0 0 42,0 0 1,0-1 38,0 1 0,0 0-48,0-1 0,0-6 23,0 0-4,0 0 5,-9 16-40,7-7 51,-16 7-105,7-9 84,-10-1-52,1 10 0,0-7 28,-1 5 0,8-12-17,-1-2 1,3-7 9,-3 7 0,-4-7-2,5 7 85,-6 0 1,-1 14-69,0-1 277,-1-8-234,-8-1 49,-3 3-22,0-7-304,-6 4 206,6-8-187,-8-8 166,-1 8-4,-9-10 13,7 0-46,-16 1 103,7-1 1,0 1-61,5-1 290,13-9-151,-14 7-71,14 3-24,-7 1 35,3 8-258,15-10 149,3 0-287,2-8 169,7 6-195,-1-16 366,-6 7-121,7 0 127,-19-6-117,8 15 345,-17-7-165,17 9 126,-17 1-155,7-1-93,-8 10-16,-1-8-219,0 17 141,0-17 89,10 8 7,-8-10-55,17-9 117,-17 7-83,17-15 191,-8 6-64,1 0 56,-3-7-148,0 7 88,-6 0-105,6 3 72,-9 8-7,1 0-19,-1 1-19,9-10-56,3 7-8,9-7 98,-1 1-42,1 6 101,-1-16-96,1 7 52,0-9-16,-1 0 15,1 0-9,0 0 8,-10 0-42,7 0 25,-15 0-79,6 0 66,-8 0-91,-1 0 71,0 0-13,0 0-47,1 9-6,8-7 100,3 7-50,-1-9 38,7 10-6,-6-8-204,9 7 244,-10 0-10,8-7-152,-8 7-39,10 0-147,-1-6 108,-8 15-357,6-7 219,-6 9-195,9 10-40,-10-8-202,8 17 213,-17-7 23,16 8-423,-6 1 0,9-18 0,8 4 0,3-25 492,27-29 0,-4 0-492,13-28 820,5 1 0,-4 8 0,3-5 0,6-8 0,0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39.210"/>
    </inkml:context>
    <inkml:brush xml:id="br0">
      <inkml:brushProperty name="width" value="0.6" units="cm"/>
      <inkml:brushProperty name="height" value="0.6" units="cm"/>
      <inkml:brushProperty name="color" value="#004F8B"/>
    </inkml:brush>
  </inkml:definitions>
  <inkml:trace contextRef="#ctx0" brushRef="#br0">1039 7743 8175,'-34'51'0,"0"0"0,1 0 0,1 0 7,1 0 1,3 0 0,1-1 0,2 2 153,3-2 1,3 1 0,-1 0-1,1 0 42,2 0 0,0 0 0,2 1 1,1 0 36,3 2 0,2 1 0,-1 1 0,2 1-88,1 4 0,0 0 0,-1-2 0,0 0 93,4-4 1,1-1 0,0-1 0,0 0 245,3 35 1,0 0-1,0-6 1,6 4-1,1-5 1,9 3-1,-2-16 1,4 0 491,2-7 0,9-9-290,3-2-279,9-18-604,0-12 588,-1-29 0,-1-20-496,-5-19 0,-7-9-38,-13 3 0,1-14 149,-8-7 1,0-6-53,-7-7 1,0 4 28,0-4 0,0 11 25,0 2 0,-7 16 116,0-2 242,1 5-144,-3 4-32,-12 11 1,-11 32-169,-8 22 1,6 14-73,0 14 0,7 9 51,-7 4 1,0 5-156,-7 2 0,3 3 86,4 4 1,-5 4 78,5 9 1,-2 1-63,2-1 1,-2-1 1,9-6 0,0 3 13,6-9 0,8 0-41,-1-7 0,9-9-103,-1-4 1,3-5 16,3-3 0,0-6 69,0 0-318,9-18 244,-6 20-233,15-13 474,-16 9-276,16-12 88,-16-2 186,8-6-166,-10 17 167,-19 3 1,6 8-9,-14 1 1,2-7-119,-2 0 171,4-9-149,-16 22 104,8-4 0,-5 10 62,8-6 26,1-13-84,16 4 15,-9-6 272,8 9-263,3 0-6,9-1-39,0 1 0,7 0 309,0 0-198,9-10 21,-5 8 44,9-8-4,10 10-125,-8 0 88,17-9-72,-17-3 55,17-18 48,-7-2-89,17-9 25,-6 0-40,16 0 36,-7 0-241,9 0 139,1-9-183,-1 7 129,-9-16-21,-2 16 172,-10-16 30,1 6-106,0 1 31,-1-7-11,1 7 11,0-1-211,0-6 211,-1 7-157,10-1 102,-7-6 6,7 7-4,-9-9 11,0-1-2,-1 10-7,1-7 149,-9 7-111,6-10-96,-6-8 28,9 6-3,-1-6 18,-8-1-8,6 8 44,-15-8-40,16 10-45,-8-10 53,1 8 44,6-8-48,-6 10 6,9 0-14,0-1-5,-1 1-17,1 0 0,0 1 29,0 6 27,-10-5-26,8 6-100,-8-8 55,10-9 0,0 6-7,9-6-6,-7 8-21,6-8 36,-8 6-162,-9-6 139,-3 8-149,1-8 161,-8 6-7,8-6 29,-10 9 5,1-10 8,-1 7-42,9-6-68,-6 9 76,6-10 30,1-1-3,1-10 1,1 0 13,-5 0-30,-4 10 2,6-8 1,1 8 33,4-10-29,-5 18 23,-8-13-13,-1 22 154,9-24-120,-6 15 9,-3-6 20,-2-1 17,-6 8-77,8-17 34,1 8-66,-10-10 54,7 0-28,-16 0 8,16-8-16,-6 6 1,-1-7 95,-4 9-45,-5 9 1,0-6 71,5 4 0,-5 2-96,5-2 1,-5 7 84,-2-7 1,0 0-61,0-6 0,0 6 3,0 0 0,0 0 17,0-7 0,0 0-2,0 0 0,0 1-34,0-1 0,0 0 21,0 0 0,-2-2-42,-5-4 1,5-3 30,-5-4 1,-2-3-68,2 10 0,-6-10 63,6 3 1,-7 2-85,8-3 1,-10 8 50,2-7 0,3 6-5,-3-6 0,1 6-61,-8-6 0,1 0 64,0-8 1,-1-1-49,1-5 0,-7 5-65,0-5 0,-1 5 81,8 1 1,0-5 16,-1-1 1,8 0-18,-1 7 1,7 6 13,-6 1 1,6 0 0,-7-7 1,8 9 137,-8 4-60,10 5 1,-15-5 209,6 1-135,4 8 191,-9 10-6,-3 0-108,-1 15-220,-8-4-164,1 27 1,6 11-53,-4 14 1,11 7 148,3 7 1,8 13-434,-2 13 0,-2 10 154,2 11 0,1 2 92,5-40 0,2 2 0,-1 3 0,2 0 0,1 5 0,1 2 0,-2 9 0,0 3 0,4 3 0,2 1 0,1 5 0,2 1 0,2 4 0,1 1 0,3-2 0,0-1 0,-3 0 0,-1-2 0,4-8 0,0-3-5,-3-17 1,0-4 283,-2-7 1,3-4 280,23 13-71,-13-30 740,23-22-956,-26-29 0,1-18 337,-9-10 0,-10-18 3,3-2 1,-14-18-41,-7-9 1,6 46 0,-2-1-83,0-1 1,0 0 0,0-3 0,0-1-147,-1 2 1,1-2-1,0-8 1,0-1-77,0 0 1,-1-1 0,-2-5 0,-1 0-244,1-5 0,-1 0 1,-4-3-1,-2-2 43,-1-7 0,1-3 0,0-4 1,-1-2 122,6 29 0,-1-2 1,0 1-1,-1 2 1,1 0-1,-1 2-192,-6-26 0,-2 3 0,-1 10 0,-2 2 11,5 9 0,-1 3 0,0 15 0,0 6-176,-17-13 407,10 24 1,-12 58 246,9 14 1,-3 22-293,10 12 1,19-27-1,0 3-197,-2 6 0,0 2 0,3 6 0,0 3 237,1 9 1,-1 2-1,-1 2 1,0 1 21,4 6 1,1 1 0,0-2 0,2 0-201,3-2 1,2 0 0,2 4 0,2 1 156,5 8 1,1 1 0,1-1 0,2 1-121,-4-30 0,0 2 1,2-1-1,0 1 0,1 0 1,0 0 150,0-1 1,-1 0-1,2 0 1,1 0 0,0 0-1,0-1-16,-2-2 1,0-1 0,0-3 0,6 17 0,1-6 9,-7-10 1,2-5 13,20 22 142,-15-31 0,13-34-254,-9-23 1,-6-7 579,-8-20 1,-1-9-141,1-11 0,-4-7-169,-9-7 1,0-7 322,0-13 1,0 0-165,1 37 1,-2 0 0,-6-46-503,5 43 1,-2-1 0,-4 0 0,0-1 174,1 2 1,0-1 0,1-1 0,1-1-48,-1-1 0,-2 1 0,-1 4 0,-2 0 50,-2-5 1,-1 0 0,-4 5-1,0 2-147,1 3 1,0 1 0,-6 1 0,-2 1-252,-29-36 1,-3 20 269,3 13 0,-5 23 250,5 19 1,2 15 7,-3 11 0,12 18-168,3 17 0,10 15 23,17 11 1,-3 10-125,12-41 0,1 2 0,-1 0 0,1 0 153,2 2 1,2 1 0,3-2 0,1 0-102,1 4 1,2 1 0,1 5 0,2 1 13,2 7 1,1 1 0,4-1 0,3 0-128,2 4 1,1 0-1,3-4 1,1 0 186,-4-3 1,-1 0-1,2-2 1,0-1-17,-1-3 0,-1-1 0,-5-10 0,1-3 484,21 34-420,-12-28-90,1-34 0,-9-29 26,1-18 1,-10-9 516,-4-5 1,-5-18-196,-2-9 1,-2-11 93,-5-9 1,-4 2 100,-10-9 1,1 0-398,10 44 0,0 0 0,-4 0 0,0 0-340,1 0 0,-1 0 0,-3-4 0,-2-1 241,3-1 0,-2-1 0,-5-2 0,-4 0-153,-2-2 0,-3 2 0,-1 3 1,-4 3 70,-3 2 0,-1 2 0,1 4 0,0 1-95,3 6 1,0 4-1,-33-17-47,8 18 0,10 22 244,5 19 1,4 25 43,2 29 1,-4 25-100,24-36 1,1 2 0,-2 6-1,1 2-206,6 0 0,3 2 0,-2 7 0,1 2 112,2 6 1,1 2 0,1 5 0,0 0 124,2 1 1,1 0 0,0-4 0,3 0-10,2-2 1,2-1 0,-1-4 0,2 1 67,1 3 1,1 0-1,1-5 1,3-1-10,5 0 0,1-1 0,-2-8 1,1-2 88,3-5 0,2-3 0,16 30 396,7-15 436,0-13-1258,9-33 1,-3-15 211,1-27 0,-10-14 324,-18-21 1,-1-8-144,-6-18 1,-4-17 147,-8 48 1,-2-2 0,1-8 0,0-2-87,0 2 0,0-2 1,-1-5-1,0-2-212,-2 1 1,-1 0 0,2 2 0,0-1 217,-5-1 0,0 0 0,0 0 0,-2 0-41,-4-3 1,-1 0-1,2 3 1,-1 0-111,-3 0 0,-2 0 0,1 5 0,-2 2 82,-4-1 1,-2 1 0,0 2 0,-2 1-324,-2 5 0,-3 4 0,-2 3 0,-2 4 129,0 6 1,-3 4-1,-38-23-242,3 8 1,-1 15 285,14 12 1,4 22 62,17 25 1,8 14-222,5 20 0,-3 18 147,3 10 0,14-37 0,1 2-136,5 3 1,1 1-1,-3 6 1,2 1 70,3 3 1,1 0-1,-4 5 1,1 1 30,1 1 1,3 0-1,-1 0 1,3 1 38,6-1 0,2 0 1,-1 6-1,2 3 9,6 7 1,4 1 0,-6-27 0,1 1 0,2 0 98,1 2 1,1 0 0,1 0 0,11 28 0,1-2 84,2-7 1,2-4 0,-1-10 0,2-4-47,0-5 1,3-6 0,-1-13 0,1-8 263,29 4 1,-2-30-676,-12-31 1,-4-19 151,-10-15 0,-1-23 376,-5-11 0,-21 36 0,-4-3-267,-1-2 1,-2-1 0,-3-6 0,-1-1 307,1-3 1,0 0 0,-1-2 0,-1 0-1,-1-2 1,0 1 0,-4 3 0,-1 0-1,-2 0 1,0 1 0,-2-1 0,0 0-224,-1-3 0,-1-1 0,1-2 0,-2-1 56,-1 0 1,-1 0 0,-1-1-1,-2 1-161,-2 0 1,-3 0-1,-2 3 1,-2 0 116,0-3 1,-2 0-1,-4 3 1,-4 2-281,-1 1 0,0 2 0,1 1 0,-1 3 0,0 4 0,-1 2 0,6 6 0,-1 3 179,-1 5 1,0 4 0,-14-13-218,8 25 0,10 25 349,-4 22 0,7 21-358,-7 20 1,9 18 185,-2 16 1,13-37-1,1 2-9,2 4 1,2 1 0,-4 4 0,3 0 58,5 2 0,3 1 0,-1-1 0,2 0 55,2 0 0,4 1 1,4 2-1,3 1-10,4 0 0,2 0 0,1 5 0,2 3-136,3 1 1,0 1 0,1-1-1,2 0-98,3 8 0,1-1 0,3-6 0,0-2 129,-1-1 1,2-1-1,2-9 1,1-2 174,-5-6 0,2-6 1,-2-16-1,1-7 25,28 13 1,-10-30-244,-5-18 1,-4-18 446,-2-16 1,-9-14-104,-5-6 0,-7-16-56,-6-12 0,-5-13 117,-9 38 1,0-1 0,0 0 0,0-2-1,0-7 1,0-2 0,-4-2 0,-1-2-1,-2-5 1,0-1 0,-2-7 0,0-2-165,-1-6 0,0-2 1,-4-2-1,0-1-245,6 28 0,-1-2 0,-1 0 0,-2-5 0,-1 0 0,0-2 0,-1-2 0,1-2 0,-1-1 0,0-4 0,0-2 0,-1 0 73,-2-4 1,-2-1-1,1 1 1,2 4-1,0 0 1,0 0-14,-2 0 1,0 0-1,0 1 1,2 3-1,2 1 1,-1 1 41,-1 3 1,0 0-1,0 1 1,2 5-1,-1 1 1,1 0-136,1 1 0,-1 1 1,0 3-1,-5-13 0,0 5-295,3 10 0,-2 7 0,-21-13 0,8 37 730,-10 37 1,7 23-214,0 24 0,0 17 30,-7 24 0,21-35 0,0 3-28,-2 10 0,3 4 0,3 2 0,3 3 33,1 12 0,3 2 0,2 0 1,3 1 106,3 4 1,2 2-1,-1-28 1,1 0-1,0 2-120,1 4 0,0 1 0,1 0 0,0-3 0,2 0 0,1-1-211,1 2 0,3-1 0,0 0 0,0 1 0,1-1 0,2 1 142,2-1 0,1 1 0,0-1 0,-1-1 1,0-1-1,0-1 21,3 0 0,0 0 0,1-3 1,6 22-1,2-4-97,-1-10 0,2-5 0,0-15 0,1-6-176,18 13 1,8-27 516,-8-28 1,10-24-518,-3-16 1,3-27 199,-30 19 0,0-4 0,2-4 0,-2-4 260,-1-9 0,-4-3 1,-1-1-1,-4-2 16,-1-5 1,-4-1 0,-4-6 0,-1-1 6,1-6 1,-2-1-1,-3-6 1,-1-2-62,0 30 1,0-1 0,0-1 0,0-1-1,-2-1 1,1-1-247,-1-2 1,0 0 0,0-2 0,-3-1 0,0-1 0,0 0 166,-1 0 0,-1-1 0,0-1 1,-1-7-1,-1-1 0,0 0 6,-2 0 1,0 0-1,-1-1 1,2-3-1,0 0 1,0 0-126,-3 3 1,-1 2 0,1-2 0,-1-1 0,0 0 0,-1-1 2,-2-2 1,-1 0 0,0 0-1,1-1 1,1-1 0,0 1-25,-2 5 0,0 1 0,0 1 0,2 4 0,0 1 0,-1 2-22,2 10 1,-1 3 0,1 0-1,-8-26 1,1 3-100,0 7 1,-1 3 0,2 13-1,0 5 185,1 12 1,2 5-125,-5-9 0,-4 56 622,5 32 1,-7 27-165,0 27 1,15-29 0,1 5-293,-3 12 0,1 4 1,1 10-1,1 3-53,4-24 1,0 1 0,1 2-1,-1 5 1,1 3 0,1 0 109,0 5 1,0 2 0,1-1 0,1 2 0,-1-1-1,2 1-128,1-2 0,2-1 0,-1 2 0,1 2 0,0 0 1,2 2 64,0 5 0,2 1 0,0 2 1,0-19-1,1 1 0,0 0 0,2 1-70,2 1 1,2 0 0,1 0 0,0 0 0,-1 2 0,1 0-1,0 0 1,1-2 5,0-5 0,1-1 0,1-1 0,0-2 1,6 20-1,0-3 0,2-2-2,-3-9 1,2-3 0,1-3 0,0-9-1,2-2 1,1-5-25,9 7 1,2-8 0,-4-16 0,2-10-324,32-10 0,-4-28 81,-3-20 0,-2-7 137,-5-21 0,-6-10 166,-14-17 0,-22 34 0,-2-3 245,-2-6 1,-2-2 0,-3-8 0,-2-2-1,3-1 1,-1-2 0,-1-10 0,-2-1-1,1-2 1,-2 0 0,-2-5 0,0-1-50,0-4 1,-1 0-1,-1 28 1,0-1 0,1-1-34,2-3 1,0 0 0,-1-1 0,-3-2 0,-2-1 0,0 0-292,1-2 1,1-1 0,-2-1-1,-2-2 1,-2-1 0,0-1 106,1-6 1,0 0-1,-1-2 1,0-2-1,-1-2 1,0 1-144,0 0 0,-1 0 0,0 0 0,-1 0 0,-1 1 0,0 2 0,0 9 0,0 2 0,0 1 0,1 0 0,-1 0 0,2 2-6,2 4 0,1 2 0,0 1 1,-4-27-1,1 3-39,3 15 1,1 4-1,4 14 1,1 7-220,-2-7 1251,5 28-738,2 25 190,0 66 1,-7 15-168,3-13 1,1 5 0,-1 10 0,1 3-31,3 10 1,0 3 0,-1-21-1,-2 3 1,1 0-37,-1 1 0,1 2 0,0 1 0,0 5 0,0 3 0,1 0-10,3 3 0,0 1 0,1 1 0,-1 9 0,0 1 0,1 1-49,1-23 1,1 1-1,0 0 1,1 1-1,0 3 1,0 1 0,1 0-1,1 0-106,3 0 0,0 0 0,2 0 0,0 0 0,1 0 0,0 0 0,1-1 0,1 1 0,0 0 0,1 1 0,0 0 0,1-2 0,-1-5 0,2-1 0,-1-1 0,0-2-2,3 12 0,-1-3 1,0-5-1,8 16 0,1-12-101,12 8 117,-1-42 0,1-49 391,0-19 0,-10-13-215,-3-20 1,-3-25 84,-11 23 0,-1-3 0,-5-5 0,0-1 93,2-15 1,0-3 0,-5-6 0,-1-1-103,0 23 1,1-1 0,0-1 0,-2-3 0,1-1 0,0-1-10,0-7 0,1-1 0,-1 0 0,2-1 0,1 0 0,-1-2-92,-2-7 0,1-1 0,-1-1 0,1 1 0,1-1 0,-1-1-183,0-4 1,-1-1-1,1 0 1,-3 23-1,1 0 1,-1-1-1,0 0 18,-2-5 0,0-1 0,0 1 0,0 0 0,-1 4 0,1 1 0,-1 1 0,0-1-18,0-1 1,0 1-1,-1 0 1,0 0-1,-2-18 1,1 0-1,-2 1-23,-1-1 0,-2 1 0,2 1 0,1 6 0,2 1 0,0 1-20,0 1 1,1 0 0,0 4 0,0-16 0,1 6 168,1 17 1,0 6-177,0-25 682,0 52 1,-9 48-267,-4 27 0,-8 29-12,-6 12 1,15-23 0,-1 5 31,-4 9 1,0 4 0,5 11 0,2 5-75,-1 7 0,1 4 0,4-26 1,-1 2-1,2 0-8,2 3 0,2 1 0,-1 1 0,-3 6 0,0 1 0,1 2-104,1 5 0,1 1 0,0 0 0,0-2 1,-1 0-1,1 1-200,2 7 1,0 1-1,0 0 1,0-24-1,0 0 1,0 0-1,0 2 18,0 2 0,0 2 0,0 0 0,0-1 0,2-1 0,0-1 0,1 0 0,-1 0 30,1 2 1,0 0 0,0-1-1,2-3 1,2 10 0,2-3-1,0-3-68,-1-8 0,1-3 0,1-3 1,7 13-1,0-8 133,-4-18 1,1-6 0,22 15 218,-2-36 0,-2-16-626,2-17 1,0-15 132,7-13 1,-3-27 169,-4-20 0,-15 32 0,-2-4 377,-2-10 1,-2-3 0,1-9 0,-1-4-192,-2-7 0,-2-4 1,-2 21-1,0-1 1,-1-2 104,1-6 0,0-2 1,0 0-1,0 1 1,-1 0-1,1 0-136,0-5 0,-1 0 0,2 0 0,0 1 1,1-1-1,1 0-33,-1-3 1,0-2-1,0 0 1,0-3-1,0 0 1,0-2-17,-1-3 1,-2-2-1,0 3 1,-1 8-1,0 2 1,-1 0-37,1-1 1,0 1 0,-1 1 0,-2 7 0,-1 1 0,0 1 34,1 4 0,1 2 1,-1 1-1,-1-23 1,0 3 16,-1 12 0,0 5 0,0-28 222,0 33-293,0 35 572,0 14 1,-13 45-139,-1 14 0,-15 36-190,18-29 1,1 5 0,-6 17 0,-2 5-158,1 18 1,0 4-1,5-29 1,0 0 0,0 2 101,0 8 0,1 2 1,0 0-1,0 2 0,0 0 1,1 1-21,1 2 0,-1 1 1,2 1-1,2 4 0,1 2 1,0 1-5,-2 5 1,0 1 0,1 0 0,3-3 0,1 0 0,0 1-226,0-21 1,0 2-1,0 0 1,1-2-1,3 21 1,1-1-1,2 0 101,0-1 0,2-1 0,1-1 0,1-4 0,1-1 0,3-3 45,1-7 1,3-2 0,-1-2-1,5 23 1,1-8-36,1-22 1,2-7 0,-1-12 0,1-5 0,23 17 0,-7-21 498,-7-26 0,-7-25-660,7-23 1,-7-25 216,7-23 1,-20 29 0,-1-4 218,4-10 1,0-2 0,-4-11 0,-1-3-110,1-11 1,1-2 0,-4 26-1,1-1 1,0-1 26,0-6 1,0-2 0,1 0 0,0-3 0,1-1 0,0 0-192,1-2 0,-1 0 0,1 0 1,-1 1-1,1 0 0,0-1-136,-1 0 0,1 0 0,-1 0 0,1 0 0,0 1 0,-1-2 0,1-1 0,0 0 0,-1-1 0,-2 3 0,-2 0 0,0 0 20,-1 4 1,-1 1-1,-1 0 1,-2 4-1,0 0 1,-1 2-103,-2-24 0,-2 2 0,0 4 0,0 2 0,-1 5 0,-3 2 0,-3 8 0,-4 3 66,-4 7 1,-2 3-1,2 11 1,0 4 61,-18-13 566,9 18 0,-20 28-19,4 21 0,-2 24-240,9 24 1,-4 25-255,20-33 1,2 3 0,-4 9 0,1 2 285,-2 7 1,1 2 0,4 7 0,1 2-251,0 6 0,3 1 1,0 7-1,3 2-29,4-25 0,1 1 0,0 2 0,-2 5 1,0 3-1,2 0 50,1 3 0,1 1 0,0 0 0,-1 3 0,1 1 0,0 0-156,2 0 0,0 0 0,0 1 0,0 0 0,0 0 0,0 2 22,0 6 0,-1 1 1,2-1-1,1-6 1,2-1-1,-1-2 203,1-4 1,0-2 0,2-3-1,3 22 1,2-8-40,2-25 1,1-7 358,9 23 110,25-54 1,-8-46-368,15-18 1,-3-30 135,-5-10 1,-22 23 0,0-5-16,2-7 1,0-3 0,0-7 0,-2-3-97,0-4 0,-2-3 0,-1-4 0,1-2 14,-5 24 1,0-1 0,0 0 0,0-2 0,-1 0 0,1 0-144,0-4 0,0 0 1,0-1-1,1-1 1,0 0-1,-1 0-184,-1 2 0,-1-1 0,-1 1 0,-1-3 0,-1 1 0,-2-1 3,-1-2 1,-1 0-1,0 0 1,0-3 0,0 0-1,0 0 49,-2-2 0,-1 0 0,1 1 0,1 3 0,0 1 0,-1 1-26,-4 5 0,-1 2 0,0-1 1,0 2-1,1 0 0,-2 0-108,0-31 0,-2 1 0,1 5 0,0 3 0,1 10 0,-2 4 0,-2 11 0,0 5 756,-4-14-979,-9 22 960,5 31 1,-10 30-1,1 18 1,-7 30-165,0 18 1,9-27 0,2 3-83,1 9 1,2 3 0,-1 7 0,1 2-199,2 8 1,2 3 0,-1 4 0,0 3-199,-1 7 1,1 3 0,4-2-1,1 0 111,2-28 1,1 1-1,0-1 1,1 0-1,0 0 1,1 0 20,-1 2 1,1 1-1,1 0 1,0 3-1,0 0 1,1 3-4,2 6 0,1 3 0,0-3 0,-1-11 0,0-1 1,1-1 44,3 0 1,1-1-1,2-3 1,3 11-1,3-7-54,0-15 1,0-5 0,15 18 377,2-29-300,-9-23-77,13-9 0,-8-36 148,4-14 1,2-16 156,-9-4 1,2-18-17,-1-16 1,-17 41 0,0-3-223,3-3 0,-1-2 0,2-3 0,0-1 130,-1-5 0,-1-1 0,1-2 0,-1-1-129,-2 0 0,-2 0 0,-1-1 0,-2-2-121,1 0 1,0 0-1,-5 4 1,0-1 3,2-6 1,-1-1-1,-6 3 1,-3 0-66,-3-3 1,-2 1 0,-3 0 0,-2 1-96,-3-6 1,-3 2-1,1 9 1,-1 1 78,-1-5 0,-1 2 0,3 7 0,-1 4 72,-1 7 0,-2 2 1,3 6-1,-1 3-269,-24-34 514,13 28-252,-14 25 1,19 38 532,-5 18 1,7 13-221,13 15 1,-2 10-165,9 24 0,1 8-176,5-40 0,2 1 0,-1 4 0,0 1 12,-1 7 0,2 3 0,2 1 0,3 1-22,-1-1 0,3 1 1,4 6-1,1 1 68,0 3 1,1 0 0,4 2 0,0 3-135,0 8 1,-2 0-1,0-3 1,0-2 156,1 3 0,0-2 1,-1-5-1,0-1 72,0-2 1,2-2 0,0-16 0,0-3-9,-5-8 1,1-5 0,15 23 959,-1-35-493,-6-17-398,17-23 1,-3-29 194,5-19 1,-5-11-50,-16-9 0,-2-13 46,-4-14 1,-6 41 0,0-1-186,-5-2 1,1-1 0,2-4 0,1-1-87,-3-5 1,-1 0 0,4 4 0,0-1-15,-4-5 0,0-2 0,1-2 1,-1-2-6,-2-4 0,-2-3 1,-3-3-1,-1-2-89,-1-7 1,-2 0 0,-4 2 0,-3 0-152,0-2 0,-4 0 0,-3 7 0,-3 2 0,-1 4 0,-3 1 0,1 3 0,-2 2 0,0 3 0,-1 4 0,1 10 0,1 2-82,2 5 0,-1 2 0,-30-24-164,3 19 0,-1 10 983,1 25 1,6 6-215,8 21 0,2 16-25,5 17 0,-2 26-187,9 15 0,13-30 0,3 2 42,3 1 0,3 1 1,-1 8-1,2 1-155,3 3 1,2 2-1,3 8 1,2 2 57,0 2 0,1 1 0,2 6 0,2 0-129,2 0 1,2 1 0,0 5-1,1 2 89,-3-31 0,1 1 0,0 0 0,1 4 1,1 0-1,1 0 15,-1-1 0,0-1 0,-1-1 0,6 27 0,-1-5-47,-3-15 1,0-5-1,-5-11 1,1-3 68,14 33 40,-5-22 116,-1-34 0,-3-32 328,-4-27 1,-5-14-70,-9-13 1,0-12-96,0-22 0,0 38 0,0-2-82,0-5 1,0-2 0,0-9 0,0-2-64,0-4 1,0-1-1,0-5 1,0-1-429,0-3 0,0-2 0,-4-2 0,-1-2 49,-2-8 0,0-1 1,1 29-1,0-1 0,0-1 104,0-4 1,-1-2 0,-1 1 0,-1 2 0,-2 0 0,0 1-72,-2 1 0,0 1 0,-2 0 0,-1 2 0,-2 2 0,-2 0-33,-3-1 0,-2 1 1,-2 1-1,-13-24 0,-4 6-49,-5 10 0,-4 7 0,5 11 0,-3 8-82,4 18 0,-1 7 0,-34-7-164,14 24 0,7 32 586,7 15 0,4 28-4,9 21 0,18-35 0,-1 5-84,0 10 1,0 4 0,-2 14 0,0 3 67,12-26 0,0 2 0,2 1 0,-1 2 0,0 0 0,2 1-62,3 0 0,2 0 1,0 1-1,1 2 0,2 2 1,0 1 127,0 2 1,0 1 0,2 1-1,1 5 1,0 0 0,2 1-45,2 0 0,0 0 0,2 0 0,0-3 0,1 0 0,2-2 9,3-5 1,2-1 0,1-2 0,0-5 0,1-2 0,1-1-29,5 22 1,3-4-1,2-11 1,1-6 249,-5-16 1,1-5 0,17 16-133,-7-34-280,0-13 1,11-32 261,-4-10 0,-3-19 293,-11-14 1,-4-21-226,-9 33 1,-1-4 0,-2-5 0,-2-3-3,-1-7 1,-2 0 0,3-3 0,0-1 1,-2-2 1,0-1 0,1-6 0,2-1-1,0-6 1,0-1 0,1-6 0,-1-2-268,-3 30 0,0-1 1,-1-1-1,-1-2 0,-1-2 1,1 0-143,-1-5 0,1-2 0,-1 0 0,-2-1 0,-1-1 0,1-1 0,0-5 0,0-1 0,0 1 0,1-1 0,1 1 0,-1 0 0,-1 3 0,0 1 0,0 2 0,0 6 0,0 1 0,-1 4-82,-4-17 0,-1 6 0,0 15 0,-3 5-738,-14-19 492,1 35 0,-16 62 439,-5 32 1,-7 33 133,24-35 0,1 3 0,1 9 0,1 2 30,-3 7 0,0 2 0,2 9 0,1 2-26,0 4 1,2 2-1,1 8 1,2 2-22,4-29 1,0 2 0,2-1 0,1 0 0,1-1 0,0 2-4,-1 0 1,-1 2-1,2-1 1,2 1-1,1 0 1,0 0-116,0-1 0,0 0 1,1 0-1,2 3 0,1 0 1,0 1-22,-1-1 1,-1 0-1,1-2 1,0 22-1,2-3 19,-1-5 1,2-7-1,3-20 1,3-7-248,13 17 1,3-34 143,11-34 0,0-30-333,7-24 0,6-27 284,-23 28 0,0-3 1,4-9-1,0-4 207,0-11 1,-1-3 0,2 1 0,0-1 161,2-4 0,0-2 0,-1-2 0,1-2-122,-1-1 0,1-2 0,-11 32 0,1-1 0,-1 0 4,1-1 1,-1 0-1,0 1 1,7-28 0,-2 0-31,0-2 1,-2 0 0,-5 9 0,-2 2-64,-2 11 0,-1 4 0,-5 9 0,-3 4 1033,2-18-492,-5 31 1,-11 43-22,-4 27 0,-5 20-577,-3 14 1,-6 12-327,0 15 1,2 7 186,18-41 0,0 1 0,-2 1 0,0 1 0,2 4 0,1 0 0,1 0 0,1 0 0,0 1 0,1-1 0,1-4 0,2 1-246,0-1 0,0 1 492,-1 5 0,2-1 0,2-3 0,0 0 0,1 2 0,-1 0 0,0-1 0,-1 0 0,-1 0 0,0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45.594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52 21 7928,'-22'0'861,"4"0"-604,9 9 726,6-7 0,22 7 0,-4 0 0,24-6-441,-10 6-518,3-9 99,9-9-67,-1 6 1,1-6 53,0 9 1,-7-2-44,0-5 0,-7 5 128,7-5-158,0 5 51,16 2 0,-1-7-89,6 0 0,-12 1-80,-9 6 207,-9 0-184,22 0 1,-13 0 131,14 0-114,-14 0 86,4 0-20,-6 9 5,-1-7-4,8 7 19,-7-9 7,8 9 120,1-7-122,0 7 33,0-9-22,-1 9-13,1-6 0,0 6 34,0-9 167,-10 0-64,8 0 30,1 0-75,3 0-13,7 0 23,-9 0-10,0 0-22,-1 9 28,1-7-35,0 7-89,-9-9-2,6 0 109,-15 9-31,15-7 273,-6 7-172,9 1 52,-1 1-79,1 0 20,9 7 29,2-6-105,9 8 0,-2 0-15,-5 1 0,-11-8-10,-9 1 1,-7-7-85,7 6 0,-7-8 135,7 2-350,-9 4 223,14-9-47,-8 7 86,1-9 10,7 0-432,-17 0 126,8-9-743,-19 7 276,-2-7 462,0 9 0,-61 9 0,-7 2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46.562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1 245 12407,'40'2'491,"1"5"1,7-23-186,-1 9 1,1-7-234,-8 8 1,8-8 89,-1 7 0,15-2-123,-8 2 0,9 5 113,-8-5 1,3-2-95,4 2 1,-8 1 12,0 6 1,-15-3 49,1-3 77,-3 3-1,12-6-104,3 9 1,1 0 17,-6 0 0,-11 0-101,-2 0 180,-9 0-154,23 0-9,-5-9 0,9 7-207,-5-5 53,-13 5 95,14 2 149,-14-9-93,15 7 325,1-16-182,-16 15 199,14-6-79,-17 0-56,1 7-56,7-7-39,-8 9-173,10 0 217,0-9-45,-1 7-37,-8-8-297,7 10 62,-8 0 123,10 0 50,0 0 9,0 0 5,-10 0 1,8-9-7,-8 7 17,10-7-132,0 9 33,0 0-9,-10 0-26,8 0 74,-8 0-436,10 0 117,-9 0-519,-3 0 260,-8 0-408,-10 0 0,7 0 787,-16 9 0,-83 12 1,24-6-1,1 1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47.479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62 1 8028,'-23'20'983,"-4"0"-393,25-8-351,-7-3 637,9 0-210,18-7-197,-5 7 98,17 0-28,-1-7-140,12 8 0,9-4-179,4 1 1,-11 0-15,-9-7 0,0 0-112,7 0 1,6 0 65,1 0 1,2 0-88,-3 0 0,-4 0 77,5 0 1,-5 0-59,-3 0 0,-6 0 32,0 0 0,-6 0-4,5 0 1,-5 0 77,6 0-92,-9 0 1,20 0-91,-4 0 0,-3 0 59,-4 0 0,-7 7-78,7-1 1,0 1 54,7-7 0,-7 0-37,0 0 0,0 0 64,6 0 1,-6 3 77,0 3 5,0-3-66,16 6 1,-7-7 86,4 5-21,-13-5-108,5 16 110,-7-16-225,8 16 110,1-15 0,0 13 36,0-10-82,-10 1 84,8-7-347,-17 9 186,17-7-670,-17 7 299,8-9-539,-19 0 0,-2 0 787,-27-18 0,-59-22 1,23 8-1,0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48.262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62 1 8129,'-19'40'772,"15"-17"158,-23 4-707,25-25 302,-8 7-221,38-9-16,-13 0 52,33 0-215,-7 0 0,9 7 37,4 0 0,-2 0-8,-5-7 0,-1 0 86,8 0 0,-2 7-61,2-1 0,8 1-71,-1-7 0,-3 0 7,4 0 0,-4 0 0,-10 0 1,2 0 9,-3 0 1,-4 0-25,5 0 1,-12 0-104,-2 0 1,0-7 68,7 1 1,-1-1-119,1 7 0,0-7 82,0 0 0,-1 0-178,1 7 144,0-9 0,6 7-192,1-5 1,-7 5-223,-7 2 35,-10 0-602,15 0 182,-16 0-182,6 0 0,-18 0 0,-2 0 738,-9 18 0,-36 5 0,-9 18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49.171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41 1 6926,'-11'22'498,"-7"5"-273,16-24 758,-8 6 0,38-9-323,-13 0-63,33 0-398,-16 9 1,8-5 42,1 10 0,0-10-65,0 3 0,2-4 2,4-3 1,-2 0-121,10 0 0,-1 6 118,7 1 0,0 0-113,0-7 0,1 0 90,-1 0 0,-7 0-53,0 0 0,-8 0 39,1 0 0,-4 0-67,-2 0 1,0 7 6,-1-1 1,3 1 3,5-7 1,-1 0-131,14 0 1,-11 7 84,11 0 1,-13 0-121,-1-7 0,3 0 78,-2 0 1,-1 6-140,-6 1 119,-9 0 0,6-5-274,-4 5 41,-14-5-166,17 7-495,-24 0 308,17-6-375,-10 6 0,-9-9 0,8 0 0,-17-9 869,7-12 1,-55-11-1,-26-4 1,-1-7-1,-1 0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23:45:16.971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7972 1 19295,'-28'0'983,"4"0"0,24 0 0,-7 0 0,-11 0 0,-1 0-267,-6 0-488,8 0-213,0 0 130,-1 0-123,1 0 90,-8 0-143,6 0 132,-6 0 63,0 0-53,-2 0 11,-8 0-50,1 0 58,-1 0 80,1 0-79,7 0-15,-6 0 29,14 0-12,-6 0-57,8 0 6,-1 0-209,9 0 343,-7 0-151,7 0 87,-1 0 191,-5 0-228,5 0 3,-7 0-13,0 0 33,-8 0-159,-2 0 128,-8 0-163,1 0 50,-9 0-23,-1 0 85,-8 0-6,-7 0 48,5 0-59,-6 0 60,8 0-46,1 0-28,6 0 10,3 0-9,15 0 4,-5 0-12,12 0 32,-5 0-13,0 0 12,6 0-12,-14 0 185,7 0-83,-9 0 19,0 0-70,1 0-2,-8 0-22,5 0 42,-13 0 19,6 0-38,0 0-15,-6 0-87,13 0-7,-5 0 109,7 0-13,-7 0-16,6 0 5,-7 0-57,9 0 42,-1 0-17,-7 0-20,5 0-4,-13 0 17,14 0-19,-14 0-22,6 0 40,0 0-56,1 0 49,1 0-25,6 0 20,-7 0 2,9 0 24,-1 0 5,0 0-2,9 0-16,-7 0-42,14 0 18,-14 0-3,6 0 12,-7 0-4,7 0 20,-14 0 1,12 0 39,-13 0-45,0 0 1,-2 0 3,-8 0-28,0 0 34,-8 0-1,7 0 16,-7 0 8,0 0-79,7 0 52,-7 0-57,1 0 49,-3 0-46,-7 0 21,0 0-2,0 0 2,-1 0 6,1 0-9,8 0 10,1 0-21,8 0 18,8 0 4,2 0 10,7 0 2,-7 0-13,5 0 1,-13 0 5,14 0-1,-14 0 126,6 0-112,0 0 76,-6 0-82,5 0 7,-6 0 19,6 0-1,-5 0 17,6 0-24,0 0-56,-6 0 50,14 0-63,-14 0 30,5 0-4,-6 0-9,-9 0 23,-1 0-10,-9 0 4,1 0-40,0 0 38,8 0-62,-7 0 62,14 0 0,-5 0 1,1 0 4,1 0 1,7 0 1,-6 0 9,4 0 1,2 0-15,4 0 19,0 0-6,-14 0 9,-1 0-11,-1 0-4,3 0-3,7 0 0,8 0 0,-6 0 0,6 0 0,-16 0 0,6 0 0,-21 0 2,20 0 7,-20 0 2,13 0-1,1 0-3,9 0-3,2 0-3,13 0-1,-13 0-27,14 0-68,-14 0-16,6 0-1,-16 0-182,6 0-70,-5 0 161,-1 0-283,-1 0 161,7 0-92,-4 0-197,22 0-344,-7 0-26,17 0 0,1 0 0,15 0 656,2 0 0,8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50.180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41 0 7781,'-11'23'499,"-7"-5"-158,15-9-166,-6-7 808,9 16-334,18-15-506,5 15 1,18-16 112,-1 5-141,1 4 0,9-9 25,4 5 1,-2-5-4,3-2 0,-8 7-18,8 0 0,-1 0 16,7-7 1,0 0-35,0 0 1,-6 0 24,-1 0 0,-7 2-33,8 5 0,-8-5 36,8 5 1,-1-5-105,7-2 1,0 0 56,0 0 1,9 0-11,5 0 1,-5 0-116,-2 0 1,-7 0 125,-6 0 1,1 0-119,-8 0 0,-1 0 47,-6 0 0,0 7-44,-1 0 0,8-1 35,-1-6 1,1 0-5,-7 0 0,6 0-9,1 0 1,-1 3-1,-6 3 1,0-3-1,0 4 0,-1-5 21,1-2 0,-7 0-438,0 0 250,-9 0-533,13 0-125,-15 0-91,6 0 55,-17 0 625,-3 0 0,-73-9 0,-15-3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54.397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314 0 7698,'17'17'983,"0"-6"0,-16-4 0,2-3 0,-20 0 0,13 0 0,-17-4-804,17 0-203,-4 3 88,-3-2 94,3 3-4,-4-4-10,5 0 13,-4 0 14,2 0 49,-2 0-127,0 3 16,2-2-195,-5 2 136,5-3-80,-2 0 111,0 0-262,2 0 200,-2 0 33,3 0 105,-3 0-95,2 4-60,-2-3 206,4 5-55,-1-5-35,0 6-209,-3-6-44,6 6 134,-9-6 11,9 2-8,-6 1-2,0-4-22,6 4-169,-9-4-55,9 0 0,35-7 0,13-2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56.162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668 1 8737,'-3'21'635,"2"0"348,-3-21 0,-6 4-406,1-4-241,-7 0-306,5 0 33,3 0 126,1-4-408,-4 4 54,2-4 119,-2 4 80,3 0 136,-3-3-115,2 2 12,-2-3 41,4 4-173,-5-3 125,4 2-195,-3-2-85,3 3 186,-3 0 13,2-4 70,-2 3 157,3-2-16,-3 3-147,3 0 41,-4 0-47,5 0 21,-4 0-38,2 3 8,-2-2 6,3 3-25,-3-4-12,2 0 24,-2 0-17,3 0 10,1 3 6,-4-2-19,2 2 1,-2-3 72,3 0-39,-3 0-52,2 0 13,-2 4 2,4-3 146,-1 2-131,-3-3 118,2 0-101,-2 4-42,3-4 155,1 4-109,-5-1-25,4-2-10,-3 3 34,3-4 2,0 3-34,-3-2-15,2 2 10,-2-3 32,4 0 25,-1 4 10,-3-3 6,2 2 85,-2 0-91,3-2 64,1 6-94,-1-3 85,0 1-121,0 2-4,-3-7-114,6 7-125,-5-2 0,43-8 0,7-2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4:58.181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853 0 11968,'-22'9'99,"-2"-2"-25,19-7 51,-6 0 3,0 0-52,2 0 97,-2 0-56,0 0-119,2 0 119,-2 0-172,0 0 136,2 0-71,-2 0 20,0 0-1,3 0-38,-4 0 46,5 0-20,-4 0 26,2 0-58,-2 0 30,3 0 0,-3 0 5,2 0 60,-2 0 91,4 0-93,-5 0-74,4 0 180,-3 0-159,3 0 6,-3 0 112,2 0-126,-2 0 232,3 0-297,-3 0 97,3 0-60,-4 0-23,5 0 169,-4 0-92,2 0 16,-2 0 14,3 0 1,-3 0-26,2 0-3,-2 0 1,3 0-26,-3 0 1,3 0 20,-3 0-45,3 0 29,-3 0 0,2 0 8,-2 0 46,3 0-58,-3 0-3,3 0-23,-4 0 38,5 0-10,-4 0-22,2 0 5,-2 0-3,3 0 77,0 3-70,-3-2-61,3 2 59,-4-3-60,5 0 25,-1 4 26,-3-3 14,2 2-6,-2-3-5,3 0-1,-3 0-1,3 0 0,-3 0-25,3 3 19,0-2 6,-3 6 3,2-6 3,-2 2-6,3 1 0,1-3 0,-4 2 0,2 1 0,-2-4-403,3 4 157,-3-4 0,37-24 0,5-6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5:00.865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735 32 11453,'-21'8'483,"0"-1"-402,17-7 49,-4 0 2,-3 3-68,2-2-21,-2 3-141,3-4 134,-3 0-86,3 0 110,-3 0-202,3 0 164,0-4-7,-3 3 33,2-2 7,-2 3 113,3-3-36,1 2-61,-4-3-18,2 1-56,-2 2-75,3-2 98,-3 3-50,2 0 1,-2 0 30,4 0 227,-1-4-185,-3 3 10,2-2-29,-2 3 68,3 0 22,-3 0-57,3 0-58,-4 0 66,5 0-43,-5 0 44,4 0-19,-3 0 26,3 0-45,-3 0 1,2-4 58,-2 4-19,3-4-52,-3 4 9,3 0-24,-3 0-11,3-3 24,0 2 90,-3-3-68,2 4 17,-2 0 10,3 0 51,1-3-119,-4 2 42,2-2-32,-2 3 104,3 0-70,-3 0 17,2 0-8,-2 0 7,4 0-69,-5 0 70,4 0-21,-3 0-14,3 0-10,-3 0-2,2 0 48,-2 0-47,3 0-24,-3 0 10,3 0-28,-4 0-207,5 0 62,-1 3 195,-3-2-599,6 9 547,15-1-4,1-1 40,15-1-4,-7-3 61,1-3-74,3 2 298,0 0-271,3-2 82,2 6 2,3-3-17,3 4-54,-2 0 8,2-4-57,-3 3 71,-4-6 3,0 2-25,-4-3 80,-3 0 12,2 0 23,1 0-34,1 0-16,6 0 111,-2 0-107,3 4-89,-4 0 87,3 4-45,-9-1 30,5 1-13,-10-4 21,3 3 5,-4-6 7,4 3-21,-3-1 8,7-2-1,-4 2-17,5 1 34,-1-3-5,3 2-7,-2 1 0,3-4 66,-4 7-64,0-6-1,-3 3 5,2-1 7,-9-2-76,5 2-20,-6-3 51,4 0-20,3 0-95,-3 4 103,6-3-10,-2 2-5,6 0-83,-2-2 48,3 6-2,0-6 15,-7 2-6,6-3-31,-6 4 23,-1-3-112,0 6 108,-3-7-243,-1 7 140,1-6-168,3 6 146,0-3 15,1 4 18,2 0-18,-5-1-546,-2-2-108,-4 2 447,-7-7 0,0 4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5:02.568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0 8 11034,'22'9'376,"2"-2"-167,-19-7-92,6 0 51,0 0-32,-2 0 27,5-4-172,-2 3 125,4-2-33,-4-1 46,2 4 1,-2-4-60,4 4 41,-1 0-24,1-3 24,-1 2 22,0-3-53,1 4-21,-1 0-36,1 0-5,-1 0-75,1 0 121,-1 0-88,-3 0 67,3 0-39,-3 4 4,0-3-9,2 2 51,-5 1 5,2-4 117,0 4-132,-2-1 69,5-2-53,-2 6-9,4-6 41,-1 6-149,4-3 48,-3 0-19,7 3 28,-7-6 22,6 6 104,-5-6-101,5 6 130,-6-7-104,7 7 56,-7-2-15,3-1-1,-4 3-54,1-3 37,-1 4-86,1-4 70,2 3 36,-1-3-37,5 0-3,-2 3 74,6-2 13,-2-1-64,6 3 8,-2-3-56,-1 0 52,0 3-93,-4-3 94,0 4-7,0-3-51,-3 1-4,2-1 76,2 2-38,3 1 104,7 3-94,1-2-113,4 2 112,-4 0-8,0-2-43,-8 2-16,0-3 80,-4-1-40,0-2-84,0 1 78,4-1-275,4 6 166,4-3-327,7 7-89,-6-3-50,5 0 99,-13 3 200,-1-7-576,-8 3 195,-4-3-357,-3-4 0,-4 0 738,-29-28 0,-22-6 0,-29-24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5:06.958"/>
    </inkml:context>
    <inkml:brush xml:id="br0">
      <inkml:brushProperty name="width" value="0.6" units="cm"/>
      <inkml:brushProperty name="height" value="0.6" units="cm"/>
      <inkml:brushProperty name="color" value="#FFFFFF"/>
    </inkml:brush>
  </inkml:definitions>
  <inkml:trace contextRef="#ctx0" brushRef="#br0">146 163 7971,'-24'-4'275,"2"3"406,14-2 302,1 6 0,30-5 0,-13 4-420,26-5-443,-17-1 123,1 4-280,3-4 92,-4 11 61,4-5-43,-4 5-240,1-7 121,2 3 125,-5-6-26,5 6 16,-6-6 58,3 3-71,0 0 3,-3 6 29,3-4-23,-7 5 93,2-7-66,-2-4-39,0 4 28,3-4-56,-6 4 56,5 0-125,-5 4 90,5-4-22,-2 4-40,0-4 53,3 0-44,-7-7 32,3 5 120,1-4-110,-4 6 272,3 0-207,-3 0 99,0 3-527,3 1 0,1 4 0</inkml:trace>
  <inkml:trace contextRef="#ctx0" brushRef="#br0" timeOffset="1345">0 1 10611,'25'4'199,"0"-1"-50,-13-3-180,6 4 127,2-3-90,7 2 128,0-3-19,7 0 38,-2 4 15,6 0-5,-10 4-12,5 3-40,-9-3 49,3 3-76,-4-3 32,-3 0 11,2-4-32,1 3 19,1-3-64,3 0 57,-4 3 37,0-6-25,0 6 52,0-3-48,-3 1 17,-1 1-35,-4-1-1,-3-1 67,2 3-48,-2-3-67,7 4 72,-2-4-12,8 3-4,-4-3-9,5 0 8,1 3 0,-3-6 76,2 3-77,-3-1 103,1-2-71,-5 6 98,4-6-89,-7 5 20,3-5-43,-1 6 1,-1-3-127,5 1 130,-2 2-221,3-7 199,3 7 143,2-6-172,-1 6 24,3-3 1,-2 4 13,-1-4-53,-1 3 52,-2-3 9,-5 1-49,0 2 257,0-7-236,1 7 30,3-3 105,7 1-85,-2 2 35,10-3-37,-3 0 208,0 3-96,2-3 10,-5 4-10,6 0 16,-7-1-127,11 1 58,-10-4-198,9 3 59,-6-2-4,-3 2 4,1-2-3,-9 1 32,3-1-166,-1 2-93,2 1 258,6 0-137,-2-4 91,9 3-8,-5-3-21,9 4-4,-9 0 46,2-1 3,-7 1 71,3 3-95,-2-2-121,2 2 103,0-3-70,-2-1-62,-1 1-262,-2 0 185,-5-1-327,0 1-114,-2 0 125,-9-4-482,-2 3 0,-4-6 0,-34 2 738,13-3 0,-64-14 0,8-3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5:14.921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46 0 629,'3'97'-49,"-1"-1"1,0 1-1,1-1 1,-1 1 0,0 0-1,1-1 1,-2-5-1,1-3 1,-1-4 0,1-9-1,-1-10 1,4 23 0,-5-41 745,-3-50 0,4 1-107,-4 0 0,2 0 561,-2-3 0,2 0-671,-1-3 1,3 0 161,2 1 0,-3-1-406,-3 0 1,1 1 1234,2-1 0,0-2-1339,0-1 1,0 1-201,0 2 1,1-2-72,1 0 1,2 0-112,1 2 0,1 0 92,-4 0 1,4 1-37,-1-1 0,0 3-291,0 0 1,-3 3 173,4 0 0,-4 1-264,3 1 1,-2 0 574,2 0 0,4 24 0,3 6 0</inkml:trace>
  <inkml:trace contextRef="#ctx0" brushRef="#br0" timeOffset="1419">8 2297 8204,'-3'18'-231,"1"0"1,0-1-28,1-1 0,1-3 230,0 0 0,4-3 222,1 3 1,2-6-99,4 0 0,-2-4 50,4 0 0,0-3-139,2 0 1,-2-3-2,0-2 0,0-5-10,2-3 1,0-2-13,-2 0 0,0-1-36,-3 1 0,0-3 78,-5 0 0,1-1-79,-3 1 0,-1 2 52,-2-2 0,0 4-7,0 1 0,-3 1 3,-2 0 0,-3 3 137,-2 4 1,-1 2-60,-2-2 1,-2 3 136,2 0 0,0 1-54,0 1 1,-1 3-88,4 3 0,-3-2-1,3 1 0,-1-1 19,4 1 0,2 2-44,-1-2 1,5 2-10,-2 1 1,2 0-107,1 3 0,4-3 55,1 3 1,4 0-90,2-1 1,0 0 4,-1-2 0,2 0 91,3-1 1,-2-1-32,0-1 1,-3-4 24,3 2 1,-3-2-27,0-1 42,-2 0 1,-3-4 3,1-1 1,-5 1 48,2-1 1,-2 0 10,-1-3 0,-4 0-21,-1 1 0,-2-2-27,0-1 1,-1 1-9,0-1 0,1 1 13,-1 2 0,-2-2-58,-1-1 1,0 1 28,1-1 0,1 4-6,-1 1 1,1 0-77,2-3-10,-1 4-171,4 0 200,0 4 0,4 4-86,0 1 1,4 3 56,1 2 1,3-2 16,2 3 0,-2 0 6,3-1 1,-3 0-8,0-2 0,0-3-70,-1 0 0,1 0 4,0 0 1,-1-1-49,-2-1 0,2-3-4,-2 3 33,-2-2 0,2-5 64,-3-1 1,-1 1 104,1-1 0,-2 0-6,-2-3 0,0 3 6,-3 0 0,0 0 0,-3-1 0,1 1 222,-1 4-158,0-3 165,0 4 1,2 1-45,0 2 1,3-2 68,3 4 1,0 1-40,0 1 1,0 1-53,0 0 1,1-1-39,1 1 0,0 0 134,3 0-164,0-1 0,3 1 24,0 0 1,-1-3-97,-2 0 0,2-3 90,-2 0 0,-1-1-117,1-1 0,-2 0 39,2 0 0,-3-1 48,0-1-74,-1-3 0,-1-2-7,0-1 0,0-1-11,0-1 0,-3 2 49,-3-3 0,1 0-110,-1 1 1,0 0 89,0 2 0,0-2-29,-2-1 0,-2 1 34,-1 2 19,1 1 1,2 0 55,1 2 16,-1 1-95,4 4 1,0 4 12,4 1 0,1 4-34,2 2 0,3 2 35,5 0 1,2 3-36,-3 0 1,3 0-6,-3-6 0,3 3-5,-3-3 1,3 1-7,-3-4 1,0-2-24,-2-3 34,0-1 1,-1-2 6,-2-1 0,-2-3 33,-3-6 1,-3-1-36,-2-3 1,-2-1 35,-1 1 0,-3-3 17,-2 0 0,1 0 10,-1 3 1,1-1 18,-4 1 1,1 2 13,-1 0 1,3 4 42,1-1 1,2 4-35,0 4-89,5 1 0,1 7 51,4 2 0,4 4-222,1 1 1,6 3 125,4 2 0,2-2-340,3 2 1,-3-2-45,1 0 0,1-4-203,-1-2 1,1-4-132,-1-1 0,-2-4 747,2-1 0,-8-38 0,-3-12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5:22.760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39 199 8158,'-8'0'-157,"1"0"-40,-1 0 0,3 0 824,0 0-339,3 0 0,-1-1-40,3-2 35,0 2 245,0-5-349,3 1 0,1 1 83,4 1-141,0-1 0,-1 2 16,1-3 1,0 4-101,-1-2 0,1 0 92,0 0 1,0 0-98,-1 0 1,1 2 38,0-1 0,-1-2-107,1 2 0,1-3 133,1 2 0,-2 0-101,3 0 1,-3 2 53,0-1 0,1-2 5,1 2 0,-2-4-102,3 4 1,-3-3 94,0 2 0,2-2-65,1 2 1,-1-2 52,-3 3 0,1-3-14,0 2 1,0-2 12,-1 2 0,1-2-14,0 3 1,-3-2-1,0 2 1,0 1 4,3-2 1,-1 1-42,-2 0 1,2 1 37,-2-2 0,2-1 1,0 3-4,1-1 1,0 0-1,-1 0 1,-1 1-3,-1-2 0,0 0 42,3 0 1,-1 1-20,1 2 1,-3 0 9,0 0 1,0-3 1,3 0 1,0 1-14,0 2 0,-1 0 18,1 0 1,0 0-21,-1 0 1,1 0-70,0 0 0,-1 0 67,1 0 1,0 0-91,0 0 0,-1 0 72,1 0 1,0 0-8,-1 0 1,0 1 13,-2 1-6,2-1-15,-2 6 0,1-5 8,-1 3 0,1-3 32,-3 3 1,0-2-2,0 2 0,-1-1 2,3 2 0,-3 0 15,4 0 1,-4 0 3,3 2 0,0-3-14,3 0 1,-3 1 28,0 1-24,1 1 27,1 0-132,1-1 1,-3-1 115,0-1 165,-3-4-40,1 3-87,-3-1 1,0-1 94,0 3-137,-3-3 1,1 4 17,-3-4 76,3 4-89,-4-1 73,1 2-179,-2 1 0,0-3 35,2 0-17,-2-3-32,2 5 0,-1-5 97,0 3-56,0-4 1,2 4 27,-1-3-48,-2-1 1,3 3 32,-4-4 0,3 2-39,0 1 0,0-1 25,-3-2 0,0 0-2,1 0 1,-1 3 17,0-1 0,1 1-9,-1-3 0,-1 0 12,-1 0 0,1 1-12,-1 1 1,1-1 6,-1 2 1,1-1-5,-1 0 1,1-1 10,1 2 1,1-2-7,-1 2 0,1-1-1,2 3 1,-2-4-9,2 2 1,1 0 5,-1 0 1,0 0-33,0 0 0,-2-2 29,2 1 1,1 2-76,-1-2 69,0 4 0,-2-4-14,2 3-24,-2-3 6,3 5-30,-4-3 1,3 1 27,0 0-139,3-3 125,-5 5 21,6-6-34,-2 2-30,3 1-59,0-4 9,0 4 105,3-4 0,1 0 99,4 0 0,0 0-86,0 0 0,-1 0 83,1 0 1,2-3-70,0 1 0,3-3 40,-2 2 0,2-3 32,0 1 0,2-1-5,0 1 0,1-2 6,-1 2 1,3-2-38,0-1 1,2 0-18,-2 1 1,0-1 16,-2 0 1,-2 2 26,-1 0 1,1 0-26,-4 0 0,1 2 143,0-1 0,-5 2-59,1-2 1,-1 3-65,2-3 1,0 3 95,-1-1 0,-1 0 5,-1 0 96,0 1-155,2-2 0,1 3-79,0-5 0,-3 5 73,0-2 0,-2 0-162,2 0 1,-3-2 104,4 2 1,-4 0-12,3 0-206,-3 3 226,5-7-159,-6 6 0,3-2 104,-1 3 7,-3 0-66,4 0 84,-8 3 6,0-2 0,-3 3-11,2-1 0,-2-3 27,2 3 0,1 0-23,-1 0 1,0 2 22,-3-2 0,0 2-17,0-3 0,1 2 4,-1-2 0,0 0-1,1 3 0,-1 0-1,0 0 1,1 2-4,-1-2 0,-2-1 2,-1 1 0,-2 0-7,3 3 1,-4 0 4,2-1 1,-3 1 36,0 0 1,-1-1-36,1-2 1,2 2 49,0-2 1,0 1-50,-2-1 1,3 2 0,2-2 1,1-1-5,1 1 0,2-2 30,0 2-69,0-3 53,5 5-297,-3-7 172,4 7-51,0-6 1,1 3 124,2-4 0,1 0-7,4 0 0,-1 0 37,1 0 0,2 0-52,1 0 0,2 0 151,0 0 1,2-1-76,0-2 0,1 1 126,-1-3 0,0 3-59,1-3 0,-1-1-32,1-1 1,-1-1-44,0 0 0,-2 1-7,0-1 1,-3-2-37,3-1 0,-3 1 52,0 2 1,-2 2-48,0 0 27,0 0 11,0 1 101,-4 1 241,-1 1-222,-3 3 34,0 3 0,-2-1-139,-1 3 0,-2-3 40,2 4 1,-3-4-133,1 3 0,-2 0 131,0 0 1,-1 1-114,0 0 1,-2-2 12,0 1 1,0-1-23,2 1 0,-2 2 33,-1-2 1,-2 1-6,3 0 0,-4 0 28,2 0 1,-3 0-9,0 2 0,-1 0 20,1 0 1,-1-1-17,1 1 0,0-1 11,3-2 0,-2 2-21,4-2 0,-1-1-2,0 1 1,3 0-72,-3 0 37,3 2 0,0-4-15,0 2 0,2-1 16,0-1 66,0-2-26,1 6 20,-2-6-16,-1 5 1,1-4 4,2 3 1,1-3 13,1 1 1,2-2-1,-1 2 0,0-2 12,-1 1-24,3 3 1,-5-5 3,3 3-2,1 1-40,-3 1 1,4 0-4,0 0-6,0-3 51,0 4-26,0-1 31,-3-1 0,2 0-30,-1-1 47,1-2-123,1 2 94,0 0-2,0-2-11,3 3 8,-2-4 0,3 1-2,-1 1-8,-2-1 16,6 2 0,-6-3-12,4 0 38,-3 0-23,5 0-1,-3 0 1,1 0-2,1 0 0,-4 0 1,3 0 1,-2 0 3,2 0 1,-3 0-5,4 0 1,-4 0 77,3 0-76,0 0 1,2 0 70,-2-3-42,2 2 0,-2-2 3,2 3 1,-2-1-15,1-2 1,-4 2 3,3-1 1,-2 1-18,2 1 0,-2 0 14,2 0 0,-3-3-35,3 1 0,-2-1 43,2 3 31,-3 0-16,5 0-22,-3-3 1,1 2 51,0-2-55,-3 3 0,4-1-12,-4-2 1,2 2 33,-2-1-68,-1 1 64,6 1-65,-3 0 0,2-3 23,-1 1 1,-3-1-2,3 3 0,-2 0 3,2 0 0,-2-2-2,2-1 0,-3 1 26,4 2 0,-4-3-20,3 0 0,-2 0-1,2 0 1,-2 2 3,2-4 0,-3 3 5,3-1 2,1-1-22,1 0 10,1-4 1,-1 0-2,-2 1 0,1 1 0,-4 1 0,4 3 1,-4-3-2,4-1 3,-2-1 0,4 0-1,0 2 1,-3-2 1,0 2 0,-2 1 0,2-2 0,-3 4 15,4-3 1,-4 0 20,3 0 23,0-2-46,3 3-7,0-4 0,-1 1 4,1-1 0,-3 4 36,0 1-25,1-1 0,1 0-1,1-1 0,0-1-19,-1 4 1,-1-3-1,-1 2 1,0-2 2,3 2 1,-1-2 4,1 3 1,0-3-14,-1 2 11,4-3 1,1 3-15,0-3 1,-3 0 2,-4 4-2,4-4 1,-1 2 5,3-4 1,-4 3-1,-2 0 1,2 2 70,-2-2 0,0 2-65,0-2 0,-3 3 22,3-4 1,-2 4-21,2-3 0,-2 2 2,2-2 1,-3 2 11,0-2 1,2 3 22,-2-3-17,4 0 1,-2-3 0,1 0 1,2 3-45,-2 0 0,-1 1 29,1-2 1,-1 0 30,2 0-30,0 0 1,-1-1-5,2 2 1,-1-2 18,-1 2 1,-3 0-2,3 0 1,-2 3-11,2-4 0,-2 4 2,2-3 1,-4 2-1,2-2 1,-1 3-1,0 0 0,-1 0 10,2 0 13,-2 1-83,-1-3 54,0 1-13,3 2-167,-2-2 169,2 3-235,-3 0 211,4 0 14,-3 0 0,3 0 52,-2 0-51,-1 0 16,6 0 1,-6 0-13,2 3 44,1-2 39,-3 2 8,6-3-55,-7 0 1,5 0 4,-3 0 0,-1 1-27,2 2 0,-2-2 19,2 1-16,-2-1 0,3-1 38,-1 0-34,-2 3 16,5-2 141,-5 6-170,6-6 0,-5 5 8,3-4 53,-3 1-32,4 0 1,-4-1 33,3 3-40,-3-3 1,2 4-17,-1-3 0,-2 0 9,1 0 1,0-3-15,1 3 15,-3 1 0,5-2 24,-3 3-11,-1-3-4,3 5 62,-4-6-70,3 5 1,-2-4-88,1 3 81,-1-3 1,-1 2-51,0-1 1,1-2 104,2 1-4,-2-1 0,2 3-32,-3-4 0,0 5 25,0-3-35,0-1 1,0 3 65,0-1-26,0-2-65,0 2-2,0 1-11,0-4 1,0 5 14,0-3-14,0-1 38,0 3-14,0-1 5,0-2 1,0 3-5,0-1-36,0-2 27,-3 2 0,2-2 7,-2 1-29,2-1 27,-2 3 23,2-1-30,-2-2 0,0 3-7,0-1 15,1-2 19,-2 2 0,3 0 12,-4-1-21,3 1 1,-4-2-22,3 1 0,0-1-1,0 2 0,2-2-34,-4-1 54,3 3-26,-5-2 0,4 3 12,-3-1-6,0-2 0,1 2 13,-2-3 0,1 3 1,1-1 1,3 1 8,-3-3 0,2 2 32,-2 1 8,0-1-48,-3 2 1,0-2-25,1 3 1,1-4 22,1 2 1,3-1-18,-3 0 1,2-1 6,-2 2 0,1-2-4,-1 2 0,-2-2-1,2 1 0,0 2 4,0-2 0,3 1 0,-4-3 0,1 3 0,-2-1-3,2 3 1,-2-3 3,2 0 0,1 2 13,-1-2 0,2 2-22,-2-2 2,0-1-2,-3 6 0,1-3-4,-1 1 1,0 1 9,1-4 0,1 3-8,1-2 0,3 0 5,-3 0 0,2-1-42,-2 3 1,2-3-12,-2 0 1,3 2-10,-4-2 0,4 2 6,-3-2 0,2-1-8,-2 1 1,2 2 31,-2-2 1,3 2-9,-3-2 0,2-1 68,-2 2 1,2-1-64,-2 0 1,3-1 80,-4 2 0,4-2-63,-3 2 1,2-2 4,-2 1 1,3-1 12,-4-1 1,4 3-5,-3-1 0,2 1 6,-2-3 1,2 0-12,-2 0 0,3 1 27,-3 1-27,-1-1 1,-1 3 17,-1-4 0,3 2-11,0 1 1,2 0 6,-2 0 1,0-2-7,-3 5 1,1-4-62,2 3 57,-2-3 1,3 4-6,-4-3 1,4 0-26,2 0-2,-3-3 34,1 7 1,-3-5-1,2 3 3,-2-3-8,3 5 0,-1-6 18,0 4 1,2-3-16,-2 1 0,2 0 12,-2 0 0,3 0-12,0 0-29,-2-2 1,2 5 20,-3-4 1,3 2-5,-1-2 1,2-1 5,-2 2-3,2 1 22,-6-3 0,6 5-18,-4-4 1,3 2 14,-1-2-22,-1-1 0,2 3-1,-3-1 1,3-2 17,-3 1 0,3 0-4,-1 1 9,-1-2 0,1 3-12,-3-2 0,2-1 6,2 2 1,0-1-5,-3 0 0,2-1 23,-2 2-18,3-3 0,-5 3-8,2 0-4,2-1 0,-4-2-2,2 0 1,1 1-21,-2 2 1,4-3 25,-3 3 1,2-2 7,-2-1-11,0 0 0,-3 2 19,1 1 1,1-1-19,1-2 0,0 1 21,-3 2 1,3-2-8,0 1-1,0-1 1,-2 0-77,2 2 69,-2-3 1,4 5-12,-2-3 0,-2-1 2,2 2-4,1-2-5,-3 2-17,3-2 0,-3 3-1,2-1-7,-2-2-133,3 2 140,-4 0-140,1-2 1,0 4 89,2-3 1,0-1-373,3 2 174,1-3-1285,-6 0-194,6 0-643,-2 0 0,9-4 1801,1-4 0,4 0-402,-1-5 1010,2 0 0,20-23 0,5-5 0</inkml:trace>
  <inkml:trace contextRef="#ctx0" brushRef="#br0" timeOffset="2983">594 206 8570,'-21'17'0,"1"1"462,-2 2 0,3-1-120,1-1 0,3 1 87,2-1 1,0 0 183,2-3 1,4-3-244,1-2 1,5-1-119,-2-1 0,3-1-202,3-2 1,1-2 65,4-3 0,2 0-237,0 0 0,3-3 131,-3-2 0,3-3-137,-3-2 0,1 0-13,-4-3 0,0 1-8,-2 0 0,1-2 141,-3 4 0,0-4-20,-3 1 1,0 1 189,0-1 0,-1 4-83,-2-1 1,1 1 290,-3 1 1,-1 1-11,-4 2 0,1 2-24,-4 3 0,0 2-33,-2 3 1,-1 1-117,1 7 0,0 0 18,2 5 1,3 2 32,5 3 1,-1 1-117,3 2 1,1-2 63,2 1 1,4-3-212,4-2 0,-1-3 33,4-2 0,0-6-240,-1-4 0,3-3 25,-3 1 0,3-3 4,-3-3 0,1-4 86,-4-6 0,-2-3 59,1-2 1,-5 1 94,2-3 1,-2-1-91,-1-2 0,0 0 153,0 0 0,-4 0-87,-1-1 1,1 5 17,-1 1 1,2 2-26,-2 4 0,1 0-3,-1 5 0,0 2 236,3 3-227,1 1 1,-5 2-2,3 1 0,1 6 1,2 5 0,0 2-13,0 3 0,2 2 70,1 3 1,3 0 106,-1 0 0,2 0-60,1-3 1,-1 2 160,1-1 0,0-3-269,-1-3 0,1-1 180,0-6-355,0 1 0,-2-9 90,0 0 1,0-6 29,-4-4 1,1-6 63,-3 0 0,0-4-133,0-1 0,-3-1 46,1-1 0,-4 0-10,0 0 0,0 0-26,1 3 1,-2-2 63,2 4 0,-3-1 97,0 3 1,-1 0-82,3 6 0,0 2 199,-2 3 0,3 3-124,0 0 1,3 5 363,-1 5 0,3 3-117,0 4 1,0 3-126,0 0 0,3 4-158,2-2 1,4 2 133,2 2 0,2-4-174,-3 1 0,3-4 83,-3 1 0,4-2-118,-1-1 1,-1-3 0,0-5 1,-2 0 46,0-4 1,-1-1-67,-2-2 1,0-3-179,-2-2 0,1-6 62,-3-1 1,-1-3 93,-2 0 0,0-2 75,0-1 1,0 1-57,0-3 0,-3 2-61,-2-3 0,-2 2 67,-1-2 0,1-1-35,-1 1 0,-3 1 80,-2 0 0,-1 3-7,1-1 0,0 5 324,2 3 1,1 5-124,2 2 1,3 4 99,0 4 0,4 4-52,1 6 1,4 6-38,3 2 0,5 2-49,0-2 1,4 3 50,2 0 1,-2-1-31,2-1 1,-1-4-204,1 1 0,-2-5-42,2-1 0,-1-3 77,-2-4 0,0-1-218,1-2 1,-5-5 77,-3-5 1,-1-3 23,-5-2 1,1-2 86,-3-3 0,-4-4 133,-1-2 0,-5-5-69,-3-2 1,-2 2-24,0 0 1,2 2-65,0 1 1,0-1 59,-5-2 1,1 2-160,-1-1 1,2 4 104,1 3 0,-1 5 386,1 3-300,3 5 0,2 3 167,5 7 1,1 1-107,4 7 0,1-3-46,2 3 0,3 3-132,5 5 0,2 1 150,0 1 1,2 1-106,0-1 0,3 0 83,0 0 0,4 3 30,-2-1 1,2 1-52,1-3 1,1-3 24,2-2 0,-3-4-164,0-3 1,-6-5 140,-4-6 0,-4-1-5,-1-1 0,-4-3 5,-4-5 1,0-2 131,0-4 0,-4 0-97,-4-2 0,-3-2 48,-5-3 0,1 3-115,0-1 1,-1 0 12,1-2 1,-3 0-51,0 0 0,-3-1-149,3-2 0,0 6 90,3-1 1,0 5 74,2 3 1,5 6 331,3 4-281,3 2 0,-1 7 21,6 2 1,1 6-41,4 1 1,2 3-54,1 2 1,2 3 65,0-3 1,4 2 1,1-2 0,4 2-10,-2-4 0,3 2-21,3-2 1,-2 0 25,2-3 1,-3-3-28,-3-5 1,1 0-215,-6-4 1,-1-1 25,-6-2 1,-4-3-11,-2-2 0,-1-2 209,-1-1 0,-1-3 112,-5-2 1,1-1-33,-5-2 1,-1 1-77,1-1 0,-4 1 46,1 0 1,-1-2-43,-2-1 1,-2 2 37,0-2 1,-2 2 7,2 0 1,2 5 20,3 4 2,4-1 0,1 9 104,6 1 0,5 4-203,5 10 0,4-2 66,6 7 0,-2-3-23,2 2 0,1-3 39,-1 1 0,0-2-88,-3-3 0,1-2 24,-1-3 1,-3-1-18,-2 1 1,1-3-10,0 0 1,-4-3-89,-1 1 0,-4-3-6,3-3 1,-3 1 108,1-3 0,-3 0 43,0-3 1,0 1-64,0-1 1,0 0 88,0 0 1,-3 0-35,-2-2 0,-2 0 107,-1-3 1,1 3-99,-1-3 0,0 0 23,1-2 0,-5 2 60,0 0 1,0 4-72,2-1 0,2 1 454,0 1-244,0 4-217,4 1 1,0 3-27,4 3 0,4 5-147,1 5 0,4 1 148,2 2 0,2-1-24,0 0 0,-1 1 31,1-1 0,-1-2-12,1 0 1,-1-4 32,-2 2 1,-1-3-36,1 0 0,-1-1-19,-2-2-9,1-2-12,0-3 17,-1-3 1,-2-1-15,-3-4 1,-2 0 137,-2 0 1,-2-2-107,-1 0 0,-2 0 133,2 2 0,-2-1-113,0-1 0,-1 2 128,0 1 1,1-1-51,2 3 0,-2-1 15,2 1 1,1 1 124,-1 4-105,3 0 1,-1 1-261,3 2 0,0 1 124,0 4 0,0 2-79,3 0 0,1 1 7,4 0 0,0-3-86,-1 2 0,4-1 83,-1-1 0,1-1-124,-1 1 0,-1-1 108,1-2 0,1 1-2,0-3 0,-1-1 32,-2-2 0,-3 0-14,0 0 0,-3-3 182,0-2 1,-1-2-105,-1-1 1,-3-2 158,1 0 1,-4-1 14,1 4 0,-2-4-95,-1 1 0,3 0-8,0 2 1,2 0 13,-2 1 0,3 2 297,-3 3-157,3-2-122,-2 3 0,5 0-25,2 3 0,1 4-12,4 0 0,-1 0-29,1 2 1,0 0-16,0 0 0,-1-1 4,1 1 1,-1-3-40,-2 0-136,5 0 0,-5 0 60,6-3 0,-5-1-415,-1-1 95,-3 0 254,4 0 1,-6-3 52,0-3 0,-3-3-13,-5-1 0,0 0 106,-3 2 1,2 0 172,-4 0 0,3 3 12,-3 0 0,3 3-125,-3 0 1,0 1 140,-2 1 0,-1 3-88,1 3 1,-3 1 97,0 4 0,-1 1-101,1 3 1,-2 0 7,-3 1 0,-1 0-110,-1 2 1,-2-2 83,-1 2 0,-4-2-17,4 0 0,1-2-1,6-1 0,0 1-7,3-4 0,0 3-1,6-3 0,1 1 13,3-4 0,3 1-37,0 0 1,3-3 1,-1 0-717,2-3 515,1 1 0,1-3-66,2 0 0,1-1 69,4-1 1,0-2 91,3-1 0,-3-2 26,2 2 1,2 1 89,-2-1 1,4 0-88,-2-3 0,2 1 179,-1 2 0,1-2-33,-1 2 0,2 1-49,0-1 0,-2 0-31,0 0 1,-3-2-3,3 2 0,-3 2-66,0 0 49,-2-1 254,-3 3-201,-2-2 0,-10 3 95,-3 0 1,-4 3-124,-1 2 1,-3 2 9,0 1 0,-4 0 24,2 3 0,-1 0-4,0 2 1,-1 2 25,1 0 1,-2 1-32,-3 2 0,2-2 62,-5-1 0,4 3 10,0 0 1,3-3 156,4-5 1,1-1-202,10-2 0,0-2-23,4-3 0,3-1-560,0-1 0,4 0 254,7 0 1,1 0-21,3 0 1,1-3 128,2-2 1,-1 0 102,4 0 1,-3 0-107,3-3 0,-2 1 235,2 2 1,-2-1-124,-4 0 0,0-1 161,1-4 1,-3 3 25,0-2 1,-4 1-77,1 1 1,-1-2-132,-2 0 1,-2 2 195,-3 3-64,-1 0 1,-2 0-16,-1 3 0,-5-2 10,-3 2 0,-4 0-47,1 5 1,-1-2 9,-2 5 1,0-1-87,-2 2 1,1 1 92,-4 0 0,1 0-213,-3-1 1,3 4-97,2-1 0,2-1-239,0-4 1,4 2-72,2-2 1,6-1-293,4-2 1,10-1-761,8-1 1,10-7 1642,6-3 0,5-15 0,6-8 0,5-3 0,-1 1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5T00:05:30.003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7 193 8041,'0'10'0,"0"0"360,0-1 0,0 0-54,0 2 1,2 2-114,3-1 1,1 1-31,3 2 0,-2 1-8,4-1 1,3 1-102,3-2 0,1 1 77,-1 2 0,1-2-87,-1 2 1,1-2 80,-1 2 1,-1-1-105,-3 1 0,-3-1 104,-2-3 0,-3-2 46,0-1-16,-4-2-77,2 1 1,-4-5-13,-1-2 1,1-2 3,-4-2 1,0-2-115,-3-5 0,0-1 72,-3-3 1,1 0-124,0-2 1,-3-1 87,3-4 0,-4 1-77,1 0 1,-1 0 16,3-1 1,0 1 23,0 0 1,-1-3-6,2 1 1,0 2 12,2 2 1,-1 2 44,3-2 1,-4 3-32,6 1 0,-1 3 295,3 4-261,1-1 178,-1 4 1,2 3-95,0 4 0,2 3-57,0 1 0,3 3 68,-1 4 0,2-1 1,0 3 1,1-2 106,-1 2 1,0 0-131,1 0 1,1 1 121,1-4 0,2 4-66,-3-1 1,4 4 35,-2 0 1,3 1-75,2-3 0,-1 2 23,1 1 1,-2 1-51,0-4 1,-1-1-197,-1-5-125,-2-3 88,-3-4 44,-2-3 0,-1-4 60,-3-1 0,-3-4 188,-1-2 0,-2-4-145,0 2 1,-3-3 12,0-2 1,-2-2 0,0-2 1,0-2 10,0-1 1,-1-1-141,1 2 0,-1-4 144,0 2 1,-1-3-219,3-2 1,-2 1 99,4-3 0,-2 3-76,3-1 1,0 6 102,5 2 0,-2 5 18,2 4 16,0 2 27,2 5 1,0 3 159,0 5 1,2 0-43,0 5 0,3 2 63,-1 1 1,0 4-28,3 3 1,-2 1 99,3 2 0,-1-2-70,0 1 1,0 0 23,2 0 0,-2-1-81,4 1 0,0 2 11,2 1 1,-1 1-85,1 3 1,0 0 69,0 0 1,0-1-189,0-6 1,-3-2 116,1-1-469,-3-7-96,1-2 226,-5-6 1,-2-4 123,-2-1 0,0-1 65,0-4 1,-2 0 115,-3-1 0,2-2-118,-1-3 0,-1-2 181,-1 0 1,-3-4-80,1 0 1,-1 0 102,3-3 1,-3 2-45,1 1 1,-2-4-25,2-2 0,-1 0-129,-2-2 0,-1 2 91,1-3 0,1-1-18,-1-1 1,3 4 5,-3 3 0,5 5 40,0 3 0,2 3-75,-1 2-5,3 5 234,2-1 372,0 9 0,0 0-306,0 4 1,0 1-133,0 1 1,0 3-151,2 1 1,2 0 86,2 5 0,1-1-93,-1 2 0,3 1 101,-1 1 0,3-1-158,-2 2 1,1-2 50,-1-1 0,2 4 239,0 2 1,1-1-44,1 1 0,-2 0 84,-1 0 1,-2-2-259,1-1 1,-3-5 107,-2-2 0,1-7-117,-2-1 127,-1-5 0,-2 0-366,0-4 205,-3-5 1,-1-1-71,-2-2 0,-1-2 78,1-3 0,-1-1-10,-2-3 1,2-3-30,-1 1 0,-2-1 68,2 1 1,-1-2-159,3 0 1,-3-4 90,1 1 1,0-3-71,4 1 0,-2 0 61,2 3 1,0 0 8,0 1 1,2 3 52,-3 4 1,2 1-23,-1 3 1,-2 3 192,2 2 0,0 1-116,0 3 1,2 1 634,-3 3-450,4 0 1,-2 1-7,3 1 1,0 2-136,0 5 1,3 1-12,1 3 1,4 0 26,1 2 1,1 2-113,-1 5 0,2 0 20,0 1 0,1 2 56,1-1 0,0 1 140,0 3 1,1 1-152,1 3 1,0 1 141,-2-1 0,-2-2-59,0-1 0,-4-3-34,2-2 0,-4-6 24,-1-7-197,-2-5-39,1-3 53,-3-3 1,-3-5 90,1-1 0,-3-5-24,1 0 1,-2-1-8,0-1 1,-1-3 3,1-3 1,-1 0-114,-2-3 0,2-1 122,-4 0 1,1-3-220,-1-2 1,-2-2 116,1-4 0,-1-4-116,-2-2 0,0-2 82,2 3 1,-1 4 44,6 7 1,-1 6 58,3 7 1,2 5 278,-1 3-203,4 4 90,-2 6 1,3 0 67,0 4 1,0-1-86,0 1 0,0 0-81,0 1 0,2 2 41,0 3 0,3 0-84,0 0 0,0 2 21,2 2 0,0 2-18,1 0 0,0 1 15,0 2 0,0 0-10,0 4 1,2 2 81,3 0 0,-2 3-60,0 1 0,0 1 83,4 3 0,-4-3-77,2-1 0,-4-3-1,-1-6 1,-1-4-48,0-4 1,-1-4-61,-2-3 33,-1-3-23,0-2 11,-3-3 28,3 0 117,-6-3 0,2 0-88,-3-1 0,1-2 63,-1 2 0,1-3-99,-2-1 1,0-2-106,0-3 1,0-1 67,-2-1 1,-1-2-145,-1-4 0,-2-1 31,3-2 1,-4-1 93,2 2 1,-2-5-123,-1-2 1,-2-1 113,0 2 1,2-1-18,2 4 0,4 2-9,-2 7 330,5 4-201,1 7 338,3 6-228,0 9 0,2 0-96,0 4 1,3-2 91,-1 2 0,2 0-57,1 0 0,-1 2 106,0 0 0,2 2-57,0 0 1,1 2 0,2 0 1,1 3-21,-1 2 1,1 4 9,1 2 0,0 3-94,-1 1 1,1 0 76,0-1 0,-1-2-75,-1-1 0,0-5 96,-5-6-271,2-3 1,-7-6-255,4-4 180,-4-2 1,1-7 70,-4-1 1,1 0 107,-4 0 1,1-3 9,-2-1 1,-2-3-36,0 2 0,1-2 52,-2 0 0,0-1-81,0-1 1,0-2-3,1 1 1,-2-4-89,0 3 0,-2-2-209,4 2 1,-2-2-485,2-1 1,1-2 930,1-2 0,-3-13 0,2-2 0</inkml:trace>
  <inkml:trace contextRef="#ctx0" brushRef="#br0" timeOffset="2134">77 2079 8162,'0'-7'-36,"0"-1"1,1 0 461,1 0 794,-1 1-629,1 3-119,-2 1-250,0 3-75,0 9 0,0-1-150,0 7 0,-2-2 86,0 0 0,-1 3-135,1 1 1,-1 1 10,-1 1 0,-2 1 107,2-1 1,-2 2 92,0 1 0,0 4-104,-1 0 1,3 3 222,0-1 0,-1 0-94,-1-3 0,2 2-208,-1-1 0,4-5 292,-1-6 142,1-4-589,1-2 1,2-6 92,0-3 0,4-3-15,0-3 0,1-3 72,1-2 0,2-4-14,-2-2 0,4-5 35,-2-1 0,2-4 87,1-1 0,-1-3-83,-1 1 1,2 1 8,0-1 0,0 0-52,2-2 0,-4 3 12,0 1 0,-4 2-77,2 0 1,-2 2 60,0 3 1,-4 3-115,-1 7 67,-1 2 204,-1 5 0,-1 1 30,-1 3 0,1 5 160,-4 2 0,-1 4-52,-3-1 0,1 5-171,2 2 0,-2 5 64,0 1 0,-1 4-32,-2 1 0,-1 0 50,4-3 0,-3 3-36,3 0 0,-4 3-9,2-1 1,0-1 7,2 1 0,1-4 23,0 0 1,2-4 120,0-5 29,2-4-512,3-7 127,0-3-219,3-9 0,1 2 134,2-4 0,1 0 6,-1-1 0,3-3 77,2-3 1,-1-3-39,1-2 0,-1 0 171,3-3 1,0 2-125,0-3 1,-2 0 148,-1-1 1,1-3-42,2 0 0,-3 0-137,1 3 1,-3-4 91,1-1 1,-3 5-137,-2 1 1,0 6 98,-2 3 1,-1 5-80,1 1 227,-2 5 0,0 1-104,-2 3 1,0 3 209,-2 1 1,0 5-64,-3 1 1,3 2-53,0 1 1,-3 4-30,-1 2 1,-3 3 41,2 4 1,-2 0-31,0 2 0,1-1-3,0 3 0,-1-2-17,-2 2 0,0-3-6,1 3 0,-1-3 150,0 1 0,3-5-128,1-4 0,4-4-90,1-5 1,3-4 166,-1 0-318,1-4 1,4 1-86,1-3 1,2-2 113,0 0 0,1-3-72,2 1 0,-1-4 68,2-1 0,1-2 184,2 0 1,-1-2-143,-1-2 0,1 1 199,-2-3 1,3-1-108,-1-3 0,1 1 191,0-1 0,-2 0 2,-1 0 0,-1-2-126,2-3 0,-4 1-114,2 2 1,-3-2 101,-1 1 0,0 2-242,0 1 1,-2 4 65,2 2 0,-4 3-12,1 2 1,1 4-76,-1-1 239,0 5 0,-2 0 7,0 4 0,-2 2 188,0 2 1,-3 4-82,1 0 0,0 3-83,0 2 1,0 2 40,-3 4 1,1 0-41,-1 3 0,1-3-36,-1 3 0,0-3-5,-1 2 0,0 1-14,-3 2 0,3-1-14,-3 1 0,0 2-1,-1 2 0,-1-1 137,0-1 1,1-3-101,1-1 0,2-3 93,2-6-68,4-3-31,0-9 1,3-5 30,0-4 1,3-6-239,1-1 1,3-5 36,1-6 1,0-1 111,3-3 0,-1-1 36,0-1 0,2-1-16,-1 1 0,1 0 17,1 0 0,0 1-33,0 3 1,-3 1-62,1 2 1,-3-1 102,0 5 0,0-1-157,-2 5 0,-2 1 111,-2 3 0,1 0-63,-1 2 288,0 4-182,-2-1 0,-1 5 256,-1-1 0,1 4-76,-4 3 0,2 3-45,-2 3 1,0 1-54,0 1 0,0 2 10,1 3 0,-2 1-24,2 2 0,-2 1-14,0 2 0,0 0-140,-1-3 0,1 3 91,-1-3 0,-1 6-97,-1-2 0,-1 2 108,1-1 0,0-1-20,0-2 1,2 1 84,-1-5 1,0-2 5,2-6 0,2-2-9,-1-5-18,4-1 1,-2-4-253,3-1 0,1-2 144,1-5 0,2 1 32,2-2 1,0-4 17,1-3 0,1-2-6,1-3 1,2-1-27,-3-2 0,3-1 65,-3 0 1,3 1-35,-2-1 0,1-2 24,-1 1 0,2-3-163,-3 2 0,1 1 90,-3 3 1,0 1-222,-2 6 190,-1 0 370,0 13-81,-2-2 1,-3 14-18,-2 3 1,-3 2 9,2 0 1,2 1-151,-1 1 1,-1 1 56,-1 3 1,-1 1-120,1-1 0,0 2 105,-1 1 1,2 0-177,-1-1 0,1 0 19,-4 2 0,1 1 34,0 1 1,1 1-26,-2 0 0,2-4 55,1 0 0,0-6-126,2-3 1,0-4-5,2-4-1284,1-3 980,4-7 1,2-2-479,6-6 0,0-3-3,1-1 928,1-7 0,9-42 0,1-16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D5719A-64D6-9088-3365-B4F0E39F2C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F06CE5-046E-2465-8B49-0CC595291D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193319-2969-3635-BDEF-8158B5136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8112FA-A460-CEEC-9D9D-8AED1C33C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470C06-8CAD-6A01-DDBB-8F8C6AF44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7261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4B61A6-C33B-968A-2879-759C45648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482DC6F-58AA-3908-B149-ECE4DF83E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96649A-A541-E445-863A-197330415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0A9290-2CF5-AA18-B351-15CF3EAA0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F5834A-8C38-C93B-D7E8-9EEA8A1F0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8526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3B8E59-E123-0DBC-B29C-DEB41503C2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12FA3A6-93A3-17B2-F61C-8436A0843F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BFC269-4E27-73EE-CCEA-247161675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74DC4C-4BA8-A0D1-E2A7-0DE5CBAB7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46ADF4-7419-A030-82F9-15265F1A6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190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30B7AF-4E26-C15B-6C51-E9CF5D4C1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5EEC07-DAAF-DB35-1BEA-5E300E1AE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AC5A3E-56E3-C3A0-FA85-6D900447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F62126-3FA8-668C-AC42-9C5054E7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73DE99-8EE1-1C60-A777-69CEF111A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2519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629A92-569B-5D9B-83C4-834E601E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7EB660-8C5E-EF2F-397A-B1FCE037D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C24D77-EEC1-ED08-1ED5-F80040B86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51E1F5-509F-DEEF-25CC-8D5886507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052499-F36F-7892-2C85-2F9639227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850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E0CAAC-2DE0-B920-A3D1-11673CD9C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76EFDB-9DB4-52F3-5D8E-269D9EC28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9C65B7B-86E3-A10C-6C45-4CC3AB11D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9FBC73F-08AF-30EE-FE5A-863239A95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29EDB7-DAB7-A2B1-5F8A-DB32A397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60B215-9C4F-6178-0454-6A6881C94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4279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2B1F76-7BC6-5322-918A-290D370F5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B69A4D-B729-0C97-F27E-F49CBDFD9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B9124AF-2B1E-0221-1A1D-D42CB7E7B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F990AF1-AD7F-D3B0-F65B-00A60FEB29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3A9474B-2F6E-643D-E578-73C694E1C6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6822BCB-41E7-6798-CA91-07944C18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29AA751-5468-D12C-0B5C-E8D023187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AD9C3CC-00F4-716E-A42E-1AA4343FE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3072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A6333B-9CBC-D509-FF7D-949E37E47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2CB03D4-160B-3111-4C6B-F4FC3C8EC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945E064-2E15-A84A-C814-43CEB1888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F22D57-A38E-9A69-A022-6764AAE20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409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4F869E6-55C3-7D1C-53C1-9C26C3FE2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F19282-9F47-983A-823C-A42BA1DE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B96A335-9820-A4FC-3830-5357CF4BA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9423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6B6A6-6149-852D-A4F7-6645B639F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D14604-C128-DED3-C579-2A06D6D15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BEF180A-1174-9B1B-5F9E-3B26CB805E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6F3D8D-5D9B-2893-C341-861A8756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EF6E73-CB67-3934-E457-69A81B9F1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ADB906-C054-21DA-CBDC-229CF3F7E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375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5D21B6-44DD-5EDF-B31E-5FBB0AD9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D18215-D5EE-9E3C-F008-AA2F08E38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1201B08-2C09-EAB5-F842-5437E1CFF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EA4615-EA5E-12C2-0D30-7FE71E3E1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6E16B0-78F9-7B2C-CA27-8C64A7EE6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CDC048-E7F0-0E79-86B2-2E8115717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9549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4B83EC6-BB7F-FAA2-5003-429ADF7C2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ADB061-0856-C2CB-4FD3-D38FBBA06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0BA0A2-C783-09F3-983F-60F2E903F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309CB-E319-D744-B307-AD4AE876F5C0}" type="datetimeFigureOut">
              <a:rPr lang="es-MX" smtClean="0"/>
              <a:t>14/02/24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790AE1-6358-C283-10CD-027E3626C5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50E47A-933B-1D44-A303-A61DE56B65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FBCABB-CEB3-7244-BDF9-367BCC7420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696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8.png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63" Type="http://schemas.openxmlformats.org/officeDocument/2006/relationships/image" Target="../media/image31.png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59" Type="http://schemas.openxmlformats.org/officeDocument/2006/relationships/image" Target="../media/image79.png"/><Relationship Id="rId107" Type="http://schemas.openxmlformats.org/officeDocument/2006/relationships/image" Target="../media/image53.png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53" Type="http://schemas.openxmlformats.org/officeDocument/2006/relationships/image" Target="../media/image26.png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149" Type="http://schemas.openxmlformats.org/officeDocument/2006/relationships/image" Target="../media/image74.png"/><Relationship Id="rId5" Type="http://schemas.openxmlformats.org/officeDocument/2006/relationships/image" Target="../media/image2.png"/><Relationship Id="rId95" Type="http://schemas.openxmlformats.org/officeDocument/2006/relationships/image" Target="../media/image47.png"/><Relationship Id="rId22" Type="http://schemas.openxmlformats.org/officeDocument/2006/relationships/customXml" Target="../ink/ink11.xml"/><Relationship Id="rId43" Type="http://schemas.openxmlformats.org/officeDocument/2006/relationships/image" Target="../media/image21.png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139" Type="http://schemas.openxmlformats.org/officeDocument/2006/relationships/image" Target="../media/image69.png"/><Relationship Id="rId80" Type="http://schemas.openxmlformats.org/officeDocument/2006/relationships/customXml" Target="../ink/ink40.xml"/><Relationship Id="rId85" Type="http://schemas.openxmlformats.org/officeDocument/2006/relationships/image" Target="../media/image42.png"/><Relationship Id="rId150" Type="http://schemas.openxmlformats.org/officeDocument/2006/relationships/customXml" Target="../ink/ink75.xml"/><Relationship Id="rId155" Type="http://schemas.openxmlformats.org/officeDocument/2006/relationships/image" Target="../media/image77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108" Type="http://schemas.openxmlformats.org/officeDocument/2006/relationships/customXml" Target="../ink/ink54.xml"/><Relationship Id="rId124" Type="http://schemas.openxmlformats.org/officeDocument/2006/relationships/customXml" Target="../ink/ink62.xml"/><Relationship Id="rId129" Type="http://schemas.openxmlformats.org/officeDocument/2006/relationships/image" Target="../media/image64.png"/><Relationship Id="rId54" Type="http://schemas.openxmlformats.org/officeDocument/2006/relationships/customXml" Target="../ink/ink27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91" Type="http://schemas.openxmlformats.org/officeDocument/2006/relationships/image" Target="../media/image45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45" Type="http://schemas.openxmlformats.org/officeDocument/2006/relationships/image" Target="../media/image72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49" Type="http://schemas.openxmlformats.org/officeDocument/2006/relationships/image" Target="../media/image24.png"/><Relationship Id="rId114" Type="http://schemas.openxmlformats.org/officeDocument/2006/relationships/customXml" Target="../ink/ink57.xml"/><Relationship Id="rId119" Type="http://schemas.openxmlformats.org/officeDocument/2006/relationships/image" Target="../media/image59.png"/><Relationship Id="rId44" Type="http://schemas.openxmlformats.org/officeDocument/2006/relationships/customXml" Target="../ink/ink22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81" Type="http://schemas.openxmlformats.org/officeDocument/2006/relationships/image" Target="../media/image40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35" Type="http://schemas.openxmlformats.org/officeDocument/2006/relationships/image" Target="../media/image67.png"/><Relationship Id="rId151" Type="http://schemas.openxmlformats.org/officeDocument/2006/relationships/image" Target="../media/image75.png"/><Relationship Id="rId156" Type="http://schemas.openxmlformats.org/officeDocument/2006/relationships/customXml" Target="../ink/ink78.xml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109" Type="http://schemas.openxmlformats.org/officeDocument/2006/relationships/image" Target="../media/image54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04" Type="http://schemas.openxmlformats.org/officeDocument/2006/relationships/customXml" Target="../ink/ink52.xml"/><Relationship Id="rId120" Type="http://schemas.openxmlformats.org/officeDocument/2006/relationships/customXml" Target="../ink/ink60.xml"/><Relationship Id="rId125" Type="http://schemas.openxmlformats.org/officeDocument/2006/relationships/image" Target="../media/image62.png"/><Relationship Id="rId141" Type="http://schemas.openxmlformats.org/officeDocument/2006/relationships/image" Target="../media/image70.png"/><Relationship Id="rId146" Type="http://schemas.openxmlformats.org/officeDocument/2006/relationships/customXml" Target="../ink/ink73.xml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15" Type="http://schemas.openxmlformats.org/officeDocument/2006/relationships/image" Target="../media/image57.png"/><Relationship Id="rId131" Type="http://schemas.openxmlformats.org/officeDocument/2006/relationships/image" Target="../media/image65.png"/><Relationship Id="rId136" Type="http://schemas.openxmlformats.org/officeDocument/2006/relationships/customXml" Target="../ink/ink68.xml"/><Relationship Id="rId157" Type="http://schemas.openxmlformats.org/officeDocument/2006/relationships/image" Target="../media/image78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52" Type="http://schemas.openxmlformats.org/officeDocument/2006/relationships/customXml" Target="../ink/ink76.xml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image" Target="../media/image73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142" Type="http://schemas.openxmlformats.org/officeDocument/2006/relationships/customXml" Target="../ink/ink71.xml"/><Relationship Id="rId3" Type="http://schemas.openxmlformats.org/officeDocument/2006/relationships/image" Target="../media/image1.png"/><Relationship Id="rId25" Type="http://schemas.openxmlformats.org/officeDocument/2006/relationships/image" Target="../media/image12.png"/><Relationship Id="rId46" Type="http://schemas.openxmlformats.org/officeDocument/2006/relationships/customXml" Target="../ink/ink23.xml"/><Relationship Id="rId67" Type="http://schemas.openxmlformats.org/officeDocument/2006/relationships/image" Target="../media/image33.png"/><Relationship Id="rId116" Type="http://schemas.openxmlformats.org/officeDocument/2006/relationships/customXml" Target="../ink/ink58.xml"/><Relationship Id="rId137" Type="http://schemas.openxmlformats.org/officeDocument/2006/relationships/image" Target="../media/image68.png"/><Relationship Id="rId158" Type="http://schemas.openxmlformats.org/officeDocument/2006/relationships/customXml" Target="../ink/ink79.xml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62" Type="http://schemas.openxmlformats.org/officeDocument/2006/relationships/customXml" Target="../ink/ink31.xml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32" Type="http://schemas.openxmlformats.org/officeDocument/2006/relationships/customXml" Target="../ink/ink66.xml"/><Relationship Id="rId153" Type="http://schemas.openxmlformats.org/officeDocument/2006/relationships/image" Target="../media/image76.png"/><Relationship Id="rId15" Type="http://schemas.openxmlformats.org/officeDocument/2006/relationships/image" Target="../media/image7.png"/><Relationship Id="rId36" Type="http://schemas.openxmlformats.org/officeDocument/2006/relationships/customXml" Target="../ink/ink18.xml"/><Relationship Id="rId57" Type="http://schemas.openxmlformats.org/officeDocument/2006/relationships/image" Target="../media/image28.png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52" Type="http://schemas.openxmlformats.org/officeDocument/2006/relationships/customXml" Target="../ink/ink26.xml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94" Type="http://schemas.openxmlformats.org/officeDocument/2006/relationships/customXml" Target="../ink/ink47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143" Type="http://schemas.openxmlformats.org/officeDocument/2006/relationships/image" Target="../media/image71.png"/><Relationship Id="rId148" Type="http://schemas.openxmlformats.org/officeDocument/2006/relationships/customXml" Target="../ink/ink74.xml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26" Type="http://schemas.openxmlformats.org/officeDocument/2006/relationships/customXml" Target="../ink/ink13.xml"/><Relationship Id="rId47" Type="http://schemas.openxmlformats.org/officeDocument/2006/relationships/image" Target="../media/image23.png"/><Relationship Id="rId68" Type="http://schemas.openxmlformats.org/officeDocument/2006/relationships/customXml" Target="../ink/ink34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33" Type="http://schemas.openxmlformats.org/officeDocument/2006/relationships/image" Target="../media/image66.png"/><Relationship Id="rId154" Type="http://schemas.openxmlformats.org/officeDocument/2006/relationships/customXml" Target="../ink/ink77.xml"/><Relationship Id="rId16" Type="http://schemas.openxmlformats.org/officeDocument/2006/relationships/customXml" Target="../ink/ink8.xml"/><Relationship Id="rId37" Type="http://schemas.openxmlformats.org/officeDocument/2006/relationships/image" Target="../media/image18.png"/><Relationship Id="rId58" Type="http://schemas.openxmlformats.org/officeDocument/2006/relationships/customXml" Target="../ink/ink29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44" Type="http://schemas.openxmlformats.org/officeDocument/2006/relationships/customXml" Target="../ink/ink72.xml"/><Relationship Id="rId90" Type="http://schemas.openxmlformats.org/officeDocument/2006/relationships/customXml" Target="../ink/ink45.xml"/><Relationship Id="rId27" Type="http://schemas.openxmlformats.org/officeDocument/2006/relationships/image" Target="../media/image13.png"/><Relationship Id="rId48" Type="http://schemas.openxmlformats.org/officeDocument/2006/relationships/customXml" Target="../ink/ink24.xml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34" Type="http://schemas.openxmlformats.org/officeDocument/2006/relationships/customXml" Target="../ink/ink6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customXml" Target="../ink/ink92.xml"/><Relationship Id="rId21" Type="http://schemas.openxmlformats.org/officeDocument/2006/relationships/image" Target="../media/image89.png"/><Relationship Id="rId34" Type="http://schemas.openxmlformats.org/officeDocument/2006/relationships/customXml" Target="../ink/ink96.xml"/><Relationship Id="rId42" Type="http://schemas.openxmlformats.org/officeDocument/2006/relationships/customXml" Target="../ink/ink100.xml"/><Relationship Id="rId47" Type="http://schemas.openxmlformats.org/officeDocument/2006/relationships/image" Target="../media/image102.png"/><Relationship Id="rId50" Type="http://schemas.openxmlformats.org/officeDocument/2006/relationships/customXml" Target="../ink/ink104.xml"/><Relationship Id="rId55" Type="http://schemas.openxmlformats.org/officeDocument/2006/relationships/image" Target="../media/image106.png"/><Relationship Id="rId63" Type="http://schemas.openxmlformats.org/officeDocument/2006/relationships/image" Target="../media/image110.png"/><Relationship Id="rId68" Type="http://schemas.openxmlformats.org/officeDocument/2006/relationships/image" Target="../media/image113.png"/><Relationship Id="rId7" Type="http://schemas.openxmlformats.org/officeDocument/2006/relationships/image" Target="../media/image82.png"/><Relationship Id="rId2" Type="http://schemas.openxmlformats.org/officeDocument/2006/relationships/customXml" Target="../ink/ink80.xml"/><Relationship Id="rId16" Type="http://schemas.openxmlformats.org/officeDocument/2006/relationships/customXml" Target="../ink/ink87.xml"/><Relationship Id="rId29" Type="http://schemas.openxmlformats.org/officeDocument/2006/relationships/image" Target="../media/image93.png"/><Relationship Id="rId11" Type="http://schemas.openxmlformats.org/officeDocument/2006/relationships/image" Target="../media/image84.png"/><Relationship Id="rId24" Type="http://schemas.openxmlformats.org/officeDocument/2006/relationships/customXml" Target="../ink/ink91.xml"/><Relationship Id="rId32" Type="http://schemas.openxmlformats.org/officeDocument/2006/relationships/customXml" Target="../ink/ink95.xml"/><Relationship Id="rId37" Type="http://schemas.openxmlformats.org/officeDocument/2006/relationships/image" Target="../media/image97.png"/><Relationship Id="rId40" Type="http://schemas.openxmlformats.org/officeDocument/2006/relationships/customXml" Target="../ink/ink99.xml"/><Relationship Id="rId45" Type="http://schemas.openxmlformats.org/officeDocument/2006/relationships/image" Target="../media/image101.png"/><Relationship Id="rId53" Type="http://schemas.openxmlformats.org/officeDocument/2006/relationships/image" Target="../media/image105.png"/><Relationship Id="rId58" Type="http://schemas.openxmlformats.org/officeDocument/2006/relationships/customXml" Target="../ink/ink108.xml"/><Relationship Id="rId66" Type="http://schemas.openxmlformats.org/officeDocument/2006/relationships/customXml" Target="../ink/ink112.xml"/><Relationship Id="rId5" Type="http://schemas.openxmlformats.org/officeDocument/2006/relationships/image" Target="../media/image81.png"/><Relationship Id="rId61" Type="http://schemas.openxmlformats.org/officeDocument/2006/relationships/image" Target="../media/image109.png"/><Relationship Id="rId19" Type="http://schemas.openxmlformats.org/officeDocument/2006/relationships/image" Target="../media/image88.png"/><Relationship Id="rId14" Type="http://schemas.openxmlformats.org/officeDocument/2006/relationships/customXml" Target="../ink/ink86.xml"/><Relationship Id="rId22" Type="http://schemas.openxmlformats.org/officeDocument/2006/relationships/customXml" Target="../ink/ink90.xml"/><Relationship Id="rId27" Type="http://schemas.openxmlformats.org/officeDocument/2006/relationships/image" Target="../media/image92.png"/><Relationship Id="rId30" Type="http://schemas.openxmlformats.org/officeDocument/2006/relationships/customXml" Target="../ink/ink94.xml"/><Relationship Id="rId35" Type="http://schemas.openxmlformats.org/officeDocument/2006/relationships/image" Target="../media/image96.png"/><Relationship Id="rId43" Type="http://schemas.openxmlformats.org/officeDocument/2006/relationships/image" Target="../media/image100.png"/><Relationship Id="rId48" Type="http://schemas.openxmlformats.org/officeDocument/2006/relationships/customXml" Target="../ink/ink103.xml"/><Relationship Id="rId56" Type="http://schemas.openxmlformats.org/officeDocument/2006/relationships/customXml" Target="../ink/ink107.xml"/><Relationship Id="rId64" Type="http://schemas.openxmlformats.org/officeDocument/2006/relationships/customXml" Target="../ink/ink111.xml"/><Relationship Id="rId8" Type="http://schemas.openxmlformats.org/officeDocument/2006/relationships/customXml" Target="../ink/ink83.xml"/><Relationship Id="rId51" Type="http://schemas.openxmlformats.org/officeDocument/2006/relationships/image" Target="../media/image104.png"/><Relationship Id="rId3" Type="http://schemas.openxmlformats.org/officeDocument/2006/relationships/image" Target="../media/image80.png"/><Relationship Id="rId12" Type="http://schemas.openxmlformats.org/officeDocument/2006/relationships/customXml" Target="../ink/ink85.xml"/><Relationship Id="rId17" Type="http://schemas.openxmlformats.org/officeDocument/2006/relationships/image" Target="../media/image87.png"/><Relationship Id="rId25" Type="http://schemas.openxmlformats.org/officeDocument/2006/relationships/image" Target="../media/image91.png"/><Relationship Id="rId33" Type="http://schemas.openxmlformats.org/officeDocument/2006/relationships/image" Target="../media/image95.png"/><Relationship Id="rId38" Type="http://schemas.openxmlformats.org/officeDocument/2006/relationships/customXml" Target="../ink/ink98.xml"/><Relationship Id="rId46" Type="http://schemas.openxmlformats.org/officeDocument/2006/relationships/customXml" Target="../ink/ink102.xml"/><Relationship Id="rId59" Type="http://schemas.openxmlformats.org/officeDocument/2006/relationships/image" Target="../media/image108.png"/><Relationship Id="rId67" Type="http://schemas.openxmlformats.org/officeDocument/2006/relationships/image" Target="../media/image112.png"/><Relationship Id="rId20" Type="http://schemas.openxmlformats.org/officeDocument/2006/relationships/customXml" Target="../ink/ink89.xml"/><Relationship Id="rId41" Type="http://schemas.openxmlformats.org/officeDocument/2006/relationships/image" Target="../media/image99.png"/><Relationship Id="rId54" Type="http://schemas.openxmlformats.org/officeDocument/2006/relationships/customXml" Target="../ink/ink106.xml"/><Relationship Id="rId62" Type="http://schemas.openxmlformats.org/officeDocument/2006/relationships/customXml" Target="../ink/ink11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82.xml"/><Relationship Id="rId15" Type="http://schemas.openxmlformats.org/officeDocument/2006/relationships/image" Target="../media/image86.png"/><Relationship Id="rId23" Type="http://schemas.openxmlformats.org/officeDocument/2006/relationships/image" Target="../media/image90.png"/><Relationship Id="rId28" Type="http://schemas.openxmlformats.org/officeDocument/2006/relationships/customXml" Target="../ink/ink93.xml"/><Relationship Id="rId36" Type="http://schemas.openxmlformats.org/officeDocument/2006/relationships/customXml" Target="../ink/ink97.xml"/><Relationship Id="rId49" Type="http://schemas.openxmlformats.org/officeDocument/2006/relationships/image" Target="../media/image103.png"/><Relationship Id="rId57" Type="http://schemas.openxmlformats.org/officeDocument/2006/relationships/image" Target="../media/image107.png"/><Relationship Id="rId10" Type="http://schemas.openxmlformats.org/officeDocument/2006/relationships/customXml" Target="../ink/ink84.xml"/><Relationship Id="rId31" Type="http://schemas.openxmlformats.org/officeDocument/2006/relationships/image" Target="../media/image94.png"/><Relationship Id="rId44" Type="http://schemas.openxmlformats.org/officeDocument/2006/relationships/customXml" Target="../ink/ink101.xml"/><Relationship Id="rId52" Type="http://schemas.openxmlformats.org/officeDocument/2006/relationships/customXml" Target="../ink/ink105.xml"/><Relationship Id="rId60" Type="http://schemas.openxmlformats.org/officeDocument/2006/relationships/customXml" Target="../ink/ink109.xml"/><Relationship Id="rId65" Type="http://schemas.openxmlformats.org/officeDocument/2006/relationships/image" Target="../media/image111.png"/><Relationship Id="rId4" Type="http://schemas.openxmlformats.org/officeDocument/2006/relationships/customXml" Target="../ink/ink81.xml"/><Relationship Id="rId9" Type="http://schemas.openxmlformats.org/officeDocument/2006/relationships/image" Target="../media/image83.png"/><Relationship Id="rId13" Type="http://schemas.openxmlformats.org/officeDocument/2006/relationships/image" Target="../media/image85.png"/><Relationship Id="rId18" Type="http://schemas.openxmlformats.org/officeDocument/2006/relationships/customXml" Target="../ink/ink88.xml"/><Relationship Id="rId39" Type="http://schemas.openxmlformats.org/officeDocument/2006/relationships/image" Target="../media/image9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7524F83-8F54-03C3-72D3-253810997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4140" y="640762"/>
            <a:ext cx="9144000" cy="1655762"/>
          </a:xfrm>
        </p:spPr>
        <p:txBody>
          <a:bodyPr>
            <a:normAutofit/>
          </a:bodyPr>
          <a:lstStyle/>
          <a:p>
            <a:r>
              <a:rPr lang="es-MX" sz="5800" b="1" dirty="0">
                <a:solidFill>
                  <a:srgbClr val="FF0000"/>
                </a:solidFill>
              </a:rPr>
              <a:t>𝙸𝙽𝙶𝙻𝙴𝚂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B311437F-56B8-B2DB-2AC2-D30C988E0AD5}"/>
                  </a:ext>
                </a:extLst>
              </p14:cNvPr>
              <p14:cNvContentPartPr/>
              <p14:nvPr/>
            </p14:nvContentPartPr>
            <p14:xfrm>
              <a:off x="218260" y="243214"/>
              <a:ext cx="261000" cy="276480"/>
            </p14:xfrm>
          </p:contentPart>
        </mc:Choice>
        <mc:Fallback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B311437F-56B8-B2DB-2AC2-D30C988E0AD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0260" y="135073"/>
                <a:ext cx="476640" cy="4924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C5A77B84-2991-19F3-D18E-7A375D815DBE}"/>
                  </a:ext>
                </a:extLst>
              </p14:cNvPr>
              <p14:cNvContentPartPr/>
              <p14:nvPr/>
            </p14:nvContentPartPr>
            <p14:xfrm>
              <a:off x="715780" y="993094"/>
              <a:ext cx="212040" cy="26460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C5A77B84-2991-19F3-D18E-7A375D815DB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7780" y="885094"/>
                <a:ext cx="427680" cy="48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454B2A1D-E768-EE18-1C8F-E477B1DA7B87}"/>
                  </a:ext>
                </a:extLst>
              </p14:cNvPr>
              <p14:cNvContentPartPr/>
              <p14:nvPr/>
            </p14:nvContentPartPr>
            <p14:xfrm>
              <a:off x="111700" y="1381894"/>
              <a:ext cx="212040" cy="299160"/>
            </p14:xfrm>
          </p:contentPart>
        </mc:Choice>
        <mc:Fallback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454B2A1D-E768-EE18-1C8F-E477B1DA7B8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700" y="1274024"/>
                <a:ext cx="427680" cy="5145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744F6739-99F6-4809-2821-DE797990C963}"/>
                  </a:ext>
                </a:extLst>
              </p14:cNvPr>
              <p14:cNvContentPartPr/>
              <p14:nvPr/>
            </p14:nvContentPartPr>
            <p14:xfrm>
              <a:off x="143020" y="2293414"/>
              <a:ext cx="236880" cy="311760"/>
            </p14:xfrm>
          </p:contentPart>
        </mc:Choice>
        <mc:Fallback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744F6739-99F6-4809-2821-DE797990C963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5184" y="2185414"/>
                <a:ext cx="452193" cy="52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74A29BE5-D730-89A2-7812-2FB253A37381}"/>
                  </a:ext>
                </a:extLst>
              </p14:cNvPr>
              <p14:cNvContentPartPr/>
              <p14:nvPr/>
            </p14:nvContentPartPr>
            <p14:xfrm>
              <a:off x="1350820" y="392614"/>
              <a:ext cx="261720" cy="298440"/>
            </p14:xfrm>
          </p:contentPart>
        </mc:Choice>
        <mc:Fallback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74A29BE5-D730-89A2-7812-2FB253A3738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242968" y="284614"/>
                <a:ext cx="477064" cy="51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5C7CE512-8E50-4A35-6A19-CF08AEA02E73}"/>
                  </a:ext>
                </a:extLst>
              </p14:cNvPr>
              <p14:cNvContentPartPr/>
              <p14:nvPr/>
            </p14:nvContentPartPr>
            <p14:xfrm>
              <a:off x="-133100" y="-337466"/>
              <a:ext cx="2527920" cy="3810240"/>
            </p14:xfrm>
          </p:contentPart>
        </mc:Choice>
        <mc:Fallback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5C7CE512-8E50-4A35-6A19-CF08AEA02E7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-241100" y="-445466"/>
                <a:ext cx="2743560" cy="402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C0F0E3E6-C9CE-F76B-F9A7-FEC73194951A}"/>
                  </a:ext>
                </a:extLst>
              </p14:cNvPr>
              <p14:cNvContentPartPr/>
              <p14:nvPr/>
            </p14:nvContentPartPr>
            <p14:xfrm>
              <a:off x="-99260" y="-530786"/>
              <a:ext cx="2426760" cy="3855240"/>
            </p14:xfrm>
          </p:contentPart>
        </mc:Choice>
        <mc:Fallback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C0F0E3E6-C9CE-F76B-F9A7-FEC73194951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-207260" y="-638796"/>
                <a:ext cx="2642400" cy="40709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ACDBBE99-B696-1DF4-7939-BD2CC1201486}"/>
                  </a:ext>
                </a:extLst>
              </p14:cNvPr>
              <p14:cNvContentPartPr/>
              <p14:nvPr/>
            </p14:nvContentPartPr>
            <p14:xfrm>
              <a:off x="-840500" y="2757094"/>
              <a:ext cx="2384640" cy="360"/>
            </p14:xfrm>
          </p:contentPart>
        </mc:Choice>
        <mc:Fallback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ACDBBE99-B696-1DF4-7939-BD2CC1201486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-903500" y="2694094"/>
                <a:ext cx="251028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36" name="Entrada de lápiz 35">
                <a:extLst>
                  <a:ext uri="{FF2B5EF4-FFF2-40B4-BE49-F238E27FC236}">
                    <a16:creationId xmlns:a16="http://schemas.microsoft.com/office/drawing/2014/main" id="{B44F3640-F865-BD0F-281D-3EFB21D3E1D3}"/>
                  </a:ext>
                </a:extLst>
              </p14:cNvPr>
              <p14:cNvContentPartPr/>
              <p14:nvPr/>
            </p14:nvContentPartPr>
            <p14:xfrm>
              <a:off x="-1114460" y="2065894"/>
              <a:ext cx="2870280" cy="360"/>
            </p14:xfrm>
          </p:contentPart>
        </mc:Choice>
        <mc:Fallback>
          <p:pic>
            <p:nvPicPr>
              <p:cNvPr id="36" name="Entrada de lápiz 35">
                <a:extLst>
                  <a:ext uri="{FF2B5EF4-FFF2-40B4-BE49-F238E27FC236}">
                    <a16:creationId xmlns:a16="http://schemas.microsoft.com/office/drawing/2014/main" id="{B44F3640-F865-BD0F-281D-3EFB21D3E1D3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-1177460" y="2003254"/>
                <a:ext cx="299592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39" name="Entrada de lápiz 38">
                <a:extLst>
                  <a:ext uri="{FF2B5EF4-FFF2-40B4-BE49-F238E27FC236}">
                    <a16:creationId xmlns:a16="http://schemas.microsoft.com/office/drawing/2014/main" id="{AA6649A2-6E5D-9310-5203-5644663BD504}"/>
                  </a:ext>
                </a:extLst>
              </p14:cNvPr>
              <p14:cNvContentPartPr/>
              <p14:nvPr/>
            </p14:nvContentPartPr>
            <p14:xfrm>
              <a:off x="-495433" y="491614"/>
              <a:ext cx="3717000" cy="858960"/>
            </p14:xfrm>
          </p:contentPart>
        </mc:Choice>
        <mc:Fallback>
          <p:pic>
            <p:nvPicPr>
              <p:cNvPr id="39" name="Entrada de lápiz 38">
                <a:extLst>
                  <a:ext uri="{FF2B5EF4-FFF2-40B4-BE49-F238E27FC236}">
                    <a16:creationId xmlns:a16="http://schemas.microsoft.com/office/drawing/2014/main" id="{AA6649A2-6E5D-9310-5203-5644663BD504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-558433" y="428974"/>
                <a:ext cx="3842640" cy="98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2997DCFF-E01C-A1AE-205B-08DACAB20157}"/>
                  </a:ext>
                </a:extLst>
              </p14:cNvPr>
              <p14:cNvContentPartPr/>
              <p14:nvPr/>
            </p14:nvContentPartPr>
            <p14:xfrm>
              <a:off x="-877940" y="677734"/>
              <a:ext cx="3380760" cy="360"/>
            </p14:xfrm>
          </p:contentPart>
        </mc:Choice>
        <mc:Fallback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2997DCFF-E01C-A1AE-205B-08DACAB20157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-940940" y="614734"/>
                <a:ext cx="35064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41" name="Entrada de lápiz 40">
                <a:extLst>
                  <a:ext uri="{FF2B5EF4-FFF2-40B4-BE49-F238E27FC236}">
                    <a16:creationId xmlns:a16="http://schemas.microsoft.com/office/drawing/2014/main" id="{D181D0AB-B6E5-1EA7-C1A3-91786A1DF2B6}"/>
                  </a:ext>
                </a:extLst>
              </p14:cNvPr>
              <p14:cNvContentPartPr/>
              <p14:nvPr/>
            </p14:nvContentPartPr>
            <p14:xfrm>
              <a:off x="-1070900" y="61414"/>
              <a:ext cx="3764160" cy="360"/>
            </p14:xfrm>
          </p:contentPart>
        </mc:Choice>
        <mc:Fallback>
          <p:pic>
            <p:nvPicPr>
              <p:cNvPr id="41" name="Entrada de lápiz 40">
                <a:extLst>
                  <a:ext uri="{FF2B5EF4-FFF2-40B4-BE49-F238E27FC236}">
                    <a16:creationId xmlns:a16="http://schemas.microsoft.com/office/drawing/2014/main" id="{D181D0AB-B6E5-1EA7-C1A3-91786A1DF2B6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-1133900" y="-1586"/>
                <a:ext cx="38898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46" name="Entrada de lápiz 45">
                <a:extLst>
                  <a:ext uri="{FF2B5EF4-FFF2-40B4-BE49-F238E27FC236}">
                    <a16:creationId xmlns:a16="http://schemas.microsoft.com/office/drawing/2014/main" id="{766481ED-25A9-55D3-4A55-F05585C08C96}"/>
                  </a:ext>
                </a:extLst>
              </p14:cNvPr>
              <p14:cNvContentPartPr/>
              <p14:nvPr/>
            </p14:nvContentPartPr>
            <p14:xfrm>
              <a:off x="-439813" y="-718158"/>
              <a:ext cx="1802880" cy="1637640"/>
            </p14:xfrm>
          </p:contentPart>
        </mc:Choice>
        <mc:Fallback>
          <p:pic>
            <p:nvPicPr>
              <p:cNvPr id="46" name="Entrada de lápiz 45">
                <a:extLst>
                  <a:ext uri="{FF2B5EF4-FFF2-40B4-BE49-F238E27FC236}">
                    <a16:creationId xmlns:a16="http://schemas.microsoft.com/office/drawing/2014/main" id="{766481ED-25A9-55D3-4A55-F05585C08C96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-547453" y="-826158"/>
                <a:ext cx="2018520" cy="185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52" name="Entrada de lápiz 51">
                <a:extLst>
                  <a:ext uri="{FF2B5EF4-FFF2-40B4-BE49-F238E27FC236}">
                    <a16:creationId xmlns:a16="http://schemas.microsoft.com/office/drawing/2014/main" id="{F456C793-B5B2-B9AE-3726-149DBA087675}"/>
                  </a:ext>
                </a:extLst>
              </p14:cNvPr>
              <p14:cNvContentPartPr/>
              <p14:nvPr/>
            </p14:nvContentPartPr>
            <p14:xfrm>
              <a:off x="133785" y="-184840"/>
              <a:ext cx="145800" cy="212760"/>
            </p14:xfrm>
          </p:contentPart>
        </mc:Choice>
        <mc:Fallback>
          <p:pic>
            <p:nvPicPr>
              <p:cNvPr id="52" name="Entrada de lápiz 51">
                <a:extLst>
                  <a:ext uri="{FF2B5EF4-FFF2-40B4-BE49-F238E27FC236}">
                    <a16:creationId xmlns:a16="http://schemas.microsoft.com/office/drawing/2014/main" id="{F456C793-B5B2-B9AE-3726-149DBA087675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122985" y="-195640"/>
                <a:ext cx="167040" cy="23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D22D8538-C2A4-488D-52A1-C927633001CA}"/>
                  </a:ext>
                </a:extLst>
              </p14:cNvPr>
              <p14:cNvContentPartPr/>
              <p14:nvPr/>
            </p14:nvContentPartPr>
            <p14:xfrm>
              <a:off x="64644" y="-247036"/>
              <a:ext cx="284040" cy="403560"/>
            </p14:xfrm>
          </p:contentPart>
        </mc:Choice>
        <mc:Fallback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D22D8538-C2A4-488D-52A1-C927633001CA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54204" y="-257476"/>
                <a:ext cx="305280" cy="424800"/>
              </a:xfrm>
              <a:prstGeom prst="rect">
                <a:avLst/>
              </a:prstGeom>
            </p:spPr>
          </p:pic>
        </mc:Fallback>
      </mc:AlternateContent>
      <p:sp>
        <p:nvSpPr>
          <p:cNvPr id="67" name="Estrella: 5 puntas 66">
            <a:extLst>
              <a:ext uri="{FF2B5EF4-FFF2-40B4-BE49-F238E27FC236}">
                <a16:creationId xmlns:a16="http://schemas.microsoft.com/office/drawing/2014/main" id="{DBB4072D-7633-1798-A5CF-0999263176B3}"/>
              </a:ext>
            </a:extLst>
          </p:cNvPr>
          <p:cNvSpPr/>
          <p:nvPr/>
        </p:nvSpPr>
        <p:spPr>
          <a:xfrm rot="19429106" flipH="1" flipV="1">
            <a:off x="32325" y="128410"/>
            <a:ext cx="274746" cy="274746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0" name="Estrella: 5 puntas 69">
            <a:extLst>
              <a:ext uri="{FF2B5EF4-FFF2-40B4-BE49-F238E27FC236}">
                <a16:creationId xmlns:a16="http://schemas.microsoft.com/office/drawing/2014/main" id="{7C087A60-A58F-83FD-056E-CE074F46B620}"/>
              </a:ext>
            </a:extLst>
          </p:cNvPr>
          <p:cNvSpPr/>
          <p:nvPr/>
        </p:nvSpPr>
        <p:spPr>
          <a:xfrm rot="19429106" flipH="1" flipV="1">
            <a:off x="1042291" y="238702"/>
            <a:ext cx="274746" cy="274746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2" name="Estrella: 5 puntas 71">
            <a:extLst>
              <a:ext uri="{FF2B5EF4-FFF2-40B4-BE49-F238E27FC236}">
                <a16:creationId xmlns:a16="http://schemas.microsoft.com/office/drawing/2014/main" id="{B52B19BB-F3A2-0A03-8536-CC54AC4A8094}"/>
              </a:ext>
            </a:extLst>
          </p:cNvPr>
          <p:cNvSpPr/>
          <p:nvPr/>
        </p:nvSpPr>
        <p:spPr>
          <a:xfrm rot="19429106" flipH="1" flipV="1">
            <a:off x="696957" y="559155"/>
            <a:ext cx="274746" cy="274746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4" name="Estrella: 5 puntas 73">
            <a:extLst>
              <a:ext uri="{FF2B5EF4-FFF2-40B4-BE49-F238E27FC236}">
                <a16:creationId xmlns:a16="http://schemas.microsoft.com/office/drawing/2014/main" id="{C961412F-18B3-1148-C797-F7FAD08E91AD}"/>
              </a:ext>
            </a:extLst>
          </p:cNvPr>
          <p:cNvSpPr/>
          <p:nvPr/>
        </p:nvSpPr>
        <p:spPr>
          <a:xfrm rot="19429106" flipH="1" flipV="1">
            <a:off x="186167" y="644621"/>
            <a:ext cx="274746" cy="274746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6" name="Estrella: 5 puntas 75">
            <a:extLst>
              <a:ext uri="{FF2B5EF4-FFF2-40B4-BE49-F238E27FC236}">
                <a16:creationId xmlns:a16="http://schemas.microsoft.com/office/drawing/2014/main" id="{EF9F2164-2A58-3CAB-B980-8617B77D7B88}"/>
              </a:ext>
            </a:extLst>
          </p:cNvPr>
          <p:cNvSpPr/>
          <p:nvPr/>
        </p:nvSpPr>
        <p:spPr>
          <a:xfrm rot="19429106" flipH="1" flipV="1">
            <a:off x="578679" y="161822"/>
            <a:ext cx="274746" cy="274746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id="{C1A8C95F-623F-854D-07C0-0EB21CB96DF0}"/>
                  </a:ext>
                </a:extLst>
              </p14:cNvPr>
              <p14:cNvContentPartPr/>
              <p14:nvPr/>
            </p14:nvContentPartPr>
            <p14:xfrm>
              <a:off x="9262460" y="-232646"/>
              <a:ext cx="3215160" cy="3056040"/>
            </p14:xfrm>
          </p:contentPart>
        </mc:Choice>
        <mc:Fallback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C1A8C95F-623F-854D-07C0-0EB21CB96DF0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9154460" y="-340646"/>
                <a:ext cx="3430800" cy="327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id="{3CAA3197-4D61-57C5-EAF2-B35A5108338F}"/>
                  </a:ext>
                </a:extLst>
              </p14:cNvPr>
              <p14:cNvContentPartPr/>
              <p14:nvPr/>
            </p14:nvContentPartPr>
            <p14:xfrm>
              <a:off x="10381700" y="-431726"/>
              <a:ext cx="1903320" cy="3054960"/>
            </p14:xfrm>
          </p:contentPart>
        </mc:Choice>
        <mc:Fallback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3CAA3197-4D61-57C5-EAF2-B35A5108338F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0274060" y="-539366"/>
                <a:ext cx="2118960" cy="327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F3ED521A-D66E-1482-566C-88BC2A570EFF}"/>
                  </a:ext>
                </a:extLst>
              </p14:cNvPr>
              <p14:cNvContentPartPr/>
              <p14:nvPr/>
            </p14:nvContentPartPr>
            <p14:xfrm>
              <a:off x="9298460" y="-385286"/>
              <a:ext cx="2717640" cy="2850480"/>
            </p14:xfrm>
          </p:contentPart>
        </mc:Choice>
        <mc:Fallback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F3ED521A-D66E-1482-566C-88BC2A570EFF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9190820" y="-492926"/>
                <a:ext cx="2933280" cy="306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84" name="Entrada de lápiz 83">
                <a:extLst>
                  <a:ext uri="{FF2B5EF4-FFF2-40B4-BE49-F238E27FC236}">
                    <a16:creationId xmlns:a16="http://schemas.microsoft.com/office/drawing/2014/main" id="{19168D34-AB15-3D78-5D08-6F83B2F3D39C}"/>
                  </a:ext>
                </a:extLst>
              </p14:cNvPr>
              <p14:cNvContentPartPr/>
              <p14:nvPr/>
            </p14:nvContentPartPr>
            <p14:xfrm>
              <a:off x="9347060" y="-518846"/>
              <a:ext cx="3397320" cy="3248640"/>
            </p14:xfrm>
          </p:contentPart>
        </mc:Choice>
        <mc:Fallback>
          <p:pic>
            <p:nvPicPr>
              <p:cNvPr id="84" name="Entrada de lápiz 83">
                <a:extLst>
                  <a:ext uri="{FF2B5EF4-FFF2-40B4-BE49-F238E27FC236}">
                    <a16:creationId xmlns:a16="http://schemas.microsoft.com/office/drawing/2014/main" id="{19168D34-AB15-3D78-5D08-6F83B2F3D39C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9239420" y="-626486"/>
                <a:ext cx="3612960" cy="346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87" name="Entrada de lápiz 86">
                <a:extLst>
                  <a:ext uri="{FF2B5EF4-FFF2-40B4-BE49-F238E27FC236}">
                    <a16:creationId xmlns:a16="http://schemas.microsoft.com/office/drawing/2014/main" id="{4C7C4D28-23DD-5DFB-711D-7B3B663F9753}"/>
                  </a:ext>
                </a:extLst>
              </p14:cNvPr>
              <p14:cNvContentPartPr/>
              <p14:nvPr/>
            </p14:nvContentPartPr>
            <p14:xfrm>
              <a:off x="10217180" y="-421286"/>
              <a:ext cx="2434680" cy="2708280"/>
            </p14:xfrm>
          </p:contentPart>
        </mc:Choice>
        <mc:Fallback>
          <p:pic>
            <p:nvPicPr>
              <p:cNvPr id="87" name="Entrada de lápiz 86">
                <a:extLst>
                  <a:ext uri="{FF2B5EF4-FFF2-40B4-BE49-F238E27FC236}">
                    <a16:creationId xmlns:a16="http://schemas.microsoft.com/office/drawing/2014/main" id="{4C7C4D28-23DD-5DFB-711D-7B3B663F9753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0109180" y="-529286"/>
                <a:ext cx="2650320" cy="292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90" name="Entrada de lápiz 89">
                <a:extLst>
                  <a:ext uri="{FF2B5EF4-FFF2-40B4-BE49-F238E27FC236}">
                    <a16:creationId xmlns:a16="http://schemas.microsoft.com/office/drawing/2014/main" id="{BA7A31C0-1A58-9EAB-20AB-D927A355584D}"/>
                  </a:ext>
                </a:extLst>
              </p14:cNvPr>
              <p14:cNvContentPartPr/>
              <p14:nvPr/>
            </p14:nvContentPartPr>
            <p14:xfrm>
              <a:off x="9375500" y="-90086"/>
              <a:ext cx="1855800" cy="2533680"/>
            </p14:xfrm>
          </p:contentPart>
        </mc:Choice>
        <mc:Fallback>
          <p:pic>
            <p:nvPicPr>
              <p:cNvPr id="90" name="Entrada de lápiz 89">
                <a:extLst>
                  <a:ext uri="{FF2B5EF4-FFF2-40B4-BE49-F238E27FC236}">
                    <a16:creationId xmlns:a16="http://schemas.microsoft.com/office/drawing/2014/main" id="{BA7A31C0-1A58-9EAB-20AB-D927A355584D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9267500" y="-197726"/>
                <a:ext cx="2071440" cy="274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91" name="Entrada de lápiz 90">
                <a:extLst>
                  <a:ext uri="{FF2B5EF4-FFF2-40B4-BE49-F238E27FC236}">
                    <a16:creationId xmlns:a16="http://schemas.microsoft.com/office/drawing/2014/main" id="{9B70E0B4-2727-B080-6057-EF01E2ABEABE}"/>
                  </a:ext>
                </a:extLst>
              </p14:cNvPr>
              <p14:cNvContentPartPr/>
              <p14:nvPr/>
            </p14:nvContentPartPr>
            <p14:xfrm>
              <a:off x="10722620" y="1469074"/>
              <a:ext cx="218520" cy="561240"/>
            </p14:xfrm>
          </p:contentPart>
        </mc:Choice>
        <mc:Fallback>
          <p:pic>
            <p:nvPicPr>
              <p:cNvPr id="91" name="Entrada de lápiz 90">
                <a:extLst>
                  <a:ext uri="{FF2B5EF4-FFF2-40B4-BE49-F238E27FC236}">
                    <a16:creationId xmlns:a16="http://schemas.microsoft.com/office/drawing/2014/main" id="{9B70E0B4-2727-B080-6057-EF01E2ABEABE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10614980" y="1361074"/>
                <a:ext cx="434160" cy="776880"/>
              </a:xfrm>
              <a:prstGeom prst="rect">
                <a:avLst/>
              </a:prstGeom>
            </p:spPr>
          </p:pic>
        </mc:Fallback>
      </mc:AlternateContent>
      <p:sp>
        <p:nvSpPr>
          <p:cNvPr id="93" name="Estrella: 5 puntas 92">
            <a:extLst>
              <a:ext uri="{FF2B5EF4-FFF2-40B4-BE49-F238E27FC236}">
                <a16:creationId xmlns:a16="http://schemas.microsoft.com/office/drawing/2014/main" id="{83B65A00-3655-04CD-757C-0CA802EB1B1E}"/>
              </a:ext>
            </a:extLst>
          </p:cNvPr>
          <p:cNvSpPr/>
          <p:nvPr/>
        </p:nvSpPr>
        <p:spPr>
          <a:xfrm flipH="1">
            <a:off x="10611357" y="61414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5" name="Estrella: 5 puntas 94">
            <a:extLst>
              <a:ext uri="{FF2B5EF4-FFF2-40B4-BE49-F238E27FC236}">
                <a16:creationId xmlns:a16="http://schemas.microsoft.com/office/drawing/2014/main" id="{9A112FB2-C7D7-85BF-8A26-8BC65E7E7A94}"/>
              </a:ext>
            </a:extLst>
          </p:cNvPr>
          <p:cNvSpPr/>
          <p:nvPr/>
        </p:nvSpPr>
        <p:spPr>
          <a:xfrm flipH="1">
            <a:off x="10303400" y="438712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7" name="Estrella: 5 puntas 96">
            <a:extLst>
              <a:ext uri="{FF2B5EF4-FFF2-40B4-BE49-F238E27FC236}">
                <a16:creationId xmlns:a16="http://schemas.microsoft.com/office/drawing/2014/main" id="{5A438F9D-AB08-A136-5E02-E989FD882516}"/>
              </a:ext>
            </a:extLst>
          </p:cNvPr>
          <p:cNvSpPr/>
          <p:nvPr/>
        </p:nvSpPr>
        <p:spPr>
          <a:xfrm flipH="1">
            <a:off x="10702538" y="702712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9" name="Estrella: 5 puntas 98">
            <a:extLst>
              <a:ext uri="{FF2B5EF4-FFF2-40B4-BE49-F238E27FC236}">
                <a16:creationId xmlns:a16="http://schemas.microsoft.com/office/drawing/2014/main" id="{E8DC12A9-560D-F9E4-674E-3F89BBEBC12C}"/>
              </a:ext>
            </a:extLst>
          </p:cNvPr>
          <p:cNvSpPr/>
          <p:nvPr/>
        </p:nvSpPr>
        <p:spPr>
          <a:xfrm flipH="1">
            <a:off x="11072955" y="361832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1" name="Estrella: 5 puntas 100">
            <a:extLst>
              <a:ext uri="{FF2B5EF4-FFF2-40B4-BE49-F238E27FC236}">
                <a16:creationId xmlns:a16="http://schemas.microsoft.com/office/drawing/2014/main" id="{26448DF3-3444-E8D8-B011-07A1E54FDA19}"/>
              </a:ext>
            </a:extLst>
          </p:cNvPr>
          <p:cNvSpPr/>
          <p:nvPr/>
        </p:nvSpPr>
        <p:spPr>
          <a:xfrm flipH="1">
            <a:off x="11309600" y="-22126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3" name="Estrella: 5 puntas 102">
            <a:extLst>
              <a:ext uri="{FF2B5EF4-FFF2-40B4-BE49-F238E27FC236}">
                <a16:creationId xmlns:a16="http://schemas.microsoft.com/office/drawing/2014/main" id="{C82151A7-A347-DE2B-A1BE-83D36D0D6937}"/>
              </a:ext>
            </a:extLst>
          </p:cNvPr>
          <p:cNvSpPr/>
          <p:nvPr/>
        </p:nvSpPr>
        <p:spPr>
          <a:xfrm flipH="1">
            <a:off x="11724376" y="299195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5" name="Estrella: 5 puntas 104">
            <a:extLst>
              <a:ext uri="{FF2B5EF4-FFF2-40B4-BE49-F238E27FC236}">
                <a16:creationId xmlns:a16="http://schemas.microsoft.com/office/drawing/2014/main" id="{9D797B01-C1C2-9CD0-1479-24162C1AF2BC}"/>
              </a:ext>
            </a:extLst>
          </p:cNvPr>
          <p:cNvSpPr/>
          <p:nvPr/>
        </p:nvSpPr>
        <p:spPr>
          <a:xfrm flipH="1">
            <a:off x="11395820" y="803512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7" name="Estrella: 5 puntas 106">
            <a:extLst>
              <a:ext uri="{FF2B5EF4-FFF2-40B4-BE49-F238E27FC236}">
                <a16:creationId xmlns:a16="http://schemas.microsoft.com/office/drawing/2014/main" id="{ACD8028A-D8D9-A4FF-971B-FACFB76123E5}"/>
              </a:ext>
            </a:extLst>
          </p:cNvPr>
          <p:cNvSpPr/>
          <p:nvPr/>
        </p:nvSpPr>
        <p:spPr>
          <a:xfrm flipH="1">
            <a:off x="11309600" y="1308971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9" name="Estrella: 5 puntas 108">
            <a:extLst>
              <a:ext uri="{FF2B5EF4-FFF2-40B4-BE49-F238E27FC236}">
                <a16:creationId xmlns:a16="http://schemas.microsoft.com/office/drawing/2014/main" id="{6BB9957A-54C8-40A4-930E-9F8AEE03912F}"/>
              </a:ext>
            </a:extLst>
          </p:cNvPr>
          <p:cNvSpPr/>
          <p:nvPr/>
        </p:nvSpPr>
        <p:spPr>
          <a:xfrm flipH="1">
            <a:off x="11607169" y="1807211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1" name="Estrella: 5 puntas 110">
            <a:extLst>
              <a:ext uri="{FF2B5EF4-FFF2-40B4-BE49-F238E27FC236}">
                <a16:creationId xmlns:a16="http://schemas.microsoft.com/office/drawing/2014/main" id="{DD1D36EE-47B7-5E6E-ED19-411347CBCD3F}"/>
              </a:ext>
            </a:extLst>
          </p:cNvPr>
          <p:cNvSpPr/>
          <p:nvPr/>
        </p:nvSpPr>
        <p:spPr>
          <a:xfrm flipH="1">
            <a:off x="12093677" y="1469074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3" name="Estrella: 5 puntas 112">
            <a:extLst>
              <a:ext uri="{FF2B5EF4-FFF2-40B4-BE49-F238E27FC236}">
                <a16:creationId xmlns:a16="http://schemas.microsoft.com/office/drawing/2014/main" id="{289155F8-85EF-40FB-81AE-3DD285A107C5}"/>
              </a:ext>
            </a:extLst>
          </p:cNvPr>
          <p:cNvSpPr/>
          <p:nvPr/>
        </p:nvSpPr>
        <p:spPr>
          <a:xfrm flipH="1">
            <a:off x="12104637" y="844631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5" name="Estrella: 5 puntas 114">
            <a:extLst>
              <a:ext uri="{FF2B5EF4-FFF2-40B4-BE49-F238E27FC236}">
                <a16:creationId xmlns:a16="http://schemas.microsoft.com/office/drawing/2014/main" id="{B42676DE-F9C0-8BE0-1425-51220F315ACA}"/>
              </a:ext>
            </a:extLst>
          </p:cNvPr>
          <p:cNvSpPr/>
          <p:nvPr/>
        </p:nvSpPr>
        <p:spPr>
          <a:xfrm flipH="1">
            <a:off x="12233978" y="254426"/>
            <a:ext cx="258683" cy="258683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143" name="Entrada de lápiz 142">
                <a:extLst>
                  <a:ext uri="{FF2B5EF4-FFF2-40B4-BE49-F238E27FC236}">
                    <a16:creationId xmlns:a16="http://schemas.microsoft.com/office/drawing/2014/main" id="{9C8BFB9B-883E-F940-6575-9C542F98E516}"/>
                  </a:ext>
                </a:extLst>
              </p14:cNvPr>
              <p14:cNvContentPartPr/>
              <p14:nvPr/>
            </p14:nvContentPartPr>
            <p14:xfrm>
              <a:off x="3552735" y="445163"/>
              <a:ext cx="458640" cy="383760"/>
            </p14:xfrm>
          </p:contentPart>
        </mc:Choice>
        <mc:Fallback>
          <p:pic>
            <p:nvPicPr>
              <p:cNvPr id="143" name="Entrada de lápiz 142">
                <a:extLst>
                  <a:ext uri="{FF2B5EF4-FFF2-40B4-BE49-F238E27FC236}">
                    <a16:creationId xmlns:a16="http://schemas.microsoft.com/office/drawing/2014/main" id="{9C8BFB9B-883E-F940-6575-9C542F98E516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491175" y="383603"/>
                <a:ext cx="581760" cy="50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144" name="Entrada de lápiz 143">
                <a:extLst>
                  <a:ext uri="{FF2B5EF4-FFF2-40B4-BE49-F238E27FC236}">
                    <a16:creationId xmlns:a16="http://schemas.microsoft.com/office/drawing/2014/main" id="{E46D52C4-92F8-DBC0-31B2-31F2D73C1A0B}"/>
                  </a:ext>
                </a:extLst>
              </p14:cNvPr>
              <p14:cNvContentPartPr/>
              <p14:nvPr/>
            </p14:nvContentPartPr>
            <p14:xfrm>
              <a:off x="3563535" y="1074803"/>
              <a:ext cx="396000" cy="103320"/>
            </p14:xfrm>
          </p:contentPart>
        </mc:Choice>
        <mc:Fallback>
          <p:pic>
            <p:nvPicPr>
              <p:cNvPr id="144" name="Entrada de lápiz 143">
                <a:extLst>
                  <a:ext uri="{FF2B5EF4-FFF2-40B4-BE49-F238E27FC236}">
                    <a16:creationId xmlns:a16="http://schemas.microsoft.com/office/drawing/2014/main" id="{E46D52C4-92F8-DBC0-31B2-31F2D73C1A0B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3501975" y="1013243"/>
                <a:ext cx="519120" cy="22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145" name="Entrada de lápiz 144">
                <a:extLst>
                  <a:ext uri="{FF2B5EF4-FFF2-40B4-BE49-F238E27FC236}">
                    <a16:creationId xmlns:a16="http://schemas.microsoft.com/office/drawing/2014/main" id="{05301664-9384-494D-1FEC-552A698EC2FA}"/>
                  </a:ext>
                </a:extLst>
              </p14:cNvPr>
              <p14:cNvContentPartPr/>
              <p14:nvPr/>
            </p14:nvContentPartPr>
            <p14:xfrm>
              <a:off x="3615015" y="1470803"/>
              <a:ext cx="427320" cy="271440"/>
            </p14:xfrm>
          </p:contentPart>
        </mc:Choice>
        <mc:Fallback>
          <p:pic>
            <p:nvPicPr>
              <p:cNvPr id="145" name="Entrada de lápiz 144">
                <a:extLst>
                  <a:ext uri="{FF2B5EF4-FFF2-40B4-BE49-F238E27FC236}">
                    <a16:creationId xmlns:a16="http://schemas.microsoft.com/office/drawing/2014/main" id="{05301664-9384-494D-1FEC-552A698EC2FA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3553455" y="1409243"/>
                <a:ext cx="550440" cy="39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146" name="Entrada de lápiz 145">
                <a:extLst>
                  <a:ext uri="{FF2B5EF4-FFF2-40B4-BE49-F238E27FC236}">
                    <a16:creationId xmlns:a16="http://schemas.microsoft.com/office/drawing/2014/main" id="{E1E91A02-3EF8-7F72-6EE4-46DED38CAF35}"/>
                  </a:ext>
                </a:extLst>
              </p14:cNvPr>
              <p14:cNvContentPartPr/>
              <p14:nvPr/>
            </p14:nvContentPartPr>
            <p14:xfrm>
              <a:off x="7068135" y="451643"/>
              <a:ext cx="452160" cy="326160"/>
            </p14:xfrm>
          </p:contentPart>
        </mc:Choice>
        <mc:Fallback>
          <p:pic>
            <p:nvPicPr>
              <p:cNvPr id="146" name="Entrada de lápiz 145">
                <a:extLst>
                  <a:ext uri="{FF2B5EF4-FFF2-40B4-BE49-F238E27FC236}">
                    <a16:creationId xmlns:a16="http://schemas.microsoft.com/office/drawing/2014/main" id="{E1E91A02-3EF8-7F72-6EE4-46DED38CAF35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7006575" y="390083"/>
                <a:ext cx="575280" cy="449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147" name="Entrada de lápiz 146">
                <a:extLst>
                  <a:ext uri="{FF2B5EF4-FFF2-40B4-BE49-F238E27FC236}">
                    <a16:creationId xmlns:a16="http://schemas.microsoft.com/office/drawing/2014/main" id="{23EF71A4-517D-0A58-737E-9308F3643115}"/>
                  </a:ext>
                </a:extLst>
              </p14:cNvPr>
              <p14:cNvContentPartPr/>
              <p14:nvPr/>
            </p14:nvContentPartPr>
            <p14:xfrm>
              <a:off x="7127535" y="1059323"/>
              <a:ext cx="361800" cy="50400"/>
            </p14:xfrm>
          </p:contentPart>
        </mc:Choice>
        <mc:Fallback>
          <p:pic>
            <p:nvPicPr>
              <p:cNvPr id="147" name="Entrada de lápiz 146">
                <a:extLst>
                  <a:ext uri="{FF2B5EF4-FFF2-40B4-BE49-F238E27FC236}">
                    <a16:creationId xmlns:a16="http://schemas.microsoft.com/office/drawing/2014/main" id="{23EF71A4-517D-0A58-737E-9308F3643115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7065975" y="997763"/>
                <a:ext cx="484920" cy="17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148" name="Entrada de lápiz 147">
                <a:extLst>
                  <a:ext uri="{FF2B5EF4-FFF2-40B4-BE49-F238E27FC236}">
                    <a16:creationId xmlns:a16="http://schemas.microsoft.com/office/drawing/2014/main" id="{D0374D42-49E3-0F14-414A-9A9AE50B9E4D}"/>
                  </a:ext>
                </a:extLst>
              </p14:cNvPr>
              <p14:cNvContentPartPr/>
              <p14:nvPr/>
            </p14:nvContentPartPr>
            <p14:xfrm>
              <a:off x="7063455" y="1424003"/>
              <a:ext cx="690840" cy="174960"/>
            </p14:xfrm>
          </p:contentPart>
        </mc:Choice>
        <mc:Fallback>
          <p:pic>
            <p:nvPicPr>
              <p:cNvPr id="148" name="Entrada de lápiz 147">
                <a:extLst>
                  <a:ext uri="{FF2B5EF4-FFF2-40B4-BE49-F238E27FC236}">
                    <a16:creationId xmlns:a16="http://schemas.microsoft.com/office/drawing/2014/main" id="{D0374D42-49E3-0F14-414A-9A9AE50B9E4D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7001895" y="1362443"/>
                <a:ext cx="813960" cy="29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149" name="Entrada de lápiz 148">
                <a:extLst>
                  <a:ext uri="{FF2B5EF4-FFF2-40B4-BE49-F238E27FC236}">
                    <a16:creationId xmlns:a16="http://schemas.microsoft.com/office/drawing/2014/main" id="{44C49B3F-2D4F-BAD1-4862-BD5646D5CEAE}"/>
                  </a:ext>
                </a:extLst>
              </p14:cNvPr>
              <p14:cNvContentPartPr/>
              <p14:nvPr/>
            </p14:nvContentPartPr>
            <p14:xfrm>
              <a:off x="4353375" y="1517603"/>
              <a:ext cx="2525040" cy="215280"/>
            </p14:xfrm>
          </p:contentPart>
        </mc:Choice>
        <mc:Fallback>
          <p:pic>
            <p:nvPicPr>
              <p:cNvPr id="149" name="Entrada de lápiz 148">
                <a:extLst>
                  <a:ext uri="{FF2B5EF4-FFF2-40B4-BE49-F238E27FC236}">
                    <a16:creationId xmlns:a16="http://schemas.microsoft.com/office/drawing/2014/main" id="{44C49B3F-2D4F-BAD1-4862-BD5646D5CEAE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4292175" y="1456043"/>
                <a:ext cx="2647800" cy="338400"/>
              </a:xfrm>
              <a:prstGeom prst="rect">
                <a:avLst/>
              </a:prstGeom>
            </p:spPr>
          </p:pic>
        </mc:Fallback>
      </mc:AlternateContent>
      <p:sp>
        <p:nvSpPr>
          <p:cNvPr id="155" name="Subtítulo 2">
            <a:extLst>
              <a:ext uri="{FF2B5EF4-FFF2-40B4-BE49-F238E27FC236}">
                <a16:creationId xmlns:a16="http://schemas.microsoft.com/office/drawing/2014/main" id="{374B1359-023D-9D4D-3CAE-508A5E757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221180" y="6507004"/>
            <a:ext cx="9144000" cy="487560"/>
          </a:xfrm>
        </p:spPr>
        <p:txBody>
          <a:bodyPr>
            <a:normAutofit/>
          </a:bodyPr>
          <a:lstStyle/>
          <a:p>
            <a:r>
              <a:rPr lang="es-MX" sz="2000" b="1" dirty="0">
                <a:solidFill>
                  <a:srgbClr val="FF0000"/>
                </a:solidFill>
              </a:rPr>
              <a:t>𝙱𝚢: 𝙰𝚗𝚊 𝙿𝚊𝚞𝚕𝚒𝚗𝚊 𝙾.𝙲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157" name="Entrada de lápiz 156">
                <a:extLst>
                  <a:ext uri="{FF2B5EF4-FFF2-40B4-BE49-F238E27FC236}">
                    <a16:creationId xmlns:a16="http://schemas.microsoft.com/office/drawing/2014/main" id="{8AA05126-0940-017A-2C43-2195E4F7467E}"/>
                  </a:ext>
                </a:extLst>
              </p14:cNvPr>
              <p14:cNvContentPartPr/>
              <p14:nvPr/>
            </p14:nvContentPartPr>
            <p14:xfrm>
              <a:off x="2352891" y="2739081"/>
              <a:ext cx="131040" cy="174600"/>
            </p14:xfrm>
          </p:contentPart>
        </mc:Choice>
        <mc:Fallback>
          <p:pic>
            <p:nvPicPr>
              <p:cNvPr id="157" name="Entrada de lápiz 156">
                <a:extLst>
                  <a:ext uri="{FF2B5EF4-FFF2-40B4-BE49-F238E27FC236}">
                    <a16:creationId xmlns:a16="http://schemas.microsoft.com/office/drawing/2014/main" id="{8AA05126-0940-017A-2C43-2195E4F7467E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2245251" y="2631081"/>
                <a:ext cx="346680" cy="39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158" name="Entrada de lápiz 157">
                <a:extLst>
                  <a:ext uri="{FF2B5EF4-FFF2-40B4-BE49-F238E27FC236}">
                    <a16:creationId xmlns:a16="http://schemas.microsoft.com/office/drawing/2014/main" id="{141F8307-9C1D-773C-CF5C-025C3A583729}"/>
                  </a:ext>
                </a:extLst>
              </p14:cNvPr>
              <p14:cNvContentPartPr/>
              <p14:nvPr/>
            </p14:nvContentPartPr>
            <p14:xfrm>
              <a:off x="2851131" y="3666801"/>
              <a:ext cx="131040" cy="149760"/>
            </p14:xfrm>
          </p:contentPart>
        </mc:Choice>
        <mc:Fallback>
          <p:pic>
            <p:nvPicPr>
              <p:cNvPr id="158" name="Entrada de lápiz 157">
                <a:extLst>
                  <a:ext uri="{FF2B5EF4-FFF2-40B4-BE49-F238E27FC236}">
                    <a16:creationId xmlns:a16="http://schemas.microsoft.com/office/drawing/2014/main" id="{141F8307-9C1D-773C-CF5C-025C3A583729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2743131" y="3558801"/>
                <a:ext cx="346680" cy="36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159" name="Entrada de lápiz 158">
                <a:extLst>
                  <a:ext uri="{FF2B5EF4-FFF2-40B4-BE49-F238E27FC236}">
                    <a16:creationId xmlns:a16="http://schemas.microsoft.com/office/drawing/2014/main" id="{06C84171-7FB0-EC0A-474E-C2CC1396CE49}"/>
                  </a:ext>
                </a:extLst>
              </p14:cNvPr>
              <p14:cNvContentPartPr/>
              <p14:nvPr/>
            </p14:nvContentPartPr>
            <p14:xfrm>
              <a:off x="3629451" y="2851041"/>
              <a:ext cx="131040" cy="162360"/>
            </p14:xfrm>
          </p:contentPart>
        </mc:Choice>
        <mc:Fallback>
          <p:pic>
            <p:nvPicPr>
              <p:cNvPr id="159" name="Entrada de lápiz 158">
                <a:extLst>
                  <a:ext uri="{FF2B5EF4-FFF2-40B4-BE49-F238E27FC236}">
                    <a16:creationId xmlns:a16="http://schemas.microsoft.com/office/drawing/2014/main" id="{06C84171-7FB0-EC0A-474E-C2CC1396CE49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3521451" y="2743401"/>
                <a:ext cx="346680" cy="37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6">
            <p14:nvContentPartPr>
              <p14:cNvPr id="160" name="Entrada de lápiz 159">
                <a:extLst>
                  <a:ext uri="{FF2B5EF4-FFF2-40B4-BE49-F238E27FC236}">
                    <a16:creationId xmlns:a16="http://schemas.microsoft.com/office/drawing/2014/main" id="{09A74553-F0D8-E325-B8D7-AFDEE97A25D5}"/>
                  </a:ext>
                </a:extLst>
              </p14:cNvPr>
              <p14:cNvContentPartPr/>
              <p14:nvPr/>
            </p14:nvContentPartPr>
            <p14:xfrm>
              <a:off x="4606851" y="2160201"/>
              <a:ext cx="149760" cy="168480"/>
            </p14:xfrm>
          </p:contentPart>
        </mc:Choice>
        <mc:Fallback>
          <p:pic>
            <p:nvPicPr>
              <p:cNvPr id="160" name="Entrada de lápiz 159">
                <a:extLst>
                  <a:ext uri="{FF2B5EF4-FFF2-40B4-BE49-F238E27FC236}">
                    <a16:creationId xmlns:a16="http://schemas.microsoft.com/office/drawing/2014/main" id="{09A74553-F0D8-E325-B8D7-AFDEE97A25D5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4498851" y="2052201"/>
                <a:ext cx="365400" cy="38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8">
            <p14:nvContentPartPr>
              <p14:cNvPr id="161" name="Entrada de lápiz 160">
                <a:extLst>
                  <a:ext uri="{FF2B5EF4-FFF2-40B4-BE49-F238E27FC236}">
                    <a16:creationId xmlns:a16="http://schemas.microsoft.com/office/drawing/2014/main" id="{23587A69-8881-1F7A-7963-6D70083CA946}"/>
                  </a:ext>
                </a:extLst>
              </p14:cNvPr>
              <p14:cNvContentPartPr/>
              <p14:nvPr/>
            </p14:nvContentPartPr>
            <p14:xfrm>
              <a:off x="4637811" y="3557361"/>
              <a:ext cx="118800" cy="153360"/>
            </p14:xfrm>
          </p:contentPart>
        </mc:Choice>
        <mc:Fallback>
          <p:pic>
            <p:nvPicPr>
              <p:cNvPr id="161" name="Entrada de lápiz 160">
                <a:extLst>
                  <a:ext uri="{FF2B5EF4-FFF2-40B4-BE49-F238E27FC236}">
                    <a16:creationId xmlns:a16="http://schemas.microsoft.com/office/drawing/2014/main" id="{23587A69-8881-1F7A-7963-6D70083CA946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4529811" y="3449361"/>
                <a:ext cx="334440" cy="36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0">
            <p14:nvContentPartPr>
              <p14:cNvPr id="162" name="Entrada de lápiz 161">
                <a:extLst>
                  <a:ext uri="{FF2B5EF4-FFF2-40B4-BE49-F238E27FC236}">
                    <a16:creationId xmlns:a16="http://schemas.microsoft.com/office/drawing/2014/main" id="{ADFDA6F0-E7E3-86A0-0A98-676A5CFDC4BE}"/>
                  </a:ext>
                </a:extLst>
              </p14:cNvPr>
              <p14:cNvContentPartPr/>
              <p14:nvPr/>
            </p14:nvContentPartPr>
            <p14:xfrm>
              <a:off x="1381971" y="3828441"/>
              <a:ext cx="149760" cy="180720"/>
            </p14:xfrm>
          </p:contentPart>
        </mc:Choice>
        <mc:Fallback>
          <p:pic>
            <p:nvPicPr>
              <p:cNvPr id="162" name="Entrada de lápiz 161">
                <a:extLst>
                  <a:ext uri="{FF2B5EF4-FFF2-40B4-BE49-F238E27FC236}">
                    <a16:creationId xmlns:a16="http://schemas.microsoft.com/office/drawing/2014/main" id="{ADFDA6F0-E7E3-86A0-0A98-676A5CFDC4BE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1273971" y="3720801"/>
                <a:ext cx="365400" cy="39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163" name="Entrada de lápiz 162">
                <a:extLst>
                  <a:ext uri="{FF2B5EF4-FFF2-40B4-BE49-F238E27FC236}">
                    <a16:creationId xmlns:a16="http://schemas.microsoft.com/office/drawing/2014/main" id="{DAA9B161-588A-04AF-403F-153104BAD5DA}"/>
                  </a:ext>
                </a:extLst>
              </p14:cNvPr>
              <p14:cNvContentPartPr/>
              <p14:nvPr/>
            </p14:nvContentPartPr>
            <p14:xfrm>
              <a:off x="3685251" y="4737441"/>
              <a:ext cx="131040" cy="187200"/>
            </p14:xfrm>
          </p:contentPart>
        </mc:Choice>
        <mc:Fallback>
          <p:pic>
            <p:nvPicPr>
              <p:cNvPr id="163" name="Entrada de lápiz 162">
                <a:extLst>
                  <a:ext uri="{FF2B5EF4-FFF2-40B4-BE49-F238E27FC236}">
                    <a16:creationId xmlns:a16="http://schemas.microsoft.com/office/drawing/2014/main" id="{DAA9B161-588A-04AF-403F-153104BAD5DA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3577611" y="4629441"/>
                <a:ext cx="346680" cy="40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4">
            <p14:nvContentPartPr>
              <p14:cNvPr id="164" name="Entrada de lápiz 163">
                <a:extLst>
                  <a:ext uri="{FF2B5EF4-FFF2-40B4-BE49-F238E27FC236}">
                    <a16:creationId xmlns:a16="http://schemas.microsoft.com/office/drawing/2014/main" id="{F60227DA-9535-474F-85F5-2ADCE740493E}"/>
                  </a:ext>
                </a:extLst>
              </p14:cNvPr>
              <p14:cNvContentPartPr/>
              <p14:nvPr/>
            </p14:nvContentPartPr>
            <p14:xfrm>
              <a:off x="2104131" y="4917801"/>
              <a:ext cx="155880" cy="199440"/>
            </p14:xfrm>
          </p:contentPart>
        </mc:Choice>
        <mc:Fallback>
          <p:pic>
            <p:nvPicPr>
              <p:cNvPr id="164" name="Entrada de lápiz 163">
                <a:extLst>
                  <a:ext uri="{FF2B5EF4-FFF2-40B4-BE49-F238E27FC236}">
                    <a16:creationId xmlns:a16="http://schemas.microsoft.com/office/drawing/2014/main" id="{F60227DA-9535-474F-85F5-2ADCE740493E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1996131" y="4810161"/>
                <a:ext cx="371520" cy="41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165" name="Entrada de lápiz 164">
                <a:extLst>
                  <a:ext uri="{FF2B5EF4-FFF2-40B4-BE49-F238E27FC236}">
                    <a16:creationId xmlns:a16="http://schemas.microsoft.com/office/drawing/2014/main" id="{9852311C-1328-6F53-A9F1-D7018A3B8277}"/>
                  </a:ext>
                </a:extLst>
              </p14:cNvPr>
              <p14:cNvContentPartPr/>
              <p14:nvPr/>
            </p14:nvContentPartPr>
            <p14:xfrm>
              <a:off x="329691" y="4774881"/>
              <a:ext cx="162360" cy="149760"/>
            </p14:xfrm>
          </p:contentPart>
        </mc:Choice>
        <mc:Fallback>
          <p:pic>
            <p:nvPicPr>
              <p:cNvPr id="165" name="Entrada de lápiz 164">
                <a:extLst>
                  <a:ext uri="{FF2B5EF4-FFF2-40B4-BE49-F238E27FC236}">
                    <a16:creationId xmlns:a16="http://schemas.microsoft.com/office/drawing/2014/main" id="{9852311C-1328-6F53-A9F1-D7018A3B8277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222051" y="4666881"/>
                <a:ext cx="378000" cy="36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8">
            <p14:nvContentPartPr>
              <p14:cNvPr id="166" name="Entrada de lápiz 165">
                <a:extLst>
                  <a:ext uri="{FF2B5EF4-FFF2-40B4-BE49-F238E27FC236}">
                    <a16:creationId xmlns:a16="http://schemas.microsoft.com/office/drawing/2014/main" id="{B313064C-A2D0-4FD1-8192-0E2068C23A33}"/>
                  </a:ext>
                </a:extLst>
              </p14:cNvPr>
              <p14:cNvContentPartPr/>
              <p14:nvPr/>
            </p14:nvContentPartPr>
            <p14:xfrm>
              <a:off x="1020891" y="5879361"/>
              <a:ext cx="106200" cy="184320"/>
            </p14:xfrm>
          </p:contentPart>
        </mc:Choice>
        <mc:Fallback>
          <p:pic>
            <p:nvPicPr>
              <p:cNvPr id="166" name="Entrada de lápiz 165">
                <a:extLst>
                  <a:ext uri="{FF2B5EF4-FFF2-40B4-BE49-F238E27FC236}">
                    <a16:creationId xmlns:a16="http://schemas.microsoft.com/office/drawing/2014/main" id="{B313064C-A2D0-4FD1-8192-0E2068C23A33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912891" y="5771721"/>
                <a:ext cx="321840" cy="39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0">
            <p14:nvContentPartPr>
              <p14:cNvPr id="168" name="Entrada de lápiz 167">
                <a:extLst>
                  <a:ext uri="{FF2B5EF4-FFF2-40B4-BE49-F238E27FC236}">
                    <a16:creationId xmlns:a16="http://schemas.microsoft.com/office/drawing/2014/main" id="{4AC271AC-1E46-7210-10F8-462C378D117F}"/>
                  </a:ext>
                </a:extLst>
              </p14:cNvPr>
              <p14:cNvContentPartPr/>
              <p14:nvPr/>
            </p14:nvContentPartPr>
            <p14:xfrm>
              <a:off x="3056691" y="5845521"/>
              <a:ext cx="149760" cy="149760"/>
            </p14:xfrm>
          </p:contentPart>
        </mc:Choice>
        <mc:Fallback>
          <p:pic>
            <p:nvPicPr>
              <p:cNvPr id="168" name="Entrada de lápiz 167">
                <a:extLst>
                  <a:ext uri="{FF2B5EF4-FFF2-40B4-BE49-F238E27FC236}">
                    <a16:creationId xmlns:a16="http://schemas.microsoft.com/office/drawing/2014/main" id="{4AC271AC-1E46-7210-10F8-462C378D117F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2948691" y="5737881"/>
                <a:ext cx="365400" cy="36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2">
            <p14:nvContentPartPr>
              <p14:cNvPr id="169" name="Entrada de lápiz 168">
                <a:extLst>
                  <a:ext uri="{FF2B5EF4-FFF2-40B4-BE49-F238E27FC236}">
                    <a16:creationId xmlns:a16="http://schemas.microsoft.com/office/drawing/2014/main" id="{332CD70A-B36D-E997-FCE4-6672800C1DAA}"/>
                  </a:ext>
                </a:extLst>
              </p14:cNvPr>
              <p14:cNvContentPartPr/>
              <p14:nvPr/>
            </p14:nvContentPartPr>
            <p14:xfrm>
              <a:off x="5210571" y="5596401"/>
              <a:ext cx="205920" cy="162360"/>
            </p14:xfrm>
          </p:contentPart>
        </mc:Choice>
        <mc:Fallback>
          <p:pic>
            <p:nvPicPr>
              <p:cNvPr id="169" name="Entrada de lápiz 168">
                <a:extLst>
                  <a:ext uri="{FF2B5EF4-FFF2-40B4-BE49-F238E27FC236}">
                    <a16:creationId xmlns:a16="http://schemas.microsoft.com/office/drawing/2014/main" id="{332CD70A-B36D-E997-FCE4-6672800C1DAA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5102571" y="5488761"/>
                <a:ext cx="421560" cy="37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4">
            <p14:nvContentPartPr>
              <p14:cNvPr id="170" name="Entrada de lápiz 169">
                <a:extLst>
                  <a:ext uri="{FF2B5EF4-FFF2-40B4-BE49-F238E27FC236}">
                    <a16:creationId xmlns:a16="http://schemas.microsoft.com/office/drawing/2014/main" id="{E60D3804-FA28-A2F1-7825-058D1D0DD8FC}"/>
                  </a:ext>
                </a:extLst>
              </p14:cNvPr>
              <p14:cNvContentPartPr/>
              <p14:nvPr/>
            </p14:nvContentPartPr>
            <p14:xfrm>
              <a:off x="2265916" y="1572023"/>
              <a:ext cx="118080" cy="208440"/>
            </p14:xfrm>
          </p:contentPart>
        </mc:Choice>
        <mc:Fallback>
          <p:pic>
            <p:nvPicPr>
              <p:cNvPr id="170" name="Entrada de lápiz 169">
                <a:extLst>
                  <a:ext uri="{FF2B5EF4-FFF2-40B4-BE49-F238E27FC236}">
                    <a16:creationId xmlns:a16="http://schemas.microsoft.com/office/drawing/2014/main" id="{E60D3804-FA28-A2F1-7825-058D1D0DD8FC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2157916" y="1464383"/>
                <a:ext cx="333720" cy="42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6">
            <p14:nvContentPartPr>
              <p14:cNvPr id="171" name="Entrada de lápiz 170">
                <a:extLst>
                  <a:ext uri="{FF2B5EF4-FFF2-40B4-BE49-F238E27FC236}">
                    <a16:creationId xmlns:a16="http://schemas.microsoft.com/office/drawing/2014/main" id="{0A5347D4-57E4-E48A-356A-1B817139185B}"/>
                  </a:ext>
                </a:extLst>
              </p14:cNvPr>
              <p14:cNvContentPartPr/>
              <p14:nvPr/>
            </p14:nvContentPartPr>
            <p14:xfrm>
              <a:off x="5951236" y="2969543"/>
              <a:ext cx="106200" cy="155880"/>
            </p14:xfrm>
          </p:contentPart>
        </mc:Choice>
        <mc:Fallback>
          <p:pic>
            <p:nvPicPr>
              <p:cNvPr id="171" name="Entrada de lápiz 170">
                <a:extLst>
                  <a:ext uri="{FF2B5EF4-FFF2-40B4-BE49-F238E27FC236}">
                    <a16:creationId xmlns:a16="http://schemas.microsoft.com/office/drawing/2014/main" id="{0A5347D4-57E4-E48A-356A-1B817139185B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5843596" y="2861543"/>
                <a:ext cx="321840" cy="37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8">
            <p14:nvContentPartPr>
              <p14:cNvPr id="172" name="Entrada de lápiz 171">
                <a:extLst>
                  <a:ext uri="{FF2B5EF4-FFF2-40B4-BE49-F238E27FC236}">
                    <a16:creationId xmlns:a16="http://schemas.microsoft.com/office/drawing/2014/main" id="{F17F370D-BA5F-6E72-F65F-9B232C31EF33}"/>
                  </a:ext>
                </a:extLst>
              </p14:cNvPr>
              <p14:cNvContentPartPr/>
              <p14:nvPr/>
            </p14:nvContentPartPr>
            <p14:xfrm>
              <a:off x="6013516" y="4482263"/>
              <a:ext cx="87480" cy="149760"/>
            </p14:xfrm>
          </p:contentPart>
        </mc:Choice>
        <mc:Fallback>
          <p:pic>
            <p:nvPicPr>
              <p:cNvPr id="172" name="Entrada de lápiz 171">
                <a:extLst>
                  <a:ext uri="{FF2B5EF4-FFF2-40B4-BE49-F238E27FC236}">
                    <a16:creationId xmlns:a16="http://schemas.microsoft.com/office/drawing/2014/main" id="{F17F370D-BA5F-6E72-F65F-9B232C31EF33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5905876" y="4374263"/>
                <a:ext cx="303120" cy="36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0">
            <p14:nvContentPartPr>
              <p14:cNvPr id="174" name="Entrada de lápiz 173">
                <a:extLst>
                  <a:ext uri="{FF2B5EF4-FFF2-40B4-BE49-F238E27FC236}">
                    <a16:creationId xmlns:a16="http://schemas.microsoft.com/office/drawing/2014/main" id="{FDCC249B-ECF8-BCF7-2CD3-FE67B4C8F49C}"/>
                  </a:ext>
                </a:extLst>
              </p14:cNvPr>
              <p14:cNvContentPartPr/>
              <p14:nvPr/>
            </p14:nvContentPartPr>
            <p14:xfrm>
              <a:off x="7186756" y="5229263"/>
              <a:ext cx="165600" cy="149760"/>
            </p14:xfrm>
          </p:contentPart>
        </mc:Choice>
        <mc:Fallback>
          <p:pic>
            <p:nvPicPr>
              <p:cNvPr id="174" name="Entrada de lápiz 173">
                <a:extLst>
                  <a:ext uri="{FF2B5EF4-FFF2-40B4-BE49-F238E27FC236}">
                    <a16:creationId xmlns:a16="http://schemas.microsoft.com/office/drawing/2014/main" id="{FDCC249B-ECF8-BCF7-2CD3-FE67B4C8F49C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7079116" y="5121263"/>
                <a:ext cx="381240" cy="36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2">
            <p14:nvContentPartPr>
              <p14:cNvPr id="175" name="Entrada de lápiz 174">
                <a:extLst>
                  <a:ext uri="{FF2B5EF4-FFF2-40B4-BE49-F238E27FC236}">
                    <a16:creationId xmlns:a16="http://schemas.microsoft.com/office/drawing/2014/main" id="{E2A0E144-6DE4-74D1-EAE1-9498DC3B6F81}"/>
                  </a:ext>
                </a:extLst>
              </p14:cNvPr>
              <p14:cNvContentPartPr/>
              <p14:nvPr/>
            </p14:nvContentPartPr>
            <p14:xfrm>
              <a:off x="7644831" y="3420524"/>
              <a:ext cx="118800" cy="140760"/>
            </p14:xfrm>
          </p:contentPart>
        </mc:Choice>
        <mc:Fallback>
          <p:pic>
            <p:nvPicPr>
              <p:cNvPr id="175" name="Entrada de lápiz 174">
                <a:extLst>
                  <a:ext uri="{FF2B5EF4-FFF2-40B4-BE49-F238E27FC236}">
                    <a16:creationId xmlns:a16="http://schemas.microsoft.com/office/drawing/2014/main" id="{E2A0E144-6DE4-74D1-EAE1-9498DC3B6F81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7536831" y="3312524"/>
                <a:ext cx="334440" cy="35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4">
            <p14:nvContentPartPr>
              <p14:cNvPr id="176" name="Entrada de lápiz 175">
                <a:extLst>
                  <a:ext uri="{FF2B5EF4-FFF2-40B4-BE49-F238E27FC236}">
                    <a16:creationId xmlns:a16="http://schemas.microsoft.com/office/drawing/2014/main" id="{D7318CAC-8B59-674A-91AB-6F513E83BC36}"/>
                  </a:ext>
                </a:extLst>
              </p14:cNvPr>
              <p14:cNvContentPartPr/>
              <p14:nvPr/>
            </p14:nvContentPartPr>
            <p14:xfrm>
              <a:off x="7084311" y="2060444"/>
              <a:ext cx="106200" cy="205920"/>
            </p14:xfrm>
          </p:contentPart>
        </mc:Choice>
        <mc:Fallback>
          <p:pic>
            <p:nvPicPr>
              <p:cNvPr id="176" name="Entrada de lápiz 175">
                <a:extLst>
                  <a:ext uri="{FF2B5EF4-FFF2-40B4-BE49-F238E27FC236}">
                    <a16:creationId xmlns:a16="http://schemas.microsoft.com/office/drawing/2014/main" id="{D7318CAC-8B59-674A-91AB-6F513E83BC36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6976671" y="1952804"/>
                <a:ext cx="321840" cy="42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6">
            <p14:nvContentPartPr>
              <p14:cNvPr id="177" name="Entrada de lápiz 176">
                <a:extLst>
                  <a:ext uri="{FF2B5EF4-FFF2-40B4-BE49-F238E27FC236}">
                    <a16:creationId xmlns:a16="http://schemas.microsoft.com/office/drawing/2014/main" id="{3D4C254A-2385-5B3F-044D-26A47229BF2F}"/>
                  </a:ext>
                </a:extLst>
              </p14:cNvPr>
              <p14:cNvContentPartPr/>
              <p14:nvPr/>
            </p14:nvContentPartPr>
            <p14:xfrm>
              <a:off x="8752911" y="4513124"/>
              <a:ext cx="149760" cy="172080"/>
            </p14:xfrm>
          </p:contentPart>
        </mc:Choice>
        <mc:Fallback>
          <p:pic>
            <p:nvPicPr>
              <p:cNvPr id="177" name="Entrada de lápiz 176">
                <a:extLst>
                  <a:ext uri="{FF2B5EF4-FFF2-40B4-BE49-F238E27FC236}">
                    <a16:creationId xmlns:a16="http://schemas.microsoft.com/office/drawing/2014/main" id="{3D4C254A-2385-5B3F-044D-26A47229BF2F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8644911" y="4405484"/>
                <a:ext cx="365400" cy="38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8">
            <p14:nvContentPartPr>
              <p14:cNvPr id="178" name="Entrada de lápiz 177">
                <a:extLst>
                  <a:ext uri="{FF2B5EF4-FFF2-40B4-BE49-F238E27FC236}">
                    <a16:creationId xmlns:a16="http://schemas.microsoft.com/office/drawing/2014/main" id="{C3ABEAF8-FBA5-04BB-B76E-401CC9EA66C4}"/>
                  </a:ext>
                </a:extLst>
              </p14:cNvPr>
              <p14:cNvContentPartPr/>
              <p14:nvPr/>
            </p14:nvContentPartPr>
            <p14:xfrm>
              <a:off x="8397951" y="5727404"/>
              <a:ext cx="143640" cy="137160"/>
            </p14:xfrm>
          </p:contentPart>
        </mc:Choice>
        <mc:Fallback>
          <p:pic>
            <p:nvPicPr>
              <p:cNvPr id="178" name="Entrada de lápiz 177">
                <a:extLst>
                  <a:ext uri="{FF2B5EF4-FFF2-40B4-BE49-F238E27FC236}">
                    <a16:creationId xmlns:a16="http://schemas.microsoft.com/office/drawing/2014/main" id="{C3ABEAF8-FBA5-04BB-B76E-401CC9EA66C4}"/>
                  </a:ext>
                </a:extLst>
              </p:cNvPr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8290311" y="5619404"/>
                <a:ext cx="359280" cy="352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0">
            <p14:nvContentPartPr>
              <p14:cNvPr id="179" name="Entrada de lápiz 178">
                <a:extLst>
                  <a:ext uri="{FF2B5EF4-FFF2-40B4-BE49-F238E27FC236}">
                    <a16:creationId xmlns:a16="http://schemas.microsoft.com/office/drawing/2014/main" id="{EDB0532C-6CDF-31E1-98F0-64938D33FEC7}"/>
                  </a:ext>
                </a:extLst>
              </p14:cNvPr>
              <p14:cNvContentPartPr/>
              <p14:nvPr/>
            </p14:nvContentPartPr>
            <p14:xfrm>
              <a:off x="10243671" y="5391164"/>
              <a:ext cx="153360" cy="174600"/>
            </p14:xfrm>
          </p:contentPart>
        </mc:Choice>
        <mc:Fallback>
          <p:pic>
            <p:nvPicPr>
              <p:cNvPr id="179" name="Entrada de lápiz 178">
                <a:extLst>
                  <a:ext uri="{FF2B5EF4-FFF2-40B4-BE49-F238E27FC236}">
                    <a16:creationId xmlns:a16="http://schemas.microsoft.com/office/drawing/2014/main" id="{EDB0532C-6CDF-31E1-98F0-64938D33FEC7}"/>
                  </a:ext>
                </a:extLst>
              </p:cNvPr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10135671" y="5283164"/>
                <a:ext cx="369000" cy="39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2">
            <p14:nvContentPartPr>
              <p14:cNvPr id="180" name="Entrada de lápiz 179">
                <a:extLst>
                  <a:ext uri="{FF2B5EF4-FFF2-40B4-BE49-F238E27FC236}">
                    <a16:creationId xmlns:a16="http://schemas.microsoft.com/office/drawing/2014/main" id="{0A346645-BFC9-8334-F189-84F543289820}"/>
                  </a:ext>
                </a:extLst>
              </p14:cNvPr>
              <p14:cNvContentPartPr/>
              <p14:nvPr/>
            </p14:nvContentPartPr>
            <p14:xfrm>
              <a:off x="11305311" y="3853244"/>
              <a:ext cx="111600" cy="193320"/>
            </p14:xfrm>
          </p:contentPart>
        </mc:Choice>
        <mc:Fallback>
          <p:pic>
            <p:nvPicPr>
              <p:cNvPr id="180" name="Entrada de lápiz 179">
                <a:extLst>
                  <a:ext uri="{FF2B5EF4-FFF2-40B4-BE49-F238E27FC236}">
                    <a16:creationId xmlns:a16="http://schemas.microsoft.com/office/drawing/2014/main" id="{0A346645-BFC9-8334-F189-84F543289820}"/>
                  </a:ext>
                </a:extLst>
              </p:cNvPr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11197311" y="3745604"/>
                <a:ext cx="327240" cy="40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4">
            <p14:nvContentPartPr>
              <p14:cNvPr id="181" name="Entrada de lápiz 180">
                <a:extLst>
                  <a:ext uri="{FF2B5EF4-FFF2-40B4-BE49-F238E27FC236}">
                    <a16:creationId xmlns:a16="http://schemas.microsoft.com/office/drawing/2014/main" id="{8C0E829C-0366-D474-E13D-3C02D162E0B9}"/>
                  </a:ext>
                </a:extLst>
              </p14:cNvPr>
              <p14:cNvContentPartPr/>
              <p14:nvPr/>
            </p14:nvContentPartPr>
            <p14:xfrm>
              <a:off x="9611871" y="3224684"/>
              <a:ext cx="162360" cy="155880"/>
            </p14:xfrm>
          </p:contentPart>
        </mc:Choice>
        <mc:Fallback>
          <p:pic>
            <p:nvPicPr>
              <p:cNvPr id="181" name="Entrada de lápiz 180">
                <a:extLst>
                  <a:ext uri="{FF2B5EF4-FFF2-40B4-BE49-F238E27FC236}">
                    <a16:creationId xmlns:a16="http://schemas.microsoft.com/office/drawing/2014/main" id="{8C0E829C-0366-D474-E13D-3C02D162E0B9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9504231" y="3116684"/>
                <a:ext cx="378000" cy="37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6">
            <p14:nvContentPartPr>
              <p14:cNvPr id="182" name="Entrada de lápiz 181">
                <a:extLst>
                  <a:ext uri="{FF2B5EF4-FFF2-40B4-BE49-F238E27FC236}">
                    <a16:creationId xmlns:a16="http://schemas.microsoft.com/office/drawing/2014/main" id="{A54B9F95-48A6-83C2-FFD8-5D0B3F5C1014}"/>
                  </a:ext>
                </a:extLst>
              </p14:cNvPr>
              <p14:cNvContentPartPr/>
              <p14:nvPr/>
            </p14:nvContentPartPr>
            <p14:xfrm>
              <a:off x="8740311" y="1994924"/>
              <a:ext cx="124920" cy="165600"/>
            </p14:xfrm>
          </p:contentPart>
        </mc:Choice>
        <mc:Fallback>
          <p:pic>
            <p:nvPicPr>
              <p:cNvPr id="182" name="Entrada de lápiz 181">
                <a:extLst>
                  <a:ext uri="{FF2B5EF4-FFF2-40B4-BE49-F238E27FC236}">
                    <a16:creationId xmlns:a16="http://schemas.microsoft.com/office/drawing/2014/main" id="{A54B9F95-48A6-83C2-FFD8-5D0B3F5C1014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8632671" y="1886924"/>
                <a:ext cx="340560" cy="38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8">
            <p14:nvContentPartPr>
              <p14:cNvPr id="183" name="Entrada de lápiz 182">
                <a:extLst>
                  <a:ext uri="{FF2B5EF4-FFF2-40B4-BE49-F238E27FC236}">
                    <a16:creationId xmlns:a16="http://schemas.microsoft.com/office/drawing/2014/main" id="{F34C9127-381C-8FCC-5D21-E98922FB7EF2}"/>
                  </a:ext>
                </a:extLst>
              </p14:cNvPr>
              <p14:cNvContentPartPr/>
              <p14:nvPr/>
            </p14:nvContentPartPr>
            <p14:xfrm>
              <a:off x="7065591" y="2044604"/>
              <a:ext cx="137160" cy="209160"/>
            </p14:xfrm>
          </p:contentPart>
        </mc:Choice>
        <mc:Fallback>
          <p:pic>
            <p:nvPicPr>
              <p:cNvPr id="183" name="Entrada de lápiz 182">
                <a:extLst>
                  <a:ext uri="{FF2B5EF4-FFF2-40B4-BE49-F238E27FC236}">
                    <a16:creationId xmlns:a16="http://schemas.microsoft.com/office/drawing/2014/main" id="{F34C9127-381C-8FCC-5D21-E98922FB7EF2}"/>
                  </a:ext>
                </a:extLst>
              </p:cNvPr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6957951" y="1936604"/>
                <a:ext cx="352800" cy="42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0">
            <p14:nvContentPartPr>
              <p14:cNvPr id="184" name="Entrada de lápiz 183">
                <a:extLst>
                  <a:ext uri="{FF2B5EF4-FFF2-40B4-BE49-F238E27FC236}">
                    <a16:creationId xmlns:a16="http://schemas.microsoft.com/office/drawing/2014/main" id="{6A9BF743-DC48-59E1-3B28-4C39DBDC5056}"/>
                  </a:ext>
                </a:extLst>
              </p14:cNvPr>
              <p14:cNvContentPartPr/>
              <p14:nvPr/>
            </p14:nvContentPartPr>
            <p14:xfrm>
              <a:off x="3288731" y="2120792"/>
              <a:ext cx="124920" cy="117720"/>
            </p14:xfrm>
          </p:contentPart>
        </mc:Choice>
        <mc:Fallback>
          <p:pic>
            <p:nvPicPr>
              <p:cNvPr id="184" name="Entrada de lápiz 183">
                <a:extLst>
                  <a:ext uri="{FF2B5EF4-FFF2-40B4-BE49-F238E27FC236}">
                    <a16:creationId xmlns:a16="http://schemas.microsoft.com/office/drawing/2014/main" id="{6A9BF743-DC48-59E1-3B28-4C39DBDC5056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3180731" y="2012792"/>
                <a:ext cx="340560" cy="33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2">
            <p14:nvContentPartPr>
              <p14:cNvPr id="185" name="Entrada de lápiz 184">
                <a:extLst>
                  <a:ext uri="{FF2B5EF4-FFF2-40B4-BE49-F238E27FC236}">
                    <a16:creationId xmlns:a16="http://schemas.microsoft.com/office/drawing/2014/main" id="{0CE11B1D-31F9-AEB3-DE5F-1FC15EE64765}"/>
                  </a:ext>
                </a:extLst>
              </p14:cNvPr>
              <p14:cNvContentPartPr/>
              <p14:nvPr/>
            </p14:nvContentPartPr>
            <p14:xfrm>
              <a:off x="1632371" y="3102512"/>
              <a:ext cx="110160" cy="124920"/>
            </p14:xfrm>
          </p:contentPart>
        </mc:Choice>
        <mc:Fallback>
          <p:pic>
            <p:nvPicPr>
              <p:cNvPr id="185" name="Entrada de lápiz 184">
                <a:extLst>
                  <a:ext uri="{FF2B5EF4-FFF2-40B4-BE49-F238E27FC236}">
                    <a16:creationId xmlns:a16="http://schemas.microsoft.com/office/drawing/2014/main" id="{0CE11B1D-31F9-AEB3-DE5F-1FC15EE64765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1524731" y="2994872"/>
                <a:ext cx="325800" cy="34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4">
            <p14:nvContentPartPr>
              <p14:cNvPr id="186" name="Entrada de lápiz 185">
                <a:extLst>
                  <a:ext uri="{FF2B5EF4-FFF2-40B4-BE49-F238E27FC236}">
                    <a16:creationId xmlns:a16="http://schemas.microsoft.com/office/drawing/2014/main" id="{D62A8738-527F-6706-77AC-CC3C12CB469F}"/>
                  </a:ext>
                </a:extLst>
              </p14:cNvPr>
              <p14:cNvContentPartPr/>
              <p14:nvPr/>
            </p14:nvContentPartPr>
            <p14:xfrm>
              <a:off x="2746571" y="4546472"/>
              <a:ext cx="139680" cy="154440"/>
            </p14:xfrm>
          </p:contentPart>
        </mc:Choice>
        <mc:Fallback>
          <p:pic>
            <p:nvPicPr>
              <p:cNvPr id="186" name="Entrada de lápiz 185">
                <a:extLst>
                  <a:ext uri="{FF2B5EF4-FFF2-40B4-BE49-F238E27FC236}">
                    <a16:creationId xmlns:a16="http://schemas.microsoft.com/office/drawing/2014/main" id="{D62A8738-527F-6706-77AC-CC3C12CB469F}"/>
                  </a:ext>
                </a:extLst>
              </p:cNvPr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2638571" y="4438472"/>
                <a:ext cx="355320" cy="37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6">
            <p14:nvContentPartPr>
              <p14:cNvPr id="189" name="Entrada de lápiz 188">
                <a:extLst>
                  <a:ext uri="{FF2B5EF4-FFF2-40B4-BE49-F238E27FC236}">
                    <a16:creationId xmlns:a16="http://schemas.microsoft.com/office/drawing/2014/main" id="{A5C512A0-0224-06CF-B2FB-370B0A8BF3C3}"/>
                  </a:ext>
                </a:extLst>
              </p14:cNvPr>
              <p14:cNvContentPartPr/>
              <p14:nvPr/>
            </p14:nvContentPartPr>
            <p14:xfrm>
              <a:off x="1896251" y="5975672"/>
              <a:ext cx="102960" cy="132120"/>
            </p14:xfrm>
          </p:contentPart>
        </mc:Choice>
        <mc:Fallback>
          <p:pic>
            <p:nvPicPr>
              <p:cNvPr id="189" name="Entrada de lápiz 188">
                <a:extLst>
                  <a:ext uri="{FF2B5EF4-FFF2-40B4-BE49-F238E27FC236}">
                    <a16:creationId xmlns:a16="http://schemas.microsoft.com/office/drawing/2014/main" id="{A5C512A0-0224-06CF-B2FB-370B0A8BF3C3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1788611" y="5867672"/>
                <a:ext cx="318600" cy="34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8">
            <p14:nvContentPartPr>
              <p14:cNvPr id="193" name="Entrada de lápiz 192">
                <a:extLst>
                  <a:ext uri="{FF2B5EF4-FFF2-40B4-BE49-F238E27FC236}">
                    <a16:creationId xmlns:a16="http://schemas.microsoft.com/office/drawing/2014/main" id="{CE8670A6-99E1-DE59-52E9-E7FB6ED42B88}"/>
                  </a:ext>
                </a:extLst>
              </p14:cNvPr>
              <p14:cNvContentPartPr/>
              <p14:nvPr/>
            </p14:nvContentPartPr>
            <p14:xfrm>
              <a:off x="1104611" y="4920152"/>
              <a:ext cx="180720" cy="132120"/>
            </p14:xfrm>
          </p:contentPart>
        </mc:Choice>
        <mc:Fallback>
          <p:pic>
            <p:nvPicPr>
              <p:cNvPr id="193" name="Entrada de lápiz 192">
                <a:extLst>
                  <a:ext uri="{FF2B5EF4-FFF2-40B4-BE49-F238E27FC236}">
                    <a16:creationId xmlns:a16="http://schemas.microsoft.com/office/drawing/2014/main" id="{CE8670A6-99E1-DE59-52E9-E7FB6ED42B88}"/>
                  </a:ext>
                </a:extLst>
              </p:cNvPr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996756" y="4812512"/>
                <a:ext cx="396790" cy="34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0">
            <p14:nvContentPartPr>
              <p14:cNvPr id="194" name="Entrada de lápiz 193">
                <a:extLst>
                  <a:ext uri="{FF2B5EF4-FFF2-40B4-BE49-F238E27FC236}">
                    <a16:creationId xmlns:a16="http://schemas.microsoft.com/office/drawing/2014/main" id="{6182908F-8690-5945-FDBC-D624A7278ED8}"/>
                  </a:ext>
                </a:extLst>
              </p14:cNvPr>
              <p14:cNvContentPartPr/>
              <p14:nvPr/>
            </p14:nvContentPartPr>
            <p14:xfrm>
              <a:off x="562451" y="3776792"/>
              <a:ext cx="110160" cy="168840"/>
            </p14:xfrm>
          </p:contentPart>
        </mc:Choice>
        <mc:Fallback>
          <p:pic>
            <p:nvPicPr>
              <p:cNvPr id="194" name="Entrada de lápiz 193">
                <a:extLst>
                  <a:ext uri="{FF2B5EF4-FFF2-40B4-BE49-F238E27FC236}">
                    <a16:creationId xmlns:a16="http://schemas.microsoft.com/office/drawing/2014/main" id="{6182908F-8690-5945-FDBC-D624A7278ED8}"/>
                  </a:ext>
                </a:extLst>
              </p:cNvPr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454451" y="3669152"/>
                <a:ext cx="325800" cy="38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2">
            <p14:nvContentPartPr>
              <p14:cNvPr id="195" name="Entrada de lápiz 194">
                <a:extLst>
                  <a:ext uri="{FF2B5EF4-FFF2-40B4-BE49-F238E27FC236}">
                    <a16:creationId xmlns:a16="http://schemas.microsoft.com/office/drawing/2014/main" id="{C55BD8BE-8491-AF69-D2A6-CBECC7A4444B}"/>
                  </a:ext>
                </a:extLst>
              </p14:cNvPr>
              <p14:cNvContentPartPr/>
              <p14:nvPr/>
            </p14:nvContentPartPr>
            <p14:xfrm>
              <a:off x="1104611" y="4894232"/>
              <a:ext cx="190800" cy="180360"/>
            </p14:xfrm>
          </p:contentPart>
        </mc:Choice>
        <mc:Fallback>
          <p:pic>
            <p:nvPicPr>
              <p:cNvPr id="195" name="Entrada de lápiz 194">
                <a:extLst>
                  <a:ext uri="{FF2B5EF4-FFF2-40B4-BE49-F238E27FC236}">
                    <a16:creationId xmlns:a16="http://schemas.microsoft.com/office/drawing/2014/main" id="{C55BD8BE-8491-AF69-D2A6-CBECC7A4444B}"/>
                  </a:ext>
                </a:extLst>
              </p:cNvPr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996971" y="4786232"/>
                <a:ext cx="406440" cy="39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4">
            <p14:nvContentPartPr>
              <p14:cNvPr id="196" name="Entrada de lápiz 195">
                <a:extLst>
                  <a:ext uri="{FF2B5EF4-FFF2-40B4-BE49-F238E27FC236}">
                    <a16:creationId xmlns:a16="http://schemas.microsoft.com/office/drawing/2014/main" id="{F9A3ECC2-E1A0-114F-E12B-07D3F00FEB6D}"/>
                  </a:ext>
                </a:extLst>
              </p14:cNvPr>
              <p14:cNvContentPartPr/>
              <p14:nvPr/>
            </p14:nvContentPartPr>
            <p14:xfrm>
              <a:off x="4541891" y="4399952"/>
              <a:ext cx="146880" cy="176400"/>
            </p14:xfrm>
          </p:contentPart>
        </mc:Choice>
        <mc:Fallback>
          <p:pic>
            <p:nvPicPr>
              <p:cNvPr id="196" name="Entrada de lápiz 195">
                <a:extLst>
                  <a:ext uri="{FF2B5EF4-FFF2-40B4-BE49-F238E27FC236}">
                    <a16:creationId xmlns:a16="http://schemas.microsoft.com/office/drawing/2014/main" id="{F9A3ECC2-E1A0-114F-E12B-07D3F00FEB6D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4434251" y="4291952"/>
                <a:ext cx="362520" cy="39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6">
            <p14:nvContentPartPr>
              <p14:cNvPr id="197" name="Entrada de lápiz 196">
                <a:extLst>
                  <a:ext uri="{FF2B5EF4-FFF2-40B4-BE49-F238E27FC236}">
                    <a16:creationId xmlns:a16="http://schemas.microsoft.com/office/drawing/2014/main" id="{A5D7E61A-099D-529F-D66E-2E49198AA173}"/>
                  </a:ext>
                </a:extLst>
              </p14:cNvPr>
              <p14:cNvContentPartPr/>
              <p14:nvPr/>
            </p14:nvContentPartPr>
            <p14:xfrm>
              <a:off x="1889051" y="5960912"/>
              <a:ext cx="110160" cy="161640"/>
            </p14:xfrm>
          </p:contentPart>
        </mc:Choice>
        <mc:Fallback>
          <p:pic>
            <p:nvPicPr>
              <p:cNvPr id="197" name="Entrada de lápiz 196">
                <a:extLst>
                  <a:ext uri="{FF2B5EF4-FFF2-40B4-BE49-F238E27FC236}">
                    <a16:creationId xmlns:a16="http://schemas.microsoft.com/office/drawing/2014/main" id="{A5D7E61A-099D-529F-D66E-2E49198AA173}"/>
                  </a:ext>
                </a:extLst>
              </p:cNvPr>
              <p:cNvPicPr/>
              <p:nvPr/>
            </p:nvPicPr>
            <p:blipFill>
              <a:blip r:embed="rId127"/>
              <a:stretch>
                <a:fillRect/>
              </a:stretch>
            </p:blipFill>
            <p:spPr>
              <a:xfrm>
                <a:off x="1781051" y="5852912"/>
                <a:ext cx="325800" cy="37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8">
            <p14:nvContentPartPr>
              <p14:cNvPr id="198" name="Entrada de lápiz 197">
                <a:extLst>
                  <a:ext uri="{FF2B5EF4-FFF2-40B4-BE49-F238E27FC236}">
                    <a16:creationId xmlns:a16="http://schemas.microsoft.com/office/drawing/2014/main" id="{479B96FB-3DB6-439A-6C13-16BBFEE2DF02}"/>
                  </a:ext>
                </a:extLst>
              </p14:cNvPr>
              <p14:cNvContentPartPr/>
              <p14:nvPr/>
            </p14:nvContentPartPr>
            <p14:xfrm>
              <a:off x="4153451" y="5689832"/>
              <a:ext cx="124920" cy="154440"/>
            </p14:xfrm>
          </p:contentPart>
        </mc:Choice>
        <mc:Fallback>
          <p:pic>
            <p:nvPicPr>
              <p:cNvPr id="198" name="Entrada de lápiz 197">
                <a:extLst>
                  <a:ext uri="{FF2B5EF4-FFF2-40B4-BE49-F238E27FC236}">
                    <a16:creationId xmlns:a16="http://schemas.microsoft.com/office/drawing/2014/main" id="{479B96FB-3DB6-439A-6C13-16BBFEE2DF02}"/>
                  </a:ext>
                </a:extLst>
              </p:cNvPr>
              <p:cNvPicPr/>
              <p:nvPr/>
            </p:nvPicPr>
            <p:blipFill>
              <a:blip r:embed="rId129"/>
              <a:stretch>
                <a:fillRect/>
              </a:stretch>
            </p:blipFill>
            <p:spPr>
              <a:xfrm>
                <a:off x="4045811" y="5581832"/>
                <a:ext cx="340560" cy="37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0">
            <p14:nvContentPartPr>
              <p14:cNvPr id="200" name="Entrada de lápiz 199">
                <a:extLst>
                  <a:ext uri="{FF2B5EF4-FFF2-40B4-BE49-F238E27FC236}">
                    <a16:creationId xmlns:a16="http://schemas.microsoft.com/office/drawing/2014/main" id="{326DFB87-242C-A09B-C78A-D97B1A8A441E}"/>
                  </a:ext>
                </a:extLst>
              </p14:cNvPr>
              <p14:cNvContentPartPr/>
              <p14:nvPr/>
            </p14:nvContentPartPr>
            <p14:xfrm>
              <a:off x="3669971" y="3718112"/>
              <a:ext cx="117720" cy="117720"/>
            </p14:xfrm>
          </p:contentPart>
        </mc:Choice>
        <mc:Fallback>
          <p:pic>
            <p:nvPicPr>
              <p:cNvPr id="200" name="Entrada de lápiz 199">
                <a:extLst>
                  <a:ext uri="{FF2B5EF4-FFF2-40B4-BE49-F238E27FC236}">
                    <a16:creationId xmlns:a16="http://schemas.microsoft.com/office/drawing/2014/main" id="{326DFB87-242C-A09B-C78A-D97B1A8A441E}"/>
                  </a:ext>
                </a:extLst>
              </p:cNvPr>
              <p:cNvPicPr/>
              <p:nvPr/>
            </p:nvPicPr>
            <p:blipFill>
              <a:blip r:embed="rId131"/>
              <a:stretch>
                <a:fillRect/>
              </a:stretch>
            </p:blipFill>
            <p:spPr>
              <a:xfrm>
                <a:off x="3561971" y="3610472"/>
                <a:ext cx="333360" cy="33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2">
            <p14:nvContentPartPr>
              <p14:cNvPr id="201" name="Entrada de lápiz 200">
                <a:extLst>
                  <a:ext uri="{FF2B5EF4-FFF2-40B4-BE49-F238E27FC236}">
                    <a16:creationId xmlns:a16="http://schemas.microsoft.com/office/drawing/2014/main" id="{7B9F8D58-073D-3B5B-A63B-93D5ADB03A89}"/>
                  </a:ext>
                </a:extLst>
              </p14:cNvPr>
              <p14:cNvContentPartPr/>
              <p14:nvPr/>
            </p14:nvContentPartPr>
            <p14:xfrm>
              <a:off x="5069651" y="2758352"/>
              <a:ext cx="102960" cy="154440"/>
            </p14:xfrm>
          </p:contentPart>
        </mc:Choice>
        <mc:Fallback>
          <p:pic>
            <p:nvPicPr>
              <p:cNvPr id="201" name="Entrada de lápiz 200">
                <a:extLst>
                  <a:ext uri="{FF2B5EF4-FFF2-40B4-BE49-F238E27FC236}">
                    <a16:creationId xmlns:a16="http://schemas.microsoft.com/office/drawing/2014/main" id="{7B9F8D58-073D-3B5B-A63B-93D5ADB03A89}"/>
                  </a:ext>
                </a:extLst>
              </p:cNvPr>
              <p:cNvPicPr/>
              <p:nvPr/>
            </p:nvPicPr>
            <p:blipFill>
              <a:blip r:embed="rId133"/>
              <a:stretch>
                <a:fillRect/>
              </a:stretch>
            </p:blipFill>
            <p:spPr>
              <a:xfrm>
                <a:off x="4961651" y="2650352"/>
                <a:ext cx="318600" cy="37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4">
            <p14:nvContentPartPr>
              <p14:cNvPr id="203" name="Entrada de lápiz 202">
                <a:extLst>
                  <a:ext uri="{FF2B5EF4-FFF2-40B4-BE49-F238E27FC236}">
                    <a16:creationId xmlns:a16="http://schemas.microsoft.com/office/drawing/2014/main" id="{528AEAE9-FCF3-699D-D158-9C939BC140BE}"/>
                  </a:ext>
                </a:extLst>
              </p14:cNvPr>
              <p14:cNvContentPartPr/>
              <p14:nvPr/>
            </p14:nvContentPartPr>
            <p14:xfrm>
              <a:off x="6264131" y="5389232"/>
              <a:ext cx="110160" cy="173160"/>
            </p14:xfrm>
          </p:contentPart>
        </mc:Choice>
        <mc:Fallback>
          <p:pic>
            <p:nvPicPr>
              <p:cNvPr id="203" name="Entrada de lápiz 202">
                <a:extLst>
                  <a:ext uri="{FF2B5EF4-FFF2-40B4-BE49-F238E27FC236}">
                    <a16:creationId xmlns:a16="http://schemas.microsoft.com/office/drawing/2014/main" id="{528AEAE9-FCF3-699D-D158-9C939BC140BE}"/>
                  </a:ext>
                </a:extLst>
              </p:cNvPr>
              <p:cNvPicPr/>
              <p:nvPr/>
            </p:nvPicPr>
            <p:blipFill>
              <a:blip r:embed="rId135"/>
              <a:stretch>
                <a:fillRect/>
              </a:stretch>
            </p:blipFill>
            <p:spPr>
              <a:xfrm>
                <a:off x="6156491" y="5281592"/>
                <a:ext cx="325800" cy="38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6">
            <p14:nvContentPartPr>
              <p14:cNvPr id="204" name="Entrada de lápiz 203">
                <a:extLst>
                  <a:ext uri="{FF2B5EF4-FFF2-40B4-BE49-F238E27FC236}">
                    <a16:creationId xmlns:a16="http://schemas.microsoft.com/office/drawing/2014/main" id="{58631FD6-8662-9A50-F185-83A2727ED572}"/>
                  </a:ext>
                </a:extLst>
              </p14:cNvPr>
              <p14:cNvContentPartPr/>
              <p14:nvPr/>
            </p14:nvContentPartPr>
            <p14:xfrm>
              <a:off x="6396971" y="2274512"/>
              <a:ext cx="146160" cy="132120"/>
            </p14:xfrm>
          </p:contentPart>
        </mc:Choice>
        <mc:Fallback>
          <p:pic>
            <p:nvPicPr>
              <p:cNvPr id="204" name="Entrada de lápiz 203">
                <a:extLst>
                  <a:ext uri="{FF2B5EF4-FFF2-40B4-BE49-F238E27FC236}">
                    <a16:creationId xmlns:a16="http://schemas.microsoft.com/office/drawing/2014/main" id="{58631FD6-8662-9A50-F185-83A2727ED572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6288971" y="2166872"/>
                <a:ext cx="361800" cy="34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8">
            <p14:nvContentPartPr>
              <p14:cNvPr id="205" name="Entrada de lápiz 204">
                <a:extLst>
                  <a:ext uri="{FF2B5EF4-FFF2-40B4-BE49-F238E27FC236}">
                    <a16:creationId xmlns:a16="http://schemas.microsoft.com/office/drawing/2014/main" id="{723FBC9B-22B7-D55B-1C21-1883BDE114B1}"/>
                  </a:ext>
                </a:extLst>
              </p14:cNvPr>
              <p14:cNvContentPartPr/>
              <p14:nvPr/>
            </p14:nvContentPartPr>
            <p14:xfrm>
              <a:off x="8426291" y="2904872"/>
              <a:ext cx="139680" cy="132120"/>
            </p14:xfrm>
          </p:contentPart>
        </mc:Choice>
        <mc:Fallback>
          <p:pic>
            <p:nvPicPr>
              <p:cNvPr id="205" name="Entrada de lápiz 204">
                <a:extLst>
                  <a:ext uri="{FF2B5EF4-FFF2-40B4-BE49-F238E27FC236}">
                    <a16:creationId xmlns:a16="http://schemas.microsoft.com/office/drawing/2014/main" id="{723FBC9B-22B7-D55B-1C21-1883BDE114B1}"/>
                  </a:ext>
                </a:extLst>
              </p:cNvPr>
              <p:cNvPicPr/>
              <p:nvPr/>
            </p:nvPicPr>
            <p:blipFill>
              <a:blip r:embed="rId139"/>
              <a:stretch>
                <a:fillRect/>
              </a:stretch>
            </p:blipFill>
            <p:spPr>
              <a:xfrm>
                <a:off x="8318291" y="2796872"/>
                <a:ext cx="355320" cy="34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0">
            <p14:nvContentPartPr>
              <p14:cNvPr id="206" name="Entrada de lápiz 205">
                <a:extLst>
                  <a:ext uri="{FF2B5EF4-FFF2-40B4-BE49-F238E27FC236}">
                    <a16:creationId xmlns:a16="http://schemas.microsoft.com/office/drawing/2014/main" id="{65BA80A3-5A83-0742-D306-36B58FDB69DA}"/>
                  </a:ext>
                </a:extLst>
              </p14:cNvPr>
              <p14:cNvContentPartPr/>
              <p14:nvPr/>
            </p14:nvContentPartPr>
            <p14:xfrm>
              <a:off x="7773971" y="4429112"/>
              <a:ext cx="146880" cy="176400"/>
            </p14:xfrm>
          </p:contentPart>
        </mc:Choice>
        <mc:Fallback>
          <p:pic>
            <p:nvPicPr>
              <p:cNvPr id="206" name="Entrada de lápiz 205">
                <a:extLst>
                  <a:ext uri="{FF2B5EF4-FFF2-40B4-BE49-F238E27FC236}">
                    <a16:creationId xmlns:a16="http://schemas.microsoft.com/office/drawing/2014/main" id="{65BA80A3-5A83-0742-D306-36B58FDB69DA}"/>
                  </a:ext>
                </a:extLst>
              </p:cNvPr>
              <p:cNvPicPr/>
              <p:nvPr/>
            </p:nvPicPr>
            <p:blipFill>
              <a:blip r:embed="rId141"/>
              <a:stretch>
                <a:fillRect/>
              </a:stretch>
            </p:blipFill>
            <p:spPr>
              <a:xfrm>
                <a:off x="7665971" y="4321472"/>
                <a:ext cx="362520" cy="39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2">
            <p14:nvContentPartPr>
              <p14:cNvPr id="207" name="Entrada de lápiz 206">
                <a:extLst>
                  <a:ext uri="{FF2B5EF4-FFF2-40B4-BE49-F238E27FC236}">
                    <a16:creationId xmlns:a16="http://schemas.microsoft.com/office/drawing/2014/main" id="{D33D3889-D80E-43B5-1D5A-431E1ABA20F6}"/>
                  </a:ext>
                </a:extLst>
              </p14:cNvPr>
              <p14:cNvContentPartPr/>
              <p14:nvPr/>
            </p14:nvContentPartPr>
            <p14:xfrm>
              <a:off x="9217571" y="5374472"/>
              <a:ext cx="168840" cy="161640"/>
            </p14:xfrm>
          </p:contentPart>
        </mc:Choice>
        <mc:Fallback>
          <p:pic>
            <p:nvPicPr>
              <p:cNvPr id="207" name="Entrada de lápiz 206">
                <a:extLst>
                  <a:ext uri="{FF2B5EF4-FFF2-40B4-BE49-F238E27FC236}">
                    <a16:creationId xmlns:a16="http://schemas.microsoft.com/office/drawing/2014/main" id="{D33D3889-D80E-43B5-1D5A-431E1ABA20F6}"/>
                  </a:ext>
                </a:extLst>
              </p:cNvPr>
              <p:cNvPicPr/>
              <p:nvPr/>
            </p:nvPicPr>
            <p:blipFill>
              <a:blip r:embed="rId143"/>
              <a:stretch>
                <a:fillRect/>
              </a:stretch>
            </p:blipFill>
            <p:spPr>
              <a:xfrm>
                <a:off x="9109931" y="5266832"/>
                <a:ext cx="384480" cy="37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4">
            <p14:nvContentPartPr>
              <p14:cNvPr id="208" name="Entrada de lápiz 207">
                <a:extLst>
                  <a:ext uri="{FF2B5EF4-FFF2-40B4-BE49-F238E27FC236}">
                    <a16:creationId xmlns:a16="http://schemas.microsoft.com/office/drawing/2014/main" id="{CB76785B-62D7-1321-862E-305537687282}"/>
                  </a:ext>
                </a:extLst>
              </p14:cNvPr>
              <p14:cNvContentPartPr/>
              <p14:nvPr/>
            </p14:nvContentPartPr>
            <p14:xfrm>
              <a:off x="10155731" y="4150832"/>
              <a:ext cx="132120" cy="161640"/>
            </p14:xfrm>
          </p:contentPart>
        </mc:Choice>
        <mc:Fallback>
          <p:pic>
            <p:nvPicPr>
              <p:cNvPr id="208" name="Entrada de lápiz 207">
                <a:extLst>
                  <a:ext uri="{FF2B5EF4-FFF2-40B4-BE49-F238E27FC236}">
                    <a16:creationId xmlns:a16="http://schemas.microsoft.com/office/drawing/2014/main" id="{CB76785B-62D7-1321-862E-305537687282}"/>
                  </a:ext>
                </a:extLst>
              </p:cNvPr>
              <p:cNvPicPr/>
              <p:nvPr/>
            </p:nvPicPr>
            <p:blipFill>
              <a:blip r:embed="rId145"/>
              <a:stretch>
                <a:fillRect/>
              </a:stretch>
            </p:blipFill>
            <p:spPr>
              <a:xfrm>
                <a:off x="10048091" y="4042832"/>
                <a:ext cx="347760" cy="37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6">
            <p14:nvContentPartPr>
              <p14:cNvPr id="209" name="Entrada de lápiz 208">
                <a:extLst>
                  <a:ext uri="{FF2B5EF4-FFF2-40B4-BE49-F238E27FC236}">
                    <a16:creationId xmlns:a16="http://schemas.microsoft.com/office/drawing/2014/main" id="{66C4128D-FE87-69AC-3D8A-151561D4B5D6}"/>
                  </a:ext>
                </a:extLst>
              </p14:cNvPr>
              <p14:cNvContentPartPr/>
              <p14:nvPr/>
            </p14:nvContentPartPr>
            <p14:xfrm>
              <a:off x="7730051" y="4429112"/>
              <a:ext cx="154440" cy="161640"/>
            </p14:xfrm>
          </p:contentPart>
        </mc:Choice>
        <mc:Fallback>
          <p:pic>
            <p:nvPicPr>
              <p:cNvPr id="209" name="Entrada de lápiz 208">
                <a:extLst>
                  <a:ext uri="{FF2B5EF4-FFF2-40B4-BE49-F238E27FC236}">
                    <a16:creationId xmlns:a16="http://schemas.microsoft.com/office/drawing/2014/main" id="{66C4128D-FE87-69AC-3D8A-151561D4B5D6}"/>
                  </a:ext>
                </a:extLst>
              </p:cNvPr>
              <p:cNvPicPr/>
              <p:nvPr/>
            </p:nvPicPr>
            <p:blipFill>
              <a:blip r:embed="rId147"/>
              <a:stretch>
                <a:fillRect/>
              </a:stretch>
            </p:blipFill>
            <p:spPr>
              <a:xfrm>
                <a:off x="7622051" y="4321472"/>
                <a:ext cx="370080" cy="37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8">
            <p14:nvContentPartPr>
              <p14:cNvPr id="211" name="Entrada de lápiz 210">
                <a:extLst>
                  <a:ext uri="{FF2B5EF4-FFF2-40B4-BE49-F238E27FC236}">
                    <a16:creationId xmlns:a16="http://schemas.microsoft.com/office/drawing/2014/main" id="{1D328A98-1B60-BEB6-43B3-141FFA7711A3}"/>
                  </a:ext>
                </a:extLst>
              </p14:cNvPr>
              <p14:cNvContentPartPr/>
              <p14:nvPr/>
            </p14:nvContentPartPr>
            <p14:xfrm>
              <a:off x="6821051" y="3710912"/>
              <a:ext cx="132120" cy="161640"/>
            </p14:xfrm>
          </p:contentPart>
        </mc:Choice>
        <mc:Fallback>
          <p:pic>
            <p:nvPicPr>
              <p:cNvPr id="211" name="Entrada de lápiz 210">
                <a:extLst>
                  <a:ext uri="{FF2B5EF4-FFF2-40B4-BE49-F238E27FC236}">
                    <a16:creationId xmlns:a16="http://schemas.microsoft.com/office/drawing/2014/main" id="{1D328A98-1B60-BEB6-43B3-141FFA7711A3}"/>
                  </a:ext>
                </a:extLst>
              </p:cNvPr>
              <p:cNvPicPr/>
              <p:nvPr/>
            </p:nvPicPr>
            <p:blipFill>
              <a:blip r:embed="rId149"/>
              <a:stretch>
                <a:fillRect/>
              </a:stretch>
            </p:blipFill>
            <p:spPr>
              <a:xfrm>
                <a:off x="6713411" y="3603272"/>
                <a:ext cx="347760" cy="37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0">
            <p14:nvContentPartPr>
              <p14:cNvPr id="213" name="Entrada de lápiz 212">
                <a:extLst>
                  <a:ext uri="{FF2B5EF4-FFF2-40B4-BE49-F238E27FC236}">
                    <a16:creationId xmlns:a16="http://schemas.microsoft.com/office/drawing/2014/main" id="{1B0D42B6-64A4-C763-EB71-439AD1C709D1}"/>
                  </a:ext>
                </a:extLst>
              </p14:cNvPr>
              <p14:cNvContentPartPr/>
              <p14:nvPr/>
            </p14:nvContentPartPr>
            <p14:xfrm>
              <a:off x="9642731" y="2208632"/>
              <a:ext cx="146880" cy="212760"/>
            </p14:xfrm>
          </p:contentPart>
        </mc:Choice>
        <mc:Fallback>
          <p:pic>
            <p:nvPicPr>
              <p:cNvPr id="213" name="Entrada de lápiz 212">
                <a:extLst>
                  <a:ext uri="{FF2B5EF4-FFF2-40B4-BE49-F238E27FC236}">
                    <a16:creationId xmlns:a16="http://schemas.microsoft.com/office/drawing/2014/main" id="{1B0D42B6-64A4-C763-EB71-439AD1C709D1}"/>
                  </a:ext>
                </a:extLst>
              </p:cNvPr>
              <p:cNvPicPr/>
              <p:nvPr/>
            </p:nvPicPr>
            <p:blipFill>
              <a:blip r:embed="rId151"/>
              <a:stretch>
                <a:fillRect/>
              </a:stretch>
            </p:blipFill>
            <p:spPr>
              <a:xfrm>
                <a:off x="9535091" y="2100632"/>
                <a:ext cx="362520" cy="42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2">
            <p14:nvContentPartPr>
              <p14:cNvPr id="214" name="Entrada de lápiz 213">
                <a:extLst>
                  <a:ext uri="{FF2B5EF4-FFF2-40B4-BE49-F238E27FC236}">
                    <a16:creationId xmlns:a16="http://schemas.microsoft.com/office/drawing/2014/main" id="{6B2AF365-93DA-E98F-EF38-7D7BECB1B660}"/>
                  </a:ext>
                </a:extLst>
              </p14:cNvPr>
              <p14:cNvContentPartPr/>
              <p14:nvPr/>
            </p14:nvContentPartPr>
            <p14:xfrm>
              <a:off x="11562971" y="3073352"/>
              <a:ext cx="132120" cy="176400"/>
            </p14:xfrm>
          </p:contentPart>
        </mc:Choice>
        <mc:Fallback>
          <p:pic>
            <p:nvPicPr>
              <p:cNvPr id="214" name="Entrada de lápiz 213">
                <a:extLst>
                  <a:ext uri="{FF2B5EF4-FFF2-40B4-BE49-F238E27FC236}">
                    <a16:creationId xmlns:a16="http://schemas.microsoft.com/office/drawing/2014/main" id="{6B2AF365-93DA-E98F-EF38-7D7BECB1B660}"/>
                  </a:ext>
                </a:extLst>
              </p:cNvPr>
              <p:cNvPicPr/>
              <p:nvPr/>
            </p:nvPicPr>
            <p:blipFill>
              <a:blip r:embed="rId153"/>
              <a:stretch>
                <a:fillRect/>
              </a:stretch>
            </p:blipFill>
            <p:spPr>
              <a:xfrm>
                <a:off x="11454971" y="2965712"/>
                <a:ext cx="347760" cy="39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4">
            <p14:nvContentPartPr>
              <p14:cNvPr id="232" name="Entrada de lápiz 231">
                <a:extLst>
                  <a:ext uri="{FF2B5EF4-FFF2-40B4-BE49-F238E27FC236}">
                    <a16:creationId xmlns:a16="http://schemas.microsoft.com/office/drawing/2014/main" id="{9A789EC7-7EE5-7A3F-01C3-A3A59AE7127E}"/>
                  </a:ext>
                </a:extLst>
              </p14:cNvPr>
              <p14:cNvContentPartPr/>
              <p14:nvPr/>
            </p14:nvContentPartPr>
            <p14:xfrm>
              <a:off x="3819109" y="73822"/>
              <a:ext cx="1706760" cy="305280"/>
            </p14:xfrm>
          </p:contentPart>
        </mc:Choice>
        <mc:Fallback>
          <p:pic>
            <p:nvPicPr>
              <p:cNvPr id="232" name="Entrada de lápiz 231">
                <a:extLst>
                  <a:ext uri="{FF2B5EF4-FFF2-40B4-BE49-F238E27FC236}">
                    <a16:creationId xmlns:a16="http://schemas.microsoft.com/office/drawing/2014/main" id="{9A789EC7-7EE5-7A3F-01C3-A3A59AE7127E}"/>
                  </a:ext>
                </a:extLst>
              </p:cNvPr>
              <p:cNvPicPr/>
              <p:nvPr/>
            </p:nvPicPr>
            <p:blipFill>
              <a:blip r:embed="rId155"/>
              <a:stretch>
                <a:fillRect/>
              </a:stretch>
            </p:blipFill>
            <p:spPr>
              <a:xfrm>
                <a:off x="3803629" y="58342"/>
                <a:ext cx="1737360" cy="33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6">
            <p14:nvContentPartPr>
              <p14:cNvPr id="238" name="Entrada de lápiz 237">
                <a:extLst>
                  <a:ext uri="{FF2B5EF4-FFF2-40B4-BE49-F238E27FC236}">
                    <a16:creationId xmlns:a16="http://schemas.microsoft.com/office/drawing/2014/main" id="{BCEE1E8A-32A4-FF0F-8CA2-E8193928DBA7}"/>
                  </a:ext>
                </a:extLst>
              </p14:cNvPr>
              <p14:cNvContentPartPr/>
              <p14:nvPr/>
            </p14:nvContentPartPr>
            <p14:xfrm>
              <a:off x="5597149" y="163822"/>
              <a:ext cx="397440" cy="256320"/>
            </p14:xfrm>
          </p:contentPart>
        </mc:Choice>
        <mc:Fallback>
          <p:pic>
            <p:nvPicPr>
              <p:cNvPr id="238" name="Entrada de lápiz 237">
                <a:extLst>
                  <a:ext uri="{FF2B5EF4-FFF2-40B4-BE49-F238E27FC236}">
                    <a16:creationId xmlns:a16="http://schemas.microsoft.com/office/drawing/2014/main" id="{BCEE1E8A-32A4-FF0F-8CA2-E8193928DBA7}"/>
                  </a:ext>
                </a:extLst>
              </p:cNvPr>
              <p:cNvPicPr/>
              <p:nvPr/>
            </p:nvPicPr>
            <p:blipFill>
              <a:blip r:embed="rId157"/>
              <a:stretch>
                <a:fillRect/>
              </a:stretch>
            </p:blipFill>
            <p:spPr>
              <a:xfrm>
                <a:off x="5581669" y="148342"/>
                <a:ext cx="428040" cy="286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8">
            <p14:nvContentPartPr>
              <p14:cNvPr id="247" name="Entrada de lápiz 246">
                <a:extLst>
                  <a:ext uri="{FF2B5EF4-FFF2-40B4-BE49-F238E27FC236}">
                    <a16:creationId xmlns:a16="http://schemas.microsoft.com/office/drawing/2014/main" id="{74958F20-2282-FCEB-F8D5-5CFEDDA908FA}"/>
                  </a:ext>
                </a:extLst>
              </p14:cNvPr>
              <p14:cNvContentPartPr/>
              <p14:nvPr/>
            </p14:nvContentPartPr>
            <p14:xfrm>
              <a:off x="6178909" y="99022"/>
              <a:ext cx="788040" cy="333720"/>
            </p14:xfrm>
          </p:contentPart>
        </mc:Choice>
        <mc:Fallback>
          <p:pic>
            <p:nvPicPr>
              <p:cNvPr id="247" name="Entrada de lápiz 246">
                <a:extLst>
                  <a:ext uri="{FF2B5EF4-FFF2-40B4-BE49-F238E27FC236}">
                    <a16:creationId xmlns:a16="http://schemas.microsoft.com/office/drawing/2014/main" id="{74958F20-2282-FCEB-F8D5-5CFEDDA908FA}"/>
                  </a:ext>
                </a:extLst>
              </p:cNvPr>
              <p:cNvPicPr/>
              <p:nvPr/>
            </p:nvPicPr>
            <p:blipFill>
              <a:blip r:embed="rId159"/>
              <a:stretch>
                <a:fillRect/>
              </a:stretch>
            </p:blipFill>
            <p:spPr>
              <a:xfrm>
                <a:off x="6163782" y="83902"/>
                <a:ext cx="818654" cy="364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871446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A33488-D6F8-6465-2660-1F1AE68C0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6248" y="519235"/>
            <a:ext cx="8238565" cy="1038527"/>
          </a:xfrm>
        </p:spPr>
        <p:txBody>
          <a:bodyPr>
            <a:noAutofit/>
          </a:bodyPr>
          <a:lstStyle/>
          <a:p>
            <a:r>
              <a:rPr lang="es-MX" sz="2600" b="1" i="1" dirty="0"/>
              <a:t>1. </a:t>
            </a:r>
            <a:r>
              <a:rPr lang="es-MX" sz="2600" b="1" i="1" dirty="0">
                <a:solidFill>
                  <a:srgbClr val="FF0000"/>
                </a:solidFill>
                <a:latin typeface="ADLaM Display" panose="02010000000000000000" pitchFamily="2" charset="77"/>
                <a:ea typeface="ADLaM Display" panose="02010000000000000000" pitchFamily="2" charset="77"/>
                <a:cs typeface="ADLaM Display" panose="02010000000000000000" pitchFamily="2" charset="77"/>
              </a:rPr>
              <a:t>Me gusta Ingles por que a pesar de ser buena en ello, es por entender el idioma fácilmente y por que me gustan mucho las actividades que hacemos en clase además de llevar otra escuela de ingles me caen muy bien ambas maestras! ♡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088E7CD2-354E-EFC9-FDF9-9452178E3308}"/>
                  </a:ext>
                </a:extLst>
              </p14:cNvPr>
              <p14:cNvContentPartPr/>
              <p14:nvPr/>
            </p14:nvContentPartPr>
            <p14:xfrm>
              <a:off x="-158122" y="-39568"/>
              <a:ext cx="1977120" cy="346140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088E7CD2-354E-EFC9-FDF9-9452178E330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65762" y="-147568"/>
                <a:ext cx="2192760" cy="367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3557883D-8918-321A-8C99-FF50DCE87E5E}"/>
                  </a:ext>
                </a:extLst>
              </p14:cNvPr>
              <p14:cNvContentPartPr/>
              <p14:nvPr/>
            </p14:nvContentPartPr>
            <p14:xfrm>
              <a:off x="-125002" y="-572368"/>
              <a:ext cx="1812240" cy="372996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3557883D-8918-321A-8C99-FF50DCE87E5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33002" y="-680358"/>
                <a:ext cx="2027880" cy="39455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06D4AE8D-2E3F-5EEA-089B-9C6DF2435A55}"/>
                  </a:ext>
                </a:extLst>
              </p14:cNvPr>
              <p14:cNvContentPartPr/>
              <p14:nvPr/>
            </p14:nvContentPartPr>
            <p14:xfrm>
              <a:off x="-264322" y="-171688"/>
              <a:ext cx="2119680" cy="391284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06D4AE8D-2E3F-5EEA-089B-9C6DF2435A5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371962" y="-279328"/>
                <a:ext cx="2335320" cy="412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3" name="Entrada de lápiz 12">
                <a:extLst>
                  <a:ext uri="{FF2B5EF4-FFF2-40B4-BE49-F238E27FC236}">
                    <a16:creationId xmlns:a16="http://schemas.microsoft.com/office/drawing/2014/main" id="{3F6C4024-952F-EE9B-73D1-1E296C6A2158}"/>
                  </a:ext>
                </a:extLst>
              </p14:cNvPr>
              <p14:cNvContentPartPr/>
              <p14:nvPr/>
            </p14:nvContentPartPr>
            <p14:xfrm>
              <a:off x="-289162" y="-732208"/>
              <a:ext cx="1356840" cy="3773520"/>
            </p14:xfrm>
          </p:contentPart>
        </mc:Choice>
        <mc:Fallback>
          <p:pic>
            <p:nvPicPr>
              <p:cNvPr id="13" name="Entrada de lápiz 12">
                <a:extLst>
                  <a:ext uri="{FF2B5EF4-FFF2-40B4-BE49-F238E27FC236}">
                    <a16:creationId xmlns:a16="http://schemas.microsoft.com/office/drawing/2014/main" id="{3F6C4024-952F-EE9B-73D1-1E296C6A215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-397162" y="-839848"/>
                <a:ext cx="1572480" cy="398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B468CE45-1FBB-0FB5-FD82-7383954A039F}"/>
                  </a:ext>
                </a:extLst>
              </p14:cNvPr>
              <p14:cNvContentPartPr/>
              <p14:nvPr/>
            </p14:nvContentPartPr>
            <p14:xfrm>
              <a:off x="-468082" y="-992128"/>
              <a:ext cx="1386720" cy="4181040"/>
            </p14:xfrm>
          </p:contentPart>
        </mc:Choice>
        <mc:Fallback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B468CE45-1FBB-0FB5-FD82-7383954A039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76082" y="-1100128"/>
                <a:ext cx="1602360" cy="439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16E509A8-5E9C-772D-99B3-657CFBB86159}"/>
                  </a:ext>
                </a:extLst>
              </p14:cNvPr>
              <p14:cNvContentPartPr/>
              <p14:nvPr/>
            </p14:nvContentPartPr>
            <p14:xfrm>
              <a:off x="1331558" y="128912"/>
              <a:ext cx="1005120" cy="110520"/>
            </p14:xfrm>
          </p:contentPart>
        </mc:Choice>
        <mc:Fallback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16E509A8-5E9C-772D-99B3-657CFBB8615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223558" y="20559"/>
                <a:ext cx="1220760" cy="3268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C43EC407-9F5A-C6C9-EC81-66F4A164990F}"/>
                  </a:ext>
                </a:extLst>
              </p14:cNvPr>
              <p14:cNvContentPartPr/>
              <p14:nvPr/>
            </p14:nvContentPartPr>
            <p14:xfrm>
              <a:off x="1372238" y="554432"/>
              <a:ext cx="965160" cy="9144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C43EC407-9F5A-C6C9-EC81-66F4A164990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64198" y="446856"/>
                <a:ext cx="1180880" cy="3062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3A8C68B1-F342-994B-52B3-38FFE3185278}"/>
                  </a:ext>
                </a:extLst>
              </p14:cNvPr>
              <p14:cNvContentPartPr/>
              <p14:nvPr/>
            </p14:nvContentPartPr>
            <p14:xfrm>
              <a:off x="1078838" y="1140872"/>
              <a:ext cx="762840" cy="95760"/>
            </p14:xfrm>
          </p:contentPart>
        </mc:Choice>
        <mc:Fallback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3A8C68B1-F342-994B-52B3-38FFE3185278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970838" y="1032464"/>
                <a:ext cx="978480" cy="31221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88DC3C30-66CB-06B4-30F3-090FE57FA025}"/>
                  </a:ext>
                </a:extLst>
              </p14:cNvPr>
              <p14:cNvContentPartPr/>
              <p14:nvPr/>
            </p14:nvContentPartPr>
            <p14:xfrm>
              <a:off x="1012958" y="1734872"/>
              <a:ext cx="653040" cy="59040"/>
            </p14:xfrm>
          </p:contentPart>
        </mc:Choice>
        <mc:Fallback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88DC3C30-66CB-06B4-30F3-090FE57FA025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904958" y="1626872"/>
                <a:ext cx="868680" cy="27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928931AA-C15B-3BF8-F1CA-892E9C252381}"/>
                  </a:ext>
                </a:extLst>
              </p14:cNvPr>
              <p14:cNvContentPartPr/>
              <p14:nvPr/>
            </p14:nvContentPartPr>
            <p14:xfrm>
              <a:off x="1012958" y="2490152"/>
              <a:ext cx="740880" cy="81000"/>
            </p14:xfrm>
          </p:contentPart>
        </mc:Choice>
        <mc:Fallback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928931AA-C15B-3BF8-F1CA-892E9C252381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05010" y="2382152"/>
                <a:ext cx="956415" cy="29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4C2C795B-BC2A-9A70-2420-1F85E69F980A}"/>
                  </a:ext>
                </a:extLst>
              </p14:cNvPr>
              <p14:cNvContentPartPr/>
              <p14:nvPr/>
            </p14:nvContentPartPr>
            <p14:xfrm>
              <a:off x="433718" y="3113672"/>
              <a:ext cx="960840" cy="73800"/>
            </p14:xfrm>
          </p:contentPart>
        </mc:Choice>
        <mc:Fallback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4C2C795B-BC2A-9A70-2420-1F85E69F980A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325758" y="3005672"/>
                <a:ext cx="1176399" cy="28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7BDEF818-4F47-50AE-F095-9D75DF7683D7}"/>
                  </a:ext>
                </a:extLst>
              </p14:cNvPr>
              <p14:cNvContentPartPr/>
              <p14:nvPr/>
            </p14:nvContentPartPr>
            <p14:xfrm>
              <a:off x="1271354" y="130693"/>
              <a:ext cx="127080" cy="36360"/>
            </p14:xfrm>
          </p:contentPart>
        </mc:Choice>
        <mc:Fallback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7BDEF818-4F47-50AE-F095-9D75DF7683D7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163047" y="23752"/>
                <a:ext cx="343333" cy="2498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24" name="Entrada de lápiz 23">
                <a:extLst>
                  <a:ext uri="{FF2B5EF4-FFF2-40B4-BE49-F238E27FC236}">
                    <a16:creationId xmlns:a16="http://schemas.microsoft.com/office/drawing/2014/main" id="{948B6033-1853-D059-6408-0347F40DD794}"/>
                  </a:ext>
                </a:extLst>
              </p14:cNvPr>
              <p14:cNvContentPartPr/>
              <p14:nvPr/>
            </p14:nvContentPartPr>
            <p14:xfrm>
              <a:off x="1249394" y="628213"/>
              <a:ext cx="240480" cy="39240"/>
            </p14:xfrm>
          </p:contentPart>
        </mc:Choice>
        <mc:Fallback>
          <p:pic>
            <p:nvPicPr>
              <p:cNvPr id="24" name="Entrada de lápiz 23">
                <a:extLst>
                  <a:ext uri="{FF2B5EF4-FFF2-40B4-BE49-F238E27FC236}">
                    <a16:creationId xmlns:a16="http://schemas.microsoft.com/office/drawing/2014/main" id="{948B6033-1853-D059-6408-0347F40DD794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141394" y="520213"/>
                <a:ext cx="456120" cy="25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A4766A18-8099-802F-722A-7B96F0550F5E}"/>
                  </a:ext>
                </a:extLst>
              </p14:cNvPr>
              <p14:cNvContentPartPr/>
              <p14:nvPr/>
            </p14:nvContentPartPr>
            <p14:xfrm>
              <a:off x="868874" y="1170373"/>
              <a:ext cx="307440" cy="22680"/>
            </p14:xfrm>
          </p:contentPart>
        </mc:Choice>
        <mc:Fallback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A4766A18-8099-802F-722A-7B96F0550F5E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760874" y="1062373"/>
                <a:ext cx="523080" cy="23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89C247E4-771F-AE13-4B01-571DD03D8631}"/>
                  </a:ext>
                </a:extLst>
              </p14:cNvPr>
              <p14:cNvContentPartPr/>
              <p14:nvPr/>
            </p14:nvContentPartPr>
            <p14:xfrm>
              <a:off x="927914" y="1781653"/>
              <a:ext cx="564840" cy="97560"/>
            </p14:xfrm>
          </p:contentPart>
        </mc:Choice>
        <mc:Fallback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89C247E4-771F-AE13-4B01-571DD03D8631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819914" y="1673653"/>
                <a:ext cx="780480" cy="31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563B6499-E2EA-D1EB-5242-D9AC6E49137F}"/>
                  </a:ext>
                </a:extLst>
              </p14:cNvPr>
              <p14:cNvContentPartPr/>
              <p14:nvPr/>
            </p14:nvContentPartPr>
            <p14:xfrm>
              <a:off x="922874" y="2501653"/>
              <a:ext cx="644040" cy="144720"/>
            </p14:xfrm>
          </p:contentPart>
        </mc:Choice>
        <mc:Fallback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563B6499-E2EA-D1EB-5242-D9AC6E49137F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814874" y="2393921"/>
                <a:ext cx="859680" cy="3598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C6C806C1-744F-3506-45D5-45A495E494C8}"/>
                  </a:ext>
                </a:extLst>
              </p14:cNvPr>
              <p14:cNvContentPartPr/>
              <p14:nvPr/>
            </p14:nvContentPartPr>
            <p14:xfrm>
              <a:off x="221797" y="3078457"/>
              <a:ext cx="958680" cy="202680"/>
            </p14:xfrm>
          </p:contentPart>
        </mc:Choice>
        <mc:Fallback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C6C806C1-744F-3506-45D5-45A495E494C8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13797" y="2970817"/>
                <a:ext cx="1174320" cy="41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5AF0B962-B82A-F992-2B86-82739F80B452}"/>
                  </a:ext>
                </a:extLst>
              </p14:cNvPr>
              <p14:cNvContentPartPr/>
              <p14:nvPr/>
            </p14:nvContentPartPr>
            <p14:xfrm>
              <a:off x="218981" y="1824743"/>
              <a:ext cx="100080" cy="876600"/>
            </p14:xfrm>
          </p:contentPart>
        </mc:Choice>
        <mc:Fallback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5AF0B962-B82A-F992-2B86-82739F80B452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203501" y="1809629"/>
                <a:ext cx="130680" cy="90718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38" name="Entrada de lápiz 37">
                <a:extLst>
                  <a:ext uri="{FF2B5EF4-FFF2-40B4-BE49-F238E27FC236}">
                    <a16:creationId xmlns:a16="http://schemas.microsoft.com/office/drawing/2014/main" id="{2C01877D-DC82-0AA8-01D7-E3AEE4E34807}"/>
                  </a:ext>
                </a:extLst>
              </p14:cNvPr>
              <p14:cNvContentPartPr/>
              <p14:nvPr/>
            </p14:nvContentPartPr>
            <p14:xfrm>
              <a:off x="-19699" y="2946143"/>
              <a:ext cx="446760" cy="243720"/>
            </p14:xfrm>
          </p:contentPart>
        </mc:Choice>
        <mc:Fallback>
          <p:pic>
            <p:nvPicPr>
              <p:cNvPr id="38" name="Entrada de lápiz 37">
                <a:extLst>
                  <a:ext uri="{FF2B5EF4-FFF2-40B4-BE49-F238E27FC236}">
                    <a16:creationId xmlns:a16="http://schemas.microsoft.com/office/drawing/2014/main" id="{2C01877D-DC82-0AA8-01D7-E3AEE4E34807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-34819" y="2930663"/>
                <a:ext cx="477360" cy="27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41" name="Entrada de lápiz 40">
                <a:extLst>
                  <a:ext uri="{FF2B5EF4-FFF2-40B4-BE49-F238E27FC236}">
                    <a16:creationId xmlns:a16="http://schemas.microsoft.com/office/drawing/2014/main" id="{11518E58-844F-3668-1318-2219595FE54A}"/>
                  </a:ext>
                </a:extLst>
              </p14:cNvPr>
              <p14:cNvContentPartPr/>
              <p14:nvPr/>
            </p14:nvContentPartPr>
            <p14:xfrm>
              <a:off x="796604" y="1685327"/>
              <a:ext cx="118080" cy="909360"/>
            </p14:xfrm>
          </p:contentPart>
        </mc:Choice>
        <mc:Fallback>
          <p:pic>
            <p:nvPicPr>
              <p:cNvPr id="41" name="Entrada de lápiz 40">
                <a:extLst>
                  <a:ext uri="{FF2B5EF4-FFF2-40B4-BE49-F238E27FC236}">
                    <a16:creationId xmlns:a16="http://schemas.microsoft.com/office/drawing/2014/main" id="{11518E58-844F-3668-1318-2219595FE54A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81124" y="1670201"/>
                <a:ext cx="148680" cy="93997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44" name="Entrada de lápiz 43">
                <a:extLst>
                  <a:ext uri="{FF2B5EF4-FFF2-40B4-BE49-F238E27FC236}">
                    <a16:creationId xmlns:a16="http://schemas.microsoft.com/office/drawing/2014/main" id="{915680B2-4B15-6095-46F1-29D71CEEB1EA}"/>
                  </a:ext>
                </a:extLst>
              </p14:cNvPr>
              <p14:cNvContentPartPr/>
              <p14:nvPr/>
            </p14:nvContentPartPr>
            <p14:xfrm>
              <a:off x="720284" y="574727"/>
              <a:ext cx="457200" cy="713160"/>
            </p14:xfrm>
          </p:contentPart>
        </mc:Choice>
        <mc:Fallback>
          <p:pic>
            <p:nvPicPr>
              <p:cNvPr id="44" name="Entrada de lápiz 43">
                <a:extLst>
                  <a:ext uri="{FF2B5EF4-FFF2-40B4-BE49-F238E27FC236}">
                    <a16:creationId xmlns:a16="http://schemas.microsoft.com/office/drawing/2014/main" id="{915680B2-4B15-6095-46F1-29D71CEEB1EA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705164" y="559615"/>
                <a:ext cx="487800" cy="7433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47" name="Entrada de lápiz 46">
                <a:extLst>
                  <a:ext uri="{FF2B5EF4-FFF2-40B4-BE49-F238E27FC236}">
                    <a16:creationId xmlns:a16="http://schemas.microsoft.com/office/drawing/2014/main" id="{01AF70E4-015B-EB01-C082-0FA2161A71B1}"/>
                  </a:ext>
                </a:extLst>
              </p14:cNvPr>
              <p14:cNvContentPartPr/>
              <p14:nvPr/>
            </p14:nvContentPartPr>
            <p14:xfrm>
              <a:off x="1119600" y="69055"/>
              <a:ext cx="81000" cy="651600"/>
            </p14:xfrm>
          </p:contentPart>
        </mc:Choice>
        <mc:Fallback>
          <p:pic>
            <p:nvPicPr>
              <p:cNvPr id="47" name="Entrada de lápiz 46">
                <a:extLst>
                  <a:ext uri="{FF2B5EF4-FFF2-40B4-BE49-F238E27FC236}">
                    <a16:creationId xmlns:a16="http://schemas.microsoft.com/office/drawing/2014/main" id="{01AF70E4-015B-EB01-C082-0FA2161A71B1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1104480" y="53935"/>
                <a:ext cx="111600" cy="68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50" name="Entrada de lápiz 49">
                <a:extLst>
                  <a:ext uri="{FF2B5EF4-FFF2-40B4-BE49-F238E27FC236}">
                    <a16:creationId xmlns:a16="http://schemas.microsoft.com/office/drawing/2014/main" id="{B6F834EF-23A7-5531-E1BF-B37D313D9573}"/>
                  </a:ext>
                </a:extLst>
              </p14:cNvPr>
              <p14:cNvContentPartPr/>
              <p14:nvPr/>
            </p14:nvContentPartPr>
            <p14:xfrm>
              <a:off x="1163520" y="644335"/>
              <a:ext cx="106560" cy="78480"/>
            </p14:xfrm>
          </p:contentPart>
        </mc:Choice>
        <mc:Fallback>
          <p:pic>
            <p:nvPicPr>
              <p:cNvPr id="50" name="Entrada de lápiz 49">
                <a:extLst>
                  <a:ext uri="{FF2B5EF4-FFF2-40B4-BE49-F238E27FC236}">
                    <a16:creationId xmlns:a16="http://schemas.microsoft.com/office/drawing/2014/main" id="{B6F834EF-23A7-5531-E1BF-B37D313D9573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1148400" y="629215"/>
                <a:ext cx="137160" cy="109080"/>
              </a:xfrm>
              <a:prstGeom prst="rect">
                <a:avLst/>
              </a:prstGeom>
            </p:spPr>
          </p:pic>
        </mc:Fallback>
      </mc:AlternateContent>
      <p:sp>
        <p:nvSpPr>
          <p:cNvPr id="51" name="Estrella: 5 puntas 50">
            <a:extLst>
              <a:ext uri="{FF2B5EF4-FFF2-40B4-BE49-F238E27FC236}">
                <a16:creationId xmlns:a16="http://schemas.microsoft.com/office/drawing/2014/main" id="{1CFC6084-A367-F87E-301E-D012DD43016F}"/>
              </a:ext>
            </a:extLst>
          </p:cNvPr>
          <p:cNvSpPr/>
          <p:nvPr/>
        </p:nvSpPr>
        <p:spPr>
          <a:xfrm flipH="1">
            <a:off x="492777" y="-80890"/>
            <a:ext cx="495886" cy="495886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3" name="Estrella: 5 puntas 52">
            <a:extLst>
              <a:ext uri="{FF2B5EF4-FFF2-40B4-BE49-F238E27FC236}">
                <a16:creationId xmlns:a16="http://schemas.microsoft.com/office/drawing/2014/main" id="{A525CF51-EBF0-00F5-12BD-A591345B1710}"/>
              </a:ext>
            </a:extLst>
          </p:cNvPr>
          <p:cNvSpPr/>
          <p:nvPr/>
        </p:nvSpPr>
        <p:spPr>
          <a:xfrm flipH="1">
            <a:off x="-246107" y="574727"/>
            <a:ext cx="495886" cy="495886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Estrella: 5 puntas 56">
            <a:extLst>
              <a:ext uri="{FF2B5EF4-FFF2-40B4-BE49-F238E27FC236}">
                <a16:creationId xmlns:a16="http://schemas.microsoft.com/office/drawing/2014/main" id="{39DD1E8E-364A-A400-DD66-A391FD80E9F4}"/>
              </a:ext>
            </a:extLst>
          </p:cNvPr>
          <p:cNvSpPr/>
          <p:nvPr/>
        </p:nvSpPr>
        <p:spPr>
          <a:xfrm flipH="1">
            <a:off x="163719" y="1257480"/>
            <a:ext cx="495886" cy="495886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Estrella: 5 puntas 58">
            <a:extLst>
              <a:ext uri="{FF2B5EF4-FFF2-40B4-BE49-F238E27FC236}">
                <a16:creationId xmlns:a16="http://schemas.microsoft.com/office/drawing/2014/main" id="{455DC8A3-0EA1-1876-8064-DAE0FB33D621}"/>
              </a:ext>
            </a:extLst>
          </p:cNvPr>
          <p:cNvSpPr/>
          <p:nvPr/>
        </p:nvSpPr>
        <p:spPr>
          <a:xfrm flipH="1">
            <a:off x="-106628" y="2220397"/>
            <a:ext cx="495886" cy="495886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62" name="Entrada de lápiz 61">
                <a:extLst>
                  <a:ext uri="{FF2B5EF4-FFF2-40B4-BE49-F238E27FC236}">
                    <a16:creationId xmlns:a16="http://schemas.microsoft.com/office/drawing/2014/main" id="{1D969A37-161C-A17B-1DD1-FE87A9CD3325}"/>
                  </a:ext>
                </a:extLst>
              </p14:cNvPr>
              <p14:cNvContentPartPr/>
              <p14:nvPr/>
            </p14:nvContentPartPr>
            <p14:xfrm>
              <a:off x="10524193" y="-221799"/>
              <a:ext cx="1928880" cy="2939040"/>
            </p14:xfrm>
          </p:contentPart>
        </mc:Choice>
        <mc:Fallback>
          <p:pic>
            <p:nvPicPr>
              <p:cNvPr id="62" name="Entrada de lápiz 61">
                <a:extLst>
                  <a:ext uri="{FF2B5EF4-FFF2-40B4-BE49-F238E27FC236}">
                    <a16:creationId xmlns:a16="http://schemas.microsoft.com/office/drawing/2014/main" id="{1D969A37-161C-A17B-1DD1-FE87A9CD3325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10462633" y="-283359"/>
                <a:ext cx="2052000" cy="306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D989890F-FBFA-F176-9FA1-10F67623F4C1}"/>
                  </a:ext>
                </a:extLst>
              </p14:cNvPr>
              <p14:cNvContentPartPr/>
              <p14:nvPr/>
            </p14:nvContentPartPr>
            <p14:xfrm>
              <a:off x="10612033" y="-356799"/>
              <a:ext cx="1751400" cy="2909880"/>
            </p14:xfrm>
          </p:contentPart>
        </mc:Choice>
        <mc:Fallback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D989890F-FBFA-F176-9FA1-10F67623F4C1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10550473" y="-418359"/>
                <a:ext cx="1874520" cy="303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6023DC7A-24A4-CFCE-FEFD-53DA61095995}"/>
                  </a:ext>
                </a:extLst>
              </p14:cNvPr>
              <p14:cNvContentPartPr/>
              <p14:nvPr/>
            </p14:nvContentPartPr>
            <p14:xfrm>
              <a:off x="11191633" y="556881"/>
              <a:ext cx="521640" cy="991080"/>
            </p14:xfrm>
          </p:contentPart>
        </mc:Choice>
        <mc:Fallback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6023DC7A-24A4-CFCE-FEFD-53DA61095995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11130073" y="495321"/>
                <a:ext cx="644760" cy="111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7A32EDB9-CACF-7F02-DD4B-8DD8CB877394}"/>
                  </a:ext>
                </a:extLst>
              </p14:cNvPr>
              <p14:cNvContentPartPr/>
              <p14:nvPr/>
            </p14:nvContentPartPr>
            <p14:xfrm>
              <a:off x="10430593" y="-299199"/>
              <a:ext cx="891720" cy="2122200"/>
            </p14:xfrm>
          </p:contentPart>
        </mc:Choice>
        <mc:Fallback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7A32EDB9-CACF-7F02-DD4B-8DD8CB877394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10348513" y="-381279"/>
                <a:ext cx="1055880" cy="228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7F89623A-81F8-4FC5-AB93-B288FBC3E182}"/>
                  </a:ext>
                </a:extLst>
              </p14:cNvPr>
              <p14:cNvContentPartPr/>
              <p14:nvPr/>
            </p14:nvContentPartPr>
            <p14:xfrm>
              <a:off x="10642633" y="-395319"/>
              <a:ext cx="1379160" cy="2012040"/>
            </p14:xfrm>
          </p:contentPart>
        </mc:Choice>
        <mc:Fallback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7F89623A-81F8-4FC5-AB93-B288FBC3E182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10581073" y="-456879"/>
                <a:ext cx="1502280" cy="213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67" name="Entrada de lápiz 66">
                <a:extLst>
                  <a:ext uri="{FF2B5EF4-FFF2-40B4-BE49-F238E27FC236}">
                    <a16:creationId xmlns:a16="http://schemas.microsoft.com/office/drawing/2014/main" id="{693C696B-E73D-3624-61D8-BB1F1E08E395}"/>
                  </a:ext>
                </a:extLst>
              </p14:cNvPr>
              <p14:cNvContentPartPr/>
              <p14:nvPr/>
            </p14:nvContentPartPr>
            <p14:xfrm>
              <a:off x="11264713" y="-380919"/>
              <a:ext cx="1085400" cy="2939760"/>
            </p14:xfrm>
          </p:contentPart>
        </mc:Choice>
        <mc:Fallback>
          <p:pic>
            <p:nvPicPr>
              <p:cNvPr id="67" name="Entrada de lápiz 66">
                <a:extLst>
                  <a:ext uri="{FF2B5EF4-FFF2-40B4-BE49-F238E27FC236}">
                    <a16:creationId xmlns:a16="http://schemas.microsoft.com/office/drawing/2014/main" id="{693C696B-E73D-3624-61D8-BB1F1E08E395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11203153" y="-442479"/>
                <a:ext cx="1208160" cy="306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3023A47C-6C10-D8C4-4A4E-EBD1F53F335F}"/>
                  </a:ext>
                </a:extLst>
              </p14:cNvPr>
              <p14:cNvContentPartPr/>
              <p14:nvPr/>
            </p14:nvContentPartPr>
            <p14:xfrm>
              <a:off x="10369033" y="-188458"/>
              <a:ext cx="2301120" cy="2990880"/>
            </p14:xfrm>
          </p:contentPart>
        </mc:Choice>
        <mc:Fallback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3023A47C-6C10-D8C4-4A4E-EBD1F53F335F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10307833" y="-250011"/>
                <a:ext cx="2424240" cy="31139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93A0BEC4-DBAA-0BE1-7F7A-590589A733D1}"/>
                  </a:ext>
                </a:extLst>
              </p14:cNvPr>
              <p14:cNvContentPartPr/>
              <p14:nvPr/>
            </p14:nvContentPartPr>
            <p14:xfrm>
              <a:off x="10708153" y="-368458"/>
              <a:ext cx="1990440" cy="2728080"/>
            </p14:xfrm>
          </p:contentPart>
        </mc:Choice>
        <mc:Fallback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93A0BEC4-DBAA-0BE1-7F7A-590589A733D1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10646582" y="-430018"/>
                <a:ext cx="2113582" cy="285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id="{6DEB210D-B677-C828-4A3C-EFBF73D1B5A5}"/>
                  </a:ext>
                </a:extLst>
              </p14:cNvPr>
              <p14:cNvContentPartPr/>
              <p14:nvPr/>
            </p14:nvContentPartPr>
            <p14:xfrm>
              <a:off x="11068513" y="-427138"/>
              <a:ext cx="1432440" cy="2439720"/>
            </p14:xfrm>
          </p:contentPart>
        </mc:Choice>
        <mc:Fallback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6DEB210D-B677-C828-4A3C-EFBF73D1B5A5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11006953" y="-488689"/>
                <a:ext cx="1555560" cy="256246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6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id="{2604720B-EAEC-56EE-3A0D-64A60BA68349}"/>
                  </a:ext>
                </a:extLst>
              </p14:cNvPr>
              <p14:cNvContentPartPr/>
              <p14:nvPr/>
            </p14:nvContentPartPr>
            <p14:xfrm>
              <a:off x="11879953" y="-416698"/>
              <a:ext cx="667800" cy="1414800"/>
            </p14:xfrm>
          </p:contentPart>
        </mc:Choice>
        <mc:Fallback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2604720B-EAEC-56EE-3A0D-64A60BA68349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11818393" y="-478258"/>
                <a:ext cx="790920" cy="1537920"/>
              </a:xfrm>
              <a:prstGeom prst="rect">
                <a:avLst/>
              </a:prstGeom>
            </p:spPr>
          </p:pic>
        </mc:Fallback>
      </mc:AlternateContent>
      <p:pic>
        <p:nvPicPr>
          <p:cNvPr id="88" name="Imagen 87">
            <a:extLst>
              <a:ext uri="{FF2B5EF4-FFF2-40B4-BE49-F238E27FC236}">
                <a16:creationId xmlns:a16="http://schemas.microsoft.com/office/drawing/2014/main" id="{5F3D7888-C8F4-6E57-2B7A-39E140FAA24A}"/>
              </a:ext>
            </a:extLst>
          </p:cNvPr>
          <p:cNvPicPr>
            <a:picLocks noChangeAspect="1"/>
          </p:cNvPicPr>
          <p:nvPr/>
        </p:nvPicPr>
        <p:blipFill rotWithShape="1"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99" t="10540" r="16352" b="13303"/>
          <a:stretch/>
        </p:blipFill>
        <p:spPr>
          <a:xfrm>
            <a:off x="1709448" y="2220397"/>
            <a:ext cx="8812945" cy="470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5861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1. Me gusta Ingles por que a pesar de ser buena en ello, es por entender el idioma fácilmente y por que me gustan mucho las actividades que hacemos en clase además de llevar otra escuela de ingles me caen muy bien ambas maestras! 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INEI Office</dc:creator>
  <cp:lastModifiedBy>INEI Office</cp:lastModifiedBy>
  <cp:revision>1</cp:revision>
  <dcterms:created xsi:type="dcterms:W3CDTF">2024-02-14T23:42:55Z</dcterms:created>
  <dcterms:modified xsi:type="dcterms:W3CDTF">2024-02-15T00:16:06Z</dcterms:modified>
</cp:coreProperties>
</file>