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ink/ink1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2-14T00:04:35.739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7560 1 24575,'0'0'0</inkml:trace>
</inkml:ink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803405"/>
            <a:ext cx="9448800" cy="1825096"/>
          </a:xfrm>
        </p:spPr>
        <p:txBody>
          <a:bodyPr anchor="b">
            <a:normAutofit/>
          </a:bodyPr>
          <a:lstStyle>
            <a:lvl1pPr algn="l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632201"/>
            <a:ext cx="9448800" cy="685800"/>
          </a:xfrm>
        </p:spPr>
        <p:txBody>
          <a:bodyPr>
            <a:normAutofit/>
          </a:bodyPr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09561" y="4314328"/>
            <a:ext cx="2910840" cy="374642"/>
          </a:xfrm>
        </p:spPr>
        <p:txBody>
          <a:bodyPr/>
          <a:lstStyle/>
          <a:p>
            <a:fld id="{48A87A34-81AB-432B-8DAE-1953F412C126}" type="datetimeFigureOut">
              <a:rPr lang="en-US" dirty="0"/>
              <a:t>2/13/24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371600" y="4323845"/>
            <a:ext cx="6400800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77200" y="1430866"/>
            <a:ext cx="2743200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n panorámic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77" y="4697360"/>
            <a:ext cx="10822034" cy="81935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1727" y="941439"/>
            <a:ext cx="10821840" cy="3478161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5516715"/>
            <a:ext cx="10820400" cy="701969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2/13/24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ítulo y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2"/>
            <a:ext cx="10820400" cy="2802467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9133"/>
            <a:ext cx="10130516" cy="999067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2/13/24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it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67" y="753533"/>
            <a:ext cx="10151533" cy="2604495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303865" y="3365556"/>
            <a:ext cx="9592736" cy="4444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959862"/>
            <a:ext cx="10151533" cy="679871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2/13/24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476250" y="93345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0984230" y="270129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95" y="1124701"/>
            <a:ext cx="10146186" cy="251183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8315"/>
            <a:ext cx="10144654" cy="999885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78883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2/13/24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8883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lumna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2895600" y="761999"/>
            <a:ext cx="8610599" cy="1303867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0" y="2202080"/>
            <a:ext cx="3456432" cy="617320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799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68800" y="2201333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366858" y="2904067"/>
            <a:ext cx="3456432" cy="331461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51800" y="2192866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8051801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2/13/24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lumna de imagen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599" cy="1295400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8618" y="4191000"/>
            <a:ext cx="3451582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8618" y="2362200"/>
            <a:ext cx="3451582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8618" y="4873764"/>
            <a:ext cx="3451582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74263" y="4191000"/>
            <a:ext cx="3448935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374263" y="2362200"/>
            <a:ext cx="3448936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374264" y="4873763"/>
            <a:ext cx="344893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49731" y="4191000"/>
            <a:ext cx="3456469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049855" y="2362200"/>
            <a:ext cx="3447878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8049731" y="4873761"/>
            <a:ext cx="345244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2/13/24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2194559"/>
            <a:ext cx="10820400" cy="4024125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2/13/24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48800" y="745066"/>
            <a:ext cx="2057400" cy="3903133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24466" y="745067"/>
            <a:ext cx="8204201" cy="3903133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79941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2/13/24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0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2/13/24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3"/>
            <a:ext cx="10820399" cy="2801935"/>
          </a:xfrm>
        </p:spPr>
        <p:txBody>
          <a:bodyPr anchor="b">
            <a:normAutofit/>
          </a:bodyPr>
          <a:lstStyle>
            <a:lvl1pPr algn="r">
              <a:defRPr sz="40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467" y="3641725"/>
            <a:ext cx="10490200" cy="955675"/>
          </a:xfrm>
        </p:spPr>
        <p:txBody>
          <a:bodyPr>
            <a:normAutofit/>
          </a:bodyPr>
          <a:lstStyle>
            <a:lvl1pPr marL="0" indent="0" algn="r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2/13/24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1"/>
            <a:ext cx="6991492" cy="36406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2194559"/>
            <a:ext cx="5334000" cy="4024125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194559"/>
            <a:ext cx="5334000" cy="4024125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2/13/24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600" cy="1295400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9" y="2183802"/>
            <a:ext cx="5079991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0" y="3132666"/>
            <a:ext cx="5311775" cy="3086019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0" y="2183802"/>
            <a:ext cx="5105400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132666"/>
            <a:ext cx="5334000" cy="3086019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2/13/24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2/13/24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2/13/24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411480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95582" y="746759"/>
            <a:ext cx="6510618" cy="5471925"/>
          </a:xfrm>
        </p:spPr>
        <p:txBody>
          <a:bodyPr anchor="ctr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411480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2/13/24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687324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861238" y="751241"/>
            <a:ext cx="3644962" cy="5467443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687324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2/13/24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0-HD-TOP.pn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4414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895600" y="764373"/>
            <a:ext cx="8610600" cy="12930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194560"/>
            <a:ext cx="10820400" cy="40241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95360" y="6356350"/>
            <a:ext cx="291084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dirty="0"/>
              <a:pPr/>
              <a:t>2/13/24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6355845"/>
            <a:ext cx="7772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63000" y="38100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txStyles>
    <p:titleStyle>
      <a:lvl1pPr algn="r" defTabSz="914400" rtl="0" eaLnBrk="1" latinLnBrk="0" hangingPunct="1">
        <a:lnSpc>
          <a:spcPct val="90000"/>
        </a:lnSpc>
        <a:spcBef>
          <a:spcPct val="0"/>
        </a:spcBef>
        <a:buNone/>
        <a:defRPr sz="40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customXml" Target="../ink/ink1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D4F9E50-7CFB-6783-6AF4-16E493230919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s-419" dirty="0"/>
              <a:t>Deportes ( basketball)</a:t>
            </a:r>
            <a:endParaRPr lang="es-US" dirty="0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96E30E59-C467-371B-C278-642E582BDECD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s-419" dirty="0"/>
              <a:t>Emiliano Valdez Cerecer </a:t>
            </a:r>
            <a:endParaRPr lang="es-US" dirty="0"/>
          </a:p>
        </p:txBody>
      </p:sp>
    </p:spTree>
    <p:extLst>
      <p:ext uri="{BB962C8B-B14F-4D97-AF65-F5344CB8AC3E}">
        <p14:creationId xmlns:p14="http://schemas.microsoft.com/office/powerpoint/2010/main" val="39189442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969DEF2-F3CA-BCAA-720C-58C8631574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419" dirty="0"/>
              <a:t>¿Por qué es mi materia favorita?</a:t>
            </a:r>
            <a:endParaRPr lang="es-US" dirty="0"/>
          </a:p>
        </p:txBody>
      </p:sp>
      <p:pic>
        <p:nvPicPr>
          <p:cNvPr id="5" name="Marcador de contenido 4">
            <a:extLst>
              <a:ext uri="{FF2B5EF4-FFF2-40B4-BE49-F238E27FC236}">
                <a16:creationId xmlns:a16="http://schemas.microsoft.com/office/drawing/2014/main" id="{61133F74-5574-A2F5-DC70-2744DB58851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919410" y="1738287"/>
            <a:ext cx="5072138" cy="3381425"/>
          </a:xfrm>
        </p:spPr>
      </p:pic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C97F03CF-4A68-7651-DC10-0C32427BED0E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es-419" sz="3600" dirty="0"/>
              <a:t>Porque aprendo nuevas mecánicas sobre el basketball y me divierto mucho.</a:t>
            </a:r>
            <a:endParaRPr lang="es-US" sz="3600" dirty="0"/>
          </a:p>
        </p:txBody>
      </p:sp>
    </p:spTree>
    <p:extLst>
      <p:ext uri="{BB962C8B-B14F-4D97-AF65-F5344CB8AC3E}">
        <p14:creationId xmlns:p14="http://schemas.microsoft.com/office/powerpoint/2010/main" val="3310939628"/>
      </p:ext>
    </p:extLst>
  </p:cSld>
  <p:clrMapOvr>
    <a:masterClrMapping/>
  </p:clrMapOvr>
  <p:transition spd="slow">
    <p:push dir="u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3D52082-1A5E-A26C-345C-1ACAF6BD7E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835" y="427329"/>
            <a:ext cx="11734165" cy="1659100"/>
          </a:xfrm>
        </p:spPr>
        <p:txBody>
          <a:bodyPr>
            <a:normAutofit fontScale="90000"/>
          </a:bodyPr>
          <a:lstStyle/>
          <a:p>
            <a:pPr algn="l" rtl="1"/>
            <a:r>
              <a:rPr lang="es-419" dirty="0"/>
              <a:t>Un día nos pusieron a hacer una actividad donde tenías que pasar entre unos </a:t>
            </a:r>
            <a:r>
              <a:rPr lang="es-US" dirty="0"/>
              <a:t>Conos</a:t>
            </a:r>
            <a:r>
              <a:rPr lang="es-419" dirty="0"/>
              <a:t> haciendo driblings con el balón 🏀</a:t>
            </a:r>
            <a:endParaRPr lang="es-US" dirty="0"/>
          </a:p>
        </p:txBody>
      </p:sp>
      <p:pic>
        <p:nvPicPr>
          <p:cNvPr id="5" name="Marcador de contenido 4">
            <a:extLst>
              <a:ext uri="{FF2B5EF4-FFF2-40B4-BE49-F238E27FC236}">
                <a16:creationId xmlns:a16="http://schemas.microsoft.com/office/drawing/2014/main" id="{2377991D-55EA-1AF0-D93B-AFAE99BF340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480316" y="3143637"/>
            <a:ext cx="5231367" cy="3487578"/>
          </a:xfrm>
        </p:spPr>
      </p:pic>
    </p:spTree>
    <p:extLst>
      <p:ext uri="{BB962C8B-B14F-4D97-AF65-F5344CB8AC3E}">
        <p14:creationId xmlns:p14="http://schemas.microsoft.com/office/powerpoint/2010/main" val="15344599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>
            <a:extLst>
              <a:ext uri="{FF2B5EF4-FFF2-40B4-BE49-F238E27FC236}">
                <a16:creationId xmlns:a16="http://schemas.microsoft.com/office/drawing/2014/main" id="{5EAA1608-277E-A62C-E39C-DEADC9173873}"/>
              </a:ext>
            </a:extLst>
          </p:cNvPr>
          <p:cNvSpPr>
            <a:spLocks noGrp="1"/>
          </p:cNvSpPr>
          <p:nvPr>
            <p:ph type="ctrTitle" idx="4294967295"/>
          </p:nvPr>
        </p:nvSpPr>
        <p:spPr>
          <a:xfrm>
            <a:off x="0" y="1803400"/>
            <a:ext cx="9448800" cy="1825625"/>
          </a:xfrm>
        </p:spPr>
        <p:txBody>
          <a:bodyPr/>
          <a:lstStyle/>
          <a:p>
            <a:r>
              <a:rPr lang="es-419" dirty="0"/>
              <a:t>Bueno hasta aquí todo bye 👋🏀🏀</a:t>
            </a:r>
            <a:endParaRPr lang="es-US" dirty="0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12" name="Entrada de lápiz 11">
                <a:extLst>
                  <a:ext uri="{FF2B5EF4-FFF2-40B4-BE49-F238E27FC236}">
                    <a16:creationId xmlns:a16="http://schemas.microsoft.com/office/drawing/2014/main" id="{DC2C4035-CAC6-F3C5-FF2B-B776CB8FC90F}"/>
                  </a:ext>
                </a:extLst>
              </p14:cNvPr>
              <p14:cNvContentPartPr/>
              <p14:nvPr/>
            </p14:nvContentPartPr>
            <p14:xfrm>
              <a:off x="7994901" y="3322881"/>
              <a:ext cx="360" cy="360"/>
            </p14:xfrm>
          </p:contentPart>
        </mc:Choice>
        <mc:Fallback xmlns="">
          <p:pic>
            <p:nvPicPr>
              <p:cNvPr id="12" name="Entrada de lápiz 11">
                <a:extLst>
                  <a:ext uri="{FF2B5EF4-FFF2-40B4-BE49-F238E27FC236}">
                    <a16:creationId xmlns:a16="http://schemas.microsoft.com/office/drawing/2014/main" id="{DC2C4035-CAC6-F3C5-FF2B-B776CB8FC90F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7988781" y="3316761"/>
                <a:ext cx="12600" cy="126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596052106"/>
      </p:ext>
    </p:extLst>
  </p:cSld>
  <p:clrMapOvr>
    <a:masterClrMapping/>
  </p:clrMapOvr>
  <p:transition spd="slow">
    <p:push dir="u"/>
  </p:transition>
</p:sld>
</file>

<file path=ppt/theme/theme1.xml><?xml version="1.0" encoding="utf-8"?>
<a:theme xmlns:a="http://schemas.openxmlformats.org/drawingml/2006/main" name="Estela de condensación">
  <a:themeElements>
    <a:clrScheme name="Vapor Trail">
      <a:dk1>
        <a:sysClr val="windowText" lastClr="000000"/>
      </a:dk1>
      <a:lt1>
        <a:sysClr val="window" lastClr="FFFFFF"/>
      </a:lt1>
      <a:dk2>
        <a:srgbClr val="454545"/>
      </a:dk2>
      <a:lt2>
        <a:srgbClr val="DADADA"/>
      </a:lt2>
      <a:accent1>
        <a:srgbClr val="DF2E28"/>
      </a:accent1>
      <a:accent2>
        <a:srgbClr val="FE801A"/>
      </a:accent2>
      <a:accent3>
        <a:srgbClr val="E9BF35"/>
      </a:accent3>
      <a:accent4>
        <a:srgbClr val="81BB42"/>
      </a:accent4>
      <a:accent5>
        <a:srgbClr val="32C7A9"/>
      </a:accent5>
      <a:accent6>
        <a:srgbClr val="4A9BDC"/>
      </a:accent6>
      <a:hlink>
        <a:srgbClr val="F0532B"/>
      </a:hlink>
      <a:folHlink>
        <a:srgbClr val="F38B53"/>
      </a:folHlink>
    </a:clrScheme>
    <a:fontScheme name="Vapor Trail">
      <a:maj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Vapor Trail">
      <a:fillStyleLst>
        <a:solidFill>
          <a:schemeClr val="phClr"/>
        </a:solidFill>
        <a:gradFill rotWithShape="1">
          <a:gsLst>
            <a:gs pos="0">
              <a:schemeClr val="phClr">
                <a:tint val="69000"/>
                <a:alpha val="100000"/>
                <a:satMod val="109000"/>
                <a:lumMod val="110000"/>
              </a:schemeClr>
            </a:gs>
            <a:gs pos="52000">
              <a:schemeClr val="phClr">
                <a:tint val="74000"/>
                <a:satMod val="100000"/>
                <a:lumMod val="104000"/>
              </a:schemeClr>
            </a:gs>
            <a:gs pos="100000">
              <a:schemeClr val="phClr">
                <a:tint val="78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00000"/>
                <a:lumMod val="104000"/>
              </a:schemeClr>
            </a:gs>
            <a:gs pos="78000">
              <a:schemeClr val="phClr">
                <a:shade val="100000"/>
                <a:satMod val="11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threePt" dir="t"/>
          </a:scene3d>
          <a:sp3d>
            <a:bevelT w="25400" h="12700"/>
          </a:sp3d>
        </a:effectStyle>
        <a:effectStyle>
          <a:effectLst>
            <a:outerShdw blurRad="57150" dist="19050" dir="5400000" algn="ctr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>
            <a:bevelT w="50800" h="2540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Vapor Trail" id="{4FDF2955-7D9C-493C-B9F9-C205151B46CD}" vid="{8F31A783-2159-4870-BC29-2BA7D038EA4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Application>Microsoft Office PowerPoint</Application>
  <PresentationFormat>Panorámica</PresentationFormat>
  <Slides>4</Slides>
  <Notes>0</Notes>
  <HiddenSlides>0</HiddenSlide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4</vt:i4>
      </vt:variant>
    </vt:vector>
  </HeadingPairs>
  <TitlesOfParts>
    <vt:vector size="5" baseType="lpstr">
      <vt:lpstr>Estela de condensación</vt:lpstr>
      <vt:lpstr>Deportes ( basketball)</vt:lpstr>
      <vt:lpstr>¿Por qué es mi materia favorita?</vt:lpstr>
      <vt:lpstr>Un día nos pusieron a hacer una actividad donde tenías que pasar entre unos Conos haciendo driblings con el balón 🏀</vt:lpstr>
      <vt:lpstr>Bueno hasta aquí todo bye 👋🏀🏀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Deportes ( basketball)</dc:title>
  <dc:creator>Kid2 Inei</dc:creator>
  <cp:lastModifiedBy>Kid2 Inei</cp:lastModifiedBy>
  <cp:revision>2</cp:revision>
  <dcterms:created xsi:type="dcterms:W3CDTF">2024-02-13T23:45:22Z</dcterms:created>
  <dcterms:modified xsi:type="dcterms:W3CDTF">2024-02-14T00:06:22Z</dcterms:modified>
</cp:coreProperties>
</file>