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40C4"/>
    <a:srgbClr val="AA75D2"/>
    <a:srgbClr val="A2DEE0"/>
    <a:srgbClr val="C80051"/>
    <a:srgbClr val="CCEEDB"/>
    <a:srgbClr val="850036"/>
    <a:srgbClr val="C9F0FE"/>
    <a:srgbClr val="00B050"/>
    <a:srgbClr val="91C758"/>
    <a:srgbClr val="D3EC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5" d="100"/>
          <a:sy n="45" d="100"/>
        </p:scale>
        <p:origin x="24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0A87BE-603A-9D40-8156-A86EECAFB6BA}"/>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endParaRPr lang="es-US"/>
          </a:p>
        </p:txBody>
      </p:sp>
      <p:sp>
        <p:nvSpPr>
          <p:cNvPr id="3" name="Subtítulo 2">
            <a:extLst>
              <a:ext uri="{FF2B5EF4-FFF2-40B4-BE49-F238E27FC236}">
                <a16:creationId xmlns:a16="http://schemas.microsoft.com/office/drawing/2014/main" id="{E70BF128-F0CB-B64D-B1B2-63EC94C0CA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s-US"/>
          </a:p>
        </p:txBody>
      </p:sp>
      <p:sp>
        <p:nvSpPr>
          <p:cNvPr id="4" name="Marcador de fecha 3">
            <a:extLst>
              <a:ext uri="{FF2B5EF4-FFF2-40B4-BE49-F238E27FC236}">
                <a16:creationId xmlns:a16="http://schemas.microsoft.com/office/drawing/2014/main" id="{1C4338C7-10A0-734B-AB8C-A27F5F044E6B}"/>
              </a:ext>
            </a:extLst>
          </p:cNvPr>
          <p:cNvSpPr>
            <a:spLocks noGrp="1"/>
          </p:cNvSpPr>
          <p:nvPr>
            <p:ph type="dt" sz="half" idx="10"/>
          </p:nvPr>
        </p:nvSpPr>
        <p:spPr/>
        <p:txBody>
          <a:bodyPr/>
          <a:lstStyle/>
          <a:p>
            <a:fld id="{33260651-CAC9-934A-8E8C-25F8684EBC30}" type="datetimeFigureOut">
              <a:rPr lang="es-US" smtClean="0"/>
              <a:t>5/25/2022</a:t>
            </a:fld>
            <a:endParaRPr lang="es-US"/>
          </a:p>
        </p:txBody>
      </p:sp>
      <p:sp>
        <p:nvSpPr>
          <p:cNvPr id="5" name="Marcador de pie de página 4">
            <a:extLst>
              <a:ext uri="{FF2B5EF4-FFF2-40B4-BE49-F238E27FC236}">
                <a16:creationId xmlns:a16="http://schemas.microsoft.com/office/drawing/2014/main" id="{E463CC50-F426-2442-9F6E-C605F4639735}"/>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CE11B428-EFCE-6D4F-9B75-718536FB73D5}"/>
              </a:ext>
            </a:extLst>
          </p:cNvPr>
          <p:cNvSpPr>
            <a:spLocks noGrp="1"/>
          </p:cNvSpPr>
          <p:nvPr>
            <p:ph type="sldNum" sz="quarter" idx="12"/>
          </p:nvPr>
        </p:nvSpPr>
        <p:spPr/>
        <p:txBody>
          <a:bodyPr/>
          <a:lstStyle/>
          <a:p>
            <a:fld id="{E0A0B0E7-2BDA-E341-BA45-475532E32C8D}" type="slidenum">
              <a:rPr lang="es-US" smtClean="0"/>
              <a:t>‹Nº›</a:t>
            </a:fld>
            <a:endParaRPr lang="es-US"/>
          </a:p>
        </p:txBody>
      </p:sp>
    </p:spTree>
    <p:extLst>
      <p:ext uri="{BB962C8B-B14F-4D97-AF65-F5344CB8AC3E}">
        <p14:creationId xmlns:p14="http://schemas.microsoft.com/office/powerpoint/2010/main" val="327438875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61BA4A-6EC9-6B4A-9AD9-54D6039DF304}"/>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texto vertical 2">
            <a:extLst>
              <a:ext uri="{FF2B5EF4-FFF2-40B4-BE49-F238E27FC236}">
                <a16:creationId xmlns:a16="http://schemas.microsoft.com/office/drawing/2014/main" id="{9789FC91-ED0D-1449-AAE0-54A44F3EA229}"/>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A13011B3-E885-2E43-9F22-02D4356B1CF5}"/>
              </a:ext>
            </a:extLst>
          </p:cNvPr>
          <p:cNvSpPr>
            <a:spLocks noGrp="1"/>
          </p:cNvSpPr>
          <p:nvPr>
            <p:ph type="dt" sz="half" idx="10"/>
          </p:nvPr>
        </p:nvSpPr>
        <p:spPr/>
        <p:txBody>
          <a:bodyPr/>
          <a:lstStyle/>
          <a:p>
            <a:fld id="{33260651-CAC9-934A-8E8C-25F8684EBC30}" type="datetimeFigureOut">
              <a:rPr lang="es-US" smtClean="0"/>
              <a:t>5/25/2022</a:t>
            </a:fld>
            <a:endParaRPr lang="es-US"/>
          </a:p>
        </p:txBody>
      </p:sp>
      <p:sp>
        <p:nvSpPr>
          <p:cNvPr id="5" name="Marcador de pie de página 4">
            <a:extLst>
              <a:ext uri="{FF2B5EF4-FFF2-40B4-BE49-F238E27FC236}">
                <a16:creationId xmlns:a16="http://schemas.microsoft.com/office/drawing/2014/main" id="{8CC95152-027E-B640-B665-7FE9E2CA48FA}"/>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C7D27C8E-E72B-764A-B25A-E2D046FC3F53}"/>
              </a:ext>
            </a:extLst>
          </p:cNvPr>
          <p:cNvSpPr>
            <a:spLocks noGrp="1"/>
          </p:cNvSpPr>
          <p:nvPr>
            <p:ph type="sldNum" sz="quarter" idx="12"/>
          </p:nvPr>
        </p:nvSpPr>
        <p:spPr/>
        <p:txBody>
          <a:bodyPr/>
          <a:lstStyle/>
          <a:p>
            <a:fld id="{E0A0B0E7-2BDA-E341-BA45-475532E32C8D}" type="slidenum">
              <a:rPr lang="es-US" smtClean="0"/>
              <a:t>‹Nº›</a:t>
            </a:fld>
            <a:endParaRPr lang="es-US"/>
          </a:p>
        </p:txBody>
      </p:sp>
    </p:spTree>
    <p:extLst>
      <p:ext uri="{BB962C8B-B14F-4D97-AF65-F5344CB8AC3E}">
        <p14:creationId xmlns:p14="http://schemas.microsoft.com/office/powerpoint/2010/main" val="22737173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33CDCD10-80CE-1148-A5CC-3F5FCC86AD1A}"/>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endParaRPr lang="es-US"/>
          </a:p>
        </p:txBody>
      </p:sp>
      <p:sp>
        <p:nvSpPr>
          <p:cNvPr id="3" name="Marcador de texto vertical 2">
            <a:extLst>
              <a:ext uri="{FF2B5EF4-FFF2-40B4-BE49-F238E27FC236}">
                <a16:creationId xmlns:a16="http://schemas.microsoft.com/office/drawing/2014/main" id="{989293CC-B630-314D-A2C5-8B7D488A206D}"/>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EE714C7D-C77C-884E-B9D5-1CDEB34E3E24}"/>
              </a:ext>
            </a:extLst>
          </p:cNvPr>
          <p:cNvSpPr>
            <a:spLocks noGrp="1"/>
          </p:cNvSpPr>
          <p:nvPr>
            <p:ph type="dt" sz="half" idx="10"/>
          </p:nvPr>
        </p:nvSpPr>
        <p:spPr/>
        <p:txBody>
          <a:bodyPr/>
          <a:lstStyle/>
          <a:p>
            <a:fld id="{33260651-CAC9-934A-8E8C-25F8684EBC30}" type="datetimeFigureOut">
              <a:rPr lang="es-US" smtClean="0"/>
              <a:t>5/25/2022</a:t>
            </a:fld>
            <a:endParaRPr lang="es-US"/>
          </a:p>
        </p:txBody>
      </p:sp>
      <p:sp>
        <p:nvSpPr>
          <p:cNvPr id="5" name="Marcador de pie de página 4">
            <a:extLst>
              <a:ext uri="{FF2B5EF4-FFF2-40B4-BE49-F238E27FC236}">
                <a16:creationId xmlns:a16="http://schemas.microsoft.com/office/drawing/2014/main" id="{8717D06A-8E55-864C-AF3C-98ED0EFB52EB}"/>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3CEC554D-30ED-744D-917E-E6FB244F3E15}"/>
              </a:ext>
            </a:extLst>
          </p:cNvPr>
          <p:cNvSpPr>
            <a:spLocks noGrp="1"/>
          </p:cNvSpPr>
          <p:nvPr>
            <p:ph type="sldNum" sz="quarter" idx="12"/>
          </p:nvPr>
        </p:nvSpPr>
        <p:spPr/>
        <p:txBody>
          <a:bodyPr/>
          <a:lstStyle/>
          <a:p>
            <a:fld id="{E0A0B0E7-2BDA-E341-BA45-475532E32C8D}" type="slidenum">
              <a:rPr lang="es-US" smtClean="0"/>
              <a:t>‹Nº›</a:t>
            </a:fld>
            <a:endParaRPr lang="es-US"/>
          </a:p>
        </p:txBody>
      </p:sp>
    </p:spTree>
    <p:extLst>
      <p:ext uri="{BB962C8B-B14F-4D97-AF65-F5344CB8AC3E}">
        <p14:creationId xmlns:p14="http://schemas.microsoft.com/office/powerpoint/2010/main" val="21675795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8355C2-31EF-D045-8664-EC639CB96E1D}"/>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2D4181AB-0A5E-B94A-AB34-0FB6BD3C2F1C}"/>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53367E6C-3373-E241-8AEB-814555646997}"/>
              </a:ext>
            </a:extLst>
          </p:cNvPr>
          <p:cNvSpPr>
            <a:spLocks noGrp="1"/>
          </p:cNvSpPr>
          <p:nvPr>
            <p:ph type="dt" sz="half" idx="10"/>
          </p:nvPr>
        </p:nvSpPr>
        <p:spPr/>
        <p:txBody>
          <a:bodyPr/>
          <a:lstStyle/>
          <a:p>
            <a:fld id="{33260651-CAC9-934A-8E8C-25F8684EBC30}" type="datetimeFigureOut">
              <a:rPr lang="es-US" smtClean="0"/>
              <a:t>5/25/2022</a:t>
            </a:fld>
            <a:endParaRPr lang="es-US"/>
          </a:p>
        </p:txBody>
      </p:sp>
      <p:sp>
        <p:nvSpPr>
          <p:cNvPr id="5" name="Marcador de pie de página 4">
            <a:extLst>
              <a:ext uri="{FF2B5EF4-FFF2-40B4-BE49-F238E27FC236}">
                <a16:creationId xmlns:a16="http://schemas.microsoft.com/office/drawing/2014/main" id="{91665DE5-59A1-4844-8607-426C476CADAC}"/>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58F61002-41E8-7246-8856-D7C0164FB5C8}"/>
              </a:ext>
            </a:extLst>
          </p:cNvPr>
          <p:cNvSpPr>
            <a:spLocks noGrp="1"/>
          </p:cNvSpPr>
          <p:nvPr>
            <p:ph type="sldNum" sz="quarter" idx="12"/>
          </p:nvPr>
        </p:nvSpPr>
        <p:spPr/>
        <p:txBody>
          <a:bodyPr/>
          <a:lstStyle/>
          <a:p>
            <a:fld id="{E0A0B0E7-2BDA-E341-BA45-475532E32C8D}" type="slidenum">
              <a:rPr lang="es-US" smtClean="0"/>
              <a:t>‹Nº›</a:t>
            </a:fld>
            <a:endParaRPr lang="es-US"/>
          </a:p>
        </p:txBody>
      </p:sp>
    </p:spTree>
    <p:extLst>
      <p:ext uri="{BB962C8B-B14F-4D97-AF65-F5344CB8AC3E}">
        <p14:creationId xmlns:p14="http://schemas.microsoft.com/office/powerpoint/2010/main" val="378689400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C6C7B9-F37E-FD46-9650-EEB853F24836}"/>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458D2C9B-F01A-6748-A984-7D3D1FDE9D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68B740F1-6EA1-DD48-A432-8358739652A6}"/>
              </a:ext>
            </a:extLst>
          </p:cNvPr>
          <p:cNvSpPr>
            <a:spLocks noGrp="1"/>
          </p:cNvSpPr>
          <p:nvPr>
            <p:ph type="dt" sz="half" idx="10"/>
          </p:nvPr>
        </p:nvSpPr>
        <p:spPr/>
        <p:txBody>
          <a:bodyPr/>
          <a:lstStyle/>
          <a:p>
            <a:fld id="{33260651-CAC9-934A-8E8C-25F8684EBC30}" type="datetimeFigureOut">
              <a:rPr lang="es-US" smtClean="0"/>
              <a:t>5/25/2022</a:t>
            </a:fld>
            <a:endParaRPr lang="es-US"/>
          </a:p>
        </p:txBody>
      </p:sp>
      <p:sp>
        <p:nvSpPr>
          <p:cNvPr id="5" name="Marcador de pie de página 4">
            <a:extLst>
              <a:ext uri="{FF2B5EF4-FFF2-40B4-BE49-F238E27FC236}">
                <a16:creationId xmlns:a16="http://schemas.microsoft.com/office/drawing/2014/main" id="{C62E0B0E-7C17-5947-9CB6-D2EF0203484E}"/>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4359C980-B871-CF4B-91D2-623EDBD8E083}"/>
              </a:ext>
            </a:extLst>
          </p:cNvPr>
          <p:cNvSpPr>
            <a:spLocks noGrp="1"/>
          </p:cNvSpPr>
          <p:nvPr>
            <p:ph type="sldNum" sz="quarter" idx="12"/>
          </p:nvPr>
        </p:nvSpPr>
        <p:spPr/>
        <p:txBody>
          <a:bodyPr/>
          <a:lstStyle/>
          <a:p>
            <a:fld id="{E0A0B0E7-2BDA-E341-BA45-475532E32C8D}" type="slidenum">
              <a:rPr lang="es-US" smtClean="0"/>
              <a:t>‹Nº›</a:t>
            </a:fld>
            <a:endParaRPr lang="es-US"/>
          </a:p>
        </p:txBody>
      </p:sp>
    </p:spTree>
    <p:extLst>
      <p:ext uri="{BB962C8B-B14F-4D97-AF65-F5344CB8AC3E}">
        <p14:creationId xmlns:p14="http://schemas.microsoft.com/office/powerpoint/2010/main" val="32138907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7AA851-3414-B142-AA50-569EEDE473D3}"/>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96938340-A3B7-9943-A5C9-C6AC66B642BD}"/>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contenido 3">
            <a:extLst>
              <a:ext uri="{FF2B5EF4-FFF2-40B4-BE49-F238E27FC236}">
                <a16:creationId xmlns:a16="http://schemas.microsoft.com/office/drawing/2014/main" id="{6A4E9C22-A939-B74F-AF1B-AF09EE6A28ED}"/>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5" name="Marcador de fecha 4">
            <a:extLst>
              <a:ext uri="{FF2B5EF4-FFF2-40B4-BE49-F238E27FC236}">
                <a16:creationId xmlns:a16="http://schemas.microsoft.com/office/drawing/2014/main" id="{B5CE3ADF-C197-B949-BC76-0974C8952FA5}"/>
              </a:ext>
            </a:extLst>
          </p:cNvPr>
          <p:cNvSpPr>
            <a:spLocks noGrp="1"/>
          </p:cNvSpPr>
          <p:nvPr>
            <p:ph type="dt" sz="half" idx="10"/>
          </p:nvPr>
        </p:nvSpPr>
        <p:spPr/>
        <p:txBody>
          <a:bodyPr/>
          <a:lstStyle/>
          <a:p>
            <a:fld id="{33260651-CAC9-934A-8E8C-25F8684EBC30}" type="datetimeFigureOut">
              <a:rPr lang="es-US" smtClean="0"/>
              <a:t>5/25/2022</a:t>
            </a:fld>
            <a:endParaRPr lang="es-US"/>
          </a:p>
        </p:txBody>
      </p:sp>
      <p:sp>
        <p:nvSpPr>
          <p:cNvPr id="6" name="Marcador de pie de página 5">
            <a:extLst>
              <a:ext uri="{FF2B5EF4-FFF2-40B4-BE49-F238E27FC236}">
                <a16:creationId xmlns:a16="http://schemas.microsoft.com/office/drawing/2014/main" id="{ECA8342A-7E63-BB4F-B61D-A4A355577940}"/>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70E8044C-DFE0-FF46-AC4A-AEA9A6322A32}"/>
              </a:ext>
            </a:extLst>
          </p:cNvPr>
          <p:cNvSpPr>
            <a:spLocks noGrp="1"/>
          </p:cNvSpPr>
          <p:nvPr>
            <p:ph type="sldNum" sz="quarter" idx="12"/>
          </p:nvPr>
        </p:nvSpPr>
        <p:spPr/>
        <p:txBody>
          <a:bodyPr/>
          <a:lstStyle/>
          <a:p>
            <a:fld id="{E0A0B0E7-2BDA-E341-BA45-475532E32C8D}" type="slidenum">
              <a:rPr lang="es-US" smtClean="0"/>
              <a:t>‹Nº›</a:t>
            </a:fld>
            <a:endParaRPr lang="es-US"/>
          </a:p>
        </p:txBody>
      </p:sp>
    </p:spTree>
    <p:extLst>
      <p:ext uri="{BB962C8B-B14F-4D97-AF65-F5344CB8AC3E}">
        <p14:creationId xmlns:p14="http://schemas.microsoft.com/office/powerpoint/2010/main" val="389049911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E17AB7-29B5-7A4D-A910-3F989BE5D375}"/>
              </a:ext>
            </a:extLst>
          </p:cNvPr>
          <p:cNvSpPr>
            <a:spLocks noGrp="1"/>
          </p:cNvSpPr>
          <p:nvPr>
            <p:ph type="title"/>
          </p:nvPr>
        </p:nvSpPr>
        <p:spPr>
          <a:xfrm>
            <a:off x="839788" y="365125"/>
            <a:ext cx="10515600" cy="1325563"/>
          </a:xfrm>
        </p:spPr>
        <p:txBody>
          <a:body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1479EC8A-B684-9542-AB2D-DABF3C54C7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B934613B-E8CA-5440-8088-0CF7D4E6D2CD}"/>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5" name="Marcador de texto 4">
            <a:extLst>
              <a:ext uri="{FF2B5EF4-FFF2-40B4-BE49-F238E27FC236}">
                <a16:creationId xmlns:a16="http://schemas.microsoft.com/office/drawing/2014/main" id="{213CDB3E-0C4C-6E49-A6A6-49BB774976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D94C177C-A038-E748-A1E8-E30CD205FB7F}"/>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7" name="Marcador de fecha 6">
            <a:extLst>
              <a:ext uri="{FF2B5EF4-FFF2-40B4-BE49-F238E27FC236}">
                <a16:creationId xmlns:a16="http://schemas.microsoft.com/office/drawing/2014/main" id="{B915D3A6-34BB-164D-84C0-62A4B228779B}"/>
              </a:ext>
            </a:extLst>
          </p:cNvPr>
          <p:cNvSpPr>
            <a:spLocks noGrp="1"/>
          </p:cNvSpPr>
          <p:nvPr>
            <p:ph type="dt" sz="half" idx="10"/>
          </p:nvPr>
        </p:nvSpPr>
        <p:spPr/>
        <p:txBody>
          <a:bodyPr/>
          <a:lstStyle/>
          <a:p>
            <a:fld id="{33260651-CAC9-934A-8E8C-25F8684EBC30}" type="datetimeFigureOut">
              <a:rPr lang="es-US" smtClean="0"/>
              <a:t>5/25/2022</a:t>
            </a:fld>
            <a:endParaRPr lang="es-US"/>
          </a:p>
        </p:txBody>
      </p:sp>
      <p:sp>
        <p:nvSpPr>
          <p:cNvPr id="8" name="Marcador de pie de página 7">
            <a:extLst>
              <a:ext uri="{FF2B5EF4-FFF2-40B4-BE49-F238E27FC236}">
                <a16:creationId xmlns:a16="http://schemas.microsoft.com/office/drawing/2014/main" id="{47674F9D-FDA4-ED4E-B09C-C460D8D7FD2B}"/>
              </a:ext>
            </a:extLst>
          </p:cNvPr>
          <p:cNvSpPr>
            <a:spLocks noGrp="1"/>
          </p:cNvSpPr>
          <p:nvPr>
            <p:ph type="ftr" sz="quarter" idx="11"/>
          </p:nvPr>
        </p:nvSpPr>
        <p:spPr/>
        <p:txBody>
          <a:bodyPr/>
          <a:lstStyle/>
          <a:p>
            <a:endParaRPr lang="es-US"/>
          </a:p>
        </p:txBody>
      </p:sp>
      <p:sp>
        <p:nvSpPr>
          <p:cNvPr id="9" name="Marcador de número de diapositiva 8">
            <a:extLst>
              <a:ext uri="{FF2B5EF4-FFF2-40B4-BE49-F238E27FC236}">
                <a16:creationId xmlns:a16="http://schemas.microsoft.com/office/drawing/2014/main" id="{A0AF9FDA-7E6D-424F-B3ED-11C85EA14129}"/>
              </a:ext>
            </a:extLst>
          </p:cNvPr>
          <p:cNvSpPr>
            <a:spLocks noGrp="1"/>
          </p:cNvSpPr>
          <p:nvPr>
            <p:ph type="sldNum" sz="quarter" idx="12"/>
          </p:nvPr>
        </p:nvSpPr>
        <p:spPr/>
        <p:txBody>
          <a:bodyPr/>
          <a:lstStyle/>
          <a:p>
            <a:fld id="{E0A0B0E7-2BDA-E341-BA45-475532E32C8D}" type="slidenum">
              <a:rPr lang="es-US" smtClean="0"/>
              <a:t>‹Nº›</a:t>
            </a:fld>
            <a:endParaRPr lang="es-US"/>
          </a:p>
        </p:txBody>
      </p:sp>
    </p:spTree>
    <p:extLst>
      <p:ext uri="{BB962C8B-B14F-4D97-AF65-F5344CB8AC3E}">
        <p14:creationId xmlns:p14="http://schemas.microsoft.com/office/powerpoint/2010/main" val="124681293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0B581A-5D53-8B4E-96AF-AE330102A0FD}"/>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fecha 2">
            <a:extLst>
              <a:ext uri="{FF2B5EF4-FFF2-40B4-BE49-F238E27FC236}">
                <a16:creationId xmlns:a16="http://schemas.microsoft.com/office/drawing/2014/main" id="{D23CADF1-C2CB-7544-86CB-D59FF577BD94}"/>
              </a:ext>
            </a:extLst>
          </p:cNvPr>
          <p:cNvSpPr>
            <a:spLocks noGrp="1"/>
          </p:cNvSpPr>
          <p:nvPr>
            <p:ph type="dt" sz="half" idx="10"/>
          </p:nvPr>
        </p:nvSpPr>
        <p:spPr/>
        <p:txBody>
          <a:bodyPr/>
          <a:lstStyle/>
          <a:p>
            <a:fld id="{33260651-CAC9-934A-8E8C-25F8684EBC30}" type="datetimeFigureOut">
              <a:rPr lang="es-US" smtClean="0"/>
              <a:t>5/25/2022</a:t>
            </a:fld>
            <a:endParaRPr lang="es-US"/>
          </a:p>
        </p:txBody>
      </p:sp>
      <p:sp>
        <p:nvSpPr>
          <p:cNvPr id="4" name="Marcador de pie de página 3">
            <a:extLst>
              <a:ext uri="{FF2B5EF4-FFF2-40B4-BE49-F238E27FC236}">
                <a16:creationId xmlns:a16="http://schemas.microsoft.com/office/drawing/2014/main" id="{6FE67F23-6496-2542-A7E5-F95769B8193E}"/>
              </a:ext>
            </a:extLst>
          </p:cNvPr>
          <p:cNvSpPr>
            <a:spLocks noGrp="1"/>
          </p:cNvSpPr>
          <p:nvPr>
            <p:ph type="ftr" sz="quarter" idx="11"/>
          </p:nvPr>
        </p:nvSpPr>
        <p:spPr/>
        <p:txBody>
          <a:bodyPr/>
          <a:lstStyle/>
          <a:p>
            <a:endParaRPr lang="es-US"/>
          </a:p>
        </p:txBody>
      </p:sp>
      <p:sp>
        <p:nvSpPr>
          <p:cNvPr id="5" name="Marcador de número de diapositiva 4">
            <a:extLst>
              <a:ext uri="{FF2B5EF4-FFF2-40B4-BE49-F238E27FC236}">
                <a16:creationId xmlns:a16="http://schemas.microsoft.com/office/drawing/2014/main" id="{6FFBDDD2-32C5-2C45-834E-B99E2C7833DF}"/>
              </a:ext>
            </a:extLst>
          </p:cNvPr>
          <p:cNvSpPr>
            <a:spLocks noGrp="1"/>
          </p:cNvSpPr>
          <p:nvPr>
            <p:ph type="sldNum" sz="quarter" idx="12"/>
          </p:nvPr>
        </p:nvSpPr>
        <p:spPr/>
        <p:txBody>
          <a:bodyPr/>
          <a:lstStyle/>
          <a:p>
            <a:fld id="{E0A0B0E7-2BDA-E341-BA45-475532E32C8D}" type="slidenum">
              <a:rPr lang="es-US" smtClean="0"/>
              <a:t>‹Nº›</a:t>
            </a:fld>
            <a:endParaRPr lang="es-US"/>
          </a:p>
        </p:txBody>
      </p:sp>
    </p:spTree>
    <p:extLst>
      <p:ext uri="{BB962C8B-B14F-4D97-AF65-F5344CB8AC3E}">
        <p14:creationId xmlns:p14="http://schemas.microsoft.com/office/powerpoint/2010/main" val="51793448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BDB5F526-6132-B74C-AB97-82F6E5F89696}"/>
              </a:ext>
            </a:extLst>
          </p:cNvPr>
          <p:cNvSpPr>
            <a:spLocks noGrp="1"/>
          </p:cNvSpPr>
          <p:nvPr>
            <p:ph type="dt" sz="half" idx="10"/>
          </p:nvPr>
        </p:nvSpPr>
        <p:spPr/>
        <p:txBody>
          <a:bodyPr/>
          <a:lstStyle/>
          <a:p>
            <a:fld id="{33260651-CAC9-934A-8E8C-25F8684EBC30}" type="datetimeFigureOut">
              <a:rPr lang="es-US" smtClean="0"/>
              <a:t>5/25/2022</a:t>
            </a:fld>
            <a:endParaRPr lang="es-US"/>
          </a:p>
        </p:txBody>
      </p:sp>
      <p:sp>
        <p:nvSpPr>
          <p:cNvPr id="3" name="Marcador de pie de página 2">
            <a:extLst>
              <a:ext uri="{FF2B5EF4-FFF2-40B4-BE49-F238E27FC236}">
                <a16:creationId xmlns:a16="http://schemas.microsoft.com/office/drawing/2014/main" id="{FE4E5582-6861-2E4A-B909-AC1FFFC52FA0}"/>
              </a:ext>
            </a:extLst>
          </p:cNvPr>
          <p:cNvSpPr>
            <a:spLocks noGrp="1"/>
          </p:cNvSpPr>
          <p:nvPr>
            <p:ph type="ftr" sz="quarter" idx="11"/>
          </p:nvPr>
        </p:nvSpPr>
        <p:spPr/>
        <p:txBody>
          <a:bodyPr/>
          <a:lstStyle/>
          <a:p>
            <a:endParaRPr lang="es-US"/>
          </a:p>
        </p:txBody>
      </p:sp>
      <p:sp>
        <p:nvSpPr>
          <p:cNvPr id="4" name="Marcador de número de diapositiva 3">
            <a:extLst>
              <a:ext uri="{FF2B5EF4-FFF2-40B4-BE49-F238E27FC236}">
                <a16:creationId xmlns:a16="http://schemas.microsoft.com/office/drawing/2014/main" id="{3B5406D6-C7BC-8248-B555-05A95AB5E848}"/>
              </a:ext>
            </a:extLst>
          </p:cNvPr>
          <p:cNvSpPr>
            <a:spLocks noGrp="1"/>
          </p:cNvSpPr>
          <p:nvPr>
            <p:ph type="sldNum" sz="quarter" idx="12"/>
          </p:nvPr>
        </p:nvSpPr>
        <p:spPr/>
        <p:txBody>
          <a:bodyPr/>
          <a:lstStyle/>
          <a:p>
            <a:fld id="{E0A0B0E7-2BDA-E341-BA45-475532E32C8D}" type="slidenum">
              <a:rPr lang="es-US" smtClean="0"/>
              <a:t>‹Nº›</a:t>
            </a:fld>
            <a:endParaRPr lang="es-US"/>
          </a:p>
        </p:txBody>
      </p:sp>
    </p:spTree>
    <p:extLst>
      <p:ext uri="{BB962C8B-B14F-4D97-AF65-F5344CB8AC3E}">
        <p14:creationId xmlns:p14="http://schemas.microsoft.com/office/powerpoint/2010/main" val="38521539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4D5B1FF-96A5-BD4C-AFBF-3B0BA4B4AA34}"/>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51F8C626-C3E7-8E49-89C2-FB65E66157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texto 3">
            <a:extLst>
              <a:ext uri="{FF2B5EF4-FFF2-40B4-BE49-F238E27FC236}">
                <a16:creationId xmlns:a16="http://schemas.microsoft.com/office/drawing/2014/main" id="{57451B4D-955F-3440-BA83-C470C1E5F4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1A4C9E33-745F-E744-95B9-C55335B022E9}"/>
              </a:ext>
            </a:extLst>
          </p:cNvPr>
          <p:cNvSpPr>
            <a:spLocks noGrp="1"/>
          </p:cNvSpPr>
          <p:nvPr>
            <p:ph type="dt" sz="half" idx="10"/>
          </p:nvPr>
        </p:nvSpPr>
        <p:spPr/>
        <p:txBody>
          <a:bodyPr/>
          <a:lstStyle/>
          <a:p>
            <a:fld id="{33260651-CAC9-934A-8E8C-25F8684EBC30}" type="datetimeFigureOut">
              <a:rPr lang="es-US" smtClean="0"/>
              <a:t>5/25/2022</a:t>
            </a:fld>
            <a:endParaRPr lang="es-US"/>
          </a:p>
        </p:txBody>
      </p:sp>
      <p:sp>
        <p:nvSpPr>
          <p:cNvPr id="6" name="Marcador de pie de página 5">
            <a:extLst>
              <a:ext uri="{FF2B5EF4-FFF2-40B4-BE49-F238E27FC236}">
                <a16:creationId xmlns:a16="http://schemas.microsoft.com/office/drawing/2014/main" id="{E3630438-3059-4C4B-9683-3E2C1C628E65}"/>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00EB7FD3-D24D-AB47-A21D-8E5F2AB6DC33}"/>
              </a:ext>
            </a:extLst>
          </p:cNvPr>
          <p:cNvSpPr>
            <a:spLocks noGrp="1"/>
          </p:cNvSpPr>
          <p:nvPr>
            <p:ph type="sldNum" sz="quarter" idx="12"/>
          </p:nvPr>
        </p:nvSpPr>
        <p:spPr/>
        <p:txBody>
          <a:bodyPr/>
          <a:lstStyle/>
          <a:p>
            <a:fld id="{E0A0B0E7-2BDA-E341-BA45-475532E32C8D}" type="slidenum">
              <a:rPr lang="es-US" smtClean="0"/>
              <a:t>‹Nº›</a:t>
            </a:fld>
            <a:endParaRPr lang="es-US"/>
          </a:p>
        </p:txBody>
      </p:sp>
    </p:spTree>
    <p:extLst>
      <p:ext uri="{BB962C8B-B14F-4D97-AF65-F5344CB8AC3E}">
        <p14:creationId xmlns:p14="http://schemas.microsoft.com/office/powerpoint/2010/main" val="62318910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BA168A-1C0A-6F4B-BCEB-4BD839A7E24F}"/>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US"/>
          </a:p>
        </p:txBody>
      </p:sp>
      <p:sp>
        <p:nvSpPr>
          <p:cNvPr id="3" name="Marcador de posición de imagen 2">
            <a:extLst>
              <a:ext uri="{FF2B5EF4-FFF2-40B4-BE49-F238E27FC236}">
                <a16:creationId xmlns:a16="http://schemas.microsoft.com/office/drawing/2014/main" id="{4F0C1D33-0AFA-2C48-B3FE-1A67DF2C37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US"/>
          </a:p>
        </p:txBody>
      </p:sp>
      <p:sp>
        <p:nvSpPr>
          <p:cNvPr id="4" name="Marcador de texto 3">
            <a:extLst>
              <a:ext uri="{FF2B5EF4-FFF2-40B4-BE49-F238E27FC236}">
                <a16:creationId xmlns:a16="http://schemas.microsoft.com/office/drawing/2014/main" id="{4958F1D6-5EF8-D446-B868-9AE004FB7C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39A4F2A4-42C7-4D45-9535-0F4E9E7C591E}"/>
              </a:ext>
            </a:extLst>
          </p:cNvPr>
          <p:cNvSpPr>
            <a:spLocks noGrp="1"/>
          </p:cNvSpPr>
          <p:nvPr>
            <p:ph type="dt" sz="half" idx="10"/>
          </p:nvPr>
        </p:nvSpPr>
        <p:spPr/>
        <p:txBody>
          <a:bodyPr/>
          <a:lstStyle/>
          <a:p>
            <a:fld id="{33260651-CAC9-934A-8E8C-25F8684EBC30}" type="datetimeFigureOut">
              <a:rPr lang="es-US" smtClean="0"/>
              <a:t>5/25/2022</a:t>
            </a:fld>
            <a:endParaRPr lang="es-US"/>
          </a:p>
        </p:txBody>
      </p:sp>
      <p:sp>
        <p:nvSpPr>
          <p:cNvPr id="6" name="Marcador de pie de página 5">
            <a:extLst>
              <a:ext uri="{FF2B5EF4-FFF2-40B4-BE49-F238E27FC236}">
                <a16:creationId xmlns:a16="http://schemas.microsoft.com/office/drawing/2014/main" id="{2B54970C-BF72-F349-9961-340715EEEE5D}"/>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36964B3D-30A0-C347-93B8-E065D3815448}"/>
              </a:ext>
            </a:extLst>
          </p:cNvPr>
          <p:cNvSpPr>
            <a:spLocks noGrp="1"/>
          </p:cNvSpPr>
          <p:nvPr>
            <p:ph type="sldNum" sz="quarter" idx="12"/>
          </p:nvPr>
        </p:nvSpPr>
        <p:spPr/>
        <p:txBody>
          <a:bodyPr/>
          <a:lstStyle/>
          <a:p>
            <a:fld id="{E0A0B0E7-2BDA-E341-BA45-475532E32C8D}" type="slidenum">
              <a:rPr lang="es-US" smtClean="0"/>
              <a:t>‹Nº›</a:t>
            </a:fld>
            <a:endParaRPr lang="es-US"/>
          </a:p>
        </p:txBody>
      </p:sp>
    </p:spTree>
    <p:extLst>
      <p:ext uri="{BB962C8B-B14F-4D97-AF65-F5344CB8AC3E}">
        <p14:creationId xmlns:p14="http://schemas.microsoft.com/office/powerpoint/2010/main" val="154155934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EAE492B9-43E4-934E-B177-350F15C839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411A7D6C-C6F4-924C-B83E-B9A8E48647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21C62A31-F8FD-E04B-A390-D15707E189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260651-CAC9-934A-8E8C-25F8684EBC30}" type="datetimeFigureOut">
              <a:rPr lang="es-US" smtClean="0"/>
              <a:t>5/25/2022</a:t>
            </a:fld>
            <a:endParaRPr lang="es-US"/>
          </a:p>
        </p:txBody>
      </p:sp>
      <p:sp>
        <p:nvSpPr>
          <p:cNvPr id="5" name="Marcador de pie de página 4">
            <a:extLst>
              <a:ext uri="{FF2B5EF4-FFF2-40B4-BE49-F238E27FC236}">
                <a16:creationId xmlns:a16="http://schemas.microsoft.com/office/drawing/2014/main" id="{797DCD46-A2BC-6A43-919A-0D3045B163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US"/>
          </a:p>
        </p:txBody>
      </p:sp>
      <p:sp>
        <p:nvSpPr>
          <p:cNvPr id="6" name="Marcador de número de diapositiva 5">
            <a:extLst>
              <a:ext uri="{FF2B5EF4-FFF2-40B4-BE49-F238E27FC236}">
                <a16:creationId xmlns:a16="http://schemas.microsoft.com/office/drawing/2014/main" id="{EFF29A5E-3041-F64F-B708-5AF160B7F1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A0B0E7-2BDA-E341-BA45-475532E32C8D}" type="slidenum">
              <a:rPr lang="es-US" smtClean="0"/>
              <a:t>‹Nº›</a:t>
            </a:fld>
            <a:endParaRPr lang="es-US"/>
          </a:p>
        </p:txBody>
      </p:sp>
    </p:spTree>
    <p:extLst>
      <p:ext uri="{BB962C8B-B14F-4D97-AF65-F5344CB8AC3E}">
        <p14:creationId xmlns:p14="http://schemas.microsoft.com/office/powerpoint/2010/main" val="1244263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 Id="rId4" Type="http://schemas.openxmlformats.org/officeDocument/2006/relationships/image" Target="../media/image19.jpeg"/></Relationships>
</file>

<file path=ppt/slides/_rels/slide9.xml.rels><?xml version="1.0" encoding="UTF-8" standalone="yes"?>
<Relationships xmlns="http://schemas.openxmlformats.org/package/2006/relationships"><Relationship Id="rId3" Type="http://schemas.openxmlformats.org/officeDocument/2006/relationships/hyperlink" Target="https://www.configuracionelectronica.com/usos/uso_de_los_alquinos/" TargetMode="External"/><Relationship Id="rId2" Type="http://schemas.openxmlformats.org/officeDocument/2006/relationships/hyperlink" Target="https://www.importancia.cc/alquino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BC5DF"/>
        </a:solidFill>
        <a:effectLst/>
      </p:bgPr>
    </p:bg>
    <p:spTree>
      <p:nvGrpSpPr>
        <p:cNvPr id="1" name=""/>
        <p:cNvGrpSpPr/>
        <p:nvPr/>
      </p:nvGrpSpPr>
      <p:grpSpPr>
        <a:xfrm>
          <a:off x="0" y="0"/>
          <a:ext cx="0" cy="0"/>
          <a:chOff x="0" y="0"/>
          <a:chExt cx="0" cy="0"/>
        </a:xfrm>
      </p:grpSpPr>
      <p:pic>
        <p:nvPicPr>
          <p:cNvPr id="2" name="Imagen 5" descr="Imagen que contiene Texto&#10;&#10;Descripción generada automáticamente">
            <a:extLst>
              <a:ext uri="{FF2B5EF4-FFF2-40B4-BE49-F238E27FC236}">
                <a16:creationId xmlns:a16="http://schemas.microsoft.com/office/drawing/2014/main" id="{E0EB2771-1D4A-3148-9AE2-40EA8EC64115}"/>
              </a:ext>
            </a:extLst>
          </p:cNvPr>
          <p:cNvPicPr>
            <a:picLocks noChangeAspect="1"/>
          </p:cNvPicPr>
          <p:nvPr/>
        </p:nvPicPr>
        <p:blipFill>
          <a:blip r:embed="rId2"/>
          <a:stretch>
            <a:fillRect/>
          </a:stretch>
        </p:blipFill>
        <p:spPr>
          <a:xfrm>
            <a:off x="612493" y="534266"/>
            <a:ext cx="4200742" cy="1716015"/>
          </a:xfrm>
          <a:prstGeom prst="rect">
            <a:avLst/>
          </a:prstGeom>
          <a:ln>
            <a:noFill/>
          </a:ln>
          <a:effectLst>
            <a:outerShdw blurRad="292100" dist="139700" dir="2700000" algn="tl" rotWithShape="0">
              <a:srgbClr val="333333">
                <a:alpha val="65000"/>
              </a:srgbClr>
            </a:outerShdw>
          </a:effectLst>
        </p:spPr>
      </p:pic>
      <p:sp>
        <p:nvSpPr>
          <p:cNvPr id="5" name="CuadroTexto 4">
            <a:extLst>
              <a:ext uri="{FF2B5EF4-FFF2-40B4-BE49-F238E27FC236}">
                <a16:creationId xmlns:a16="http://schemas.microsoft.com/office/drawing/2014/main" id="{2D67C805-B742-C84A-A020-7C7F6CBD0836}"/>
              </a:ext>
            </a:extLst>
          </p:cNvPr>
          <p:cNvSpPr txBox="1"/>
          <p:nvPr/>
        </p:nvSpPr>
        <p:spPr>
          <a:xfrm>
            <a:off x="5871400" y="1071101"/>
            <a:ext cx="4526709" cy="2000548"/>
          </a:xfrm>
          <a:prstGeom prst="rect">
            <a:avLst/>
          </a:prstGeom>
          <a:noFill/>
        </p:spPr>
        <p:txBody>
          <a:bodyPr wrap="square" rtlCol="0" anchor="ctr">
            <a:spAutoFit/>
          </a:bodyPr>
          <a:lstStyle/>
          <a:p>
            <a:pPr algn="ctr"/>
            <a:r>
              <a:rPr lang="es-US" sz="3200" b="1" dirty="0">
                <a:latin typeface="Biome" panose="020B0503030204020804" pitchFamily="34" charset="0"/>
                <a:cs typeface="Biome" panose="020B0503030204020804" pitchFamily="34" charset="0"/>
              </a:rPr>
              <a:t>IMPORTANCIA Y USO DE </a:t>
            </a:r>
          </a:p>
          <a:p>
            <a:pPr algn="ctr"/>
            <a:r>
              <a:rPr lang="es-US" sz="6000" b="1" dirty="0">
                <a:solidFill>
                  <a:srgbClr val="C00000"/>
                </a:solidFill>
                <a:latin typeface="Biome" panose="020B0503030204020804" pitchFamily="34" charset="0"/>
                <a:cs typeface="Biome" panose="020B0503030204020804" pitchFamily="34" charset="0"/>
              </a:rPr>
              <a:t>ALQUINOS</a:t>
            </a:r>
            <a:endParaRPr lang="es-US" sz="3200" b="1" dirty="0">
              <a:solidFill>
                <a:srgbClr val="C00000"/>
              </a:solidFill>
              <a:latin typeface="Biome" panose="020B0503030204020804" pitchFamily="34" charset="0"/>
              <a:cs typeface="Biome" panose="020B0503030204020804" pitchFamily="34" charset="0"/>
            </a:endParaRPr>
          </a:p>
        </p:txBody>
      </p:sp>
      <p:pic>
        <p:nvPicPr>
          <p:cNvPr id="4" name="Imagen 5">
            <a:extLst>
              <a:ext uri="{FF2B5EF4-FFF2-40B4-BE49-F238E27FC236}">
                <a16:creationId xmlns:a16="http://schemas.microsoft.com/office/drawing/2014/main" id="{5B0B0A75-B628-1E4D-B197-8E434EA8A70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2493" y="3939777"/>
            <a:ext cx="3986321" cy="2597149"/>
          </a:xfrm>
          <a:prstGeom prst="rect">
            <a:avLst/>
          </a:prstGeom>
          <a:ln>
            <a:noFill/>
          </a:ln>
          <a:effectLst>
            <a:softEdge rad="112500"/>
          </a:effectLst>
        </p:spPr>
      </p:pic>
    </p:spTree>
    <p:extLst>
      <p:ext uri="{BB962C8B-B14F-4D97-AF65-F5344CB8AC3E}">
        <p14:creationId xmlns:p14="http://schemas.microsoft.com/office/powerpoint/2010/main" val="33836700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B4A6093-0A3A-3543-A025-82F4A10E4607}"/>
              </a:ext>
            </a:extLst>
          </p:cNvPr>
          <p:cNvSpPr>
            <a:spLocks noGrp="1"/>
          </p:cNvSpPr>
          <p:nvPr>
            <p:ph idx="1"/>
          </p:nvPr>
        </p:nvSpPr>
        <p:spPr>
          <a:xfrm>
            <a:off x="355997" y="2641599"/>
            <a:ext cx="5394722" cy="3139281"/>
          </a:xfrm>
          <a:solidFill>
            <a:srgbClr val="C6A3E1"/>
          </a:solidFill>
          <a:ln>
            <a:solidFill>
              <a:schemeClr val="tx1"/>
            </a:solidFill>
          </a:ln>
        </p:spPr>
        <p:txBody>
          <a:bodyPr/>
          <a:lstStyle/>
          <a:p>
            <a:pPr marL="0" indent="0" algn="just">
              <a:buNone/>
            </a:pPr>
            <a:r>
              <a:rPr lang="es-US" dirty="0"/>
              <a:t>Los alquinos son hidrocarburos alifáticos insaturados, se caracterizan por la presencia de un triple enlace carbono-carbono en la molécula.</a:t>
            </a:r>
          </a:p>
          <a:p>
            <a:pPr marL="0" indent="0">
              <a:buNone/>
            </a:pPr>
            <a:r>
              <a:rPr lang="es-ES" dirty="0"/>
              <a:t>Su fórmula general es CnH</a:t>
            </a:r>
            <a:r>
              <a:rPr lang="es-ES" baseline="-25000" dirty="0"/>
              <a:t>2</a:t>
            </a:r>
            <a:r>
              <a:rPr lang="es-ES" dirty="0"/>
              <a:t>n-2</a:t>
            </a:r>
            <a:endParaRPr lang="es-US" dirty="0"/>
          </a:p>
        </p:txBody>
      </p:sp>
      <p:sp>
        <p:nvSpPr>
          <p:cNvPr id="5" name="Título 1">
            <a:extLst>
              <a:ext uri="{FF2B5EF4-FFF2-40B4-BE49-F238E27FC236}">
                <a16:creationId xmlns:a16="http://schemas.microsoft.com/office/drawing/2014/main" id="{DB122963-4549-7846-9FE4-26ED954D94B5}"/>
              </a:ext>
            </a:extLst>
          </p:cNvPr>
          <p:cNvSpPr txBox="1">
            <a:spLocks noGrp="1"/>
          </p:cNvSpPr>
          <p:nvPr>
            <p:ph type="title"/>
          </p:nvPr>
        </p:nvSpPr>
        <p:spPr>
          <a:prstGeom prst="rect">
            <a:avLst/>
          </a:prstGeom>
          <a:noFill/>
          <a:ln>
            <a:solidFill>
              <a:srgbClr val="FF40C4"/>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buClrTx/>
              <a:buFontTx/>
            </a:pPr>
            <a:r>
              <a:rPr lang="es-MX" b="1">
                <a:latin typeface="Abadi" panose="020B0604020104020204" pitchFamily="34" charset="0"/>
              </a:rPr>
              <a:t>¿Q</a:t>
            </a:r>
            <a:r>
              <a:rPr lang="es-US" b="1">
                <a:latin typeface="Abadi" panose="020B0604020104020204" pitchFamily="34" charset="0"/>
              </a:rPr>
              <a:t>UÉ SON LOS ALQUINOS</a:t>
            </a:r>
            <a:r>
              <a:rPr lang="es-MX" b="1">
                <a:latin typeface="Abadi" panose="020B0604020104020204" pitchFamily="34" charset="0"/>
              </a:rPr>
              <a:t>?</a:t>
            </a:r>
            <a:endParaRPr lang="es-US" b="1">
              <a:latin typeface="Abadi" panose="020B0604020104020204" pitchFamily="34" charset="0"/>
            </a:endParaRPr>
          </a:p>
        </p:txBody>
      </p:sp>
      <p:pic>
        <p:nvPicPr>
          <p:cNvPr id="2" name="Imagen 3">
            <a:extLst>
              <a:ext uri="{FF2B5EF4-FFF2-40B4-BE49-F238E27FC236}">
                <a16:creationId xmlns:a16="http://schemas.microsoft.com/office/drawing/2014/main" id="{60960A22-68B7-4B45-881F-EF5ECAE853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1" y="2107406"/>
            <a:ext cx="5905500" cy="420766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72703629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94E5888-B33C-FE4F-9E3C-485EDF2359AA}"/>
              </a:ext>
            </a:extLst>
          </p:cNvPr>
          <p:cNvSpPr>
            <a:spLocks noGrp="1"/>
          </p:cNvSpPr>
          <p:nvPr>
            <p:ph idx="1"/>
          </p:nvPr>
        </p:nvSpPr>
        <p:spPr>
          <a:xfrm>
            <a:off x="838200" y="2108397"/>
            <a:ext cx="10515600" cy="963415"/>
          </a:xfrm>
          <a:noFill/>
          <a:ln>
            <a:noFill/>
          </a:ln>
        </p:spPr>
        <p:txBody>
          <a:bodyPr anchor="t">
            <a:normAutofit fontScale="92500" lnSpcReduction="10000"/>
          </a:bodyPr>
          <a:lstStyle/>
          <a:p>
            <a:pPr marL="0" indent="0" algn="just">
              <a:buNone/>
            </a:pPr>
            <a:r>
              <a:rPr lang="es-US" sz="2400">
                <a:solidFill>
                  <a:srgbClr val="000000"/>
                </a:solidFill>
                <a:effectLst/>
                <a:latin typeface="Arial" panose="020B0604020202020204" pitchFamily="34" charset="0"/>
                <a:ea typeface="Times New Roman"/>
                <a:cs typeface="Times New Roman"/>
              </a:rPr>
              <a:t>Es el </a:t>
            </a:r>
            <a:r>
              <a:rPr lang="es-US" sz="2400" b="1">
                <a:solidFill>
                  <a:srgbClr val="000000"/>
                </a:solidFill>
                <a:effectLst/>
                <a:latin typeface="Arial" panose="020B0604020202020204" pitchFamily="34" charset="0"/>
                <a:ea typeface="Times New Roman"/>
                <a:cs typeface="Times New Roman"/>
              </a:rPr>
              <a:t>alquino</a:t>
            </a:r>
            <a:r>
              <a:rPr lang="es-US" sz="2400">
                <a:solidFill>
                  <a:srgbClr val="000000"/>
                </a:solidFill>
                <a:effectLst/>
                <a:latin typeface="Arial" panose="020B0604020202020204" pitchFamily="34" charset="0"/>
                <a:ea typeface="Times New Roman"/>
                <a:cs typeface="Times New Roman"/>
              </a:rPr>
              <a:t> </a:t>
            </a:r>
            <a:r>
              <a:rPr lang="es-US" sz="2400" b="1">
                <a:solidFill>
                  <a:srgbClr val="000000"/>
                </a:solidFill>
                <a:effectLst/>
                <a:latin typeface="Arial" panose="020B0604020202020204" pitchFamily="34" charset="0"/>
                <a:ea typeface="Times New Roman"/>
                <a:cs typeface="Times New Roman"/>
              </a:rPr>
              <a:t>de</a:t>
            </a:r>
            <a:r>
              <a:rPr lang="es-US" sz="2400">
                <a:solidFill>
                  <a:srgbClr val="000000"/>
                </a:solidFill>
                <a:effectLst/>
                <a:latin typeface="Arial" panose="020B0604020202020204" pitchFamily="34" charset="0"/>
                <a:ea typeface="Times New Roman"/>
                <a:cs typeface="Times New Roman"/>
              </a:rPr>
              <a:t> </a:t>
            </a:r>
            <a:r>
              <a:rPr lang="es-US" sz="2400" b="1">
                <a:solidFill>
                  <a:srgbClr val="000000"/>
                </a:solidFill>
                <a:effectLst/>
                <a:latin typeface="Arial" panose="020B0604020202020204" pitchFamily="34" charset="0"/>
                <a:ea typeface="Times New Roman"/>
                <a:cs typeface="Times New Roman"/>
              </a:rPr>
              <a:t>mayor</a:t>
            </a:r>
            <a:r>
              <a:rPr lang="es-US" sz="2400">
                <a:solidFill>
                  <a:srgbClr val="000000"/>
                </a:solidFill>
                <a:effectLst/>
                <a:latin typeface="Arial" panose="020B0604020202020204" pitchFamily="34" charset="0"/>
                <a:ea typeface="Times New Roman"/>
                <a:cs typeface="Times New Roman"/>
              </a:rPr>
              <a:t> </a:t>
            </a:r>
            <a:r>
              <a:rPr lang="es-US" sz="2400" b="1">
                <a:solidFill>
                  <a:srgbClr val="000000"/>
                </a:solidFill>
                <a:effectLst/>
                <a:latin typeface="Arial" panose="020B0604020202020204" pitchFamily="34" charset="0"/>
                <a:ea typeface="Times New Roman"/>
                <a:cs typeface="Times New Roman"/>
              </a:rPr>
              <a:t>uso</a:t>
            </a:r>
            <a:r>
              <a:rPr lang="es-US" sz="2400">
                <a:solidFill>
                  <a:srgbClr val="000000"/>
                </a:solidFill>
                <a:effectLst/>
                <a:latin typeface="Arial" panose="020B0604020202020204" pitchFamily="34" charset="0"/>
                <a:ea typeface="Times New Roman"/>
                <a:cs typeface="Times New Roman"/>
              </a:rPr>
              <a:t>. Es un </a:t>
            </a:r>
            <a:r>
              <a:rPr lang="es-US" sz="2400" b="1">
                <a:solidFill>
                  <a:srgbClr val="000000"/>
                </a:solidFill>
                <a:effectLst/>
                <a:latin typeface="Arial" panose="020B0604020202020204" pitchFamily="34" charset="0"/>
                <a:ea typeface="Times New Roman"/>
                <a:cs typeface="Times New Roman"/>
              </a:rPr>
              <a:t>gas que cuando se quema en presencia de</a:t>
            </a:r>
            <a:r>
              <a:rPr lang="es-US" sz="2400">
                <a:solidFill>
                  <a:srgbClr val="000000"/>
                </a:solidFill>
                <a:effectLst/>
                <a:latin typeface="Arial" panose="020B0604020202020204" pitchFamily="34" charset="0"/>
                <a:ea typeface="Times New Roman"/>
                <a:cs typeface="Times New Roman"/>
              </a:rPr>
              <a:t> </a:t>
            </a:r>
            <a:r>
              <a:rPr lang="es-US" sz="2400" b="1">
                <a:solidFill>
                  <a:srgbClr val="000000"/>
                </a:solidFill>
                <a:effectLst/>
                <a:latin typeface="Arial" panose="020B0604020202020204" pitchFamily="34" charset="0"/>
                <a:ea typeface="Times New Roman"/>
                <a:cs typeface="Times New Roman"/>
              </a:rPr>
              <a:t>oxígeno</a:t>
            </a:r>
            <a:r>
              <a:rPr lang="es-US" sz="2400">
                <a:solidFill>
                  <a:srgbClr val="000000"/>
                </a:solidFill>
                <a:effectLst/>
                <a:latin typeface="Arial" panose="020B0604020202020204" pitchFamily="34" charset="0"/>
                <a:ea typeface="Times New Roman"/>
                <a:cs typeface="Times New Roman"/>
              </a:rPr>
              <a:t> </a:t>
            </a:r>
            <a:r>
              <a:rPr lang="es-US" sz="2400" b="1">
                <a:solidFill>
                  <a:srgbClr val="000000"/>
                </a:solidFill>
                <a:effectLst/>
                <a:latin typeface="Arial" panose="020B0604020202020204" pitchFamily="34" charset="0"/>
                <a:ea typeface="Times New Roman"/>
                <a:cs typeface="Times New Roman"/>
              </a:rPr>
              <a:t>puro</a:t>
            </a:r>
            <a:r>
              <a:rPr lang="es-US" sz="2400">
                <a:solidFill>
                  <a:srgbClr val="000000"/>
                </a:solidFill>
                <a:effectLst/>
                <a:latin typeface="Arial" panose="020B0604020202020204" pitchFamily="34" charset="0"/>
                <a:ea typeface="Times New Roman"/>
                <a:cs typeface="Times New Roman"/>
              </a:rPr>
              <a:t> produce una llama de alrededor de 2800 ºC por lo que se utiliza en soldaduras</a:t>
            </a:r>
            <a:r>
              <a:rPr lang="es-US" sz="1800">
                <a:solidFill>
                  <a:srgbClr val="000000"/>
                </a:solidFill>
                <a:effectLst/>
                <a:latin typeface="Arial" panose="020B0604020202020204" pitchFamily="34" charset="0"/>
                <a:ea typeface="Times New Roman"/>
                <a:cs typeface="Times New Roman"/>
              </a:rPr>
              <a:t>.</a:t>
            </a:r>
            <a:endParaRPr lang="es-US" sz="1800">
              <a:effectLst/>
              <a:latin typeface="Calibri" panose="020F0502020204030204" pitchFamily="34" charset="0"/>
              <a:ea typeface="Times New Roman"/>
              <a:cs typeface="Times New Roman"/>
            </a:endParaRPr>
          </a:p>
          <a:p>
            <a:pPr marL="0" indent="0">
              <a:buNone/>
            </a:pPr>
            <a:endParaRPr lang="es-US"/>
          </a:p>
        </p:txBody>
      </p:sp>
      <p:sp>
        <p:nvSpPr>
          <p:cNvPr id="4" name="CuadroTexto 3">
            <a:extLst>
              <a:ext uri="{FF2B5EF4-FFF2-40B4-BE49-F238E27FC236}">
                <a16:creationId xmlns:a16="http://schemas.microsoft.com/office/drawing/2014/main" id="{69E2CFCE-15F2-934C-900D-3B0B25C389C7}"/>
              </a:ext>
            </a:extLst>
          </p:cNvPr>
          <p:cNvSpPr txBox="1"/>
          <p:nvPr/>
        </p:nvSpPr>
        <p:spPr>
          <a:xfrm>
            <a:off x="5184576" y="2514600"/>
            <a:ext cx="1828800" cy="369332"/>
          </a:xfrm>
          <a:prstGeom prst="rect">
            <a:avLst/>
          </a:prstGeom>
          <a:noFill/>
        </p:spPr>
        <p:txBody>
          <a:bodyPr wrap="square" rtlCol="0">
            <a:spAutoFit/>
          </a:bodyPr>
          <a:lstStyle/>
          <a:p>
            <a:pPr algn="l"/>
            <a:endParaRPr lang="es-US"/>
          </a:p>
        </p:txBody>
      </p:sp>
      <p:sp>
        <p:nvSpPr>
          <p:cNvPr id="6" name="Título 5">
            <a:extLst>
              <a:ext uri="{FF2B5EF4-FFF2-40B4-BE49-F238E27FC236}">
                <a16:creationId xmlns:a16="http://schemas.microsoft.com/office/drawing/2014/main" id="{92EFF1B4-BF68-7C4B-A248-2014A7B98551}"/>
              </a:ext>
            </a:extLst>
          </p:cNvPr>
          <p:cNvSpPr>
            <a:spLocks noGrp="1"/>
          </p:cNvSpPr>
          <p:nvPr>
            <p:ph type="title"/>
          </p:nvPr>
        </p:nvSpPr>
        <p:spPr>
          <a:ln>
            <a:solidFill>
              <a:srgbClr val="FF40C4"/>
            </a:solidFill>
          </a:ln>
        </p:spPr>
        <p:txBody>
          <a:bodyPr/>
          <a:lstStyle/>
          <a:p>
            <a:pPr algn="ctr"/>
            <a:r>
              <a:rPr lang="es-US" b="1">
                <a:latin typeface="Abadi" panose="020B0604020104020204" pitchFamily="34" charset="0"/>
              </a:rPr>
              <a:t>ACETILENO O ETINO</a:t>
            </a:r>
          </a:p>
        </p:txBody>
      </p:sp>
      <p:sp>
        <p:nvSpPr>
          <p:cNvPr id="8" name="Título 1">
            <a:extLst>
              <a:ext uri="{FF2B5EF4-FFF2-40B4-BE49-F238E27FC236}">
                <a16:creationId xmlns:a16="http://schemas.microsoft.com/office/drawing/2014/main" id="{A7D995C0-5E30-FC4C-8B0D-163698FC879F}"/>
              </a:ext>
            </a:extLst>
          </p:cNvPr>
          <p:cNvSpPr txBox="1">
            <a:spLocks/>
          </p:cNvSpPr>
          <p:nvPr/>
        </p:nvSpPr>
        <p:spPr>
          <a:xfrm>
            <a:off x="9769077" y="6176963"/>
            <a:ext cx="2191941" cy="474266"/>
          </a:xfrm>
          <a:prstGeom prst="rect">
            <a:avLst/>
          </a:prstGeom>
          <a:ln>
            <a:solidFill>
              <a:srgbClr val="C8005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US" sz="1400" b="1"/>
              <a:t>USO DE LOS ALQUINOS</a:t>
            </a:r>
          </a:p>
        </p:txBody>
      </p:sp>
      <p:sp>
        <p:nvSpPr>
          <p:cNvPr id="9" name="CuadroTexto 8">
            <a:extLst>
              <a:ext uri="{FF2B5EF4-FFF2-40B4-BE49-F238E27FC236}">
                <a16:creationId xmlns:a16="http://schemas.microsoft.com/office/drawing/2014/main" id="{5AE03EAB-09B1-9248-B742-116224512884}"/>
              </a:ext>
            </a:extLst>
          </p:cNvPr>
          <p:cNvSpPr txBox="1"/>
          <p:nvPr/>
        </p:nvSpPr>
        <p:spPr>
          <a:xfrm>
            <a:off x="3384352" y="3517721"/>
            <a:ext cx="3732609" cy="2308324"/>
          </a:xfrm>
          <a:prstGeom prst="rect">
            <a:avLst/>
          </a:prstGeom>
          <a:solidFill>
            <a:srgbClr val="C9F0FE"/>
          </a:solidFill>
          <a:ln>
            <a:solidFill>
              <a:schemeClr val="tx1"/>
            </a:solidFill>
          </a:ln>
        </p:spPr>
        <p:txBody>
          <a:bodyPr wrap="square" rtlCol="0">
            <a:spAutoFit/>
          </a:bodyPr>
          <a:lstStyle/>
          <a:p>
            <a:r>
              <a:rPr lang="es-US" sz="1800">
                <a:solidFill>
                  <a:srgbClr val="000000"/>
                </a:solidFill>
                <a:effectLst/>
                <a:latin typeface="Arial" panose="020B0604020202020204" pitchFamily="34" charset="0"/>
                <a:ea typeface="Times New Roman"/>
                <a:cs typeface="Times New Roman"/>
              </a:rPr>
              <a:t> </a:t>
            </a:r>
            <a:endParaRPr lang="es-US" sz="1800">
              <a:effectLst/>
              <a:latin typeface="Calibri" panose="020F0502020204030204" pitchFamily="34" charset="0"/>
              <a:ea typeface="Times New Roman"/>
              <a:cs typeface="Times New Roman"/>
            </a:endParaRPr>
          </a:p>
          <a:p>
            <a:pPr marL="285750" indent="-285750">
              <a:buFont typeface="Arial" panose="020B0604020202020204" pitchFamily="34" charset="0"/>
              <a:buChar char="•"/>
            </a:pPr>
            <a:r>
              <a:rPr lang="es-US" sz="1800">
                <a:solidFill>
                  <a:srgbClr val="000000"/>
                </a:solidFill>
                <a:effectLst/>
                <a:latin typeface="Calibri" panose="020F0502020204030204" pitchFamily="34" charset="0"/>
                <a:ea typeface="Times New Roman"/>
                <a:cs typeface="Times New Roman"/>
              </a:rPr>
              <a:t>Fabricación de ácido acético </a:t>
            </a:r>
            <a:endParaRPr lang="es-US" sz="1800">
              <a:effectLst/>
              <a:latin typeface="Calibri" panose="020F0502020204030204" pitchFamily="34" charset="0"/>
              <a:ea typeface="Times New Roman"/>
              <a:cs typeface="Times New Roman"/>
            </a:endParaRPr>
          </a:p>
          <a:p>
            <a:pPr marL="285750" indent="-285750">
              <a:buFont typeface="Arial" panose="020B0604020202020204" pitchFamily="34" charset="0"/>
              <a:buChar char="•"/>
            </a:pPr>
            <a:r>
              <a:rPr lang="es-US" sz="1800">
                <a:solidFill>
                  <a:srgbClr val="000000"/>
                </a:solidFill>
                <a:effectLst/>
                <a:latin typeface="Calibri" panose="020F0502020204030204" pitchFamily="34" charset="0"/>
                <a:ea typeface="Times New Roman"/>
                <a:cs typeface="Times New Roman"/>
              </a:rPr>
              <a:t>Equipos de soldadura</a:t>
            </a:r>
            <a:endParaRPr lang="es-US" sz="1800">
              <a:effectLst/>
              <a:latin typeface="Calibri" panose="020F0502020204030204" pitchFamily="34" charset="0"/>
              <a:ea typeface="Times New Roman"/>
              <a:cs typeface="Times New Roman"/>
            </a:endParaRPr>
          </a:p>
          <a:p>
            <a:pPr marL="285750" indent="-285750">
              <a:buFont typeface="Arial" panose="020B0604020202020204" pitchFamily="34" charset="0"/>
              <a:buChar char="•"/>
            </a:pPr>
            <a:r>
              <a:rPr lang="es-US" sz="1800">
                <a:solidFill>
                  <a:srgbClr val="000000"/>
                </a:solidFill>
                <a:effectLst/>
                <a:latin typeface="Calibri" panose="020F0502020204030204" pitchFamily="34" charset="0"/>
                <a:ea typeface="Times New Roman"/>
                <a:cs typeface="Times New Roman"/>
              </a:rPr>
              <a:t>Fabricación de neoprenos de caucho sintético</a:t>
            </a:r>
            <a:endParaRPr lang="es-US" sz="1800">
              <a:effectLst/>
              <a:latin typeface="Calibri" panose="020F0502020204030204" pitchFamily="34" charset="0"/>
              <a:ea typeface="Times New Roman"/>
              <a:cs typeface="Times New Roman"/>
            </a:endParaRPr>
          </a:p>
          <a:p>
            <a:pPr marL="285750" indent="-285750">
              <a:buFont typeface="Arial" panose="020B0604020202020204" pitchFamily="34" charset="0"/>
              <a:buChar char="•"/>
            </a:pPr>
            <a:r>
              <a:rPr lang="es-US" sz="1800">
                <a:solidFill>
                  <a:srgbClr val="000000"/>
                </a:solidFill>
                <a:effectLst/>
                <a:latin typeface="Calibri" panose="020F0502020204030204" pitchFamily="34" charset="0"/>
                <a:ea typeface="Times New Roman"/>
                <a:cs typeface="Times New Roman"/>
              </a:rPr>
              <a:t>Producción de cloro etileno destinado a plásticos</a:t>
            </a:r>
            <a:endParaRPr lang="es-US" sz="1800">
              <a:effectLst/>
              <a:latin typeface="Calibri" panose="020F0502020204030204" pitchFamily="34" charset="0"/>
              <a:ea typeface="Times New Roman"/>
              <a:cs typeface="Times New Roman"/>
            </a:endParaRPr>
          </a:p>
          <a:p>
            <a:pPr algn="l"/>
            <a:endParaRPr lang="es-US"/>
          </a:p>
        </p:txBody>
      </p:sp>
      <p:sp>
        <p:nvSpPr>
          <p:cNvPr id="16" name="CuadroTexto 15">
            <a:extLst>
              <a:ext uri="{FF2B5EF4-FFF2-40B4-BE49-F238E27FC236}">
                <a16:creationId xmlns:a16="http://schemas.microsoft.com/office/drawing/2014/main" id="{6A7E5254-3B49-1043-B641-7898E68BFCDA}"/>
              </a:ext>
            </a:extLst>
          </p:cNvPr>
          <p:cNvSpPr txBox="1"/>
          <p:nvPr/>
        </p:nvSpPr>
        <p:spPr>
          <a:xfrm flipH="1">
            <a:off x="271746" y="4071719"/>
            <a:ext cx="1678782" cy="1200329"/>
          </a:xfrm>
          <a:prstGeom prst="rect">
            <a:avLst/>
          </a:prstGeom>
          <a:solidFill>
            <a:srgbClr val="40AFFF"/>
          </a:solidFill>
          <a:ln>
            <a:solidFill>
              <a:schemeClr val="tx1"/>
            </a:solidFill>
          </a:ln>
        </p:spPr>
        <p:txBody>
          <a:bodyPr wrap="square" rtlCol="0">
            <a:spAutoFit/>
          </a:bodyPr>
          <a:lstStyle/>
          <a:p>
            <a:pPr algn="just"/>
            <a:r>
              <a:rPr lang="es-US">
                <a:solidFill>
                  <a:srgbClr val="000000"/>
                </a:solidFill>
                <a:effectLst/>
                <a:latin typeface="Arial" panose="020B0604020202020204" pitchFamily="34" charset="0"/>
                <a:ea typeface="Times New Roman"/>
                <a:cs typeface="Times New Roman"/>
              </a:rPr>
              <a:t>Sus usos generales son:</a:t>
            </a:r>
            <a:endParaRPr lang="es-US">
              <a:effectLst/>
              <a:latin typeface="Calibri" panose="020F0502020204030204" pitchFamily="34" charset="0"/>
              <a:ea typeface="Times New Roman"/>
              <a:cs typeface="Times New Roman"/>
            </a:endParaRPr>
          </a:p>
          <a:p>
            <a:pPr algn="l"/>
            <a:endParaRPr lang="es-US"/>
          </a:p>
        </p:txBody>
      </p:sp>
      <p:sp>
        <p:nvSpPr>
          <p:cNvPr id="5" name="Flecha: a la derecha 4">
            <a:extLst>
              <a:ext uri="{FF2B5EF4-FFF2-40B4-BE49-F238E27FC236}">
                <a16:creationId xmlns:a16="http://schemas.microsoft.com/office/drawing/2014/main" id="{6B96B6CB-84FF-6746-AE57-4774ED8D80FD}"/>
              </a:ext>
            </a:extLst>
          </p:cNvPr>
          <p:cNvSpPr/>
          <p:nvPr/>
        </p:nvSpPr>
        <p:spPr>
          <a:xfrm>
            <a:off x="2173771" y="4357612"/>
            <a:ext cx="1103424" cy="517998"/>
          </a:xfrm>
          <a:prstGeom prst="rightArrow">
            <a:avLst>
              <a:gd name="adj1" fmla="val 50000"/>
              <a:gd name="adj2" fmla="val 72639"/>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US"/>
          </a:p>
        </p:txBody>
      </p:sp>
      <p:pic>
        <p:nvPicPr>
          <p:cNvPr id="2" name="Imagen 6">
            <a:extLst>
              <a:ext uri="{FF2B5EF4-FFF2-40B4-BE49-F238E27FC236}">
                <a16:creationId xmlns:a16="http://schemas.microsoft.com/office/drawing/2014/main" id="{39499A5D-969D-BC47-BEFF-DA2CE809B2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43516" y="2861639"/>
            <a:ext cx="1718743" cy="1706146"/>
          </a:xfrm>
          <a:prstGeom prst="ellipse">
            <a:avLst/>
          </a:prstGeom>
          <a:ln>
            <a:noFill/>
          </a:ln>
          <a:effectLst>
            <a:softEdge rad="112500"/>
          </a:effectLst>
        </p:spPr>
      </p:pic>
      <p:pic>
        <p:nvPicPr>
          <p:cNvPr id="10" name="Imagen 10">
            <a:extLst>
              <a:ext uri="{FF2B5EF4-FFF2-40B4-BE49-F238E27FC236}">
                <a16:creationId xmlns:a16="http://schemas.microsoft.com/office/drawing/2014/main" id="{B61B6D61-DE97-CA4E-BD45-62C9FFACF9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32906" y="3517562"/>
            <a:ext cx="1787348" cy="1787348"/>
          </a:xfrm>
          <a:prstGeom prst="ellipse">
            <a:avLst/>
          </a:prstGeom>
          <a:ln>
            <a:noFill/>
          </a:ln>
          <a:effectLst>
            <a:softEdge rad="112500"/>
          </a:effectLst>
        </p:spPr>
      </p:pic>
      <p:pic>
        <p:nvPicPr>
          <p:cNvPr id="11" name="Imagen 11">
            <a:extLst>
              <a:ext uri="{FF2B5EF4-FFF2-40B4-BE49-F238E27FC236}">
                <a16:creationId xmlns:a16="http://schemas.microsoft.com/office/drawing/2014/main" id="{CA1A6CDC-474A-234C-B7B1-52755DC6CE3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18154" y="4868884"/>
            <a:ext cx="1744105" cy="1744105"/>
          </a:xfrm>
          <a:prstGeom prst="ellipse">
            <a:avLst/>
          </a:prstGeom>
          <a:ln>
            <a:noFill/>
          </a:ln>
          <a:effectLst>
            <a:softEdge rad="112500"/>
          </a:effectLst>
        </p:spPr>
      </p:pic>
      <p:pic>
        <p:nvPicPr>
          <p:cNvPr id="7" name="Imagen 11">
            <a:extLst>
              <a:ext uri="{FF2B5EF4-FFF2-40B4-BE49-F238E27FC236}">
                <a16:creationId xmlns:a16="http://schemas.microsoft.com/office/drawing/2014/main" id="{F34584F4-98EE-844C-9C4B-BA21DA034D2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flipV="1">
            <a:off x="30813" y="5740936"/>
            <a:ext cx="3353539" cy="963414"/>
          </a:xfrm>
          <a:prstGeom prst="rect">
            <a:avLst/>
          </a:prstGeom>
          <a:ln>
            <a:noFill/>
          </a:ln>
          <a:effectLst>
            <a:softEdge rad="112500"/>
          </a:effectLst>
        </p:spPr>
      </p:pic>
    </p:spTree>
    <p:extLst>
      <p:ext uri="{BB962C8B-B14F-4D97-AF65-F5344CB8AC3E}">
        <p14:creationId xmlns:p14="http://schemas.microsoft.com/office/powerpoint/2010/main" val="59506181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B3CA84-9C04-1940-B8D2-B6232F4E4356}"/>
              </a:ext>
            </a:extLst>
          </p:cNvPr>
          <p:cNvSpPr>
            <a:spLocks noGrp="1"/>
          </p:cNvSpPr>
          <p:nvPr>
            <p:ph type="title"/>
          </p:nvPr>
        </p:nvSpPr>
        <p:spPr>
          <a:ln>
            <a:solidFill>
              <a:srgbClr val="FF40C4"/>
            </a:solidFill>
          </a:ln>
        </p:spPr>
        <p:txBody>
          <a:bodyPr/>
          <a:lstStyle/>
          <a:p>
            <a:pPr algn="ctr"/>
            <a:r>
              <a:rPr lang="es-US" b="1">
                <a:latin typeface="Abadi" panose="020B0604020104020204" pitchFamily="34" charset="0"/>
              </a:rPr>
              <a:t>BUTINO</a:t>
            </a:r>
          </a:p>
        </p:txBody>
      </p:sp>
      <p:sp>
        <p:nvSpPr>
          <p:cNvPr id="3" name="Marcador de contenido 2">
            <a:extLst>
              <a:ext uri="{FF2B5EF4-FFF2-40B4-BE49-F238E27FC236}">
                <a16:creationId xmlns:a16="http://schemas.microsoft.com/office/drawing/2014/main" id="{BACC07CB-FAEE-2D4D-A300-26DDAF39D7BA}"/>
              </a:ext>
            </a:extLst>
          </p:cNvPr>
          <p:cNvSpPr>
            <a:spLocks noGrp="1"/>
          </p:cNvSpPr>
          <p:nvPr>
            <p:ph idx="1"/>
          </p:nvPr>
        </p:nvSpPr>
        <p:spPr>
          <a:xfrm>
            <a:off x="838200" y="1825625"/>
            <a:ext cx="10515600" cy="478234"/>
          </a:xfrm>
          <a:ln>
            <a:noFill/>
          </a:ln>
        </p:spPr>
        <p:txBody>
          <a:bodyPr>
            <a:noAutofit/>
          </a:bodyPr>
          <a:lstStyle/>
          <a:p>
            <a:pPr marL="0" indent="0">
              <a:buNone/>
            </a:pPr>
            <a:r>
              <a:rPr lang="es-US" sz="2400">
                <a:solidFill>
                  <a:srgbClr val="000000"/>
                </a:solidFill>
                <a:effectLst/>
                <a:latin typeface="Arial" panose="020B0604020202020204" pitchFamily="34" charset="0"/>
                <a:ea typeface="Times New Roman"/>
                <a:cs typeface="Arial" panose="020B0604020202020204" pitchFamily="34" charset="0"/>
              </a:rPr>
              <a:t>Se conoce como un gas alquino que </a:t>
            </a:r>
            <a:r>
              <a:rPr lang="es-US" sz="2400" b="1">
                <a:solidFill>
                  <a:srgbClr val="000000"/>
                </a:solidFill>
                <a:effectLst/>
                <a:latin typeface="Arial" panose="020B0604020202020204" pitchFamily="34" charset="0"/>
                <a:ea typeface="Times New Roman"/>
                <a:cs typeface="Arial" panose="020B0604020202020204" pitchFamily="34" charset="0"/>
              </a:rPr>
              <a:t>es muy reactivo e inflamable</a:t>
            </a:r>
            <a:r>
              <a:rPr lang="es-US" sz="2400">
                <a:solidFill>
                  <a:srgbClr val="000000"/>
                </a:solidFill>
                <a:effectLst/>
                <a:latin typeface="Arial" panose="020B0604020202020204" pitchFamily="34" charset="0"/>
                <a:ea typeface="Times New Roman"/>
                <a:cs typeface="Arial" panose="020B0604020202020204" pitchFamily="34" charset="0"/>
              </a:rPr>
              <a:t> a temperatura ambiente.</a:t>
            </a:r>
            <a:endParaRPr lang="es-US" sz="2400">
              <a:effectLst/>
              <a:latin typeface="Arial" panose="020B0604020202020204" pitchFamily="34" charset="0"/>
              <a:ea typeface="Times New Roman"/>
              <a:cs typeface="Arial" panose="020B0604020202020204" pitchFamily="34" charset="0"/>
            </a:endParaRPr>
          </a:p>
        </p:txBody>
      </p:sp>
      <p:sp>
        <p:nvSpPr>
          <p:cNvPr id="4" name="CuadroTexto 3">
            <a:extLst>
              <a:ext uri="{FF2B5EF4-FFF2-40B4-BE49-F238E27FC236}">
                <a16:creationId xmlns:a16="http://schemas.microsoft.com/office/drawing/2014/main" id="{B6E1726A-F292-6049-B4E5-A13594DB7407}"/>
              </a:ext>
            </a:extLst>
          </p:cNvPr>
          <p:cNvSpPr txBox="1"/>
          <p:nvPr/>
        </p:nvSpPr>
        <p:spPr>
          <a:xfrm>
            <a:off x="3499247" y="3429000"/>
            <a:ext cx="3662363" cy="2523768"/>
          </a:xfrm>
          <a:prstGeom prst="rect">
            <a:avLst/>
          </a:prstGeom>
          <a:solidFill>
            <a:srgbClr val="D3ECB9"/>
          </a:solidFill>
          <a:ln>
            <a:solidFill>
              <a:schemeClr val="tx1"/>
            </a:solidFill>
          </a:ln>
        </p:spPr>
        <p:txBody>
          <a:bodyPr wrap="square" rtlCol="0">
            <a:spAutoFit/>
          </a:bodyPr>
          <a:lstStyle/>
          <a:p>
            <a:pPr algn="just"/>
            <a:endParaRPr lang="es-US" sz="2000" dirty="0">
              <a:effectLst/>
              <a:latin typeface="Arial" panose="020B0604020202020204" pitchFamily="34" charset="0"/>
              <a:ea typeface="Times New Roman"/>
              <a:cs typeface="Arial" panose="020B0604020202020204" pitchFamily="34" charset="0"/>
            </a:endParaRPr>
          </a:p>
          <a:p>
            <a:pPr marL="342900" indent="-342900" algn="just">
              <a:buFont typeface="Arial" panose="020B0604020202020204" pitchFamily="34" charset="0"/>
              <a:buChar char="•"/>
            </a:pPr>
            <a:r>
              <a:rPr lang="es-US" sz="2000" dirty="0">
                <a:solidFill>
                  <a:srgbClr val="000000"/>
                </a:solidFill>
                <a:effectLst/>
                <a:latin typeface="Arial" panose="020B0604020202020204" pitchFamily="34" charset="0"/>
                <a:ea typeface="Times New Roman"/>
                <a:cs typeface="Arial" panose="020B0604020202020204" pitchFamily="34" charset="0"/>
              </a:rPr>
              <a:t>Producción de plásticos </a:t>
            </a:r>
            <a:endParaRPr lang="es-US" sz="2000" dirty="0">
              <a:effectLst/>
              <a:latin typeface="Arial" panose="020B0604020202020204" pitchFamily="34" charset="0"/>
              <a:ea typeface="Times New Roman"/>
              <a:cs typeface="Arial" panose="020B0604020202020204" pitchFamily="34" charset="0"/>
            </a:endParaRPr>
          </a:p>
          <a:p>
            <a:pPr marL="342900" indent="-342900" algn="just">
              <a:buFont typeface="Arial" panose="020B0604020202020204" pitchFamily="34" charset="0"/>
              <a:buChar char="•"/>
            </a:pPr>
            <a:r>
              <a:rPr lang="es-US" sz="2000" dirty="0">
                <a:solidFill>
                  <a:srgbClr val="000000"/>
                </a:solidFill>
                <a:effectLst/>
                <a:latin typeface="Arial" panose="020B0604020202020204" pitchFamily="34" charset="0"/>
                <a:ea typeface="Times New Roman"/>
                <a:cs typeface="Arial" panose="020B0604020202020204" pitchFamily="34" charset="0"/>
              </a:rPr>
              <a:t>En la industria para elaborar del caucho</a:t>
            </a:r>
            <a:endParaRPr lang="es-US" sz="2000" dirty="0">
              <a:effectLst/>
              <a:latin typeface="Arial" panose="020B0604020202020204" pitchFamily="34" charset="0"/>
              <a:ea typeface="Times New Roman"/>
              <a:cs typeface="Arial" panose="020B0604020202020204" pitchFamily="34" charset="0"/>
            </a:endParaRPr>
          </a:p>
          <a:p>
            <a:pPr marL="342900" indent="-342900" algn="just">
              <a:buFont typeface="Arial" panose="020B0604020202020204" pitchFamily="34" charset="0"/>
              <a:buChar char="•"/>
            </a:pPr>
            <a:r>
              <a:rPr lang="es-US" sz="2000" dirty="0">
                <a:solidFill>
                  <a:srgbClr val="000000"/>
                </a:solidFill>
                <a:latin typeface="Arial" panose="020B0604020202020204" pitchFamily="34" charset="0"/>
                <a:ea typeface="Times New Roman"/>
                <a:cs typeface="Arial" panose="020B0604020202020204" pitchFamily="34" charset="0"/>
              </a:rPr>
              <a:t>C</a:t>
            </a:r>
            <a:r>
              <a:rPr lang="es-US" sz="2000" dirty="0">
                <a:solidFill>
                  <a:srgbClr val="000000"/>
                </a:solidFill>
                <a:effectLst/>
                <a:latin typeface="Arial" panose="020B0604020202020204" pitchFamily="34" charset="0"/>
                <a:ea typeface="Times New Roman"/>
                <a:cs typeface="Arial" panose="020B0604020202020204" pitchFamily="34" charset="0"/>
              </a:rPr>
              <a:t>reación de diversos compuesto sintéticos orgánicos. </a:t>
            </a:r>
            <a:endParaRPr lang="es-US" sz="2000" dirty="0">
              <a:effectLst/>
              <a:latin typeface="Arial" panose="020B0604020202020204" pitchFamily="34" charset="0"/>
              <a:ea typeface="Times New Roman"/>
              <a:cs typeface="Arial" panose="020B0604020202020204" pitchFamily="34" charset="0"/>
            </a:endParaRPr>
          </a:p>
          <a:p>
            <a:pPr algn="l"/>
            <a:endParaRPr lang="es-US" dirty="0"/>
          </a:p>
        </p:txBody>
      </p:sp>
      <p:sp>
        <p:nvSpPr>
          <p:cNvPr id="5" name="CuadroTexto 4">
            <a:extLst>
              <a:ext uri="{FF2B5EF4-FFF2-40B4-BE49-F238E27FC236}">
                <a16:creationId xmlns:a16="http://schemas.microsoft.com/office/drawing/2014/main" id="{BD5A2DEF-13DE-6048-A640-4122647653D4}"/>
              </a:ext>
            </a:extLst>
          </p:cNvPr>
          <p:cNvSpPr txBox="1"/>
          <p:nvPr/>
        </p:nvSpPr>
        <p:spPr>
          <a:xfrm>
            <a:off x="338139" y="3951069"/>
            <a:ext cx="1554956" cy="1477328"/>
          </a:xfrm>
          <a:prstGeom prst="rect">
            <a:avLst/>
          </a:prstGeom>
          <a:solidFill>
            <a:srgbClr val="91C758"/>
          </a:solidFill>
          <a:ln>
            <a:solidFill>
              <a:schemeClr val="tx1"/>
            </a:solidFill>
          </a:ln>
        </p:spPr>
        <p:txBody>
          <a:bodyPr wrap="square" rtlCol="0">
            <a:spAutoFit/>
          </a:bodyPr>
          <a:lstStyle/>
          <a:p>
            <a:pPr algn="l"/>
            <a:r>
              <a:rPr lang="es-US" sz="1800">
                <a:solidFill>
                  <a:srgbClr val="000000"/>
                </a:solidFill>
                <a:effectLst/>
                <a:latin typeface="Arial" panose="020B0604020202020204" pitchFamily="34" charset="0"/>
                <a:ea typeface="Times New Roman"/>
                <a:cs typeface="Arial" panose="020B0604020202020204" pitchFamily="34" charset="0"/>
              </a:rPr>
              <a:t>Dentro de sus principales aplicación y usos están:</a:t>
            </a:r>
            <a:endParaRPr lang="es-US"/>
          </a:p>
        </p:txBody>
      </p:sp>
      <p:sp>
        <p:nvSpPr>
          <p:cNvPr id="6" name="Flecha: a la derecha 5">
            <a:extLst>
              <a:ext uri="{FF2B5EF4-FFF2-40B4-BE49-F238E27FC236}">
                <a16:creationId xmlns:a16="http://schemas.microsoft.com/office/drawing/2014/main" id="{E4C5EC3F-FA4E-4B4A-A8A3-396345869C7E}"/>
              </a:ext>
            </a:extLst>
          </p:cNvPr>
          <p:cNvSpPr/>
          <p:nvPr/>
        </p:nvSpPr>
        <p:spPr>
          <a:xfrm>
            <a:off x="2148329" y="4294819"/>
            <a:ext cx="1095684" cy="789827"/>
          </a:xfrm>
          <a:prstGeom prst="rightArrow">
            <a:avLst>
              <a:gd name="adj1" fmla="val 27088"/>
              <a:gd name="adj2" fmla="val 46611"/>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US"/>
          </a:p>
        </p:txBody>
      </p:sp>
      <p:sp>
        <p:nvSpPr>
          <p:cNvPr id="7" name="CuadroTexto 6">
            <a:extLst>
              <a:ext uri="{FF2B5EF4-FFF2-40B4-BE49-F238E27FC236}">
                <a16:creationId xmlns:a16="http://schemas.microsoft.com/office/drawing/2014/main" id="{35834C7E-C5B3-A94A-9B7D-991C602E9DD5}"/>
              </a:ext>
            </a:extLst>
          </p:cNvPr>
          <p:cNvSpPr txBox="1"/>
          <p:nvPr/>
        </p:nvSpPr>
        <p:spPr>
          <a:xfrm>
            <a:off x="5184576" y="2514600"/>
            <a:ext cx="1828800" cy="1828800"/>
          </a:xfrm>
          <a:prstGeom prst="rect">
            <a:avLst/>
          </a:prstGeom>
          <a:noFill/>
        </p:spPr>
        <p:txBody>
          <a:bodyPr wrap="square" rtlCol="0">
            <a:spAutoFit/>
          </a:bodyPr>
          <a:lstStyle/>
          <a:p>
            <a:pPr algn="l"/>
            <a:endParaRPr lang="es-US"/>
          </a:p>
        </p:txBody>
      </p:sp>
      <p:sp>
        <p:nvSpPr>
          <p:cNvPr id="9" name="Título 1">
            <a:extLst>
              <a:ext uri="{FF2B5EF4-FFF2-40B4-BE49-F238E27FC236}">
                <a16:creationId xmlns:a16="http://schemas.microsoft.com/office/drawing/2014/main" id="{2F43FC9B-10EE-B74F-8C29-A702D0294C8A}"/>
              </a:ext>
            </a:extLst>
          </p:cNvPr>
          <p:cNvSpPr txBox="1">
            <a:spLocks/>
          </p:cNvSpPr>
          <p:nvPr/>
        </p:nvSpPr>
        <p:spPr>
          <a:xfrm>
            <a:off x="9769077" y="6176963"/>
            <a:ext cx="2191941" cy="474266"/>
          </a:xfrm>
          <a:prstGeom prst="rect">
            <a:avLst/>
          </a:prstGeom>
          <a:ln>
            <a:solidFill>
              <a:srgbClr val="C8005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US" sz="1400" b="1"/>
              <a:t>USO DE LOS ALQUINOS</a:t>
            </a:r>
          </a:p>
        </p:txBody>
      </p:sp>
      <p:pic>
        <p:nvPicPr>
          <p:cNvPr id="8" name="Imagen 9">
            <a:extLst>
              <a:ext uri="{FF2B5EF4-FFF2-40B4-BE49-F238E27FC236}">
                <a16:creationId xmlns:a16="http://schemas.microsoft.com/office/drawing/2014/main" id="{0E15B274-9A80-384C-B0DF-6EE7A271A4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15806" y="2438796"/>
            <a:ext cx="2565797" cy="2114407"/>
          </a:xfrm>
          <a:prstGeom prst="rect">
            <a:avLst/>
          </a:prstGeom>
          <a:ln>
            <a:noFill/>
          </a:ln>
          <a:effectLst>
            <a:softEdge rad="112500"/>
          </a:effectLst>
        </p:spPr>
      </p:pic>
      <p:pic>
        <p:nvPicPr>
          <p:cNvPr id="10" name="Imagen 10">
            <a:extLst>
              <a:ext uri="{FF2B5EF4-FFF2-40B4-BE49-F238E27FC236}">
                <a16:creationId xmlns:a16="http://schemas.microsoft.com/office/drawing/2014/main" id="{63E330A2-764C-E644-A289-831307F4AF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60642" y="3800416"/>
            <a:ext cx="2565797" cy="2240796"/>
          </a:xfrm>
          <a:prstGeom prst="rect">
            <a:avLst/>
          </a:prstGeom>
          <a:ln>
            <a:noFill/>
          </a:ln>
          <a:effectLst>
            <a:softEdge rad="112500"/>
          </a:effectLst>
        </p:spPr>
      </p:pic>
      <p:pic>
        <p:nvPicPr>
          <p:cNvPr id="11" name="Imagen 11">
            <a:extLst>
              <a:ext uri="{FF2B5EF4-FFF2-40B4-BE49-F238E27FC236}">
                <a16:creationId xmlns:a16="http://schemas.microsoft.com/office/drawing/2014/main" id="{FB8F8E4A-99B4-8747-A6CF-8046668294C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952768"/>
            <a:ext cx="4558527" cy="950688"/>
          </a:xfrm>
          <a:prstGeom prst="rect">
            <a:avLst/>
          </a:prstGeom>
          <a:ln>
            <a:noFill/>
          </a:ln>
          <a:effectLst>
            <a:softEdge rad="112500"/>
          </a:effectLst>
        </p:spPr>
      </p:pic>
    </p:spTree>
    <p:extLst>
      <p:ext uri="{BB962C8B-B14F-4D97-AF65-F5344CB8AC3E}">
        <p14:creationId xmlns:p14="http://schemas.microsoft.com/office/powerpoint/2010/main" val="43130997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BFB32F-DD4B-AB43-B7F1-67086207B7F9}"/>
              </a:ext>
            </a:extLst>
          </p:cNvPr>
          <p:cNvSpPr>
            <a:spLocks noGrp="1"/>
          </p:cNvSpPr>
          <p:nvPr>
            <p:ph type="title"/>
          </p:nvPr>
        </p:nvSpPr>
        <p:spPr>
          <a:ln>
            <a:solidFill>
              <a:srgbClr val="FF40C4"/>
            </a:solidFill>
          </a:ln>
        </p:spPr>
        <p:txBody>
          <a:bodyPr/>
          <a:lstStyle/>
          <a:p>
            <a:pPr algn="ctr"/>
            <a:r>
              <a:rPr lang="es-US" b="1">
                <a:latin typeface="Abadi" panose="020B0604020104020204" pitchFamily="34" charset="0"/>
              </a:rPr>
              <a:t>POLIALQUINOS</a:t>
            </a:r>
          </a:p>
        </p:txBody>
      </p:sp>
      <p:sp>
        <p:nvSpPr>
          <p:cNvPr id="3" name="Marcador de contenido 2">
            <a:extLst>
              <a:ext uri="{FF2B5EF4-FFF2-40B4-BE49-F238E27FC236}">
                <a16:creationId xmlns:a16="http://schemas.microsoft.com/office/drawing/2014/main" id="{F2FD36A1-60AF-5944-B749-75CCFD6E7EAF}"/>
              </a:ext>
            </a:extLst>
          </p:cNvPr>
          <p:cNvSpPr>
            <a:spLocks noGrp="1"/>
          </p:cNvSpPr>
          <p:nvPr>
            <p:ph idx="1"/>
          </p:nvPr>
        </p:nvSpPr>
        <p:spPr>
          <a:xfrm>
            <a:off x="838200" y="1825625"/>
            <a:ext cx="10515600" cy="853281"/>
          </a:xfrm>
        </p:spPr>
        <p:txBody>
          <a:bodyPr>
            <a:normAutofit lnSpcReduction="10000"/>
          </a:bodyPr>
          <a:lstStyle/>
          <a:p>
            <a:pPr marL="0" indent="0" algn="just">
              <a:buNone/>
            </a:pPr>
            <a:r>
              <a:rPr lang="es-US" sz="2000">
                <a:solidFill>
                  <a:srgbClr val="000000"/>
                </a:solidFill>
                <a:effectLst/>
                <a:latin typeface="Arial" panose="020B0604020202020204" pitchFamily="34" charset="0"/>
                <a:ea typeface="Times New Roman"/>
                <a:cs typeface="Times New Roman"/>
              </a:rPr>
              <a:t>Los polímeros generados a partir de los alquinos,</a:t>
            </a:r>
            <a:r>
              <a:rPr lang="es-US" sz="2000" b="1">
                <a:solidFill>
                  <a:srgbClr val="000000"/>
                </a:solidFill>
                <a:effectLst/>
                <a:latin typeface="Arial" panose="020B0604020202020204" pitchFamily="34" charset="0"/>
                <a:ea typeface="Times New Roman"/>
                <a:cs typeface="Times New Roman"/>
              </a:rPr>
              <a:t> los polialquinos</a:t>
            </a:r>
            <a:r>
              <a:rPr lang="es-US" sz="2000">
                <a:solidFill>
                  <a:srgbClr val="000000"/>
                </a:solidFill>
                <a:effectLst/>
                <a:latin typeface="Arial" panose="020B0604020202020204" pitchFamily="34" charset="0"/>
                <a:ea typeface="Times New Roman"/>
                <a:cs typeface="Times New Roman"/>
              </a:rPr>
              <a:t>, son </a:t>
            </a:r>
            <a:r>
              <a:rPr lang="es-US" sz="2000" b="1">
                <a:solidFill>
                  <a:srgbClr val="000000"/>
                </a:solidFill>
                <a:effectLst/>
                <a:latin typeface="Arial" panose="020B0604020202020204" pitchFamily="34" charset="0"/>
                <a:ea typeface="Times New Roman"/>
                <a:cs typeface="Times New Roman"/>
              </a:rPr>
              <a:t>semiconductores</a:t>
            </a:r>
            <a:r>
              <a:rPr lang="es-US" sz="2000">
                <a:solidFill>
                  <a:srgbClr val="000000"/>
                </a:solidFill>
                <a:effectLst/>
                <a:latin typeface="Arial" panose="020B0604020202020204" pitchFamily="34" charset="0"/>
                <a:ea typeface="Times New Roman"/>
                <a:cs typeface="Times New Roman"/>
              </a:rPr>
              <a:t> </a:t>
            </a:r>
            <a:r>
              <a:rPr lang="es-US" sz="2000" b="1">
                <a:solidFill>
                  <a:srgbClr val="000000"/>
                </a:solidFill>
                <a:effectLst/>
                <a:latin typeface="Arial" panose="020B0604020202020204" pitchFamily="34" charset="0"/>
                <a:ea typeface="Times New Roman"/>
                <a:cs typeface="Times New Roman"/>
              </a:rPr>
              <a:t>orgánicos</a:t>
            </a:r>
            <a:r>
              <a:rPr lang="es-US" sz="2000">
                <a:solidFill>
                  <a:srgbClr val="000000"/>
                </a:solidFill>
                <a:effectLst/>
                <a:latin typeface="Arial" panose="020B0604020202020204" pitchFamily="34" charset="0"/>
                <a:ea typeface="Times New Roman"/>
                <a:cs typeface="Times New Roman"/>
              </a:rPr>
              <a:t> y </a:t>
            </a:r>
            <a:r>
              <a:rPr lang="es-US" sz="2000" b="1">
                <a:solidFill>
                  <a:srgbClr val="000000"/>
                </a:solidFill>
                <a:effectLst/>
                <a:latin typeface="Arial" panose="020B0604020202020204" pitchFamily="34" charset="0"/>
                <a:ea typeface="Times New Roman"/>
                <a:cs typeface="Times New Roman"/>
              </a:rPr>
              <a:t>pueden</a:t>
            </a:r>
            <a:r>
              <a:rPr lang="es-US" sz="2000">
                <a:solidFill>
                  <a:srgbClr val="000000"/>
                </a:solidFill>
                <a:effectLst/>
                <a:latin typeface="Arial" panose="020B0604020202020204" pitchFamily="34" charset="0"/>
                <a:ea typeface="Times New Roman"/>
                <a:cs typeface="Times New Roman"/>
              </a:rPr>
              <a:t> </a:t>
            </a:r>
            <a:r>
              <a:rPr lang="es-US" sz="2000" b="1">
                <a:solidFill>
                  <a:srgbClr val="000000"/>
                </a:solidFill>
                <a:effectLst/>
                <a:latin typeface="Arial" panose="020B0604020202020204" pitchFamily="34" charset="0"/>
                <a:ea typeface="Times New Roman"/>
                <a:cs typeface="Times New Roman"/>
              </a:rPr>
              <a:t>ser</a:t>
            </a:r>
            <a:r>
              <a:rPr lang="es-US" sz="2000">
                <a:solidFill>
                  <a:srgbClr val="000000"/>
                </a:solidFill>
                <a:effectLst/>
                <a:latin typeface="Arial" panose="020B0604020202020204" pitchFamily="34" charset="0"/>
                <a:ea typeface="Times New Roman"/>
                <a:cs typeface="Times New Roman"/>
              </a:rPr>
              <a:t> </a:t>
            </a:r>
            <a:r>
              <a:rPr lang="es-US" sz="2000" b="1">
                <a:solidFill>
                  <a:srgbClr val="000000"/>
                </a:solidFill>
                <a:effectLst/>
                <a:latin typeface="Arial" panose="020B0604020202020204" pitchFamily="34" charset="0"/>
                <a:ea typeface="Times New Roman"/>
                <a:cs typeface="Times New Roman"/>
              </a:rPr>
              <a:t>dotados</a:t>
            </a:r>
            <a:r>
              <a:rPr lang="es-US" sz="2000">
                <a:solidFill>
                  <a:srgbClr val="000000"/>
                </a:solidFill>
                <a:effectLst/>
                <a:latin typeface="Arial" panose="020B0604020202020204" pitchFamily="34" charset="0"/>
                <a:ea typeface="Times New Roman"/>
                <a:cs typeface="Times New Roman"/>
              </a:rPr>
              <a:t> parecido al silicio aunque se trata de materiales flexibles.</a:t>
            </a:r>
            <a:endParaRPr lang="es-US" sz="2000">
              <a:effectLst/>
              <a:latin typeface="Calibri" panose="020F0502020204030204" pitchFamily="34" charset="0"/>
              <a:ea typeface="Times New Roman"/>
              <a:cs typeface="Times New Roman"/>
            </a:endParaRPr>
          </a:p>
          <a:p>
            <a:pPr marL="0" indent="0">
              <a:buNone/>
            </a:pPr>
            <a:endParaRPr lang="es-US"/>
          </a:p>
        </p:txBody>
      </p:sp>
      <p:sp>
        <p:nvSpPr>
          <p:cNvPr id="4" name="CuadroTexto 3">
            <a:extLst>
              <a:ext uri="{FF2B5EF4-FFF2-40B4-BE49-F238E27FC236}">
                <a16:creationId xmlns:a16="http://schemas.microsoft.com/office/drawing/2014/main" id="{B430F9A9-622F-FC4E-BBD5-29914DB463ED}"/>
              </a:ext>
            </a:extLst>
          </p:cNvPr>
          <p:cNvSpPr txBox="1"/>
          <p:nvPr/>
        </p:nvSpPr>
        <p:spPr>
          <a:xfrm>
            <a:off x="838200" y="2678906"/>
            <a:ext cx="6175176" cy="3693319"/>
          </a:xfrm>
          <a:prstGeom prst="rect">
            <a:avLst/>
          </a:prstGeom>
          <a:solidFill>
            <a:schemeClr val="accent4">
              <a:lumMod val="60000"/>
              <a:lumOff val="40000"/>
            </a:schemeClr>
          </a:solidFill>
          <a:ln>
            <a:solidFill>
              <a:schemeClr val="tx1"/>
            </a:solidFill>
          </a:ln>
        </p:spPr>
        <p:txBody>
          <a:bodyPr wrap="square" rtlCol="0">
            <a:spAutoFit/>
          </a:bodyPr>
          <a:lstStyle/>
          <a:p>
            <a:pPr marL="285750" lvl="0" indent="-285750" algn="just">
              <a:buFont typeface="Arial" panose="020B0604020202020204" pitchFamily="34" charset="0"/>
              <a:buChar char="•"/>
            </a:pPr>
            <a:r>
              <a:rPr lang="es-US" sz="1800">
                <a:effectLst/>
                <a:latin typeface="Arial" panose="020B0604020202020204" pitchFamily="34" charset="0"/>
                <a:ea typeface="Times New Roman"/>
                <a:cs typeface="Times New Roman"/>
              </a:rPr>
              <a:t>En el hogar se emplean los solventes orgánicos como agentes para limpieza a seco, diluyentes de pintura y quitamanchas</a:t>
            </a:r>
            <a:endParaRPr lang="es-US" sz="1800">
              <a:effectLst/>
              <a:latin typeface="Calibri" panose="020F0502020204030204" pitchFamily="34" charset="0"/>
              <a:ea typeface="Times New Roman"/>
              <a:cs typeface="Times New Roman"/>
            </a:endParaRPr>
          </a:p>
          <a:p>
            <a:pPr marL="285750" lvl="0" indent="-285750" algn="just">
              <a:buFont typeface="Arial" panose="020B0604020202020204" pitchFamily="34" charset="0"/>
              <a:buChar char="•"/>
            </a:pPr>
            <a:r>
              <a:rPr lang="es-US" sz="1800">
                <a:effectLst/>
                <a:latin typeface="Arial" panose="020B0604020202020204" pitchFamily="34" charset="0"/>
                <a:ea typeface="Times New Roman"/>
                <a:cs typeface="Times New Roman"/>
              </a:rPr>
              <a:t>En la oficina como limpiadores de los tipos de maquinas de escribir y de las superficies de los escritorios, y como removedores de cera.</a:t>
            </a:r>
            <a:endParaRPr lang="es-US" sz="1800">
              <a:effectLst/>
              <a:latin typeface="Calibri" panose="020F0502020204030204" pitchFamily="34" charset="0"/>
              <a:ea typeface="Times New Roman"/>
              <a:cs typeface="Times New Roman"/>
            </a:endParaRPr>
          </a:p>
          <a:p>
            <a:pPr marL="285750" lvl="0" indent="-285750" algn="just">
              <a:buFont typeface="Arial" panose="020B0604020202020204" pitchFamily="34" charset="0"/>
              <a:buChar char="•"/>
            </a:pPr>
            <a:r>
              <a:rPr lang="es-US" sz="1800">
                <a:effectLst/>
                <a:latin typeface="Arial" panose="020B0604020202020204" pitchFamily="34" charset="0"/>
                <a:ea typeface="Times New Roman"/>
                <a:cs typeface="Times New Roman"/>
              </a:rPr>
              <a:t>En las lavanderías comerciales, como líquido para limpieza a seco.</a:t>
            </a:r>
            <a:endParaRPr lang="es-US" sz="1800">
              <a:effectLst/>
              <a:latin typeface="Calibri" panose="020F0502020204030204" pitchFamily="34" charset="0"/>
              <a:ea typeface="Times New Roman"/>
              <a:cs typeface="Times New Roman"/>
            </a:endParaRPr>
          </a:p>
          <a:p>
            <a:pPr marL="285750" lvl="0" indent="-285750" algn="just">
              <a:buFont typeface="Arial" panose="020B0604020202020204" pitchFamily="34" charset="0"/>
              <a:buChar char="•"/>
            </a:pPr>
            <a:r>
              <a:rPr lang="es-US" sz="1800">
                <a:effectLst/>
                <a:latin typeface="Arial" panose="020B0604020202020204" pitchFamily="34" charset="0"/>
                <a:ea typeface="Times New Roman"/>
                <a:cs typeface="Times New Roman"/>
              </a:rPr>
              <a:t>En las granjas, como pesticidas.</a:t>
            </a:r>
            <a:endParaRPr lang="es-US" sz="1800">
              <a:effectLst/>
              <a:latin typeface="Calibri" panose="020F0502020204030204" pitchFamily="34" charset="0"/>
              <a:ea typeface="Times New Roman"/>
              <a:cs typeface="Times New Roman"/>
            </a:endParaRPr>
          </a:p>
          <a:p>
            <a:pPr marL="285750" indent="-285750" algn="just">
              <a:buFont typeface="Arial" panose="020B0604020202020204" pitchFamily="34" charset="0"/>
              <a:buChar char="•"/>
            </a:pPr>
            <a:r>
              <a:rPr lang="es-US" sz="1800">
                <a:effectLst/>
                <a:latin typeface="Arial" panose="020B0604020202020204" pitchFamily="34" charset="0"/>
                <a:ea typeface="Times New Roman"/>
                <a:cs typeface="Times New Roman"/>
              </a:rPr>
              <a:t>Los laboratorios como reactivos químicos y agentes deshidratantes, limpiadores y como líquidos para extracción.</a:t>
            </a:r>
            <a:endParaRPr lang="es-US" sz="1800">
              <a:effectLst/>
              <a:latin typeface="Calibri" panose="020F0502020204030204" pitchFamily="34" charset="0"/>
              <a:ea typeface="Times New Roman"/>
              <a:cs typeface="Times New Roman"/>
            </a:endParaRPr>
          </a:p>
          <a:p>
            <a:pPr algn="l"/>
            <a:endParaRPr lang="es-US"/>
          </a:p>
        </p:txBody>
      </p:sp>
      <p:pic>
        <p:nvPicPr>
          <p:cNvPr id="6" name="Imagen 6">
            <a:extLst>
              <a:ext uri="{FF2B5EF4-FFF2-40B4-BE49-F238E27FC236}">
                <a16:creationId xmlns:a16="http://schemas.microsoft.com/office/drawing/2014/main" id="{8B80FCAC-6BAE-CF46-8B2E-95DB6649F8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5786" y="2564606"/>
            <a:ext cx="1958373" cy="191890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9" name="CuadroTexto 8">
            <a:extLst>
              <a:ext uri="{FF2B5EF4-FFF2-40B4-BE49-F238E27FC236}">
                <a16:creationId xmlns:a16="http://schemas.microsoft.com/office/drawing/2014/main" id="{EDF53F28-9446-6443-B174-40CFBAEB1B42}"/>
              </a:ext>
            </a:extLst>
          </p:cNvPr>
          <p:cNvSpPr txBox="1"/>
          <p:nvPr/>
        </p:nvSpPr>
        <p:spPr>
          <a:xfrm>
            <a:off x="5184576" y="2514600"/>
            <a:ext cx="1828800" cy="1828800"/>
          </a:xfrm>
          <a:prstGeom prst="rect">
            <a:avLst/>
          </a:prstGeom>
          <a:noFill/>
        </p:spPr>
        <p:txBody>
          <a:bodyPr wrap="square" rtlCol="0">
            <a:spAutoFit/>
          </a:bodyPr>
          <a:lstStyle/>
          <a:p>
            <a:pPr algn="l"/>
            <a:endParaRPr lang="es-US"/>
          </a:p>
        </p:txBody>
      </p:sp>
      <p:sp>
        <p:nvSpPr>
          <p:cNvPr id="11" name="Título 1">
            <a:extLst>
              <a:ext uri="{FF2B5EF4-FFF2-40B4-BE49-F238E27FC236}">
                <a16:creationId xmlns:a16="http://schemas.microsoft.com/office/drawing/2014/main" id="{0C3CE8FF-8A1C-924A-A0EE-2B9783D23455}"/>
              </a:ext>
            </a:extLst>
          </p:cNvPr>
          <p:cNvSpPr txBox="1">
            <a:spLocks/>
          </p:cNvSpPr>
          <p:nvPr/>
        </p:nvSpPr>
        <p:spPr>
          <a:xfrm>
            <a:off x="9745786" y="6255742"/>
            <a:ext cx="2191941" cy="474266"/>
          </a:xfrm>
          <a:prstGeom prst="rect">
            <a:avLst/>
          </a:prstGeom>
          <a:ln>
            <a:solidFill>
              <a:srgbClr val="C8005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US" sz="1400" b="1"/>
              <a:t>USO DE LOS ALQUINOS</a:t>
            </a:r>
          </a:p>
        </p:txBody>
      </p:sp>
      <p:pic>
        <p:nvPicPr>
          <p:cNvPr id="7" name="Imagen 7">
            <a:extLst>
              <a:ext uri="{FF2B5EF4-FFF2-40B4-BE49-F238E27FC236}">
                <a16:creationId xmlns:a16="http://schemas.microsoft.com/office/drawing/2014/main" id="{06DB95FC-EEC0-5345-B3FE-1DD2A806013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65168" y="2564606"/>
            <a:ext cx="2080618" cy="191890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8" name="Imagen 9">
            <a:extLst>
              <a:ext uri="{FF2B5EF4-FFF2-40B4-BE49-F238E27FC236}">
                <a16:creationId xmlns:a16="http://schemas.microsoft.com/office/drawing/2014/main" id="{1A08FDC4-8F9D-574A-A39F-31DBC044F5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65168" y="4543424"/>
            <a:ext cx="4038991" cy="161805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97286173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8892F2-0535-CF46-A107-786A10555819}"/>
              </a:ext>
            </a:extLst>
          </p:cNvPr>
          <p:cNvSpPr>
            <a:spLocks noGrp="1"/>
          </p:cNvSpPr>
          <p:nvPr>
            <p:ph type="title"/>
          </p:nvPr>
        </p:nvSpPr>
        <p:spPr>
          <a:noFill/>
          <a:ln>
            <a:solidFill>
              <a:srgbClr val="FF40C4"/>
            </a:solidFill>
          </a:ln>
        </p:spPr>
        <p:txBody>
          <a:bodyPr/>
          <a:lstStyle/>
          <a:p>
            <a:pPr algn="ctr"/>
            <a:r>
              <a:rPr lang="es-US" b="1">
                <a:latin typeface="Abadi" panose="020B0604020104020204" pitchFamily="34" charset="0"/>
              </a:rPr>
              <a:t>IMPORTANCIA DE LOS ALQUINOS</a:t>
            </a:r>
          </a:p>
        </p:txBody>
      </p:sp>
      <p:sp>
        <p:nvSpPr>
          <p:cNvPr id="3" name="Marcador de contenido 2">
            <a:extLst>
              <a:ext uri="{FF2B5EF4-FFF2-40B4-BE49-F238E27FC236}">
                <a16:creationId xmlns:a16="http://schemas.microsoft.com/office/drawing/2014/main" id="{146397F4-F9C5-6442-BB36-B0AC1EC1D8EF}"/>
              </a:ext>
            </a:extLst>
          </p:cNvPr>
          <p:cNvSpPr>
            <a:spLocks noGrp="1"/>
          </p:cNvSpPr>
          <p:nvPr>
            <p:ph idx="1"/>
          </p:nvPr>
        </p:nvSpPr>
        <p:spPr>
          <a:xfrm>
            <a:off x="1135263" y="1864320"/>
            <a:ext cx="4624385" cy="2092881"/>
          </a:xfrm>
          <a:solidFill>
            <a:srgbClr val="AA75D2"/>
          </a:solidFill>
          <a:ln>
            <a:solidFill>
              <a:schemeClr val="tx1"/>
            </a:solidFill>
          </a:ln>
        </p:spPr>
        <p:txBody>
          <a:bodyPr>
            <a:noAutofit/>
          </a:bodyPr>
          <a:lstStyle/>
          <a:p>
            <a:pPr marL="0" indent="0" algn="just">
              <a:buNone/>
            </a:pPr>
            <a:r>
              <a:rPr lang="es-US" sz="1800" dirty="0">
                <a:solidFill>
                  <a:schemeClr val="bg1"/>
                </a:solidFill>
                <a:effectLst/>
                <a:latin typeface="Arial" panose="020B0604020202020204" pitchFamily="34" charset="0"/>
                <a:ea typeface="Times New Roman"/>
              </a:rPr>
              <a:t>Los alquinos </a:t>
            </a:r>
            <a:r>
              <a:rPr lang="es-US" sz="1800" b="1" dirty="0">
                <a:solidFill>
                  <a:schemeClr val="bg1"/>
                </a:solidFill>
                <a:effectLst/>
                <a:latin typeface="Arial" panose="020B0604020202020204" pitchFamily="34" charset="0"/>
                <a:ea typeface="Times New Roman"/>
              </a:rPr>
              <a:t>al estar formados por átomos de carbono producen energía</a:t>
            </a:r>
            <a:r>
              <a:rPr lang="es-US" sz="1800" b="1" dirty="0">
                <a:solidFill>
                  <a:schemeClr val="bg1"/>
                </a:solidFill>
                <a:latin typeface="Arial" panose="020B0604020202020204" pitchFamily="34" charset="0"/>
                <a:ea typeface="Times New Roman"/>
              </a:rPr>
              <a:t>.</a:t>
            </a:r>
            <a:r>
              <a:rPr lang="es-US" sz="1800" dirty="0">
                <a:solidFill>
                  <a:schemeClr val="bg1"/>
                </a:solidFill>
                <a:effectLst/>
                <a:latin typeface="Arial" panose="020B0604020202020204" pitchFamily="34" charset="0"/>
                <a:ea typeface="Times New Roman"/>
              </a:rPr>
              <a:t> Son tan moldeables que pueden presentar inclusive compuestos aromáticos, ácidos e hidrocarburos. Su </a:t>
            </a:r>
            <a:r>
              <a:rPr lang="es-US" sz="1800" b="1" dirty="0">
                <a:solidFill>
                  <a:schemeClr val="bg1"/>
                </a:solidFill>
                <a:effectLst/>
                <a:latin typeface="Arial" panose="020B0604020202020204" pitchFamily="34" charset="0"/>
                <a:ea typeface="Times New Roman"/>
              </a:rPr>
              <a:t>importancia radica en la funcionalidad de este compuesto</a:t>
            </a:r>
            <a:r>
              <a:rPr lang="es-US" sz="1800" dirty="0">
                <a:solidFill>
                  <a:schemeClr val="bg1"/>
                </a:solidFill>
                <a:effectLst/>
                <a:latin typeface="Arial" panose="020B0604020202020204" pitchFamily="34" charset="0"/>
                <a:ea typeface="Times New Roman"/>
              </a:rPr>
              <a:t> para la creación de otras cadenas de elementos, por ejemplo: </a:t>
            </a:r>
          </a:p>
          <a:p>
            <a:pPr marL="0" indent="0" algn="just">
              <a:buNone/>
            </a:pPr>
            <a:br>
              <a:rPr lang="es-US" sz="1800" dirty="0">
                <a:effectLst/>
                <a:latin typeface="Arial" panose="020B0604020202020204" pitchFamily="34" charset="0"/>
                <a:ea typeface="Times New Roman"/>
              </a:rPr>
            </a:br>
            <a:endParaRPr lang="es-US" sz="1800" dirty="0"/>
          </a:p>
        </p:txBody>
      </p:sp>
      <p:sp>
        <p:nvSpPr>
          <p:cNvPr id="4" name="CuadroTexto 3">
            <a:extLst>
              <a:ext uri="{FF2B5EF4-FFF2-40B4-BE49-F238E27FC236}">
                <a16:creationId xmlns:a16="http://schemas.microsoft.com/office/drawing/2014/main" id="{DC99C2C4-6D4C-5146-9D5A-9B4CE2FE1BD0}"/>
              </a:ext>
            </a:extLst>
          </p:cNvPr>
          <p:cNvSpPr txBox="1"/>
          <p:nvPr/>
        </p:nvSpPr>
        <p:spPr>
          <a:xfrm>
            <a:off x="6096000" y="4370585"/>
            <a:ext cx="4530924" cy="2308324"/>
          </a:xfrm>
          <a:prstGeom prst="rect">
            <a:avLst/>
          </a:prstGeom>
          <a:noFill/>
          <a:ln>
            <a:solidFill>
              <a:srgbClr val="7030A0"/>
            </a:solidFill>
          </a:ln>
        </p:spPr>
        <p:txBody>
          <a:bodyPr wrap="square" rtlCol="0">
            <a:spAutoFit/>
          </a:bodyPr>
          <a:lstStyle/>
          <a:p>
            <a:pPr algn="just"/>
            <a:r>
              <a:rPr lang="es-US" sz="1800">
                <a:effectLst/>
                <a:latin typeface="Arial" panose="020B0604020202020204" pitchFamily="34" charset="0"/>
                <a:ea typeface="Times New Roman"/>
              </a:rPr>
              <a:t>Dada su composición orgánica con el hidrógeno y el carbono que es fuente de energía, pueden encontrarse los alquinos en los polímeros utilizados en las industrias médicas para la regeneración de las células de la piel. También en los fármacos utilizados para el tratamiento del cáncer.</a:t>
            </a:r>
            <a:endParaRPr lang="es-US"/>
          </a:p>
        </p:txBody>
      </p:sp>
      <p:pic>
        <p:nvPicPr>
          <p:cNvPr id="5" name="Imagen 5">
            <a:extLst>
              <a:ext uri="{FF2B5EF4-FFF2-40B4-BE49-F238E27FC236}">
                <a16:creationId xmlns:a16="http://schemas.microsoft.com/office/drawing/2014/main" id="{2E488644-1D7F-1E4A-8CE2-BD101866BC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6918" y="4370585"/>
            <a:ext cx="2820364" cy="2308324"/>
          </a:xfrm>
          <a:prstGeom prst="rect">
            <a:avLst/>
          </a:prstGeom>
          <a:ln>
            <a:noFill/>
          </a:ln>
          <a:effectLst>
            <a:softEdge rad="112500"/>
          </a:effectLst>
        </p:spPr>
      </p:pic>
      <p:sp>
        <p:nvSpPr>
          <p:cNvPr id="6" name="CuadroTexto 5">
            <a:extLst>
              <a:ext uri="{FF2B5EF4-FFF2-40B4-BE49-F238E27FC236}">
                <a16:creationId xmlns:a16="http://schemas.microsoft.com/office/drawing/2014/main" id="{E2CF20F9-E1F6-C84C-9EA9-581BDA633504}"/>
              </a:ext>
            </a:extLst>
          </p:cNvPr>
          <p:cNvSpPr txBox="1"/>
          <p:nvPr/>
        </p:nvSpPr>
        <p:spPr>
          <a:xfrm>
            <a:off x="6982717" y="1864320"/>
            <a:ext cx="2982813" cy="2092881"/>
          </a:xfrm>
          <a:prstGeom prst="rect">
            <a:avLst/>
          </a:prstGeom>
          <a:solidFill>
            <a:schemeClr val="tx1"/>
          </a:solidFill>
          <a:ln>
            <a:solidFill>
              <a:schemeClr val="bg1"/>
            </a:solidFill>
          </a:ln>
        </p:spPr>
        <p:txBody>
          <a:bodyPr wrap="square" rtlCol="0" anchor="ctr">
            <a:spAutoFit/>
          </a:bodyPr>
          <a:lstStyle/>
          <a:p>
            <a:pPr algn="ctr"/>
            <a:endParaRPr lang="es-US" sz="2800" b="1">
              <a:solidFill>
                <a:schemeClr val="bg1"/>
              </a:solidFill>
              <a:effectLst/>
              <a:latin typeface="Arial" panose="020B0604020202020204" pitchFamily="34" charset="0"/>
              <a:ea typeface="Times New Roman"/>
            </a:endParaRPr>
          </a:p>
          <a:p>
            <a:pPr algn="ctr"/>
            <a:r>
              <a:rPr lang="es-US" sz="2800" b="1">
                <a:solidFill>
                  <a:schemeClr val="bg1"/>
                </a:solidFill>
                <a:effectLst/>
                <a:latin typeface="Arial" panose="020B0604020202020204" pitchFamily="34" charset="0"/>
                <a:ea typeface="Times New Roman"/>
              </a:rPr>
              <a:t>CaC2 +2H2O integrando</a:t>
            </a:r>
            <a:r>
              <a:rPr lang="es-US" sz="2800">
                <a:solidFill>
                  <a:schemeClr val="bg1"/>
                </a:solidFill>
                <a:effectLst/>
                <a:latin typeface="Arial" panose="020B0604020202020204" pitchFamily="34" charset="0"/>
                <a:ea typeface="Times New Roman"/>
              </a:rPr>
              <a:t> </a:t>
            </a:r>
            <a:r>
              <a:rPr lang="es-US" sz="2800" b="1">
                <a:solidFill>
                  <a:schemeClr val="bg1"/>
                </a:solidFill>
                <a:effectLst/>
                <a:latin typeface="Arial" panose="020B0604020202020204" pitchFamily="34" charset="0"/>
                <a:ea typeface="Times New Roman"/>
              </a:rPr>
              <a:t>al</a:t>
            </a:r>
            <a:r>
              <a:rPr lang="es-US" sz="2800">
                <a:solidFill>
                  <a:schemeClr val="bg1"/>
                </a:solidFill>
                <a:effectLst/>
                <a:latin typeface="Arial" panose="020B0604020202020204" pitchFamily="34" charset="0"/>
                <a:ea typeface="Times New Roman"/>
              </a:rPr>
              <a:t> </a:t>
            </a:r>
            <a:r>
              <a:rPr lang="es-US" sz="2800" b="1">
                <a:solidFill>
                  <a:schemeClr val="bg1"/>
                </a:solidFill>
                <a:effectLst/>
                <a:latin typeface="Arial" panose="020B0604020202020204" pitchFamily="34" charset="0"/>
                <a:ea typeface="Times New Roman"/>
              </a:rPr>
              <a:t>calcio</a:t>
            </a:r>
            <a:r>
              <a:rPr lang="es-US" sz="2800">
                <a:solidFill>
                  <a:schemeClr val="bg1"/>
                </a:solidFill>
                <a:effectLst/>
                <a:latin typeface="Arial" panose="020B0604020202020204" pitchFamily="34" charset="0"/>
                <a:ea typeface="Times New Roman"/>
              </a:rPr>
              <a:t>.</a:t>
            </a:r>
          </a:p>
          <a:p>
            <a:pPr algn="l"/>
            <a:endParaRPr lang="es-US"/>
          </a:p>
        </p:txBody>
      </p:sp>
    </p:spTree>
    <p:extLst>
      <p:ext uri="{BB962C8B-B14F-4D97-AF65-F5344CB8AC3E}">
        <p14:creationId xmlns:p14="http://schemas.microsoft.com/office/powerpoint/2010/main" val="208313704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5">
            <a:extLst>
              <a:ext uri="{FF2B5EF4-FFF2-40B4-BE49-F238E27FC236}">
                <a16:creationId xmlns:a16="http://schemas.microsoft.com/office/drawing/2014/main" id="{0560F1A7-28D1-F946-99F4-17DF1685CB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93734" y="3429001"/>
            <a:ext cx="3251918" cy="2952750"/>
          </a:xfrm>
          <a:prstGeom prst="rect">
            <a:avLst/>
          </a:prstGeom>
          <a:ln>
            <a:noFill/>
          </a:ln>
          <a:effectLst>
            <a:softEdge rad="112500"/>
          </a:effectLst>
        </p:spPr>
      </p:pic>
      <p:sp>
        <p:nvSpPr>
          <p:cNvPr id="2" name="Título 1">
            <a:extLst>
              <a:ext uri="{FF2B5EF4-FFF2-40B4-BE49-F238E27FC236}">
                <a16:creationId xmlns:a16="http://schemas.microsoft.com/office/drawing/2014/main" id="{893A6156-2BFB-B648-B069-E855FB291CED}"/>
              </a:ext>
            </a:extLst>
          </p:cNvPr>
          <p:cNvSpPr>
            <a:spLocks noGrp="1"/>
          </p:cNvSpPr>
          <p:nvPr>
            <p:ph type="title"/>
          </p:nvPr>
        </p:nvSpPr>
        <p:spPr>
          <a:ln>
            <a:solidFill>
              <a:srgbClr val="FF40C4"/>
            </a:solidFill>
          </a:ln>
        </p:spPr>
        <p:txBody>
          <a:bodyPr/>
          <a:lstStyle/>
          <a:p>
            <a:pPr algn="ctr"/>
            <a:r>
              <a:rPr lang="es-US" b="1">
                <a:latin typeface="Abadi" panose="020B0604020104020204" pitchFamily="34" charset="0"/>
              </a:rPr>
              <a:t>IMPACTO SOCIAL</a:t>
            </a:r>
          </a:p>
        </p:txBody>
      </p:sp>
      <p:sp>
        <p:nvSpPr>
          <p:cNvPr id="3" name="Marcador de contenido 2">
            <a:extLst>
              <a:ext uri="{FF2B5EF4-FFF2-40B4-BE49-F238E27FC236}">
                <a16:creationId xmlns:a16="http://schemas.microsoft.com/office/drawing/2014/main" id="{1FDC1BDD-DEC4-8B4D-AA67-52B8538026F0}"/>
              </a:ext>
            </a:extLst>
          </p:cNvPr>
          <p:cNvSpPr>
            <a:spLocks noGrp="1"/>
          </p:cNvSpPr>
          <p:nvPr>
            <p:ph idx="1"/>
          </p:nvPr>
        </p:nvSpPr>
        <p:spPr>
          <a:xfrm>
            <a:off x="838200" y="2589610"/>
            <a:ext cx="4841081" cy="3087290"/>
          </a:xfrm>
          <a:solidFill>
            <a:srgbClr val="CCEEDB"/>
          </a:solidFill>
          <a:ln>
            <a:solidFill>
              <a:schemeClr val="tx1"/>
            </a:solidFill>
          </a:ln>
        </p:spPr>
        <p:txBody>
          <a:bodyPr anchor="ctr"/>
          <a:lstStyle/>
          <a:p>
            <a:pPr marL="0" indent="0" algn="just">
              <a:buNone/>
            </a:pPr>
            <a:r>
              <a:rPr lang="es-US" sz="2400">
                <a:solidFill>
                  <a:srgbClr val="000000"/>
                </a:solidFill>
                <a:effectLst/>
                <a:latin typeface="Calibri" panose="020F0502020204030204" pitchFamily="34" charset="0"/>
                <a:ea typeface="Times New Roman"/>
                <a:cs typeface="Times New Roman"/>
              </a:rPr>
              <a:t>Tienen un impacto en la sociedad ya que con estos se fabrican los medicamentos anti cancerígenos, y son usados en la quimioterapia, además de que son usados en la vida cotidiana en forma de caucho y plásticos</a:t>
            </a:r>
            <a:r>
              <a:rPr lang="es-US" sz="1800">
                <a:solidFill>
                  <a:srgbClr val="000000"/>
                </a:solidFill>
                <a:effectLst/>
                <a:latin typeface="Calibri" panose="020F0502020204030204" pitchFamily="34" charset="0"/>
                <a:ea typeface="Times New Roman"/>
                <a:cs typeface="Times New Roman"/>
              </a:rPr>
              <a:t>.</a:t>
            </a:r>
            <a:endParaRPr lang="es-US"/>
          </a:p>
        </p:txBody>
      </p:sp>
      <p:pic>
        <p:nvPicPr>
          <p:cNvPr id="4" name="Imagen 4">
            <a:extLst>
              <a:ext uri="{FF2B5EF4-FFF2-40B4-BE49-F238E27FC236}">
                <a16:creationId xmlns:a16="http://schemas.microsoft.com/office/drawing/2014/main" id="{99FCE710-561C-1A46-AB9C-EAB80CD9AF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1952625"/>
            <a:ext cx="3296720" cy="2952750"/>
          </a:xfrm>
          <a:prstGeom prst="rect">
            <a:avLst/>
          </a:prstGeom>
          <a:ln>
            <a:noFill/>
          </a:ln>
          <a:effectLst>
            <a:softEdge rad="112500"/>
          </a:effectLst>
        </p:spPr>
      </p:pic>
    </p:spTree>
    <p:extLst>
      <p:ext uri="{BB962C8B-B14F-4D97-AF65-F5344CB8AC3E}">
        <p14:creationId xmlns:p14="http://schemas.microsoft.com/office/powerpoint/2010/main" val="76557344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61CAAC-C561-CE49-8099-6DF7AFD9C246}"/>
              </a:ext>
            </a:extLst>
          </p:cNvPr>
          <p:cNvSpPr>
            <a:spLocks noGrp="1"/>
          </p:cNvSpPr>
          <p:nvPr>
            <p:ph type="title"/>
          </p:nvPr>
        </p:nvSpPr>
        <p:spPr>
          <a:noFill/>
          <a:ln>
            <a:solidFill>
              <a:srgbClr val="FF40C4"/>
            </a:solidFill>
          </a:ln>
        </p:spPr>
        <p:txBody>
          <a:bodyPr/>
          <a:lstStyle/>
          <a:p>
            <a:pPr algn="ctr"/>
            <a:r>
              <a:rPr lang="es-US" b="1">
                <a:latin typeface="Abadi" panose="020B0604020104020204" pitchFamily="34" charset="0"/>
              </a:rPr>
              <a:t>IMPACTO AMBIENTAL</a:t>
            </a:r>
          </a:p>
        </p:txBody>
      </p:sp>
      <p:sp>
        <p:nvSpPr>
          <p:cNvPr id="3" name="Marcador de contenido 2">
            <a:extLst>
              <a:ext uri="{FF2B5EF4-FFF2-40B4-BE49-F238E27FC236}">
                <a16:creationId xmlns:a16="http://schemas.microsoft.com/office/drawing/2014/main" id="{0F5355E3-FD5A-BC41-8D2E-4C0DC36E27BE}"/>
              </a:ext>
            </a:extLst>
          </p:cNvPr>
          <p:cNvSpPr>
            <a:spLocks noGrp="1"/>
          </p:cNvSpPr>
          <p:nvPr>
            <p:ph idx="1"/>
          </p:nvPr>
        </p:nvSpPr>
        <p:spPr>
          <a:xfrm>
            <a:off x="838200" y="2313780"/>
            <a:ext cx="6073378" cy="4179095"/>
          </a:xfrm>
          <a:solidFill>
            <a:srgbClr val="A2DEE0"/>
          </a:solidFill>
          <a:ln>
            <a:solidFill>
              <a:schemeClr val="tx1"/>
            </a:solidFill>
          </a:ln>
        </p:spPr>
        <p:txBody>
          <a:bodyPr anchor="ctr">
            <a:normAutofit lnSpcReduction="10000"/>
          </a:bodyPr>
          <a:lstStyle/>
          <a:p>
            <a:pPr algn="just"/>
            <a:r>
              <a:rPr lang="es-US" sz="2000">
                <a:effectLst/>
                <a:latin typeface="Arial" panose="020B0604020202020204" pitchFamily="34" charset="0"/>
                <a:ea typeface="Times New Roman"/>
                <a:cs typeface="Arial" panose="020B0604020202020204" pitchFamily="34" charset="0"/>
              </a:rPr>
              <a:t>Los alquinos son </a:t>
            </a:r>
            <a:r>
              <a:rPr lang="es-US" sz="2000" b="1">
                <a:effectLst/>
                <a:latin typeface="Arial" panose="020B0604020202020204" pitchFamily="34" charset="0"/>
                <a:ea typeface="Times New Roman"/>
                <a:cs typeface="Arial" panose="020B0604020202020204" pitchFamily="34" charset="0"/>
              </a:rPr>
              <a:t>culpables del daño causado a múltiples ecosistemas marinos</a:t>
            </a:r>
            <a:r>
              <a:rPr lang="es-US" sz="2000">
                <a:effectLst/>
                <a:latin typeface="Arial" panose="020B0604020202020204" pitchFamily="34" charset="0"/>
                <a:ea typeface="Times New Roman"/>
                <a:cs typeface="Arial" panose="020B0604020202020204" pitchFamily="34" charset="0"/>
              </a:rPr>
              <a:t> </a:t>
            </a:r>
            <a:r>
              <a:rPr lang="es-US" sz="2000" b="1">
                <a:effectLst/>
                <a:latin typeface="Arial" panose="020B0604020202020204" pitchFamily="34" charset="0"/>
                <a:ea typeface="Times New Roman"/>
                <a:cs typeface="Arial" panose="020B0604020202020204" pitchFamily="34" charset="0"/>
              </a:rPr>
              <a:t>debido a que se encuentran en el petróleo. </a:t>
            </a:r>
            <a:r>
              <a:rPr lang="es-US" sz="2000">
                <a:effectLst/>
                <a:latin typeface="Arial" panose="020B0604020202020204" pitchFamily="34" charset="0"/>
                <a:ea typeface="Times New Roman"/>
                <a:cs typeface="Arial" panose="020B0604020202020204" pitchFamily="34" charset="0"/>
              </a:rPr>
              <a:t>Estos, llegan al mar debido a los derrames accidentales o intencionales del mismo. También ocurre porque la gasolina usada por los humanos en las ciudades, en algunas ocasiones, cae al suelo y va a dar al mar por medio de corrientes fluviales que llegan al océano. Los animales marinos son los más afectados porque el petróleo les cubre la piel y las branquias lo que los lleva a morir por asfixia.</a:t>
            </a:r>
          </a:p>
          <a:p>
            <a:pPr algn="just"/>
            <a:r>
              <a:rPr lang="es-US" sz="2000">
                <a:latin typeface="Arial" panose="020B0604020202020204" pitchFamily="34" charset="0"/>
                <a:cs typeface="Arial" panose="020B0604020202020204" pitchFamily="34" charset="0"/>
              </a:rPr>
              <a:t>Sus gases provocan el efecto invernadero.</a:t>
            </a:r>
          </a:p>
          <a:p>
            <a:pPr algn="just"/>
            <a:r>
              <a:rPr lang="es-US" sz="2000">
                <a:latin typeface="Arial" panose="020B0604020202020204" pitchFamily="34" charset="0"/>
                <a:cs typeface="Arial" panose="020B0604020202020204" pitchFamily="34" charset="0"/>
              </a:rPr>
              <a:t>En el hombre producen alteraciones cutáneas, dañan el metabolismo.</a:t>
            </a:r>
          </a:p>
        </p:txBody>
      </p:sp>
      <p:pic>
        <p:nvPicPr>
          <p:cNvPr id="4" name="Imagen 4">
            <a:extLst>
              <a:ext uri="{FF2B5EF4-FFF2-40B4-BE49-F238E27FC236}">
                <a16:creationId xmlns:a16="http://schemas.microsoft.com/office/drawing/2014/main" id="{91639AA7-A008-4D48-87E3-0BAA4FC501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22343" y="1966515"/>
            <a:ext cx="3037425" cy="1901428"/>
          </a:xfrm>
          <a:prstGeom prst="rect">
            <a:avLst/>
          </a:prstGeom>
          <a:ln>
            <a:noFill/>
          </a:ln>
          <a:effectLst>
            <a:softEdge rad="112500"/>
          </a:effectLst>
        </p:spPr>
      </p:pic>
      <p:pic>
        <p:nvPicPr>
          <p:cNvPr id="5" name="Imagen 5">
            <a:extLst>
              <a:ext uri="{FF2B5EF4-FFF2-40B4-BE49-F238E27FC236}">
                <a16:creationId xmlns:a16="http://schemas.microsoft.com/office/drawing/2014/main" id="{159A2031-F543-DD48-A910-8AFAAB326C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94879" y="3674865"/>
            <a:ext cx="2852142" cy="1901428"/>
          </a:xfrm>
          <a:prstGeom prst="rect">
            <a:avLst/>
          </a:prstGeom>
          <a:ln>
            <a:noFill/>
          </a:ln>
          <a:effectLst>
            <a:softEdge rad="112500"/>
          </a:effectLst>
        </p:spPr>
      </p:pic>
      <p:pic>
        <p:nvPicPr>
          <p:cNvPr id="6" name="Imagen 6">
            <a:extLst>
              <a:ext uri="{FF2B5EF4-FFF2-40B4-BE49-F238E27FC236}">
                <a16:creationId xmlns:a16="http://schemas.microsoft.com/office/drawing/2014/main" id="{8B54E38E-F48C-CD49-B7A1-BAED5EC30DC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31375" y="4625579"/>
            <a:ext cx="2686473" cy="2232422"/>
          </a:xfrm>
          <a:prstGeom prst="rect">
            <a:avLst/>
          </a:prstGeom>
          <a:ln>
            <a:noFill/>
          </a:ln>
          <a:effectLst>
            <a:softEdge rad="112500"/>
          </a:effectLst>
        </p:spPr>
      </p:pic>
    </p:spTree>
    <p:extLst>
      <p:ext uri="{BB962C8B-B14F-4D97-AF65-F5344CB8AC3E}">
        <p14:creationId xmlns:p14="http://schemas.microsoft.com/office/powerpoint/2010/main" val="391270338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2B3A4F-089D-9046-90D2-A884C748CC71}"/>
              </a:ext>
            </a:extLst>
          </p:cNvPr>
          <p:cNvSpPr>
            <a:spLocks noGrp="1"/>
          </p:cNvSpPr>
          <p:nvPr>
            <p:ph type="title"/>
          </p:nvPr>
        </p:nvSpPr>
        <p:spPr>
          <a:ln>
            <a:solidFill>
              <a:srgbClr val="FF40C4"/>
            </a:solidFill>
          </a:ln>
        </p:spPr>
        <p:txBody>
          <a:bodyPr/>
          <a:lstStyle/>
          <a:p>
            <a:pPr algn="ctr"/>
            <a:r>
              <a:rPr lang="es-ES" b="1">
                <a:latin typeface="Abadi" panose="020B0604020104020204" pitchFamily="34" charset="0"/>
              </a:rPr>
              <a:t>REFERENCIAS BIBLIOGRÁFICAS</a:t>
            </a:r>
            <a:endParaRPr lang="es-US" b="1">
              <a:latin typeface="Abadi" panose="020B0604020104020204" pitchFamily="34" charset="0"/>
            </a:endParaRPr>
          </a:p>
        </p:txBody>
      </p:sp>
      <p:sp>
        <p:nvSpPr>
          <p:cNvPr id="3" name="CuadroTexto 2">
            <a:extLst>
              <a:ext uri="{FF2B5EF4-FFF2-40B4-BE49-F238E27FC236}">
                <a16:creationId xmlns:a16="http://schemas.microsoft.com/office/drawing/2014/main" id="{C4290BDC-CCAE-0D47-A8C5-F0DBAE3EC7FD}"/>
              </a:ext>
            </a:extLst>
          </p:cNvPr>
          <p:cNvSpPr txBox="1"/>
          <p:nvPr/>
        </p:nvSpPr>
        <p:spPr>
          <a:xfrm>
            <a:off x="838200" y="2175271"/>
            <a:ext cx="10515600" cy="2523768"/>
          </a:xfrm>
          <a:prstGeom prst="rect">
            <a:avLst/>
          </a:prstGeom>
          <a:noFill/>
          <a:ln>
            <a:solidFill>
              <a:schemeClr val="bg1"/>
            </a:solidFill>
          </a:ln>
        </p:spPr>
        <p:txBody>
          <a:bodyPr wrap="square" rtlCol="0">
            <a:spAutoFit/>
          </a:bodyPr>
          <a:lstStyle/>
          <a:p>
            <a:pPr marL="342900" indent="-342900" algn="l">
              <a:buFont typeface="Arial" panose="020B0604020202020204" pitchFamily="34" charset="0"/>
              <a:buChar char="•"/>
            </a:pPr>
            <a:r>
              <a:rPr lang="es-US" sz="2000">
                <a:latin typeface="Arial" panose="020B0604020202020204" pitchFamily="34" charset="0"/>
                <a:cs typeface="Arial" panose="020B0604020202020204" pitchFamily="34" charset="0"/>
              </a:rPr>
              <a:t>Ing. Chirinos A. (S.F.). Importancia de los alquinos. Disponible en</a:t>
            </a:r>
          </a:p>
          <a:p>
            <a:pPr lvl="1"/>
            <a:r>
              <a:rPr lang="es-US" sz="2000">
                <a:latin typeface="Arial" panose="020B0604020202020204" pitchFamily="34" charset="0"/>
                <a:cs typeface="Arial" panose="020B0604020202020204" pitchFamily="34" charset="0"/>
                <a:hlinkClick r:id="rId2"/>
              </a:rPr>
              <a:t>https://www.importancia.cc/alquinos/</a:t>
            </a:r>
            <a:endParaRPr lang="es-US" sz="2000">
              <a:latin typeface="Arial" panose="020B0604020202020204" pitchFamily="34" charset="0"/>
              <a:cs typeface="Arial" panose="020B0604020202020204" pitchFamily="34" charset="0"/>
            </a:endParaRPr>
          </a:p>
          <a:p>
            <a:pPr lvl="1"/>
            <a:endParaRPr lang="es-US" sz="200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s-US" sz="2000">
                <a:latin typeface="Arial" panose="020B0604020202020204" pitchFamily="34" charset="0"/>
                <a:cs typeface="Arial" panose="020B0604020202020204" pitchFamily="34" charset="0"/>
              </a:rPr>
              <a:t>Equipo de redacción profesiona. (2020, 04)l. Uso de los alquinos Disponible en</a:t>
            </a:r>
          </a:p>
          <a:p>
            <a:pPr lvl="1"/>
            <a:r>
              <a:rPr lang="es-US" sz="2000">
                <a:latin typeface="Arial" panose="020B0604020202020204" pitchFamily="34" charset="0"/>
                <a:cs typeface="Arial" panose="020B0604020202020204" pitchFamily="34" charset="0"/>
                <a:hlinkClick r:id="rId3"/>
              </a:rPr>
              <a:t>https://www.configuracionelectronica.com/usos/uso_de_los_alquinos/</a:t>
            </a:r>
            <a:r>
              <a:rPr lang="es-US" sz="2000">
                <a:latin typeface="Arial" panose="020B0604020202020204" pitchFamily="34" charset="0"/>
                <a:cs typeface="Arial" panose="020B0604020202020204" pitchFamily="34" charset="0"/>
              </a:rPr>
              <a:t>.</a:t>
            </a:r>
          </a:p>
          <a:p>
            <a:pPr lvl="1"/>
            <a:endParaRPr lang="es-US" sz="200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s-US" sz="1800">
                <a:solidFill>
                  <a:srgbClr val="333333"/>
                </a:solidFill>
                <a:effectLst/>
                <a:latin typeface="Arial" panose="020B0604020202020204" pitchFamily="34" charset="0"/>
                <a:ea typeface="Times New Roman" panose="02020603050405020304" pitchFamily="18" charset="0"/>
              </a:rPr>
              <a:t>Fuente: </a:t>
            </a:r>
            <a:r>
              <a:rPr lang="es-US" sz="1800" u="sng">
                <a:solidFill>
                  <a:srgbClr val="2196F3"/>
                </a:solidFill>
                <a:effectLst/>
                <a:latin typeface="Arial" panose="020B0604020202020204" pitchFamily="34" charset="0"/>
                <a:ea typeface="Times New Roman" panose="02020603050405020304" pitchFamily="18" charset="0"/>
                <a:cs typeface="Times New Roman" panose="02020603050405020304" pitchFamily="18" charset="0"/>
                <a:hlinkClick r:id="rId2"/>
              </a:rPr>
              <a:t>https://www.importancia.cc/alquinos/</a:t>
            </a:r>
            <a:r>
              <a:rPr lang="es-US" sz="1800">
                <a:solidFill>
                  <a:srgbClr val="FFFFFF"/>
                </a:solidFill>
                <a:effectLst/>
                <a:latin typeface="Arial" panose="020B0604020202020204" pitchFamily="34" charset="0"/>
                <a:ea typeface="Times New Roman" panose="02020603050405020304" pitchFamily="18" charset="0"/>
              </a:rPr>
              <a:t>.</a:t>
            </a:r>
            <a:endParaRPr lang="es-US" sz="200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s-US" sz="2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819754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TotalTime>
  <Words>612</Words>
  <Application>Microsoft Office PowerPoint</Application>
  <PresentationFormat>Panorámica</PresentationFormat>
  <Paragraphs>50</Paragraphs>
  <Slides>9</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9</vt:i4>
      </vt:variant>
    </vt:vector>
  </HeadingPairs>
  <TitlesOfParts>
    <vt:vector size="15" baseType="lpstr">
      <vt:lpstr>Abadi</vt:lpstr>
      <vt:lpstr>Arial</vt:lpstr>
      <vt:lpstr>Biome</vt:lpstr>
      <vt:lpstr>Calibri</vt:lpstr>
      <vt:lpstr>Calibri Light</vt:lpstr>
      <vt:lpstr>Tema de Office</vt:lpstr>
      <vt:lpstr>Presentación de PowerPoint</vt:lpstr>
      <vt:lpstr>¿QUÉ SON LOS ALQUINOS?</vt:lpstr>
      <vt:lpstr>ACETILENO O ETINO</vt:lpstr>
      <vt:lpstr>BUTINO</vt:lpstr>
      <vt:lpstr>POLIALQUINOS</vt:lpstr>
      <vt:lpstr>IMPORTANCIA DE LOS ALQUINOS</vt:lpstr>
      <vt:lpstr>IMPACTO SOCIAL</vt:lpstr>
      <vt:lpstr>IMPACTO AMBIENTAL</vt:lpstr>
      <vt:lpstr>REFERENCIAS BIBLIOGRÁFICAS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JOSE ARMENTA</dc:creator>
  <cp:lastModifiedBy>PAUL ADAID GARCIA LOPEZ</cp:lastModifiedBy>
  <cp:revision>42</cp:revision>
  <dcterms:created xsi:type="dcterms:W3CDTF">2021-02-23T00:44:36Z</dcterms:created>
  <dcterms:modified xsi:type="dcterms:W3CDTF">2022-05-25T18:38:56Z</dcterms:modified>
</cp:coreProperties>
</file>