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16F648B-BE1B-4D06-868B-06CF93EBBE4F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BA5656B-39EC-4B7A-B2AF-B8F2CA5B90F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quimicaorganicaenelentornohumano.blogspot.com/2015/" TargetMode="External"/><Relationship Id="rId2" Type="http://schemas.openxmlformats.org/officeDocument/2006/relationships/hyperlink" Target="http://rodriguezoquintolasallemerida.blogspot.com/2015/1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slideshare.net/pelinegraaaaaaaa/hidrocarburos-y-su-impacto-ambienta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9531" y="2448036"/>
            <a:ext cx="6336704" cy="1828800"/>
          </a:xfrm>
        </p:spPr>
        <p:txBody>
          <a:bodyPr>
            <a:noAutofit/>
          </a:bodyPr>
          <a:lstStyle/>
          <a:p>
            <a:pPr algn="ctr"/>
            <a:r>
              <a:rPr lang="es-MX" sz="4800" b="1" dirty="0"/>
              <a:t>IMPORTANCIA Y USO DE LOS ALQUENOS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6696744" cy="6624735"/>
          </a:xfrm>
        </p:spPr>
        <p:txBody>
          <a:bodyPr/>
          <a:lstStyle/>
          <a:p>
            <a:pPr algn="ctr"/>
            <a:br>
              <a:rPr lang="es-ES" sz="2000" b="1" dirty="0"/>
            </a:br>
            <a:br>
              <a:rPr lang="es-ES" sz="2000" b="1" dirty="0"/>
            </a:br>
            <a:br>
              <a:rPr lang="es-ES" sz="2000" b="1" dirty="0"/>
            </a:br>
            <a:br>
              <a:rPr lang="es-ES" sz="2000" b="1" dirty="0"/>
            </a:br>
            <a:br>
              <a:rPr lang="es-ES" sz="2000" b="1" dirty="0"/>
            </a:br>
            <a:br>
              <a:rPr lang="es-ES" sz="2000" b="1" dirty="0"/>
            </a:br>
            <a:endParaRPr lang="es-MX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09" y="393335"/>
            <a:ext cx="492994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Rodríguez O. (2015). «Alquenos y su importancia para la vida diaria». Recuperado de:  </a:t>
            </a:r>
            <a:r>
              <a:rPr lang="es-MX" dirty="0">
                <a:hlinkClick r:id="rId2"/>
              </a:rPr>
              <a:t>http://rodriguezoquintolasallemerida.blogspot.com/2015/11/</a:t>
            </a:r>
            <a:br>
              <a:rPr lang="es-MX" dirty="0"/>
            </a:br>
            <a:endParaRPr lang="es-MX" dirty="0"/>
          </a:p>
          <a:p>
            <a:r>
              <a:rPr lang="es-MX" dirty="0" err="1"/>
              <a:t>Moylin</a:t>
            </a:r>
            <a:r>
              <a:rPr lang="es-MX" dirty="0"/>
              <a:t> O. (2015). «Alquenos y alquinos en la sociedad». Recuperado de: </a:t>
            </a:r>
            <a:r>
              <a:rPr lang="es-MX" dirty="0">
                <a:hlinkClick r:id="rId3"/>
              </a:rPr>
              <a:t>http://quimicaorganicaenelentornohumano.blogspot.com/2015/</a:t>
            </a:r>
            <a:endParaRPr lang="es-MX" dirty="0"/>
          </a:p>
          <a:p>
            <a:pPr marL="45720" indent="0">
              <a:buNone/>
            </a:pPr>
            <a:endParaRPr lang="es-MX" dirty="0"/>
          </a:p>
          <a:p>
            <a:r>
              <a:rPr lang="es-MX" dirty="0"/>
              <a:t>Ana C. (2013). «Hidrocarburos y su impacto ambiental». Recuperado </a:t>
            </a:r>
            <a:r>
              <a:rPr lang="es-MX"/>
              <a:t>de: </a:t>
            </a:r>
            <a:r>
              <a:rPr lang="es-MX">
                <a:hlinkClick r:id="rId4"/>
              </a:rPr>
              <a:t>https://es.slideshare.net/pelinegraaaaaaaa/hidrocarburos-y-su-impacto-ambiental</a:t>
            </a:r>
            <a:endParaRPr lang="es-MX"/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/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116396686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Haga clic para agregar texto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Haga clic para agregar titulo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297865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ln w="1778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Gracias por su atención</a:t>
            </a:r>
          </a:p>
        </p:txBody>
      </p:sp>
      <p:sp>
        <p:nvSpPr>
          <p:cNvPr id="6" name="5 Llamada de nube"/>
          <p:cNvSpPr/>
          <p:nvPr/>
        </p:nvSpPr>
        <p:spPr>
          <a:xfrm>
            <a:off x="2195736" y="4869160"/>
            <a:ext cx="3096344" cy="1368152"/>
          </a:xfrm>
          <a:prstGeom prst="cloudCallout">
            <a:avLst>
              <a:gd name="adj1" fmla="val 55284"/>
              <a:gd name="adj2" fmla="val -7493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304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MX" sz="2800" dirty="0"/>
              <a:t>Los Alquenos son hidrocarburos alifáticos no saturados, que tienen al menos un enlace doble carbono-carbono en la molécula.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/>
              <a:t>¿Qué son los alquenos?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62641"/>
            <a:ext cx="25975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750">
                        <a14:foregroundMark x1="22375" y1="34824" x2="12500" y2="8466"/>
                        <a14:foregroundMark x1="21500" y1="56070" x2="14250" y2="84185"/>
                        <a14:foregroundMark x1="70750" y1="60064" x2="86500" y2="87540"/>
                        <a14:foregroundMark x1="74750" y1="44569" x2="88750" y2="11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7223"/>
            <a:ext cx="3089920" cy="24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49782" y="6022808"/>
            <a:ext cx="2850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Etileno (Eteno)</a:t>
            </a:r>
          </a:p>
        </p:txBody>
      </p:sp>
    </p:spTree>
    <p:extLst>
      <p:ext uri="{BB962C8B-B14F-4D97-AF65-F5344CB8AC3E}">
        <p14:creationId xmlns:p14="http://schemas.microsoft.com/office/powerpoint/2010/main" val="135010104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3" y="1628800"/>
            <a:ext cx="6192687" cy="5112567"/>
          </a:xfrm>
        </p:spPr>
        <p:txBody>
          <a:bodyPr>
            <a:noAutofit/>
          </a:bodyPr>
          <a:lstStyle/>
          <a:p>
            <a:pPr algn="just"/>
            <a:r>
              <a:rPr lang="es-MX" sz="1900" dirty="0"/>
              <a:t>Los alquenos juegan un papel importante en la vida cotidiana, ya que </a:t>
            </a:r>
            <a:r>
              <a:rPr lang="es-MX" sz="1900" b="1" dirty="0"/>
              <a:t>están presentes en el medio ambiente. </a:t>
            </a:r>
            <a:r>
              <a:rPr lang="es-MX" sz="1900" dirty="0"/>
              <a:t>Un ejemplo es el etileno el cual es una fitohormona gaseosa y que </a:t>
            </a:r>
            <a:r>
              <a:rPr lang="es-MX" sz="1900" b="1" dirty="0"/>
              <a:t>controla el crecimiento de las plantas</a:t>
            </a:r>
            <a:r>
              <a:rPr lang="es-MX" sz="1900" dirty="0"/>
              <a:t>, incluyendo sus raíces. </a:t>
            </a:r>
          </a:p>
          <a:p>
            <a:pPr algn="just"/>
            <a:endParaRPr lang="es-MX" sz="1900" dirty="0"/>
          </a:p>
          <a:p>
            <a:pPr algn="just"/>
            <a:r>
              <a:rPr lang="es-MX" sz="1900" dirty="0"/>
              <a:t>La </a:t>
            </a:r>
            <a:r>
              <a:rPr lang="es-MX" sz="1900" b="1" dirty="0"/>
              <a:t>germinación de las semillas</a:t>
            </a:r>
            <a:r>
              <a:rPr lang="es-MX" sz="1900" dirty="0"/>
              <a:t> y la </a:t>
            </a:r>
            <a:r>
              <a:rPr lang="es-MX" sz="1900" b="1" dirty="0"/>
              <a:t>maduración de los frutos</a:t>
            </a:r>
            <a:r>
              <a:rPr lang="es-MX" sz="1900" dirty="0"/>
              <a:t>, los cuales sirven de alimento para varios organismos vivos, como el ser humano, siendo estos los más beneficiados. </a:t>
            </a:r>
          </a:p>
          <a:p>
            <a:pPr algn="just"/>
            <a:endParaRPr lang="es-MX" sz="1900" dirty="0"/>
          </a:p>
          <a:p>
            <a:pPr algn="just"/>
            <a:r>
              <a:rPr lang="es-MX" sz="1900" dirty="0"/>
              <a:t>También beneficia al desarrollo de varios sectores como: el industrial, el de la salud y el agrícola.  </a:t>
            </a:r>
          </a:p>
          <a:p>
            <a:pPr marL="45720" indent="0">
              <a:buNone/>
            </a:pPr>
            <a:endParaRPr lang="es-MX" sz="1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/>
              <a:t>Importancia de los alquenos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74" y="1844824"/>
            <a:ext cx="2317298" cy="130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52" y="3699666"/>
            <a:ext cx="2162341" cy="161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39" y="5589240"/>
            <a:ext cx="983941" cy="9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" b="5425"/>
          <a:stretch/>
        </p:blipFill>
        <p:spPr bwMode="auto">
          <a:xfrm>
            <a:off x="6382072" y="5635216"/>
            <a:ext cx="1502296" cy="89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3396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s-MX" dirty="0"/>
              <a:t>El etileno o también llamado </a:t>
            </a:r>
            <a:r>
              <a:rPr lang="es-MX" b="1" dirty="0"/>
              <a:t>eteno</a:t>
            </a:r>
            <a:r>
              <a:rPr lang="es-MX" dirty="0"/>
              <a:t>, es un alqueno formado por dos átomos de carbono enlazados mediante un doble enlace, éste compuesto es de los más importantes en la industria química. </a:t>
            </a:r>
          </a:p>
          <a:p>
            <a:pPr marL="45720" indent="0" algn="just">
              <a:buNone/>
            </a:pPr>
            <a:endParaRPr lang="es-MX" dirty="0"/>
          </a:p>
          <a:p>
            <a:pPr marL="45720" indent="0" algn="just">
              <a:buNone/>
            </a:pPr>
            <a:endParaRPr lang="es-MX" dirty="0"/>
          </a:p>
          <a:p>
            <a:pPr marL="45720" indent="0" algn="just">
              <a:buNone/>
            </a:pPr>
            <a:endParaRPr lang="es-MX" dirty="0"/>
          </a:p>
          <a:p>
            <a:pPr marL="45720" indent="0" algn="just">
              <a:buNone/>
            </a:pPr>
            <a:endParaRPr lang="es-MX" dirty="0"/>
          </a:p>
          <a:p>
            <a:pPr marL="45720" indent="0" algn="just">
              <a:buNone/>
            </a:pPr>
            <a:r>
              <a:rPr lang="es-MX" dirty="0"/>
              <a:t>Es hallado de forma natural en las plantas. Este alqueno es la fitohormona responsable de los procesos de estrés en las plantas, así como en la </a:t>
            </a:r>
            <a:r>
              <a:rPr lang="es-MX" b="1" dirty="0"/>
              <a:t>maduración de frutas</a:t>
            </a:r>
            <a:r>
              <a:rPr lang="es-MX" dirty="0"/>
              <a:t>.</a:t>
            </a:r>
          </a:p>
          <a:p>
            <a:pPr marL="4572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1260" cy="912913"/>
          </a:xfrm>
        </p:spPr>
        <p:txBody>
          <a:bodyPr/>
          <a:lstStyle/>
          <a:p>
            <a:r>
              <a:rPr lang="es-MX" sz="4800" dirty="0"/>
              <a:t>etileno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8"/>
          <a:stretch/>
        </p:blipFill>
        <p:spPr bwMode="auto">
          <a:xfrm>
            <a:off x="5796136" y="2886668"/>
            <a:ext cx="1616889" cy="147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132981" cy="10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72"/>
            <a:ext cx="1133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69" y="2852936"/>
            <a:ext cx="2028044" cy="149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63630"/>
            <a:ext cx="2088232" cy="1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38587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646033"/>
          </a:xfrm>
        </p:spPr>
        <p:txBody>
          <a:bodyPr/>
          <a:lstStyle/>
          <a:p>
            <a:pPr marL="45720" indent="0" algn="just">
              <a:buNone/>
            </a:pPr>
            <a:r>
              <a:rPr lang="es-MX" dirty="0"/>
              <a:t>Es un termoplástico que se caracteriza por ser resistente, flexible y poco denso y se obtiene por polimerización.</a:t>
            </a:r>
          </a:p>
          <a:p>
            <a:pPr marL="45720" indent="0" algn="just">
              <a:buNone/>
            </a:pPr>
            <a:endParaRPr lang="es-MX" dirty="0"/>
          </a:p>
          <a:p>
            <a:pPr marL="45720" indent="0" algn="just">
              <a:buNone/>
            </a:pPr>
            <a:endParaRPr lang="es-MX" dirty="0"/>
          </a:p>
          <a:p>
            <a:pPr marL="45720" indent="0" algn="just">
              <a:buNone/>
            </a:pPr>
            <a:endParaRPr lang="es-MX" dirty="0"/>
          </a:p>
          <a:p>
            <a:pPr marL="45720" indent="0" algn="just">
              <a:buNone/>
            </a:pPr>
            <a:endParaRPr lang="es-MX" b="1" dirty="0"/>
          </a:p>
          <a:p>
            <a:pPr marL="45720" indent="0" algn="just">
              <a:buNone/>
            </a:pPr>
            <a:r>
              <a:rPr lang="es-MX" sz="2400" b="1" dirty="0"/>
              <a:t>Hay dos clases de Polietileno: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/>
              <a:t>Polietileno</a:t>
            </a:r>
            <a:endParaRPr lang="es-MX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73957"/>
            <a:ext cx="5579049" cy="114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4364270"/>
            <a:ext cx="4085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600" b="1" dirty="0">
                <a:solidFill>
                  <a:schemeClr val="tx2">
                    <a:lumMod val="75000"/>
                  </a:schemeClr>
                </a:solidFill>
              </a:rPr>
              <a:t>El de alta densidad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</a:rPr>
              <a:t>(0,941-0,970 grs/ml) que se usa para tuberías y desagües, especialmente para formas corrugadas de gran diámetro.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85750" y="4365104"/>
            <a:ext cx="40324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MX" sz="1600" b="1" dirty="0">
                <a:solidFill>
                  <a:schemeClr val="tx2">
                    <a:lumMod val="75000"/>
                  </a:schemeClr>
                </a:solidFill>
              </a:rPr>
              <a:t>El de baja densidad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</a:rPr>
              <a:t>(0,910-0,940 grs/ml) que se utiliza en la fabricación de películas, cables, alambres y recubrimientos de papel.</a:t>
            </a:r>
          </a:p>
          <a:p>
            <a:endParaRPr lang="es-MX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68836"/>
            <a:ext cx="2160240" cy="110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5" y="5468836"/>
            <a:ext cx="4237657" cy="103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81077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0999" y="1719070"/>
            <a:ext cx="4911081" cy="48782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MX" sz="2800" b="1" dirty="0"/>
              <a:t>En la vida cotidiana:</a:t>
            </a:r>
          </a:p>
          <a:p>
            <a:endParaRPr lang="es-MX" dirty="0"/>
          </a:p>
          <a:p>
            <a:r>
              <a:rPr lang="es-MX" sz="2400" dirty="0"/>
              <a:t>Aceites de cocina</a:t>
            </a:r>
          </a:p>
          <a:p>
            <a:r>
              <a:rPr lang="es-MX" sz="2400" dirty="0"/>
              <a:t>Polietileno</a:t>
            </a:r>
          </a:p>
          <a:p>
            <a:r>
              <a:rPr lang="es-MX" sz="2400" dirty="0"/>
              <a:t>Fármacos</a:t>
            </a:r>
          </a:p>
          <a:p>
            <a:endParaRPr lang="es-MX" b="1" dirty="0"/>
          </a:p>
          <a:p>
            <a:pPr marL="45720" indent="0">
              <a:buNone/>
            </a:pPr>
            <a:r>
              <a:rPr lang="es-MX" sz="2800" b="1" dirty="0"/>
              <a:t>En la alimentación:</a:t>
            </a:r>
          </a:p>
          <a:p>
            <a:endParaRPr lang="es-MX" sz="2400" dirty="0"/>
          </a:p>
          <a:p>
            <a:pPr algn="just"/>
            <a:r>
              <a:rPr lang="es-MX" sz="2400" dirty="0"/>
              <a:t>El etileno es utilizado como catalizador en la maduración de frutos verdes.</a:t>
            </a:r>
          </a:p>
          <a:p>
            <a:pPr marL="45720" indent="0">
              <a:buNone/>
            </a:pPr>
            <a:endParaRPr lang="es-MX" sz="28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/>
              <a:t>Usos de los alquenos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746626" cy="194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17437"/>
            <a:ext cx="1513984" cy="184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99842"/>
            <a:ext cx="1962633" cy="119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60" y="3140968"/>
            <a:ext cx="1584176" cy="119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7781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0999" y="1719070"/>
            <a:ext cx="5991201" cy="487828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s-MX" sz="3000" dirty="0"/>
              <a:t>En la industria: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El propileno (propeno) es materia prima del POLIPROPILENO, usado en la industria textil y para fabricar tubos y cuerdas. </a:t>
            </a:r>
          </a:p>
          <a:p>
            <a:pPr algn="just"/>
            <a:r>
              <a:rPr lang="es-MX" b="1" dirty="0"/>
              <a:t>Fabricación</a:t>
            </a:r>
            <a:r>
              <a:rPr lang="es-MX" dirty="0"/>
              <a:t> de envolturas, recipiente, fibras, moldes, etc.</a:t>
            </a:r>
          </a:p>
          <a:p>
            <a:pPr algn="just"/>
            <a:r>
              <a:rPr lang="es-MX" dirty="0"/>
              <a:t>El propeno se utiliza para </a:t>
            </a:r>
            <a:r>
              <a:rPr lang="es-MX" b="1" dirty="0"/>
              <a:t>elaborar polipropileno y</a:t>
            </a:r>
            <a:r>
              <a:rPr lang="es-MX" dirty="0"/>
              <a:t> otros plásticos, alcohol isopropílico (utilizado para fricciones).</a:t>
            </a:r>
          </a:p>
          <a:p>
            <a:pPr algn="just"/>
            <a:r>
              <a:rPr lang="es-MX" dirty="0"/>
              <a:t>El benceno es un </a:t>
            </a:r>
            <a:r>
              <a:rPr lang="es-MX" b="1" dirty="0"/>
              <a:t>disolvente</a:t>
            </a:r>
            <a:r>
              <a:rPr lang="es-MX" dirty="0"/>
              <a:t> industrial importante.</a:t>
            </a:r>
          </a:p>
          <a:p>
            <a:pPr algn="just"/>
            <a:r>
              <a:rPr lang="es-MX" dirty="0"/>
              <a:t>Los enlaces de los </a:t>
            </a:r>
            <a:r>
              <a:rPr lang="es-MX" b="1" dirty="0"/>
              <a:t>cicloalquenos</a:t>
            </a:r>
            <a:r>
              <a:rPr lang="es-MX" dirty="0"/>
              <a:t> tienen cierta elasticidad comparándolos con otros enlaces. Si el número de carbonos en el cicloalqueno va aumentando, la elasticidad del compuesto también aumenta.</a:t>
            </a:r>
            <a:endParaRPr lang="es-MX" sz="2800" dirty="0"/>
          </a:p>
          <a:p>
            <a:pPr marL="45720" lvl="0" indent="0">
              <a:buNone/>
            </a:pPr>
            <a:endParaRPr lang="es-MX" sz="2800" dirty="0"/>
          </a:p>
          <a:p>
            <a:pPr marL="45720" indent="0">
              <a:buNone/>
            </a:pPr>
            <a:endParaRPr lang="es-MX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/>
              <a:t>Usos de los alquenos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19" y="2204864"/>
            <a:ext cx="162018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29" y="3789040"/>
            <a:ext cx="1755200" cy="117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34" y="5229200"/>
            <a:ext cx="1267150" cy="12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27644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s-MX" sz="2800" dirty="0"/>
              <a:t>En la antigüedad:</a:t>
            </a:r>
          </a:p>
          <a:p>
            <a:r>
              <a:rPr lang="es-MX" sz="2400" dirty="0"/>
              <a:t>Se utilizaba como anestésico (mezclado con oxígeno)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En la fabricación del gas mostaza (utilizado como gas de combate).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/>
              <a:t>Usos de los alquenos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91709"/>
            <a:ext cx="2033596" cy="148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24912"/>
            <a:ext cx="2016224" cy="1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11984"/>
            <a:ext cx="2284288" cy="140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8724" r="9567" b="29666"/>
          <a:stretch/>
        </p:blipFill>
        <p:spPr bwMode="auto">
          <a:xfrm>
            <a:off x="5436096" y="2791709"/>
            <a:ext cx="1382811" cy="15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595652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791079"/>
            <a:ext cx="8352928" cy="1637921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MX" dirty="0"/>
              <a:t>En el caso de los plásticos como los botes y envolturas que se obtienen de los alquenos, muchos de ellos terminan en el suelo o en el agua contaminando esos lugares, y su muy lenta degradación hace que se acumule por montones y moleste a animales. Además la producción de estos contamina al aire.</a:t>
            </a:r>
          </a:p>
          <a:p>
            <a:pPr marL="45720" indent="0" algn="just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/>
              <a:t>Daños de los alquenos en el ambiente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55892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just">
              <a:buNone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cuando los platicos son quemados sueltan un gas que es dañino a la salud de nosotros, y demás seres vivos aparte que al aire también le afecta, con el cambio climático.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6" y="3573016"/>
            <a:ext cx="3347356" cy="18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98" y="3573016"/>
            <a:ext cx="3347353" cy="18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598545"/>
      </p:ext>
    </p:extLst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292</TotalTime>
  <Words>651</Words>
  <Application>Microsoft Office PowerPoint</Application>
  <PresentationFormat>Presentación en pantalla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Franklin Gothic Medium</vt:lpstr>
      <vt:lpstr>Wingdings</vt:lpstr>
      <vt:lpstr>Wingdings 2</vt:lpstr>
      <vt:lpstr>Cuadrícula</vt:lpstr>
      <vt:lpstr>      </vt:lpstr>
      <vt:lpstr>¿Qué son los alquenos?</vt:lpstr>
      <vt:lpstr>Importancia de los alquenos</vt:lpstr>
      <vt:lpstr>etileno</vt:lpstr>
      <vt:lpstr>Polietileno</vt:lpstr>
      <vt:lpstr>Usos de los alquenos</vt:lpstr>
      <vt:lpstr>Usos de los alquenos</vt:lpstr>
      <vt:lpstr>Usos de los alquenos</vt:lpstr>
      <vt:lpstr>Daños de los alquenos en el ambiente</vt:lpstr>
      <vt:lpstr>Bibliografía</vt:lpstr>
      <vt:lpstr>Haga clic para agregar titulo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cerva</dc:creator>
  <cp:lastModifiedBy>PAUL ADAID GARCIA LOPEZ</cp:lastModifiedBy>
  <cp:revision>24</cp:revision>
  <dcterms:created xsi:type="dcterms:W3CDTF">2021-02-21T06:00:16Z</dcterms:created>
  <dcterms:modified xsi:type="dcterms:W3CDTF">2022-05-09T17:11:33Z</dcterms:modified>
</cp:coreProperties>
</file>