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9" r:id="rId1"/>
  </p:sldMasterIdLst>
  <p:sldIdLst>
    <p:sldId id="256" r:id="rId2"/>
    <p:sldId id="257" r:id="rId3"/>
    <p:sldId id="260" r:id="rId4"/>
    <p:sldId id="264" r:id="rId5"/>
    <p:sldId id="258" r:id="rId6"/>
    <p:sldId id="259" r:id="rId7"/>
    <p:sldId id="261" r:id="rId8"/>
    <p:sldId id="262" r:id="rId9"/>
    <p:sldId id="263" r:id="rId10"/>
    <p:sldId id="265" r:id="rId11"/>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472E34C-5E62-401C-B5EB-3A9C50EE58A6}" v="248" dt="2021-02-13T17:14:05.564"/>
    <p1510:client id="{A0078157-CCA3-4A68-9C57-5F004C9F23DD}" v="993" dt="2021-02-13T05:23:57.947"/>
    <p1510:client id="{EAB45376-2DF6-4872-A667-ECE7BDC4BE1D}" v="84" dt="2021-02-13T23:18:34.60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20" autoAdjust="0"/>
    <p:restoredTop sz="94660"/>
  </p:normalViewPr>
  <p:slideViewPr>
    <p:cSldViewPr snapToGrid="0">
      <p:cViewPr varScale="1">
        <p:scale>
          <a:sx n="72" d="100"/>
          <a:sy n="72" d="100"/>
        </p:scale>
        <p:origin x="492"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2-13T16:48:58.275"/>
    </inkml:context>
    <inkml:brush xml:id="br0">
      <inkml:brushProperty name="width" value="0.1" units="cm"/>
      <inkml:brushProperty name="height" value="0.1" units="cm"/>
    </inkml:brush>
  </inkml:definitions>
  <inkml:trace contextRef="#ctx0" brushRef="#br0">12409 11218 16383 0 0,'0'0'-16383'0'0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2-13T16:48:58.276"/>
    </inkml:context>
    <inkml:brush xml:id="br0">
      <inkml:brushProperty name="width" value="0.1" units="cm"/>
      <inkml:brushProperty name="height" value="0.1" units="cm"/>
    </inkml:brush>
  </inkml:definitions>
  <inkml:trace contextRef="#ctx0" brushRef="#br0">12409 11218 16383 0 0,'0'0'-16383'0'0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2-13T16:48:58.277"/>
    </inkml:context>
    <inkml:brush xml:id="br0">
      <inkml:brushProperty name="width" value="0.1" units="cm"/>
      <inkml:brushProperty name="height" value="0.1" units="cm"/>
    </inkml:brush>
  </inkml:definitions>
  <inkml:trace contextRef="#ctx0" brushRef="#br0">12409 11218 16383 0 0,'0'0'-16383'0'0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2-13T16:48:58.278"/>
    </inkml:context>
    <inkml:brush xml:id="br0">
      <inkml:brushProperty name="width" value="0.1" units="cm"/>
      <inkml:brushProperty name="height" value="0.1" units="cm"/>
    </inkml:brush>
  </inkml:definitions>
  <inkml:trace contextRef="#ctx0" brushRef="#br0">12409 11218 16383 0 0,'0'0'-16383'0'0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2-13T16:48:58.279"/>
    </inkml:context>
    <inkml:brush xml:id="br0">
      <inkml:brushProperty name="width" value="0.1" units="cm"/>
      <inkml:brushProperty name="height" value="0.1" units="cm"/>
    </inkml:brush>
  </inkml:definitions>
  <inkml:trace contextRef="#ctx0" brushRef="#br0">12409 11218 16383 0 0,'0'0'-16383'0'0</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2-13T16:48:58.280"/>
    </inkml:context>
    <inkml:brush xml:id="br0">
      <inkml:brushProperty name="width" value="0.1" units="cm"/>
      <inkml:brushProperty name="height" value="0.1" units="cm"/>
    </inkml:brush>
  </inkml:definitions>
  <inkml:trace contextRef="#ctx0" brushRef="#br0">3863 5689 16383 0 0,'0'0'-16383'0'0</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40AAD-80AF-40E7-BE3F-43D32FC68ED4}"/>
              </a:ext>
            </a:extLst>
          </p:cNvPr>
          <p:cNvSpPr>
            <a:spLocks noGrp="1"/>
          </p:cNvSpPr>
          <p:nvPr>
            <p:ph type="ctrTitle"/>
          </p:nvPr>
        </p:nvSpPr>
        <p:spPr>
          <a:xfrm>
            <a:off x="1524000" y="1122363"/>
            <a:ext cx="9144000" cy="2387600"/>
          </a:xfrm>
        </p:spPr>
        <p:txBody>
          <a:bodyPr anchor="b"/>
          <a:lstStyle>
            <a:lvl1pPr algn="l">
              <a:defRPr sz="6000" b="1" i="0" cap="all" baseline="0"/>
            </a:lvl1pPr>
          </a:lstStyle>
          <a:p>
            <a:r>
              <a:rPr lang="en-US"/>
              <a:t>Click to edit Master title style</a:t>
            </a:r>
          </a:p>
        </p:txBody>
      </p:sp>
      <p:sp>
        <p:nvSpPr>
          <p:cNvPr id="3" name="Subtitle 2">
            <a:extLst>
              <a:ext uri="{FF2B5EF4-FFF2-40B4-BE49-F238E27FC236}">
                <a16:creationId xmlns:a16="http://schemas.microsoft.com/office/drawing/2014/main" id="{EC80FBD9-0977-4B2B-9318-30774BB0947C}"/>
              </a:ext>
            </a:extLst>
          </p:cNvPr>
          <p:cNvSpPr>
            <a:spLocks noGrp="1"/>
          </p:cNvSpPr>
          <p:nvPr>
            <p:ph type="subTitle" idx="1"/>
          </p:nvPr>
        </p:nvSpPr>
        <p:spPr>
          <a:xfrm>
            <a:off x="1524000" y="3602038"/>
            <a:ext cx="9144000"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CE66DA5-7751-4D3D-B753-58DF3B418763}"/>
              </a:ext>
            </a:extLst>
          </p:cNvPr>
          <p:cNvSpPr>
            <a:spLocks noGrp="1"/>
          </p:cNvSpPr>
          <p:nvPr>
            <p:ph type="dt" sz="half" idx="10"/>
          </p:nvPr>
        </p:nvSpPr>
        <p:spPr/>
        <p:txBody>
          <a:bodyPr/>
          <a:lstStyle/>
          <a:p>
            <a:fld id="{6A4B53A7-3209-46A6-9454-F38EAC8F11E7}" type="datetimeFigureOut">
              <a:rPr lang="en-US" smtClean="0"/>
              <a:t>2/2/2024</a:t>
            </a:fld>
            <a:endParaRPr lang="en-US"/>
          </a:p>
        </p:txBody>
      </p:sp>
      <p:sp>
        <p:nvSpPr>
          <p:cNvPr id="5" name="Footer Placeholder 4">
            <a:extLst>
              <a:ext uri="{FF2B5EF4-FFF2-40B4-BE49-F238E27FC236}">
                <a16:creationId xmlns:a16="http://schemas.microsoft.com/office/drawing/2014/main" id="{7F8C2A2A-62DB-40C0-8AE7-CB9B98649B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01EAA4-F44C-4C1F-B8E3-1A3005300F50}"/>
              </a:ext>
            </a:extLst>
          </p:cNvPr>
          <p:cNvSpPr>
            <a:spLocks noGrp="1"/>
          </p:cNvSpPr>
          <p:nvPr>
            <p:ph type="sldNum" sz="quarter" idx="12"/>
          </p:nvPr>
        </p:nvSpPr>
        <p:spPr/>
        <p:txBody>
          <a:bodyPr/>
          <a:lstStyle/>
          <a:p>
            <a:fld id="{27CE633F-9882-4A5C-83A2-1109D0C73261}" type="slidenum">
              <a:rPr lang="en-US" smtClean="0"/>
              <a:t>‹Nº›</a:t>
            </a:fld>
            <a:endParaRPr lang="en-US"/>
          </a:p>
        </p:txBody>
      </p:sp>
      <p:cxnSp>
        <p:nvCxnSpPr>
          <p:cNvPr id="11" name="Straight Connector 10">
            <a:extLst>
              <a:ext uri="{FF2B5EF4-FFF2-40B4-BE49-F238E27FC236}">
                <a16:creationId xmlns:a16="http://schemas.microsoft.com/office/drawing/2014/main" id="{D1B787A8-0D67-4B7E-9B48-86BD906AB6B5}"/>
              </a:ext>
            </a:extLst>
          </p:cNvPr>
          <p:cNvCxnSpPr>
            <a:cxnSpLocks/>
          </p:cNvCxnSpPr>
          <p:nvPr/>
        </p:nvCxnSpPr>
        <p:spPr>
          <a:xfrm>
            <a:off x="715890" y="1114050"/>
            <a:ext cx="0" cy="5735637"/>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05775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AD429-654B-4F0E-94E9-6FEF8EC67EF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68D60B2-06F5-4567-BE1F-BBA5270537B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16F6F2-8269-4B80-8EE3-81FEE0F9DFA6}"/>
              </a:ext>
            </a:extLst>
          </p:cNvPr>
          <p:cNvSpPr>
            <a:spLocks noGrp="1"/>
          </p:cNvSpPr>
          <p:nvPr>
            <p:ph type="dt" sz="half" idx="10"/>
          </p:nvPr>
        </p:nvSpPr>
        <p:spPr/>
        <p:txBody>
          <a:bodyPr/>
          <a:lstStyle/>
          <a:p>
            <a:fld id="{6A4B53A7-3209-46A6-9454-F38EAC8F11E7}" type="datetimeFigureOut">
              <a:rPr lang="en-US" smtClean="0"/>
              <a:t>2/2/2024</a:t>
            </a:fld>
            <a:endParaRPr lang="en-US"/>
          </a:p>
        </p:txBody>
      </p:sp>
      <p:sp>
        <p:nvSpPr>
          <p:cNvPr id="5" name="Footer Placeholder 4">
            <a:extLst>
              <a:ext uri="{FF2B5EF4-FFF2-40B4-BE49-F238E27FC236}">
                <a16:creationId xmlns:a16="http://schemas.microsoft.com/office/drawing/2014/main" id="{56BC86E4-3EDE-4EB4-B1A3-A1198AADD1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41752B0-ACEC-49EF-8131-FCF35BC5CD35}"/>
              </a:ext>
            </a:extLst>
          </p:cNvPr>
          <p:cNvSpPr>
            <a:spLocks noGrp="1"/>
          </p:cNvSpPr>
          <p:nvPr>
            <p:ph type="sldNum" sz="quarter" idx="12"/>
          </p:nvPr>
        </p:nvSpPr>
        <p:spPr/>
        <p:txBody>
          <a:bodyPr/>
          <a:lstStyle/>
          <a:p>
            <a:fld id="{27CE633F-9882-4A5C-83A2-1109D0C73261}" type="slidenum">
              <a:rPr lang="en-US" smtClean="0"/>
              <a:t>‹Nº›</a:t>
            </a:fld>
            <a:endParaRPr lang="en-US"/>
          </a:p>
        </p:txBody>
      </p:sp>
      <p:cxnSp>
        <p:nvCxnSpPr>
          <p:cNvPr id="7" name="Straight Connector 6">
            <a:extLst>
              <a:ext uri="{FF2B5EF4-FFF2-40B4-BE49-F238E27FC236}">
                <a16:creationId xmlns:a16="http://schemas.microsoft.com/office/drawing/2014/main" id="{1A0462E3-375D-4E76-8886-69E06985D069}"/>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318966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423B094-F480-477B-901C-7181F88C076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D052089-A920-4E52-98DC-8A5DC7B0ACC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A074FE-F1B4-421F-A66E-FA351C8F99E9}"/>
              </a:ext>
            </a:extLst>
          </p:cNvPr>
          <p:cNvSpPr>
            <a:spLocks noGrp="1"/>
          </p:cNvSpPr>
          <p:nvPr>
            <p:ph type="dt" sz="half" idx="10"/>
          </p:nvPr>
        </p:nvSpPr>
        <p:spPr/>
        <p:txBody>
          <a:bodyPr/>
          <a:lstStyle/>
          <a:p>
            <a:fld id="{6A4B53A7-3209-46A6-9454-F38EAC8F11E7}" type="datetimeFigureOut">
              <a:rPr lang="en-US" smtClean="0"/>
              <a:t>2/2/2024</a:t>
            </a:fld>
            <a:endParaRPr lang="en-US"/>
          </a:p>
        </p:txBody>
      </p:sp>
      <p:sp>
        <p:nvSpPr>
          <p:cNvPr id="5" name="Footer Placeholder 4">
            <a:extLst>
              <a:ext uri="{FF2B5EF4-FFF2-40B4-BE49-F238E27FC236}">
                <a16:creationId xmlns:a16="http://schemas.microsoft.com/office/drawing/2014/main" id="{34D764BA-3AB2-45FD-ABCB-975B3FDDF27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FB3FEF-8252-49FD-82F2-3E5FABC65F9A}"/>
              </a:ext>
            </a:extLst>
          </p:cNvPr>
          <p:cNvSpPr>
            <a:spLocks noGrp="1"/>
          </p:cNvSpPr>
          <p:nvPr>
            <p:ph type="sldNum" sz="quarter" idx="12"/>
          </p:nvPr>
        </p:nvSpPr>
        <p:spPr/>
        <p:txBody>
          <a:bodyPr/>
          <a:lstStyle/>
          <a:p>
            <a:fld id="{27CE633F-9882-4A5C-83A2-1109D0C73261}" type="slidenum">
              <a:rPr lang="en-US" smtClean="0"/>
              <a:t>‹Nº›</a:t>
            </a:fld>
            <a:endParaRPr lang="en-US"/>
          </a:p>
        </p:txBody>
      </p:sp>
      <p:cxnSp>
        <p:nvCxnSpPr>
          <p:cNvPr id="7" name="Straight Connector 6">
            <a:extLst>
              <a:ext uri="{FF2B5EF4-FFF2-40B4-BE49-F238E27FC236}">
                <a16:creationId xmlns:a16="http://schemas.microsoft.com/office/drawing/2014/main" id="{0AEB5C65-83BB-4EBD-AD22-EDA8489D0F5D}"/>
              </a:ext>
            </a:extLst>
          </p:cNvPr>
          <p:cNvCxnSpPr>
            <a:cxnSpLocks/>
          </p:cNvCxnSpPr>
          <p:nvPr/>
        </p:nvCxnSpPr>
        <p:spPr>
          <a:xfrm flipV="1">
            <a:off x="8313" y="261865"/>
            <a:ext cx="11353802" cy="1"/>
          </a:xfrm>
          <a:prstGeom prst="line">
            <a:avLst/>
          </a:prstGeom>
          <a:ln w="25400" cap="sq">
            <a:gradFill flip="none" rotWithShape="1">
              <a:gsLst>
                <a:gs pos="0">
                  <a:schemeClr val="accent2"/>
                </a:gs>
                <a:gs pos="100000">
                  <a:schemeClr val="accent4"/>
                </a:gs>
              </a:gsLst>
              <a:lin ang="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121688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6CF8C-1EA0-4E47-AC60-CAC3B80A3C5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28CABF8-19D8-4F3C-994F-4D35EC7A2C3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97BB2D-4E2C-4490-A2A3-4B68BCC5D2F9}"/>
              </a:ext>
            </a:extLst>
          </p:cNvPr>
          <p:cNvSpPr>
            <a:spLocks noGrp="1"/>
          </p:cNvSpPr>
          <p:nvPr>
            <p:ph type="dt" sz="half" idx="10"/>
          </p:nvPr>
        </p:nvSpPr>
        <p:spPr/>
        <p:txBody>
          <a:bodyPr/>
          <a:lstStyle/>
          <a:p>
            <a:fld id="{6A4B53A7-3209-46A6-9454-F38EAC8F11E7}" type="datetimeFigureOut">
              <a:rPr lang="en-US" smtClean="0"/>
              <a:t>2/2/2024</a:t>
            </a:fld>
            <a:endParaRPr lang="en-US"/>
          </a:p>
        </p:txBody>
      </p:sp>
      <p:sp>
        <p:nvSpPr>
          <p:cNvPr id="5" name="Footer Placeholder 4">
            <a:extLst>
              <a:ext uri="{FF2B5EF4-FFF2-40B4-BE49-F238E27FC236}">
                <a16:creationId xmlns:a16="http://schemas.microsoft.com/office/drawing/2014/main" id="{6140F15D-DD72-46D5-BF0F-F506471070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66FD4D-815A-431C-ADEF-DE6F236F617F}"/>
              </a:ext>
            </a:extLst>
          </p:cNvPr>
          <p:cNvSpPr>
            <a:spLocks noGrp="1"/>
          </p:cNvSpPr>
          <p:nvPr>
            <p:ph type="sldNum" sz="quarter" idx="12"/>
          </p:nvPr>
        </p:nvSpPr>
        <p:spPr/>
        <p:txBody>
          <a:bodyPr/>
          <a:lstStyle/>
          <a:p>
            <a:fld id="{27CE633F-9882-4A5C-83A2-1109D0C73261}" type="slidenum">
              <a:rPr lang="en-US" smtClean="0"/>
              <a:t>‹Nº›</a:t>
            </a:fld>
            <a:endParaRPr lang="en-US"/>
          </a:p>
        </p:txBody>
      </p:sp>
      <p:cxnSp>
        <p:nvCxnSpPr>
          <p:cNvPr id="7" name="Straight Connector 6">
            <a:extLst>
              <a:ext uri="{FF2B5EF4-FFF2-40B4-BE49-F238E27FC236}">
                <a16:creationId xmlns:a16="http://schemas.microsoft.com/office/drawing/2014/main" id="{5C05CAAB-DBA2-4548-AD5F-01BB97FBB207}"/>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742799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FC2D1-D3FE-4B37-8740-57444421FDBF}"/>
              </a:ext>
            </a:extLst>
          </p:cNvPr>
          <p:cNvSpPr>
            <a:spLocks noGrp="1"/>
          </p:cNvSpPr>
          <p:nvPr>
            <p:ph type="title"/>
          </p:nvPr>
        </p:nvSpPr>
        <p:spPr>
          <a:xfrm>
            <a:off x="831850" y="1709738"/>
            <a:ext cx="10515600" cy="2852737"/>
          </a:xfrm>
        </p:spPr>
        <p:txBody>
          <a:bodyPr anchor="b"/>
          <a:lstStyle>
            <a:lvl1pPr>
              <a:defRPr sz="6000" b="1" i="0" cap="all" baseline="0"/>
            </a:lvl1pPr>
          </a:lstStyle>
          <a:p>
            <a:r>
              <a:rPr lang="en-US"/>
              <a:t>Click to edit Master title style</a:t>
            </a:r>
          </a:p>
        </p:txBody>
      </p:sp>
      <p:sp>
        <p:nvSpPr>
          <p:cNvPr id="3" name="Text Placeholder 2">
            <a:extLst>
              <a:ext uri="{FF2B5EF4-FFF2-40B4-BE49-F238E27FC236}">
                <a16:creationId xmlns:a16="http://schemas.microsoft.com/office/drawing/2014/main" id="{BA5AF550-086C-426E-A374-85DB3957017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9A58988-AD39-4AE9-8E6A-0907F0BE2673}"/>
              </a:ext>
            </a:extLst>
          </p:cNvPr>
          <p:cNvSpPr>
            <a:spLocks noGrp="1"/>
          </p:cNvSpPr>
          <p:nvPr>
            <p:ph type="dt" sz="half" idx="10"/>
          </p:nvPr>
        </p:nvSpPr>
        <p:spPr/>
        <p:txBody>
          <a:bodyPr/>
          <a:lstStyle/>
          <a:p>
            <a:fld id="{6A4B53A7-3209-46A6-9454-F38EAC8F11E7}" type="datetimeFigureOut">
              <a:rPr lang="en-US" smtClean="0"/>
              <a:t>2/2/2024</a:t>
            </a:fld>
            <a:endParaRPr lang="en-US"/>
          </a:p>
        </p:txBody>
      </p:sp>
      <p:sp>
        <p:nvSpPr>
          <p:cNvPr id="5" name="Footer Placeholder 4">
            <a:extLst>
              <a:ext uri="{FF2B5EF4-FFF2-40B4-BE49-F238E27FC236}">
                <a16:creationId xmlns:a16="http://schemas.microsoft.com/office/drawing/2014/main" id="{1D366319-82EE-408E-819F-8F8E6DBA7A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21C8A6-777F-496D-8620-AE52BFC33FC4}"/>
              </a:ext>
            </a:extLst>
          </p:cNvPr>
          <p:cNvSpPr>
            <a:spLocks noGrp="1"/>
          </p:cNvSpPr>
          <p:nvPr>
            <p:ph type="sldNum" sz="quarter" idx="12"/>
          </p:nvPr>
        </p:nvSpPr>
        <p:spPr/>
        <p:txBody>
          <a:bodyPr/>
          <a:lstStyle/>
          <a:p>
            <a:fld id="{27CE633F-9882-4A5C-83A2-1109D0C73261}" type="slidenum">
              <a:rPr lang="en-US" smtClean="0"/>
              <a:t>‹Nº›</a:t>
            </a:fld>
            <a:endParaRPr lang="en-US"/>
          </a:p>
        </p:txBody>
      </p:sp>
      <p:cxnSp>
        <p:nvCxnSpPr>
          <p:cNvPr id="9" name="Straight Connector 8">
            <a:extLst>
              <a:ext uri="{FF2B5EF4-FFF2-40B4-BE49-F238E27FC236}">
                <a16:creationId xmlns:a16="http://schemas.microsoft.com/office/drawing/2014/main" id="{C031F83B-57A8-4533-981C-D1FFAD2B6B6F}"/>
              </a:ext>
            </a:extLst>
          </p:cNvPr>
          <p:cNvCxnSpPr>
            <a:cxnSpLocks/>
          </p:cNvCxnSpPr>
          <p:nvPr/>
        </p:nvCxnSpPr>
        <p:spPr>
          <a:xfrm>
            <a:off x="715890" y="1701425"/>
            <a:ext cx="0" cy="5148262"/>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456775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57166-6921-4546-BA2C-99E464681F4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95B9122-6371-4049-B57A-33DED7DA2F7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A14555D-0753-4312-A26B-2338813F9BB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3D8FDCB-69DA-4A8F-8B91-5CFF77897C27}"/>
              </a:ext>
            </a:extLst>
          </p:cNvPr>
          <p:cNvSpPr>
            <a:spLocks noGrp="1"/>
          </p:cNvSpPr>
          <p:nvPr>
            <p:ph type="dt" sz="half" idx="10"/>
          </p:nvPr>
        </p:nvSpPr>
        <p:spPr/>
        <p:txBody>
          <a:bodyPr/>
          <a:lstStyle/>
          <a:p>
            <a:fld id="{6A4B53A7-3209-46A6-9454-F38EAC8F11E7}" type="datetimeFigureOut">
              <a:rPr lang="en-US" smtClean="0"/>
              <a:t>2/2/2024</a:t>
            </a:fld>
            <a:endParaRPr lang="en-US"/>
          </a:p>
        </p:txBody>
      </p:sp>
      <p:sp>
        <p:nvSpPr>
          <p:cNvPr id="6" name="Footer Placeholder 5">
            <a:extLst>
              <a:ext uri="{FF2B5EF4-FFF2-40B4-BE49-F238E27FC236}">
                <a16:creationId xmlns:a16="http://schemas.microsoft.com/office/drawing/2014/main" id="{91AC8C07-E0D3-4464-AE3C-25730D75C8E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C2596A6-734E-4AE0-BFB8-3089137BF8E8}"/>
              </a:ext>
            </a:extLst>
          </p:cNvPr>
          <p:cNvSpPr>
            <a:spLocks noGrp="1"/>
          </p:cNvSpPr>
          <p:nvPr>
            <p:ph type="sldNum" sz="quarter" idx="12"/>
          </p:nvPr>
        </p:nvSpPr>
        <p:spPr/>
        <p:txBody>
          <a:bodyPr/>
          <a:lstStyle/>
          <a:p>
            <a:fld id="{27CE633F-9882-4A5C-83A2-1109D0C73261}" type="slidenum">
              <a:rPr lang="en-US" smtClean="0"/>
              <a:t>‹Nº›</a:t>
            </a:fld>
            <a:endParaRPr lang="en-US"/>
          </a:p>
        </p:txBody>
      </p:sp>
      <p:cxnSp>
        <p:nvCxnSpPr>
          <p:cNvPr id="8" name="Straight Connector 7">
            <a:extLst>
              <a:ext uri="{FF2B5EF4-FFF2-40B4-BE49-F238E27FC236}">
                <a16:creationId xmlns:a16="http://schemas.microsoft.com/office/drawing/2014/main" id="{3FB7E8F4-3FB3-45AB-A381-9093CA95AAEE}"/>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280858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057AE-3B3B-4261-B912-BF9EB9A58C3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2A2D237-A706-4712-90CA-B04517CBBE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DE39CA1-2B6D-427E-9688-9093D5865CB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3D53357-616B-47F4-944B-F979FE96635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D7EA593-3036-4FB5-94B4-D9431DF0487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86B3EF2-2C04-480F-A570-14E520DD00DE}"/>
              </a:ext>
            </a:extLst>
          </p:cNvPr>
          <p:cNvSpPr>
            <a:spLocks noGrp="1"/>
          </p:cNvSpPr>
          <p:nvPr>
            <p:ph type="dt" sz="half" idx="10"/>
          </p:nvPr>
        </p:nvSpPr>
        <p:spPr/>
        <p:txBody>
          <a:bodyPr/>
          <a:lstStyle/>
          <a:p>
            <a:fld id="{6A4B53A7-3209-46A6-9454-F38EAC8F11E7}" type="datetimeFigureOut">
              <a:rPr lang="en-US" smtClean="0"/>
              <a:t>2/2/2024</a:t>
            </a:fld>
            <a:endParaRPr lang="en-US"/>
          </a:p>
        </p:txBody>
      </p:sp>
      <p:sp>
        <p:nvSpPr>
          <p:cNvPr id="8" name="Footer Placeholder 7">
            <a:extLst>
              <a:ext uri="{FF2B5EF4-FFF2-40B4-BE49-F238E27FC236}">
                <a16:creationId xmlns:a16="http://schemas.microsoft.com/office/drawing/2014/main" id="{1CF5783E-3073-4F4D-8B9C-C5B18DDA5A3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1A75FE3-6719-4790-AA00-251BC2A6E5AF}"/>
              </a:ext>
            </a:extLst>
          </p:cNvPr>
          <p:cNvSpPr>
            <a:spLocks noGrp="1"/>
          </p:cNvSpPr>
          <p:nvPr>
            <p:ph type="sldNum" sz="quarter" idx="12"/>
          </p:nvPr>
        </p:nvSpPr>
        <p:spPr/>
        <p:txBody>
          <a:bodyPr/>
          <a:lstStyle/>
          <a:p>
            <a:fld id="{27CE633F-9882-4A5C-83A2-1109D0C73261}" type="slidenum">
              <a:rPr lang="en-US" smtClean="0"/>
              <a:t>‹Nº›</a:t>
            </a:fld>
            <a:endParaRPr lang="en-US"/>
          </a:p>
        </p:txBody>
      </p:sp>
      <p:cxnSp>
        <p:nvCxnSpPr>
          <p:cNvPr id="10" name="Straight Connector 9">
            <a:extLst>
              <a:ext uri="{FF2B5EF4-FFF2-40B4-BE49-F238E27FC236}">
                <a16:creationId xmlns:a16="http://schemas.microsoft.com/office/drawing/2014/main" id="{160F34ED-DA60-4CC2-B735-B0EC5D9FEA35}"/>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656488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9F227-D21C-48B3-828A-6BFA9585E82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DF1DFFF-E5C5-43DF-B71C-7270DB97372C}"/>
              </a:ext>
            </a:extLst>
          </p:cNvPr>
          <p:cNvSpPr>
            <a:spLocks noGrp="1"/>
          </p:cNvSpPr>
          <p:nvPr>
            <p:ph type="dt" sz="half" idx="10"/>
          </p:nvPr>
        </p:nvSpPr>
        <p:spPr/>
        <p:txBody>
          <a:bodyPr/>
          <a:lstStyle/>
          <a:p>
            <a:fld id="{6A4B53A7-3209-46A6-9454-F38EAC8F11E7}" type="datetimeFigureOut">
              <a:rPr lang="en-US" smtClean="0"/>
              <a:t>2/2/2024</a:t>
            </a:fld>
            <a:endParaRPr lang="en-US"/>
          </a:p>
        </p:txBody>
      </p:sp>
      <p:sp>
        <p:nvSpPr>
          <p:cNvPr id="4" name="Footer Placeholder 3">
            <a:extLst>
              <a:ext uri="{FF2B5EF4-FFF2-40B4-BE49-F238E27FC236}">
                <a16:creationId xmlns:a16="http://schemas.microsoft.com/office/drawing/2014/main" id="{7EBC03C0-6EB7-4633-967C-12C35768BB5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0FF4306-91CD-4B7B-8A53-34BE8F997581}"/>
              </a:ext>
            </a:extLst>
          </p:cNvPr>
          <p:cNvSpPr>
            <a:spLocks noGrp="1"/>
          </p:cNvSpPr>
          <p:nvPr>
            <p:ph type="sldNum" sz="quarter" idx="12"/>
          </p:nvPr>
        </p:nvSpPr>
        <p:spPr/>
        <p:txBody>
          <a:bodyPr/>
          <a:lstStyle/>
          <a:p>
            <a:fld id="{27CE633F-9882-4A5C-83A2-1109D0C73261}" type="slidenum">
              <a:rPr lang="en-US" smtClean="0"/>
              <a:t>‹Nº›</a:t>
            </a:fld>
            <a:endParaRPr lang="en-US"/>
          </a:p>
        </p:txBody>
      </p:sp>
      <p:cxnSp>
        <p:nvCxnSpPr>
          <p:cNvPr id="6" name="Straight Connector 5">
            <a:extLst>
              <a:ext uri="{FF2B5EF4-FFF2-40B4-BE49-F238E27FC236}">
                <a16:creationId xmlns:a16="http://schemas.microsoft.com/office/drawing/2014/main" id="{57596AF9-469C-436D-B7D2-77952EF1825E}"/>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432802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DFF36D6-399B-43E3-84DD-9FC5119ECCE9}"/>
              </a:ext>
            </a:extLst>
          </p:cNvPr>
          <p:cNvSpPr>
            <a:spLocks noGrp="1"/>
          </p:cNvSpPr>
          <p:nvPr>
            <p:ph type="dt" sz="half" idx="10"/>
          </p:nvPr>
        </p:nvSpPr>
        <p:spPr/>
        <p:txBody>
          <a:bodyPr/>
          <a:lstStyle/>
          <a:p>
            <a:fld id="{6A4B53A7-3209-46A6-9454-F38EAC8F11E7}" type="datetimeFigureOut">
              <a:rPr lang="en-US" smtClean="0"/>
              <a:t>2/2/2024</a:t>
            </a:fld>
            <a:endParaRPr lang="en-US"/>
          </a:p>
        </p:txBody>
      </p:sp>
      <p:sp>
        <p:nvSpPr>
          <p:cNvPr id="3" name="Footer Placeholder 2">
            <a:extLst>
              <a:ext uri="{FF2B5EF4-FFF2-40B4-BE49-F238E27FC236}">
                <a16:creationId xmlns:a16="http://schemas.microsoft.com/office/drawing/2014/main" id="{50234AB7-3B85-4028-A500-5A1BDBF45C5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C1F40F0-9909-442F-BBA4-409D061ED027}"/>
              </a:ext>
            </a:extLst>
          </p:cNvPr>
          <p:cNvSpPr>
            <a:spLocks noGrp="1"/>
          </p:cNvSpPr>
          <p:nvPr>
            <p:ph type="sldNum" sz="quarter" idx="12"/>
          </p:nvPr>
        </p:nvSpPr>
        <p:spPr/>
        <p:txBody>
          <a:bodyPr/>
          <a:lstStyle/>
          <a:p>
            <a:fld id="{27CE633F-9882-4A5C-83A2-1109D0C73261}" type="slidenum">
              <a:rPr lang="en-US" smtClean="0"/>
              <a:t>‹Nº›</a:t>
            </a:fld>
            <a:endParaRPr lang="en-US"/>
          </a:p>
        </p:txBody>
      </p:sp>
      <p:cxnSp>
        <p:nvCxnSpPr>
          <p:cNvPr id="5" name="Straight Connector 4">
            <a:extLst>
              <a:ext uri="{FF2B5EF4-FFF2-40B4-BE49-F238E27FC236}">
                <a16:creationId xmlns:a16="http://schemas.microsoft.com/office/drawing/2014/main" id="{353C1207-D1C8-49E3-8837-E2B89D366FAE}"/>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57225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0F214-646F-4D81-AD12-65628EC987D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EF71768-C3FA-49EF-99EF-06E6C3B2846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2DA6F24-ED6C-4D12-A9D6-EE37FBD686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8E6AACE-FAFB-4934-8E3C-AB5B216353D8}"/>
              </a:ext>
            </a:extLst>
          </p:cNvPr>
          <p:cNvSpPr>
            <a:spLocks noGrp="1"/>
          </p:cNvSpPr>
          <p:nvPr>
            <p:ph type="dt" sz="half" idx="10"/>
          </p:nvPr>
        </p:nvSpPr>
        <p:spPr/>
        <p:txBody>
          <a:bodyPr/>
          <a:lstStyle/>
          <a:p>
            <a:fld id="{6A4B53A7-3209-46A6-9454-F38EAC8F11E7}" type="datetimeFigureOut">
              <a:rPr lang="en-US" smtClean="0"/>
              <a:t>2/2/2024</a:t>
            </a:fld>
            <a:endParaRPr lang="en-US"/>
          </a:p>
        </p:txBody>
      </p:sp>
      <p:sp>
        <p:nvSpPr>
          <p:cNvPr id="6" name="Footer Placeholder 5">
            <a:extLst>
              <a:ext uri="{FF2B5EF4-FFF2-40B4-BE49-F238E27FC236}">
                <a16:creationId xmlns:a16="http://schemas.microsoft.com/office/drawing/2014/main" id="{181533EA-D0F8-4C79-8721-F190DE2D2DC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59BAC9-F101-4394-BBA4-3D21A3497126}"/>
              </a:ext>
            </a:extLst>
          </p:cNvPr>
          <p:cNvSpPr>
            <a:spLocks noGrp="1"/>
          </p:cNvSpPr>
          <p:nvPr>
            <p:ph type="sldNum" sz="quarter" idx="12"/>
          </p:nvPr>
        </p:nvSpPr>
        <p:spPr/>
        <p:txBody>
          <a:bodyPr/>
          <a:lstStyle/>
          <a:p>
            <a:fld id="{27CE633F-9882-4A5C-83A2-1109D0C73261}" type="slidenum">
              <a:rPr lang="en-US" smtClean="0"/>
              <a:t>‹Nº›</a:t>
            </a:fld>
            <a:endParaRPr lang="en-US"/>
          </a:p>
        </p:txBody>
      </p:sp>
      <p:cxnSp>
        <p:nvCxnSpPr>
          <p:cNvPr id="8" name="Straight Connector 7">
            <a:extLst>
              <a:ext uri="{FF2B5EF4-FFF2-40B4-BE49-F238E27FC236}">
                <a16:creationId xmlns:a16="http://schemas.microsoft.com/office/drawing/2014/main" id="{0F3A79C9-7EDC-44F6-AC48-5DD98A7695AD}"/>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421474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4CB71F-B6C2-4866-BC97-304F78816E4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55ED73B-8413-478D-80D7-B78B69763B6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91BDF226-1B94-4D2D-98B3-7B932FB17D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00C4E9A-CA29-4CCD-ACFA-B29F80FBA163}"/>
              </a:ext>
            </a:extLst>
          </p:cNvPr>
          <p:cNvSpPr>
            <a:spLocks noGrp="1"/>
          </p:cNvSpPr>
          <p:nvPr>
            <p:ph type="dt" sz="half" idx="10"/>
          </p:nvPr>
        </p:nvSpPr>
        <p:spPr/>
        <p:txBody>
          <a:bodyPr/>
          <a:lstStyle/>
          <a:p>
            <a:fld id="{6A4B53A7-3209-46A6-9454-F38EAC8F11E7}" type="datetimeFigureOut">
              <a:rPr lang="en-US" smtClean="0"/>
              <a:t>2/2/2024</a:t>
            </a:fld>
            <a:endParaRPr lang="en-US"/>
          </a:p>
        </p:txBody>
      </p:sp>
      <p:sp>
        <p:nvSpPr>
          <p:cNvPr id="6" name="Footer Placeholder 5">
            <a:extLst>
              <a:ext uri="{FF2B5EF4-FFF2-40B4-BE49-F238E27FC236}">
                <a16:creationId xmlns:a16="http://schemas.microsoft.com/office/drawing/2014/main" id="{71A5B7BE-3F1B-4FF3-B1D7-6E39B99D07B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2F18F1-E27E-470E-AE13-4755DEE63A32}"/>
              </a:ext>
            </a:extLst>
          </p:cNvPr>
          <p:cNvSpPr>
            <a:spLocks noGrp="1"/>
          </p:cNvSpPr>
          <p:nvPr>
            <p:ph type="sldNum" sz="quarter" idx="12"/>
          </p:nvPr>
        </p:nvSpPr>
        <p:spPr/>
        <p:txBody>
          <a:bodyPr/>
          <a:lstStyle/>
          <a:p>
            <a:fld id="{27CE633F-9882-4A5C-83A2-1109D0C73261}" type="slidenum">
              <a:rPr lang="en-US" smtClean="0"/>
              <a:t>‹Nº›</a:t>
            </a:fld>
            <a:endParaRPr lang="en-US"/>
          </a:p>
        </p:txBody>
      </p:sp>
      <p:cxnSp>
        <p:nvCxnSpPr>
          <p:cNvPr id="8" name="Straight Connector 7">
            <a:extLst>
              <a:ext uri="{FF2B5EF4-FFF2-40B4-BE49-F238E27FC236}">
                <a16:creationId xmlns:a16="http://schemas.microsoft.com/office/drawing/2014/main" id="{00F08750-B7F2-4119-B151-68DE77481335}"/>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346457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DA4224-F4E4-47A4-ACF7-2317493908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1679907-DC49-4B86-A34C-C97DBC26A9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DBC8A0-34FC-4B6E-B42B-A721267D890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1" i="0" cap="all" spc="100" baseline="0">
                <a:solidFill>
                  <a:schemeClr val="tx1">
                    <a:tint val="75000"/>
                  </a:schemeClr>
                </a:solidFill>
              </a:defRPr>
            </a:lvl1pPr>
          </a:lstStyle>
          <a:p>
            <a:fld id="{6A4B53A7-3209-46A6-9454-F38EAC8F11E7}" type="datetimeFigureOut">
              <a:rPr lang="en-US" smtClean="0"/>
              <a:pPr/>
              <a:t>2/2/2024</a:t>
            </a:fld>
            <a:endParaRPr lang="en-US" dirty="0"/>
          </a:p>
        </p:txBody>
      </p:sp>
      <p:sp>
        <p:nvSpPr>
          <p:cNvPr id="5" name="Footer Placeholder 4">
            <a:extLst>
              <a:ext uri="{FF2B5EF4-FFF2-40B4-BE49-F238E27FC236}">
                <a16:creationId xmlns:a16="http://schemas.microsoft.com/office/drawing/2014/main" id="{609AC0B6-4CC4-4E41-8A4D-F62E17F2857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1" i="0" cap="all" spc="100" baseline="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6C0E9BD-90BD-46AE-8A0D-06796ADB76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i="0" cap="all" spc="100" baseline="0">
                <a:solidFill>
                  <a:schemeClr val="tx1">
                    <a:tint val="75000"/>
                  </a:schemeClr>
                </a:solidFill>
              </a:defRPr>
            </a:lvl1pPr>
          </a:lstStyle>
          <a:p>
            <a:fld id="{27CE633F-9882-4A5C-83A2-1109D0C73261}" type="slidenum">
              <a:rPr lang="en-US" smtClean="0"/>
              <a:pPr/>
              <a:t>‹Nº›</a:t>
            </a:fld>
            <a:endParaRPr lang="en-US"/>
          </a:p>
        </p:txBody>
      </p:sp>
    </p:spTree>
    <p:extLst>
      <p:ext uri="{BB962C8B-B14F-4D97-AF65-F5344CB8AC3E}">
        <p14:creationId xmlns:p14="http://schemas.microsoft.com/office/powerpoint/2010/main" val="3954395853"/>
      </p:ext>
    </p:extLst>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2" r:id="rId6"/>
    <p:sldLayoutId id="2147483688" r:id="rId7"/>
    <p:sldLayoutId id="2147483689" r:id="rId8"/>
    <p:sldLayoutId id="2147483690" r:id="rId9"/>
    <p:sldLayoutId id="2147483691" r:id="rId10"/>
    <p:sldLayoutId id="2147483693" r:id="rId11"/>
  </p:sldLayoutIdLst>
  <p:txStyles>
    <p:titleStyle>
      <a:lvl1pPr algn="l" defTabSz="914400" rtl="0" eaLnBrk="1" latinLnBrk="0" hangingPunct="1">
        <a:lnSpc>
          <a:spcPct val="90000"/>
        </a:lnSpc>
        <a:spcBef>
          <a:spcPct val="0"/>
        </a:spcBef>
        <a:buNone/>
        <a:defRPr sz="4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customXml" Target="../ink/ink6.xml"/><Relationship Id="rId3" Type="http://schemas.openxmlformats.org/officeDocument/2006/relationships/image" Target="../media/image4.png"/><Relationship Id="rId7" Type="http://schemas.openxmlformats.org/officeDocument/2006/relationships/customXml" Target="../ink/ink5.xml"/><Relationship Id="rId2" Type="http://schemas.openxmlformats.org/officeDocument/2006/relationships/customXml" Target="../ink/ink1.xml"/><Relationship Id="rId1" Type="http://schemas.openxmlformats.org/officeDocument/2006/relationships/slideLayout" Target="../slideLayouts/slideLayout2.xml"/><Relationship Id="rId6" Type="http://schemas.openxmlformats.org/officeDocument/2006/relationships/customXml" Target="../ink/ink4.xml"/><Relationship Id="rId5" Type="http://schemas.openxmlformats.org/officeDocument/2006/relationships/customXml" Target="../ink/ink3.xml"/><Relationship Id="rId4" Type="http://schemas.openxmlformats.org/officeDocument/2006/relationships/customXml" Target="../ink/ink2.xml"/><Relationship Id="rId9" Type="http://schemas.openxmlformats.org/officeDocument/2006/relationships/image" Target="../media/image4.jpeg"/></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158B3569-73B2-4D05-8E95-886A6EE17F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p:cNvSpPr>
            <a:spLocks noGrp="1"/>
          </p:cNvSpPr>
          <p:nvPr>
            <p:ph type="ctrTitle"/>
          </p:nvPr>
        </p:nvSpPr>
        <p:spPr>
          <a:xfrm>
            <a:off x="6250427" y="2108583"/>
            <a:ext cx="5138469" cy="2291140"/>
          </a:xfrm>
          <a:solidFill>
            <a:schemeClr val="bg2"/>
          </a:solidFill>
          <a:ln w="76200">
            <a:solidFill>
              <a:srgbClr val="C00000"/>
            </a:solidFill>
          </a:ln>
        </p:spPr>
        <p:txBody>
          <a:bodyPr anchor="t">
            <a:normAutofit/>
          </a:bodyPr>
          <a:lstStyle/>
          <a:p>
            <a:pPr algn="ctr"/>
            <a:r>
              <a:rPr lang="es-ES" sz="4400" dirty="0"/>
              <a:t>Importancia y usos de </a:t>
            </a:r>
            <a:r>
              <a:rPr lang="es-ES" sz="6600" dirty="0">
                <a:solidFill>
                  <a:srgbClr val="C00000"/>
                </a:solidFill>
              </a:rPr>
              <a:t>alcanos</a:t>
            </a:r>
            <a:r>
              <a:rPr lang="es-ES" sz="4400" dirty="0">
                <a:solidFill>
                  <a:schemeClr val="bg1"/>
                </a:solidFill>
              </a:rPr>
              <a:t>.</a:t>
            </a:r>
          </a:p>
        </p:txBody>
      </p:sp>
      <p:sp>
        <p:nvSpPr>
          <p:cNvPr id="23" name="Graphic 17">
            <a:extLst>
              <a:ext uri="{FF2B5EF4-FFF2-40B4-BE49-F238E27FC236}">
                <a16:creationId xmlns:a16="http://schemas.microsoft.com/office/drawing/2014/main" id="{B71758F4-3F46-45DA-8AC5-4E508DA080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12034" y="1267063"/>
            <a:ext cx="139037" cy="139039"/>
          </a:xfrm>
          <a:custGeom>
            <a:avLst/>
            <a:gdLst>
              <a:gd name="connsiteX0" fmla="*/ 129600 w 139037"/>
              <a:gd name="connsiteY0" fmla="*/ 60082 h 139039"/>
              <a:gd name="connsiteX1" fmla="*/ 78955 w 139037"/>
              <a:gd name="connsiteY1" fmla="*/ 60082 h 139039"/>
              <a:gd name="connsiteX2" fmla="*/ 78955 w 139037"/>
              <a:gd name="connsiteY2" fmla="*/ 9437 h 139039"/>
              <a:gd name="connsiteX3" fmla="*/ 69519 w 139037"/>
              <a:gd name="connsiteY3" fmla="*/ 0 h 139039"/>
              <a:gd name="connsiteX4" fmla="*/ 60082 w 139037"/>
              <a:gd name="connsiteY4" fmla="*/ 9437 h 139039"/>
              <a:gd name="connsiteX5" fmla="*/ 60082 w 139037"/>
              <a:gd name="connsiteY5" fmla="*/ 60082 h 139039"/>
              <a:gd name="connsiteX6" fmla="*/ 9437 w 139037"/>
              <a:gd name="connsiteY6" fmla="*/ 60082 h 139039"/>
              <a:gd name="connsiteX7" fmla="*/ 0 w 139037"/>
              <a:gd name="connsiteY7" fmla="*/ 69520 h 139039"/>
              <a:gd name="connsiteX8" fmla="*/ 9437 w 139037"/>
              <a:gd name="connsiteY8" fmla="*/ 78957 h 139039"/>
              <a:gd name="connsiteX9" fmla="*/ 60082 w 139037"/>
              <a:gd name="connsiteY9" fmla="*/ 78957 h 139039"/>
              <a:gd name="connsiteX10" fmla="*/ 60082 w 139037"/>
              <a:gd name="connsiteY10" fmla="*/ 129602 h 139039"/>
              <a:gd name="connsiteX11" fmla="*/ 69519 w 139037"/>
              <a:gd name="connsiteY11" fmla="*/ 139039 h 139039"/>
              <a:gd name="connsiteX12" fmla="*/ 78955 w 139037"/>
              <a:gd name="connsiteY12" fmla="*/ 129602 h 139039"/>
              <a:gd name="connsiteX13" fmla="*/ 78955 w 139037"/>
              <a:gd name="connsiteY13" fmla="*/ 78957 h 139039"/>
              <a:gd name="connsiteX14" fmla="*/ 129600 w 139037"/>
              <a:gd name="connsiteY14" fmla="*/ 78957 h 139039"/>
              <a:gd name="connsiteX15" fmla="*/ 139037 w 139037"/>
              <a:gd name="connsiteY15" fmla="*/ 69520 h 139039"/>
              <a:gd name="connsiteX16" fmla="*/ 129600 w 139037"/>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7" h="139039">
                <a:moveTo>
                  <a:pt x="129600" y="60082"/>
                </a:moveTo>
                <a:lnTo>
                  <a:pt x="78955" y="60082"/>
                </a:lnTo>
                <a:lnTo>
                  <a:pt x="78955" y="9437"/>
                </a:lnTo>
                <a:cubicBezTo>
                  <a:pt x="78955" y="4225"/>
                  <a:pt x="74730" y="0"/>
                  <a:pt x="69519" y="0"/>
                </a:cubicBezTo>
                <a:cubicBezTo>
                  <a:pt x="64307"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7" y="139039"/>
                  <a:pt x="69519" y="139039"/>
                </a:cubicBezTo>
                <a:cubicBezTo>
                  <a:pt x="74730" y="139039"/>
                  <a:pt x="78955" y="134814"/>
                  <a:pt x="78955" y="129602"/>
                </a:cubicBezTo>
                <a:lnTo>
                  <a:pt x="78955" y="78957"/>
                </a:lnTo>
                <a:lnTo>
                  <a:pt x="129600" y="78957"/>
                </a:lnTo>
                <a:cubicBezTo>
                  <a:pt x="134812" y="78957"/>
                  <a:pt x="139037" y="74731"/>
                  <a:pt x="139037" y="69520"/>
                </a:cubicBezTo>
                <a:cubicBezTo>
                  <a:pt x="139037" y="64308"/>
                  <a:pt x="134812" y="60082"/>
                  <a:pt x="129600" y="60082"/>
                </a:cubicBezTo>
                <a:close/>
              </a:path>
            </a:pathLst>
          </a:custGeom>
          <a:solidFill>
            <a:schemeClr val="bg1"/>
          </a:solidFill>
          <a:ln w="603" cap="flat">
            <a:noFill/>
            <a:prstDash val="solid"/>
            <a:miter/>
          </a:ln>
        </p:spPr>
        <p:txBody>
          <a:bodyPr rtlCol="0" anchor="ctr"/>
          <a:lstStyle/>
          <a:p>
            <a:endParaRPr lang="en-US"/>
          </a:p>
        </p:txBody>
      </p:sp>
      <p:cxnSp>
        <p:nvCxnSpPr>
          <p:cNvPr id="25" name="Straight Connector 24">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447322" y="1598246"/>
            <a:ext cx="0" cy="5259754"/>
          </a:xfrm>
          <a:prstGeom prst="line">
            <a:avLst/>
          </a:prstGeom>
          <a:ln w="25400" cap="sq">
            <a:solidFill>
              <a:schemeClr val="bg1"/>
            </a:solidFill>
            <a:bevel/>
          </a:ln>
        </p:spPr>
        <p:style>
          <a:lnRef idx="1">
            <a:schemeClr val="accent1"/>
          </a:lnRef>
          <a:fillRef idx="0">
            <a:schemeClr val="accent1"/>
          </a:fillRef>
          <a:effectRef idx="0">
            <a:schemeClr val="accent1"/>
          </a:effectRef>
          <a:fontRef idx="minor">
            <a:schemeClr val="tx1"/>
          </a:fontRef>
        </p:style>
      </p:cxnSp>
      <p:sp>
        <p:nvSpPr>
          <p:cNvPr id="27" name="Graphic 21">
            <a:extLst>
              <a:ext uri="{FF2B5EF4-FFF2-40B4-BE49-F238E27FC236}">
                <a16:creationId xmlns:a16="http://schemas.microsoft.com/office/drawing/2014/main" id="{8D61482F-F3C5-4D66-8C5D-C6BBE3E127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752801" y="1659316"/>
            <a:ext cx="127713" cy="127714"/>
          </a:xfrm>
          <a:custGeom>
            <a:avLst/>
            <a:gdLst>
              <a:gd name="connsiteX0" fmla="*/ 63857 w 127713"/>
              <a:gd name="connsiteY0" fmla="*/ 18874 h 127714"/>
              <a:gd name="connsiteX1" fmla="*/ 108839 w 127713"/>
              <a:gd name="connsiteY1" fmla="*/ 63857 h 127714"/>
              <a:gd name="connsiteX2" fmla="*/ 63857 w 127713"/>
              <a:gd name="connsiteY2" fmla="*/ 108840 h 127714"/>
              <a:gd name="connsiteX3" fmla="*/ 18874 w 127713"/>
              <a:gd name="connsiteY3" fmla="*/ 63857 h 127714"/>
              <a:gd name="connsiteX4" fmla="*/ 63857 w 127713"/>
              <a:gd name="connsiteY4" fmla="*/ 18874 h 127714"/>
              <a:gd name="connsiteX5" fmla="*/ 63857 w 127713"/>
              <a:gd name="connsiteY5" fmla="*/ 0 h 127714"/>
              <a:gd name="connsiteX6" fmla="*/ 0 w 127713"/>
              <a:gd name="connsiteY6" fmla="*/ 63857 h 127714"/>
              <a:gd name="connsiteX7" fmla="*/ 63857 w 127713"/>
              <a:gd name="connsiteY7" fmla="*/ 127714 h 127714"/>
              <a:gd name="connsiteX8" fmla="*/ 127713 w 127713"/>
              <a:gd name="connsiteY8" fmla="*/ 63857 h 127714"/>
              <a:gd name="connsiteX9" fmla="*/ 63857 w 127713"/>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3" h="127714">
                <a:moveTo>
                  <a:pt x="63857" y="18874"/>
                </a:moveTo>
                <a:cubicBezTo>
                  <a:pt x="88700" y="18874"/>
                  <a:pt x="108839" y="39014"/>
                  <a:pt x="108839" y="63857"/>
                </a:cubicBezTo>
                <a:cubicBezTo>
                  <a:pt x="108839" y="88700"/>
                  <a:pt x="88700" y="108840"/>
                  <a:pt x="63857" y="108840"/>
                </a:cubicBezTo>
                <a:cubicBezTo>
                  <a:pt x="39013" y="108840"/>
                  <a:pt x="18874" y="88700"/>
                  <a:pt x="18874" y="63857"/>
                </a:cubicBezTo>
                <a:cubicBezTo>
                  <a:pt x="18898" y="39024"/>
                  <a:pt x="39023" y="18898"/>
                  <a:pt x="63857" y="18874"/>
                </a:cubicBezTo>
                <a:moveTo>
                  <a:pt x="63857" y="0"/>
                </a:moveTo>
                <a:cubicBezTo>
                  <a:pt x="28590" y="0"/>
                  <a:pt x="0" y="28590"/>
                  <a:pt x="0" y="63857"/>
                </a:cubicBezTo>
                <a:cubicBezTo>
                  <a:pt x="0" y="99124"/>
                  <a:pt x="28590" y="127714"/>
                  <a:pt x="63857" y="127714"/>
                </a:cubicBezTo>
                <a:cubicBezTo>
                  <a:pt x="99124" y="127714"/>
                  <a:pt x="127713" y="99124"/>
                  <a:pt x="127713" y="63857"/>
                </a:cubicBezTo>
                <a:cubicBezTo>
                  <a:pt x="127713" y="28590"/>
                  <a:pt x="99124" y="0"/>
                  <a:pt x="63857" y="0"/>
                </a:cubicBezTo>
                <a:close/>
              </a:path>
            </a:pathLst>
          </a:custGeom>
          <a:solidFill>
            <a:schemeClr val="bg1"/>
          </a:solidFill>
          <a:ln w="610" cap="flat">
            <a:noFill/>
            <a:prstDash val="solid"/>
            <a:miter/>
          </a:ln>
        </p:spPr>
        <p:txBody>
          <a:bodyPr rtlCol="0" anchor="ctr"/>
          <a:lstStyle/>
          <a:p>
            <a:endParaRPr lang="en-US"/>
          </a:p>
        </p:txBody>
      </p:sp>
      <p:pic>
        <p:nvPicPr>
          <p:cNvPr id="5" name="Imagen 5" descr="Imagen que contiene Texto&#10;&#10;Descripción generada automáticamente">
            <a:extLst>
              <a:ext uri="{FF2B5EF4-FFF2-40B4-BE49-F238E27FC236}">
                <a16:creationId xmlns:a16="http://schemas.microsoft.com/office/drawing/2014/main" id="{2675C833-D30C-4B26-8E92-26BF3A776FF2}"/>
              </a:ext>
            </a:extLst>
          </p:cNvPr>
          <p:cNvPicPr>
            <a:picLocks noChangeAspect="1"/>
          </p:cNvPicPr>
          <p:nvPr/>
        </p:nvPicPr>
        <p:blipFill>
          <a:blip r:embed="rId2"/>
          <a:stretch>
            <a:fillRect/>
          </a:stretch>
        </p:blipFill>
        <p:spPr>
          <a:xfrm>
            <a:off x="39756" y="53008"/>
            <a:ext cx="2591037" cy="1036414"/>
          </a:xfrm>
          <a:prstGeom prst="rect">
            <a:avLst/>
          </a:prstGeom>
          <a:ln w="57150">
            <a:solidFill>
              <a:srgbClr val="C00000"/>
            </a:solidFill>
          </a:ln>
        </p:spPr>
      </p:pic>
      <p:pic>
        <p:nvPicPr>
          <p:cNvPr id="9" name="Imagen 10" descr="Interfaz de usuario gráfica, Sitio web&#10;&#10;Descripción generada automáticamente">
            <a:extLst>
              <a:ext uri="{FF2B5EF4-FFF2-40B4-BE49-F238E27FC236}">
                <a16:creationId xmlns:a16="http://schemas.microsoft.com/office/drawing/2014/main" id="{7F0F95C5-5C2B-4DD9-BDC4-2AC507417AD6}"/>
              </a:ext>
            </a:extLst>
          </p:cNvPr>
          <p:cNvPicPr>
            <a:picLocks noChangeAspect="1"/>
          </p:cNvPicPr>
          <p:nvPr/>
        </p:nvPicPr>
        <p:blipFill>
          <a:blip r:embed="rId3"/>
          <a:stretch>
            <a:fillRect/>
          </a:stretch>
        </p:blipFill>
        <p:spPr>
          <a:xfrm>
            <a:off x="1123551" y="2380394"/>
            <a:ext cx="3200220" cy="2394189"/>
          </a:xfrm>
          <a:custGeom>
            <a:avLst/>
            <a:gdLst>
              <a:gd name="connsiteX0" fmla="*/ 0 w 3200220"/>
              <a:gd name="connsiteY0" fmla="*/ 0 h 2394189"/>
              <a:gd name="connsiteX1" fmla="*/ 565372 w 3200220"/>
              <a:gd name="connsiteY1" fmla="*/ 0 h 2394189"/>
              <a:gd name="connsiteX2" fmla="*/ 1130744 w 3200220"/>
              <a:gd name="connsiteY2" fmla="*/ 0 h 2394189"/>
              <a:gd name="connsiteX3" fmla="*/ 1728119 w 3200220"/>
              <a:gd name="connsiteY3" fmla="*/ 0 h 2394189"/>
              <a:gd name="connsiteX4" fmla="*/ 2293491 w 3200220"/>
              <a:gd name="connsiteY4" fmla="*/ 0 h 2394189"/>
              <a:gd name="connsiteX5" fmla="*/ 3200220 w 3200220"/>
              <a:gd name="connsiteY5" fmla="*/ 0 h 2394189"/>
              <a:gd name="connsiteX6" fmla="*/ 3200220 w 3200220"/>
              <a:gd name="connsiteY6" fmla="*/ 598547 h 2394189"/>
              <a:gd name="connsiteX7" fmla="*/ 3200220 w 3200220"/>
              <a:gd name="connsiteY7" fmla="*/ 1149211 h 2394189"/>
              <a:gd name="connsiteX8" fmla="*/ 3200220 w 3200220"/>
              <a:gd name="connsiteY8" fmla="*/ 1675932 h 2394189"/>
              <a:gd name="connsiteX9" fmla="*/ 3200220 w 3200220"/>
              <a:gd name="connsiteY9" fmla="*/ 2394189 h 2394189"/>
              <a:gd name="connsiteX10" fmla="*/ 2730854 w 3200220"/>
              <a:gd name="connsiteY10" fmla="*/ 2394189 h 2394189"/>
              <a:gd name="connsiteX11" fmla="*/ 2197484 w 3200220"/>
              <a:gd name="connsiteY11" fmla="*/ 2394189 h 2394189"/>
              <a:gd name="connsiteX12" fmla="*/ 1760121 w 3200220"/>
              <a:gd name="connsiteY12" fmla="*/ 2394189 h 2394189"/>
              <a:gd name="connsiteX13" fmla="*/ 1162747 w 3200220"/>
              <a:gd name="connsiteY13" fmla="*/ 2394189 h 2394189"/>
              <a:gd name="connsiteX14" fmla="*/ 661379 w 3200220"/>
              <a:gd name="connsiteY14" fmla="*/ 2394189 h 2394189"/>
              <a:gd name="connsiteX15" fmla="*/ 0 w 3200220"/>
              <a:gd name="connsiteY15" fmla="*/ 2394189 h 2394189"/>
              <a:gd name="connsiteX16" fmla="*/ 0 w 3200220"/>
              <a:gd name="connsiteY16" fmla="*/ 1747758 h 2394189"/>
              <a:gd name="connsiteX17" fmla="*/ 0 w 3200220"/>
              <a:gd name="connsiteY17" fmla="*/ 1197095 h 2394189"/>
              <a:gd name="connsiteX18" fmla="*/ 0 w 3200220"/>
              <a:gd name="connsiteY18" fmla="*/ 646431 h 2394189"/>
              <a:gd name="connsiteX19" fmla="*/ 0 w 3200220"/>
              <a:gd name="connsiteY19" fmla="*/ 0 h 23941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3200220" h="2394189" fill="none" extrusionOk="0">
                <a:moveTo>
                  <a:pt x="0" y="0"/>
                </a:moveTo>
                <a:cubicBezTo>
                  <a:pt x="159388" y="-4331"/>
                  <a:pt x="381248" y="46596"/>
                  <a:pt x="565372" y="0"/>
                </a:cubicBezTo>
                <a:cubicBezTo>
                  <a:pt x="749496" y="-46596"/>
                  <a:pt x="952997" y="17041"/>
                  <a:pt x="1130744" y="0"/>
                </a:cubicBezTo>
                <a:cubicBezTo>
                  <a:pt x="1308491" y="-17041"/>
                  <a:pt x="1430643" y="20252"/>
                  <a:pt x="1728119" y="0"/>
                </a:cubicBezTo>
                <a:cubicBezTo>
                  <a:pt x="2025596" y="-20252"/>
                  <a:pt x="2157091" y="3146"/>
                  <a:pt x="2293491" y="0"/>
                </a:cubicBezTo>
                <a:cubicBezTo>
                  <a:pt x="2429891" y="-3146"/>
                  <a:pt x="2958117" y="77467"/>
                  <a:pt x="3200220" y="0"/>
                </a:cubicBezTo>
                <a:cubicBezTo>
                  <a:pt x="3249513" y="126201"/>
                  <a:pt x="3182119" y="320693"/>
                  <a:pt x="3200220" y="598547"/>
                </a:cubicBezTo>
                <a:cubicBezTo>
                  <a:pt x="3218321" y="876401"/>
                  <a:pt x="3168919" y="883812"/>
                  <a:pt x="3200220" y="1149211"/>
                </a:cubicBezTo>
                <a:cubicBezTo>
                  <a:pt x="3231521" y="1414610"/>
                  <a:pt x="3148649" y="1511119"/>
                  <a:pt x="3200220" y="1675932"/>
                </a:cubicBezTo>
                <a:cubicBezTo>
                  <a:pt x="3251791" y="1840745"/>
                  <a:pt x="3119461" y="2070285"/>
                  <a:pt x="3200220" y="2394189"/>
                </a:cubicBezTo>
                <a:cubicBezTo>
                  <a:pt x="3051634" y="2395002"/>
                  <a:pt x="2868530" y="2389684"/>
                  <a:pt x="2730854" y="2394189"/>
                </a:cubicBezTo>
                <a:cubicBezTo>
                  <a:pt x="2593178" y="2398694"/>
                  <a:pt x="2463135" y="2360421"/>
                  <a:pt x="2197484" y="2394189"/>
                </a:cubicBezTo>
                <a:cubicBezTo>
                  <a:pt x="1931833" y="2427957"/>
                  <a:pt x="1853583" y="2384529"/>
                  <a:pt x="1760121" y="2394189"/>
                </a:cubicBezTo>
                <a:cubicBezTo>
                  <a:pt x="1666659" y="2403849"/>
                  <a:pt x="1423475" y="2375301"/>
                  <a:pt x="1162747" y="2394189"/>
                </a:cubicBezTo>
                <a:cubicBezTo>
                  <a:pt x="902019" y="2413077"/>
                  <a:pt x="907820" y="2363135"/>
                  <a:pt x="661379" y="2394189"/>
                </a:cubicBezTo>
                <a:cubicBezTo>
                  <a:pt x="414938" y="2425243"/>
                  <a:pt x="194736" y="2373497"/>
                  <a:pt x="0" y="2394189"/>
                </a:cubicBezTo>
                <a:cubicBezTo>
                  <a:pt x="-46980" y="2215391"/>
                  <a:pt x="14118" y="1931009"/>
                  <a:pt x="0" y="1747758"/>
                </a:cubicBezTo>
                <a:cubicBezTo>
                  <a:pt x="-14118" y="1564507"/>
                  <a:pt x="19481" y="1384721"/>
                  <a:pt x="0" y="1197095"/>
                </a:cubicBezTo>
                <a:cubicBezTo>
                  <a:pt x="-19481" y="1009469"/>
                  <a:pt x="55636" y="764608"/>
                  <a:pt x="0" y="646431"/>
                </a:cubicBezTo>
                <a:cubicBezTo>
                  <a:pt x="-55636" y="528254"/>
                  <a:pt x="61899" y="222981"/>
                  <a:pt x="0" y="0"/>
                </a:cubicBezTo>
                <a:close/>
              </a:path>
              <a:path w="3200220" h="2394189" stroke="0" extrusionOk="0">
                <a:moveTo>
                  <a:pt x="0" y="0"/>
                </a:moveTo>
                <a:cubicBezTo>
                  <a:pt x="102520" y="-54635"/>
                  <a:pt x="352980" y="14855"/>
                  <a:pt x="501368" y="0"/>
                </a:cubicBezTo>
                <a:cubicBezTo>
                  <a:pt x="649756" y="-14855"/>
                  <a:pt x="930394" y="55536"/>
                  <a:pt x="1098742" y="0"/>
                </a:cubicBezTo>
                <a:cubicBezTo>
                  <a:pt x="1267090" y="-55536"/>
                  <a:pt x="1440593" y="57075"/>
                  <a:pt x="1664114" y="0"/>
                </a:cubicBezTo>
                <a:cubicBezTo>
                  <a:pt x="1887635" y="-57075"/>
                  <a:pt x="1978155" y="1675"/>
                  <a:pt x="2133480" y="0"/>
                </a:cubicBezTo>
                <a:cubicBezTo>
                  <a:pt x="2288805" y="-1675"/>
                  <a:pt x="2424778" y="38643"/>
                  <a:pt x="2634848" y="0"/>
                </a:cubicBezTo>
                <a:cubicBezTo>
                  <a:pt x="2844918" y="-38643"/>
                  <a:pt x="3003266" y="41419"/>
                  <a:pt x="3200220" y="0"/>
                </a:cubicBezTo>
                <a:cubicBezTo>
                  <a:pt x="3273596" y="188145"/>
                  <a:pt x="3140256" y="339466"/>
                  <a:pt x="3200220" y="622489"/>
                </a:cubicBezTo>
                <a:cubicBezTo>
                  <a:pt x="3260184" y="905512"/>
                  <a:pt x="3184158" y="1104548"/>
                  <a:pt x="3200220" y="1244978"/>
                </a:cubicBezTo>
                <a:cubicBezTo>
                  <a:pt x="3216282" y="1385408"/>
                  <a:pt x="3134822" y="1689863"/>
                  <a:pt x="3200220" y="1819584"/>
                </a:cubicBezTo>
                <a:cubicBezTo>
                  <a:pt x="3265618" y="1949305"/>
                  <a:pt x="3157129" y="2139120"/>
                  <a:pt x="3200220" y="2394189"/>
                </a:cubicBezTo>
                <a:cubicBezTo>
                  <a:pt x="3023967" y="2415228"/>
                  <a:pt x="2864013" y="2331999"/>
                  <a:pt x="2666850" y="2394189"/>
                </a:cubicBezTo>
                <a:cubicBezTo>
                  <a:pt x="2469687" y="2456379"/>
                  <a:pt x="2307910" y="2330444"/>
                  <a:pt x="2069476" y="2394189"/>
                </a:cubicBezTo>
                <a:cubicBezTo>
                  <a:pt x="1831042" y="2457934"/>
                  <a:pt x="1742971" y="2382347"/>
                  <a:pt x="1536106" y="2394189"/>
                </a:cubicBezTo>
                <a:cubicBezTo>
                  <a:pt x="1329241" y="2406031"/>
                  <a:pt x="1244722" y="2381501"/>
                  <a:pt x="1098742" y="2394189"/>
                </a:cubicBezTo>
                <a:cubicBezTo>
                  <a:pt x="952762" y="2406877"/>
                  <a:pt x="697264" y="2343271"/>
                  <a:pt x="565372" y="2394189"/>
                </a:cubicBezTo>
                <a:cubicBezTo>
                  <a:pt x="433480" y="2445107"/>
                  <a:pt x="267723" y="2374618"/>
                  <a:pt x="0" y="2394189"/>
                </a:cubicBezTo>
                <a:cubicBezTo>
                  <a:pt x="-54007" y="2158734"/>
                  <a:pt x="12847" y="2086870"/>
                  <a:pt x="0" y="1819584"/>
                </a:cubicBezTo>
                <a:cubicBezTo>
                  <a:pt x="-12847" y="1552298"/>
                  <a:pt x="9528" y="1389902"/>
                  <a:pt x="0" y="1244978"/>
                </a:cubicBezTo>
                <a:cubicBezTo>
                  <a:pt x="-9528" y="1100054"/>
                  <a:pt x="33036" y="934838"/>
                  <a:pt x="0" y="718257"/>
                </a:cubicBezTo>
                <a:cubicBezTo>
                  <a:pt x="-33036" y="501676"/>
                  <a:pt x="40341" y="324531"/>
                  <a:pt x="0" y="0"/>
                </a:cubicBezTo>
                <a:close/>
              </a:path>
            </a:pathLst>
          </a:custGeom>
          <a:ln w="57150">
            <a:solidFill>
              <a:srgbClr val="C00000"/>
            </a:solidFill>
            <a:extLst>
              <a:ext uri="{C807C97D-BFC1-408E-A445-0C87EB9F89A2}">
                <ask:lineSketchStyleProps xmlns:ask="http://schemas.microsoft.com/office/drawing/2018/sketchyshapes" sd="990551731">
                  <a:prstGeom prst="rect">
                    <a:avLst/>
                  </a:prstGeom>
                  <ask:type>
                    <ask:lineSketchScribble/>
                  </ask:type>
                </ask:lineSketchStyleProps>
              </a:ext>
            </a:extLst>
          </a:ln>
        </p:spPr>
      </p:pic>
    </p:spTree>
    <p:extLst>
      <p:ext uri="{BB962C8B-B14F-4D97-AF65-F5344CB8AC3E}">
        <p14:creationId xmlns:p14="http://schemas.microsoft.com/office/powerpoint/2010/main" val="240627317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C278F74-8CBA-4B49-AEBC-CCAD6211EB9C}"/>
              </a:ext>
            </a:extLst>
          </p:cNvPr>
          <p:cNvSpPr>
            <a:spLocks noGrp="1"/>
          </p:cNvSpPr>
          <p:nvPr>
            <p:ph type="title"/>
          </p:nvPr>
        </p:nvSpPr>
        <p:spPr/>
        <p:txBody>
          <a:bodyPr/>
          <a:lstStyle/>
          <a:p>
            <a:pPr algn="ctr"/>
            <a:r>
              <a:rPr lang="es-ES" dirty="0"/>
              <a:t>REFERENCIAS BIBLIOGRÁFICAS.</a:t>
            </a:r>
          </a:p>
        </p:txBody>
      </p:sp>
      <p:sp>
        <p:nvSpPr>
          <p:cNvPr id="3" name="Marcador de contenido 2">
            <a:extLst>
              <a:ext uri="{FF2B5EF4-FFF2-40B4-BE49-F238E27FC236}">
                <a16:creationId xmlns:a16="http://schemas.microsoft.com/office/drawing/2014/main" id="{3698B858-9367-479E-AA1F-42278E7BACB1}"/>
              </a:ext>
            </a:extLst>
          </p:cNvPr>
          <p:cNvSpPr>
            <a:spLocks noGrp="1"/>
          </p:cNvSpPr>
          <p:nvPr>
            <p:ph idx="1"/>
          </p:nvPr>
        </p:nvSpPr>
        <p:spPr>
          <a:xfrm>
            <a:off x="838200" y="1509324"/>
            <a:ext cx="10515600" cy="4667639"/>
          </a:xfrm>
          <a:solidFill>
            <a:schemeClr val="bg2"/>
          </a:solidFill>
        </p:spPr>
        <p:style>
          <a:lnRef idx="3">
            <a:schemeClr val="lt1"/>
          </a:lnRef>
          <a:fillRef idx="1">
            <a:schemeClr val="accent3"/>
          </a:fillRef>
          <a:effectRef idx="1">
            <a:schemeClr val="accent3"/>
          </a:effectRef>
          <a:fontRef idx="minor">
            <a:schemeClr val="lt1"/>
          </a:fontRef>
        </p:style>
        <p:txBody>
          <a:bodyPr vert="horz" lIns="91440" tIns="45720" rIns="91440" bIns="45720" rtlCol="0" anchor="t">
            <a:normAutofit/>
          </a:bodyPr>
          <a:lstStyle/>
          <a:p>
            <a:pPr marL="0" indent="0" algn="just">
              <a:buNone/>
            </a:pPr>
            <a:r>
              <a:rPr lang="es-ES" sz="2800" dirty="0">
                <a:solidFill>
                  <a:schemeClr val="tx1"/>
                </a:solidFill>
                <a:ea typeface="+mn-lt"/>
                <a:cs typeface="+mn-lt"/>
              </a:rPr>
              <a:t>“ALCANOS” consultado el 11 de febrero del 2021 en:  </a:t>
            </a:r>
            <a:endParaRPr lang="es-ES" sz="2800" dirty="0">
              <a:solidFill>
                <a:schemeClr val="tx1"/>
              </a:solidFill>
            </a:endParaRPr>
          </a:p>
          <a:p>
            <a:pPr marL="0" indent="0" algn="just">
              <a:buNone/>
            </a:pPr>
            <a:r>
              <a:rPr lang="es-ES" sz="2800" dirty="0">
                <a:solidFill>
                  <a:schemeClr val="tx1"/>
                </a:solidFill>
                <a:ea typeface="+mn-lt"/>
                <a:cs typeface="+mn-lt"/>
              </a:rPr>
              <a:t>http://campus.usal.es/~gqft/documents/tema5.pdf</a:t>
            </a:r>
          </a:p>
          <a:p>
            <a:pPr marL="0" indent="0" algn="just">
              <a:buNone/>
            </a:pPr>
            <a:r>
              <a:rPr lang="es-ES" sz="2800" dirty="0">
                <a:solidFill>
                  <a:schemeClr val="tx1"/>
                </a:solidFill>
                <a:ea typeface="+mn-lt"/>
                <a:cs typeface="+mn-lt"/>
              </a:rPr>
              <a:t>“La Química un Todo” (2015) consultado el 11 de febrero del 2021 en: http://molinaj5tolasallemerida.blogspot.com/2015/11/impacto-de-los-alcanos-en-el-ambiente.html </a:t>
            </a:r>
          </a:p>
          <a:p>
            <a:pPr marL="0" indent="0" algn="just">
              <a:buNone/>
            </a:pPr>
            <a:r>
              <a:rPr lang="es-ES" sz="2800" dirty="0">
                <a:solidFill>
                  <a:schemeClr val="tx1"/>
                </a:solidFill>
                <a:ea typeface="+mn-lt"/>
                <a:cs typeface="+mn-lt"/>
              </a:rPr>
              <a:t>“Química orgánica en el entorno humano” (2015) consultado e 11 de febrero del 2021 en: http://quimicaorganicaenelentornohumano.blogspot.com/2015/11/los-alcanos-y-la-relacion-conel.html</a:t>
            </a:r>
            <a:endParaRPr lang="es-ES" sz="2400">
              <a:solidFill>
                <a:schemeClr val="tx1"/>
              </a:solidFill>
            </a:endParaRPr>
          </a:p>
        </p:txBody>
      </p:sp>
    </p:spTree>
    <p:extLst>
      <p:ext uri="{BB962C8B-B14F-4D97-AF65-F5344CB8AC3E}">
        <p14:creationId xmlns:p14="http://schemas.microsoft.com/office/powerpoint/2010/main" val="28069299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A97F778-9A2F-46BB-A43D-373F0E5F84C9}"/>
              </a:ext>
            </a:extLst>
          </p:cNvPr>
          <p:cNvSpPr>
            <a:spLocks noGrp="1"/>
          </p:cNvSpPr>
          <p:nvPr>
            <p:ph type="title"/>
          </p:nvPr>
        </p:nvSpPr>
        <p:spPr/>
        <p:txBody>
          <a:bodyPr/>
          <a:lstStyle/>
          <a:p>
            <a:pPr algn="ctr"/>
            <a:r>
              <a:rPr lang="es-ES" dirty="0">
                <a:latin typeface="Arial Black"/>
              </a:rPr>
              <a:t>¿QUÉ SON LOS ALCANOS?</a:t>
            </a:r>
            <a:endParaRPr lang="es-ES">
              <a:latin typeface="Arial Black"/>
            </a:endParaRPr>
          </a:p>
        </p:txBody>
      </p:sp>
      <p:sp>
        <p:nvSpPr>
          <p:cNvPr id="3" name="Marcador de contenido 2">
            <a:extLst>
              <a:ext uri="{FF2B5EF4-FFF2-40B4-BE49-F238E27FC236}">
                <a16:creationId xmlns:a16="http://schemas.microsoft.com/office/drawing/2014/main" id="{15BB912A-F830-442E-AE6B-AE73CD9685BE}"/>
              </a:ext>
            </a:extLst>
          </p:cNvPr>
          <p:cNvSpPr>
            <a:spLocks noGrp="1"/>
          </p:cNvSpPr>
          <p:nvPr>
            <p:ph idx="1"/>
          </p:nvPr>
        </p:nvSpPr>
        <p:spPr>
          <a:xfrm>
            <a:off x="838200" y="1825625"/>
            <a:ext cx="6101751" cy="3215527"/>
          </a:xfrm>
          <a:solidFill>
            <a:schemeClr val="bg2"/>
          </a:solidFill>
          <a:ln>
            <a:solidFill>
              <a:schemeClr val="bg2">
                <a:lumMod val="50000"/>
              </a:schemeClr>
            </a:solidFill>
          </a:ln>
        </p:spPr>
        <p:style>
          <a:lnRef idx="1">
            <a:schemeClr val="accent3"/>
          </a:lnRef>
          <a:fillRef idx="2">
            <a:schemeClr val="accent3"/>
          </a:fillRef>
          <a:effectRef idx="1">
            <a:schemeClr val="accent3"/>
          </a:effectRef>
          <a:fontRef idx="minor">
            <a:schemeClr val="dk1"/>
          </a:fontRef>
        </p:style>
        <p:txBody>
          <a:bodyPr vert="horz" lIns="91440" tIns="45720" rIns="91440" bIns="45720" rtlCol="0" anchor="t">
            <a:noAutofit/>
          </a:bodyPr>
          <a:lstStyle/>
          <a:p>
            <a:pPr marL="0" indent="0" algn="just">
              <a:buNone/>
            </a:pPr>
            <a:r>
              <a:rPr lang="es-ES" sz="2800" dirty="0">
                <a:ea typeface="+mn-lt"/>
                <a:cs typeface="+mn-lt"/>
              </a:rPr>
              <a:t>Los alcanos son los hidrocarburos (compuestos de C e H) más simples, no tienen grupo funcional y las uniones entre átomos de carbono (con hibridación sp3) son enlaces simples, cada orbital se dirige a los vértices de un tetraedro. Cada orbital forma un enlace σ con cada H.</a:t>
            </a:r>
            <a:endParaRPr lang="es-ES" sz="2800"/>
          </a:p>
        </p:txBody>
      </p:sp>
      <p:sp>
        <p:nvSpPr>
          <p:cNvPr id="4" name="CuadroTexto 3">
            <a:extLst>
              <a:ext uri="{FF2B5EF4-FFF2-40B4-BE49-F238E27FC236}">
                <a16:creationId xmlns:a16="http://schemas.microsoft.com/office/drawing/2014/main" id="{8864D59F-4F66-495B-9E96-D0D0CEBBF39B}"/>
              </a:ext>
            </a:extLst>
          </p:cNvPr>
          <p:cNvSpPr txBox="1"/>
          <p:nvPr/>
        </p:nvSpPr>
        <p:spPr>
          <a:xfrm>
            <a:off x="7254815" y="6349042"/>
            <a:ext cx="4669766" cy="400110"/>
          </a:xfrm>
          <a:prstGeom prst="rect">
            <a:avLst/>
          </a:prstGeom>
        </p:spPr>
        <p:style>
          <a:lnRef idx="2">
            <a:schemeClr val="accent3"/>
          </a:lnRef>
          <a:fillRef idx="1">
            <a:schemeClr val="lt1"/>
          </a:fillRef>
          <a:effectRef idx="0">
            <a:schemeClr val="accent3"/>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s-ES" sz="2000" b="1" dirty="0"/>
              <a:t>IMPORTANCIA DE LOS ALCANOS.</a:t>
            </a:r>
            <a:endParaRPr lang="es-ES"/>
          </a:p>
        </p:txBody>
      </p:sp>
      <p:pic>
        <p:nvPicPr>
          <p:cNvPr id="5" name="Imagen 5" descr="Imagen que contiene Escala de tiempo&#10;&#10;Descripción generada automáticamente">
            <a:extLst>
              <a:ext uri="{FF2B5EF4-FFF2-40B4-BE49-F238E27FC236}">
                <a16:creationId xmlns:a16="http://schemas.microsoft.com/office/drawing/2014/main" id="{0EDC3F3D-3761-451A-802F-E5F4823E398E}"/>
              </a:ext>
            </a:extLst>
          </p:cNvPr>
          <p:cNvPicPr>
            <a:picLocks noChangeAspect="1"/>
          </p:cNvPicPr>
          <p:nvPr/>
        </p:nvPicPr>
        <p:blipFill>
          <a:blip r:embed="rId2"/>
          <a:stretch>
            <a:fillRect/>
          </a:stretch>
        </p:blipFill>
        <p:spPr>
          <a:xfrm>
            <a:off x="7651720" y="2490698"/>
            <a:ext cx="4105993" cy="3069925"/>
          </a:xfrm>
          <a:prstGeom prst="rect">
            <a:avLst/>
          </a:prstGeom>
        </p:spPr>
      </p:pic>
    </p:spTree>
    <p:extLst>
      <p:ext uri="{BB962C8B-B14F-4D97-AF65-F5344CB8AC3E}">
        <p14:creationId xmlns:p14="http://schemas.microsoft.com/office/powerpoint/2010/main" val="272145504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83F4E2F-3805-4E72-924B-94C169F09B54}"/>
              </a:ext>
            </a:extLst>
          </p:cNvPr>
          <p:cNvSpPr>
            <a:spLocks noGrp="1"/>
          </p:cNvSpPr>
          <p:nvPr>
            <p:ph type="title"/>
          </p:nvPr>
        </p:nvSpPr>
        <p:spPr/>
        <p:txBody>
          <a:bodyPr/>
          <a:lstStyle/>
          <a:p>
            <a:pPr algn="ctr"/>
            <a:r>
              <a:rPr lang="es-ES" dirty="0">
                <a:latin typeface="Arial Black"/>
              </a:rPr>
              <a:t>USOS DE LOS ALCANOS.</a:t>
            </a:r>
            <a:endParaRPr lang="es-ES"/>
          </a:p>
        </p:txBody>
      </p:sp>
      <mc:AlternateContent xmlns:mc="http://schemas.openxmlformats.org/markup-compatibility/2006" xmlns:p14="http://schemas.microsoft.com/office/powerpoint/2010/main">
        <mc:Choice Requires="p14">
          <p:contentPart p14:bwMode="auto" r:id="rId2">
            <p14:nvContentPartPr>
              <p14:cNvPr id="4" name="Entrada de lápiz 3">
                <a:extLst>
                  <a:ext uri="{FF2B5EF4-FFF2-40B4-BE49-F238E27FC236}">
                    <a16:creationId xmlns:a16="http://schemas.microsoft.com/office/drawing/2014/main" id="{FB631877-A5FE-4494-972E-5989A60970A5}"/>
                  </a:ext>
                </a:extLst>
              </p14:cNvPr>
              <p14:cNvContentPartPr/>
              <p14:nvPr/>
            </p14:nvContentPartPr>
            <p14:xfrm>
              <a:off x="7318375" y="6191250"/>
              <a:ext cx="19050" cy="19050"/>
            </p14:xfrm>
          </p:contentPart>
        </mc:Choice>
        <mc:Fallback xmlns="">
          <p:pic>
            <p:nvPicPr>
              <p:cNvPr id="4" name="Entrada de lápiz 3">
                <a:extLst>
                  <a:ext uri="{FF2B5EF4-FFF2-40B4-BE49-F238E27FC236}">
                    <a16:creationId xmlns:a16="http://schemas.microsoft.com/office/drawing/2014/main" id="{FB631877-A5FE-4494-972E-5989A60970A5}"/>
                  </a:ext>
                </a:extLst>
              </p:cNvPr>
              <p:cNvPicPr/>
              <p:nvPr/>
            </p:nvPicPr>
            <p:blipFill>
              <a:blip r:embed="rId3"/>
              <a:stretch>
                <a:fillRect/>
              </a:stretch>
            </p:blipFill>
            <p:spPr>
              <a:xfrm>
                <a:off x="6384925" y="5238750"/>
                <a:ext cx="1905000" cy="190500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5" name="Entrada de lápiz 4">
                <a:extLst>
                  <a:ext uri="{FF2B5EF4-FFF2-40B4-BE49-F238E27FC236}">
                    <a16:creationId xmlns:a16="http://schemas.microsoft.com/office/drawing/2014/main" id="{DD7E5CD9-EA8E-4BC3-BAAF-4E782FF2EFFD}"/>
                  </a:ext>
                </a:extLst>
              </p14:cNvPr>
              <p14:cNvContentPartPr/>
              <p14:nvPr/>
            </p14:nvContentPartPr>
            <p14:xfrm>
              <a:off x="7318375" y="6191250"/>
              <a:ext cx="19050" cy="19050"/>
            </p14:xfrm>
          </p:contentPart>
        </mc:Choice>
        <mc:Fallback xmlns="">
          <p:pic>
            <p:nvPicPr>
              <p:cNvPr id="5" name="Entrada de lápiz 4">
                <a:extLst>
                  <a:ext uri="{FF2B5EF4-FFF2-40B4-BE49-F238E27FC236}">
                    <a16:creationId xmlns:a16="http://schemas.microsoft.com/office/drawing/2014/main" id="{DD7E5CD9-EA8E-4BC3-BAAF-4E782FF2EFFD}"/>
                  </a:ext>
                </a:extLst>
              </p:cNvPr>
              <p:cNvPicPr/>
              <p:nvPr/>
            </p:nvPicPr>
            <p:blipFill>
              <a:blip r:embed="rId3"/>
              <a:stretch>
                <a:fillRect/>
              </a:stretch>
            </p:blipFill>
            <p:spPr>
              <a:xfrm>
                <a:off x="6384925" y="5238750"/>
                <a:ext cx="1905000" cy="190500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6" name="Entrada de lápiz 5">
                <a:extLst>
                  <a:ext uri="{FF2B5EF4-FFF2-40B4-BE49-F238E27FC236}">
                    <a16:creationId xmlns:a16="http://schemas.microsoft.com/office/drawing/2014/main" id="{6BF1AFF8-141F-4201-9197-A9649581D417}"/>
                  </a:ext>
                </a:extLst>
              </p14:cNvPr>
              <p14:cNvContentPartPr/>
              <p14:nvPr/>
            </p14:nvContentPartPr>
            <p14:xfrm>
              <a:off x="7318375" y="6191250"/>
              <a:ext cx="19050" cy="19050"/>
            </p14:xfrm>
          </p:contentPart>
        </mc:Choice>
        <mc:Fallback xmlns="">
          <p:pic>
            <p:nvPicPr>
              <p:cNvPr id="6" name="Entrada de lápiz 5">
                <a:extLst>
                  <a:ext uri="{FF2B5EF4-FFF2-40B4-BE49-F238E27FC236}">
                    <a16:creationId xmlns:a16="http://schemas.microsoft.com/office/drawing/2014/main" id="{6BF1AFF8-141F-4201-9197-A9649581D417}"/>
                  </a:ext>
                </a:extLst>
              </p:cNvPr>
              <p:cNvPicPr/>
              <p:nvPr/>
            </p:nvPicPr>
            <p:blipFill>
              <a:blip r:embed="rId3"/>
              <a:stretch>
                <a:fillRect/>
              </a:stretch>
            </p:blipFill>
            <p:spPr>
              <a:xfrm>
                <a:off x="6384925" y="5238750"/>
                <a:ext cx="1905000" cy="190500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7" name="Entrada de lápiz 6">
                <a:extLst>
                  <a:ext uri="{FF2B5EF4-FFF2-40B4-BE49-F238E27FC236}">
                    <a16:creationId xmlns:a16="http://schemas.microsoft.com/office/drawing/2014/main" id="{71D02A7D-6640-4C4E-9EE5-40FAAD85451F}"/>
                  </a:ext>
                </a:extLst>
              </p14:cNvPr>
              <p14:cNvContentPartPr/>
              <p14:nvPr/>
            </p14:nvContentPartPr>
            <p14:xfrm>
              <a:off x="7318375" y="6191250"/>
              <a:ext cx="19050" cy="19050"/>
            </p14:xfrm>
          </p:contentPart>
        </mc:Choice>
        <mc:Fallback xmlns="">
          <p:pic>
            <p:nvPicPr>
              <p:cNvPr id="7" name="Entrada de lápiz 6">
                <a:extLst>
                  <a:ext uri="{FF2B5EF4-FFF2-40B4-BE49-F238E27FC236}">
                    <a16:creationId xmlns:a16="http://schemas.microsoft.com/office/drawing/2014/main" id="{71D02A7D-6640-4C4E-9EE5-40FAAD85451F}"/>
                  </a:ext>
                </a:extLst>
              </p:cNvPr>
              <p:cNvPicPr/>
              <p:nvPr/>
            </p:nvPicPr>
            <p:blipFill>
              <a:blip r:embed="rId3"/>
              <a:stretch>
                <a:fillRect/>
              </a:stretch>
            </p:blipFill>
            <p:spPr>
              <a:xfrm>
                <a:off x="6384925" y="5238750"/>
                <a:ext cx="1905000" cy="190500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8" name="Entrada de lápiz 7">
                <a:extLst>
                  <a:ext uri="{FF2B5EF4-FFF2-40B4-BE49-F238E27FC236}">
                    <a16:creationId xmlns:a16="http://schemas.microsoft.com/office/drawing/2014/main" id="{7D8635DF-00B0-42CA-B7DB-B0AAF9147FDA}"/>
                  </a:ext>
                </a:extLst>
              </p14:cNvPr>
              <p14:cNvContentPartPr/>
              <p14:nvPr/>
            </p14:nvContentPartPr>
            <p14:xfrm>
              <a:off x="7318375" y="6191250"/>
              <a:ext cx="19050" cy="19050"/>
            </p14:xfrm>
          </p:contentPart>
        </mc:Choice>
        <mc:Fallback xmlns="">
          <p:pic>
            <p:nvPicPr>
              <p:cNvPr id="8" name="Entrada de lápiz 7">
                <a:extLst>
                  <a:ext uri="{FF2B5EF4-FFF2-40B4-BE49-F238E27FC236}">
                    <a16:creationId xmlns:a16="http://schemas.microsoft.com/office/drawing/2014/main" id="{7D8635DF-00B0-42CA-B7DB-B0AAF9147FDA}"/>
                  </a:ext>
                </a:extLst>
              </p:cNvPr>
              <p:cNvPicPr/>
              <p:nvPr/>
            </p:nvPicPr>
            <p:blipFill>
              <a:blip r:embed="rId3"/>
              <a:stretch>
                <a:fillRect/>
              </a:stretch>
            </p:blipFill>
            <p:spPr>
              <a:xfrm>
                <a:off x="6384925" y="5238750"/>
                <a:ext cx="1905000" cy="190500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9" name="Entrada de lápiz 8">
                <a:extLst>
                  <a:ext uri="{FF2B5EF4-FFF2-40B4-BE49-F238E27FC236}">
                    <a16:creationId xmlns:a16="http://schemas.microsoft.com/office/drawing/2014/main" id="{6D66E2F8-D4CF-4DB6-B5FF-080A555B9EB6}"/>
                  </a:ext>
                </a:extLst>
              </p14:cNvPr>
              <p14:cNvContentPartPr/>
              <p14:nvPr/>
            </p14:nvContentPartPr>
            <p14:xfrm>
              <a:off x="2190750" y="2873374"/>
              <a:ext cx="19050" cy="19050"/>
            </p14:xfrm>
          </p:contentPart>
        </mc:Choice>
        <mc:Fallback xmlns="">
          <p:pic>
            <p:nvPicPr>
              <p:cNvPr id="9" name="Entrada de lápiz 8">
                <a:extLst>
                  <a:ext uri="{FF2B5EF4-FFF2-40B4-BE49-F238E27FC236}">
                    <a16:creationId xmlns:a16="http://schemas.microsoft.com/office/drawing/2014/main" id="{6D66E2F8-D4CF-4DB6-B5FF-080A555B9EB6}"/>
                  </a:ext>
                </a:extLst>
              </p:cNvPr>
              <p:cNvPicPr/>
              <p:nvPr/>
            </p:nvPicPr>
            <p:blipFill>
              <a:blip r:embed="rId3"/>
              <a:stretch>
                <a:fillRect/>
              </a:stretch>
            </p:blipFill>
            <p:spPr>
              <a:xfrm>
                <a:off x="1257300" y="1939924"/>
                <a:ext cx="1905000" cy="1905000"/>
              </a:xfrm>
              <a:prstGeom prst="rect">
                <a:avLst/>
              </a:prstGeom>
            </p:spPr>
          </p:pic>
        </mc:Fallback>
      </mc:AlternateContent>
      <p:sp>
        <p:nvSpPr>
          <p:cNvPr id="10" name="Rectángulo: esquinas redondeadas 9">
            <a:extLst>
              <a:ext uri="{FF2B5EF4-FFF2-40B4-BE49-F238E27FC236}">
                <a16:creationId xmlns:a16="http://schemas.microsoft.com/office/drawing/2014/main" id="{8F1E21FA-E577-4984-90FA-17E305FACB57}"/>
              </a:ext>
            </a:extLst>
          </p:cNvPr>
          <p:cNvSpPr/>
          <p:nvPr/>
        </p:nvSpPr>
        <p:spPr>
          <a:xfrm>
            <a:off x="1282461" y="2885535"/>
            <a:ext cx="2516036" cy="17684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400" dirty="0"/>
              <a:t>USO MÁS COMÚN DE LOS ALCANOS.</a:t>
            </a:r>
            <a:endParaRPr lang="es-ES"/>
          </a:p>
        </p:txBody>
      </p:sp>
      <p:cxnSp>
        <p:nvCxnSpPr>
          <p:cNvPr id="13" name="Conector: angular 12">
            <a:extLst>
              <a:ext uri="{FF2B5EF4-FFF2-40B4-BE49-F238E27FC236}">
                <a16:creationId xmlns:a16="http://schemas.microsoft.com/office/drawing/2014/main" id="{16207D43-76B4-474E-985F-9EBD544DAEA3}"/>
              </a:ext>
            </a:extLst>
          </p:cNvPr>
          <p:cNvCxnSpPr/>
          <p:nvPr/>
        </p:nvCxnSpPr>
        <p:spPr>
          <a:xfrm>
            <a:off x="3797600" y="4351128"/>
            <a:ext cx="914400" cy="914400"/>
          </a:xfrm>
          <a:prstGeom prst="bentConnector3">
            <a:avLst/>
          </a:prstGeom>
          <a:ln>
            <a:tailEnd type="triangle"/>
          </a:ln>
        </p:spPr>
        <p:style>
          <a:lnRef idx="3">
            <a:schemeClr val="accent5"/>
          </a:lnRef>
          <a:fillRef idx="0">
            <a:schemeClr val="accent5"/>
          </a:fillRef>
          <a:effectRef idx="2">
            <a:schemeClr val="accent5"/>
          </a:effectRef>
          <a:fontRef idx="minor">
            <a:schemeClr val="tx1"/>
          </a:fontRef>
        </p:style>
      </p:cxnSp>
      <p:cxnSp>
        <p:nvCxnSpPr>
          <p:cNvPr id="14" name="Conector recto de flecha 13">
            <a:extLst>
              <a:ext uri="{FF2B5EF4-FFF2-40B4-BE49-F238E27FC236}">
                <a16:creationId xmlns:a16="http://schemas.microsoft.com/office/drawing/2014/main" id="{A1B9736B-4864-479E-9FB1-2424565B98B5}"/>
              </a:ext>
            </a:extLst>
          </p:cNvPr>
          <p:cNvCxnSpPr/>
          <p:nvPr/>
        </p:nvCxnSpPr>
        <p:spPr>
          <a:xfrm flipV="1">
            <a:off x="3724814" y="3999423"/>
            <a:ext cx="1733909" cy="5750"/>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cxnSp>
        <p:nvCxnSpPr>
          <p:cNvPr id="15" name="Conector recto de flecha 14">
            <a:extLst>
              <a:ext uri="{FF2B5EF4-FFF2-40B4-BE49-F238E27FC236}">
                <a16:creationId xmlns:a16="http://schemas.microsoft.com/office/drawing/2014/main" id="{F06D827F-8718-42E0-9D3A-AE5E08A7D3F9}"/>
              </a:ext>
            </a:extLst>
          </p:cNvPr>
          <p:cNvCxnSpPr/>
          <p:nvPr/>
        </p:nvCxnSpPr>
        <p:spPr>
          <a:xfrm>
            <a:off x="3666405" y="3486690"/>
            <a:ext cx="1791418" cy="37380"/>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cxnSp>
        <p:nvCxnSpPr>
          <p:cNvPr id="16" name="Conector: angular 15">
            <a:extLst>
              <a:ext uri="{FF2B5EF4-FFF2-40B4-BE49-F238E27FC236}">
                <a16:creationId xmlns:a16="http://schemas.microsoft.com/office/drawing/2014/main" id="{040BAD5C-B207-4DFF-BE7C-2DEA79248C12}"/>
              </a:ext>
            </a:extLst>
          </p:cNvPr>
          <p:cNvCxnSpPr/>
          <p:nvPr/>
        </p:nvCxnSpPr>
        <p:spPr>
          <a:xfrm flipV="1">
            <a:off x="3823658" y="2444870"/>
            <a:ext cx="885646" cy="868392"/>
          </a:xfrm>
          <a:prstGeom prst="bentConnector3">
            <a:avLst/>
          </a:prstGeom>
          <a:ln>
            <a:tailEnd type="triangle"/>
          </a:ln>
        </p:spPr>
        <p:style>
          <a:lnRef idx="3">
            <a:schemeClr val="accent5"/>
          </a:lnRef>
          <a:fillRef idx="0">
            <a:schemeClr val="accent5"/>
          </a:fillRef>
          <a:effectRef idx="2">
            <a:schemeClr val="accent5"/>
          </a:effectRef>
          <a:fontRef idx="minor">
            <a:schemeClr val="tx1"/>
          </a:fontRef>
        </p:style>
      </p:cxnSp>
      <p:sp>
        <p:nvSpPr>
          <p:cNvPr id="17" name="Rectángulo: esquinas diagonales redondeadas 16">
            <a:extLst>
              <a:ext uri="{FF2B5EF4-FFF2-40B4-BE49-F238E27FC236}">
                <a16:creationId xmlns:a16="http://schemas.microsoft.com/office/drawing/2014/main" id="{8D1ADA55-8F15-47DE-A8C8-CC7933981E8D}"/>
              </a:ext>
            </a:extLst>
          </p:cNvPr>
          <p:cNvSpPr/>
          <p:nvPr/>
        </p:nvSpPr>
        <p:spPr>
          <a:xfrm>
            <a:off x="5763703" y="3182967"/>
            <a:ext cx="4270074" cy="632603"/>
          </a:xfrm>
          <a:prstGeom prst="round2DiagRect">
            <a:avLst/>
          </a:prstGeom>
          <a:solidFill>
            <a:schemeClr val="bg2"/>
          </a:solidFill>
        </p:spPr>
        <p:style>
          <a:lnRef idx="1">
            <a:schemeClr val="accent3"/>
          </a:lnRef>
          <a:fillRef idx="2">
            <a:schemeClr val="accent3"/>
          </a:fillRef>
          <a:effectRef idx="1">
            <a:schemeClr val="accent3"/>
          </a:effectRef>
          <a:fontRef idx="minor">
            <a:schemeClr val="dk1"/>
          </a:fontRef>
        </p:style>
        <p:txBody>
          <a:bodyPr rtlCol="0" anchor="ctr"/>
          <a:lstStyle/>
          <a:p>
            <a:pPr algn="ctr"/>
            <a:r>
              <a:rPr lang="es-ES" sz="2400" dirty="0">
                <a:ea typeface="+mn-lt"/>
                <a:cs typeface="+mn-lt"/>
              </a:rPr>
              <a:t>Combustible.</a:t>
            </a:r>
            <a:endParaRPr lang="es-ES" sz="2400" dirty="0"/>
          </a:p>
        </p:txBody>
      </p:sp>
      <p:sp>
        <p:nvSpPr>
          <p:cNvPr id="18" name="Rectángulo: una sola esquina redondeada 17">
            <a:extLst>
              <a:ext uri="{FF2B5EF4-FFF2-40B4-BE49-F238E27FC236}">
                <a16:creationId xmlns:a16="http://schemas.microsoft.com/office/drawing/2014/main" id="{90DA9232-E390-4965-B4B9-B6137F0F52EA}"/>
              </a:ext>
            </a:extLst>
          </p:cNvPr>
          <p:cNvSpPr/>
          <p:nvPr/>
        </p:nvSpPr>
        <p:spPr>
          <a:xfrm>
            <a:off x="5561521" y="4001578"/>
            <a:ext cx="2199734" cy="776378"/>
          </a:xfrm>
          <a:prstGeom prst="round1Rect">
            <a:avLst/>
          </a:prstGeom>
          <a:solidFill>
            <a:schemeClr val="bg2"/>
          </a:solidFill>
        </p:spPr>
        <p:style>
          <a:lnRef idx="1">
            <a:schemeClr val="accent3"/>
          </a:lnRef>
          <a:fillRef idx="2">
            <a:schemeClr val="accent3"/>
          </a:fillRef>
          <a:effectRef idx="1">
            <a:schemeClr val="accent3"/>
          </a:effectRef>
          <a:fontRef idx="minor">
            <a:schemeClr val="dk1"/>
          </a:fontRef>
        </p:style>
        <p:txBody>
          <a:bodyPr rtlCol="0" anchor="ctr"/>
          <a:lstStyle/>
          <a:p>
            <a:pPr algn="ctr"/>
            <a:r>
              <a:rPr lang="es-ES" sz="2400" dirty="0">
                <a:ea typeface="+mn-lt"/>
                <a:cs typeface="+mn-lt"/>
              </a:rPr>
              <a:t>Parafinas.</a:t>
            </a:r>
            <a:endParaRPr lang="es-ES" sz="2400" dirty="0"/>
          </a:p>
        </p:txBody>
      </p:sp>
      <p:sp>
        <p:nvSpPr>
          <p:cNvPr id="19" name="Rectángulo: una sola esquina redondeada 18">
            <a:extLst>
              <a:ext uri="{FF2B5EF4-FFF2-40B4-BE49-F238E27FC236}">
                <a16:creationId xmlns:a16="http://schemas.microsoft.com/office/drawing/2014/main" id="{A24B37EE-DA6D-41B8-9790-B0E3EC97CFE1}"/>
              </a:ext>
            </a:extLst>
          </p:cNvPr>
          <p:cNvSpPr/>
          <p:nvPr/>
        </p:nvSpPr>
        <p:spPr>
          <a:xfrm>
            <a:off x="4899264" y="1959095"/>
            <a:ext cx="4543244" cy="920150"/>
          </a:xfrm>
          <a:prstGeom prst="round1Rect">
            <a:avLst/>
          </a:prstGeom>
          <a:solidFill>
            <a:schemeClr val="bg2"/>
          </a:solidFill>
        </p:spPr>
        <p:style>
          <a:lnRef idx="1">
            <a:schemeClr val="accent3"/>
          </a:lnRef>
          <a:fillRef idx="2">
            <a:schemeClr val="accent3"/>
          </a:fillRef>
          <a:effectRef idx="1">
            <a:schemeClr val="accent3"/>
          </a:effectRef>
          <a:fontRef idx="minor">
            <a:schemeClr val="dk1"/>
          </a:fontRef>
        </p:style>
        <p:txBody>
          <a:bodyPr rtlCol="0" anchor="ctr"/>
          <a:lstStyle/>
          <a:p>
            <a:pPr algn="ctr"/>
            <a:r>
              <a:rPr lang="es-ES" sz="2400" dirty="0">
                <a:ea typeface="+mn-lt"/>
                <a:cs typeface="+mn-lt"/>
              </a:rPr>
              <a:t>Aceite de pino el natural.</a:t>
            </a:r>
            <a:endParaRPr lang="es-ES" sz="2400" dirty="0"/>
          </a:p>
        </p:txBody>
      </p:sp>
      <p:sp>
        <p:nvSpPr>
          <p:cNvPr id="20" name="Rectángulo: una sola esquina redondeada 19">
            <a:extLst>
              <a:ext uri="{FF2B5EF4-FFF2-40B4-BE49-F238E27FC236}">
                <a16:creationId xmlns:a16="http://schemas.microsoft.com/office/drawing/2014/main" id="{34AFC20D-CD9A-433B-8D3C-2AE33A4526D1}"/>
              </a:ext>
            </a:extLst>
          </p:cNvPr>
          <p:cNvSpPr/>
          <p:nvPr/>
        </p:nvSpPr>
        <p:spPr>
          <a:xfrm>
            <a:off x="4812102" y="5006197"/>
            <a:ext cx="2817961" cy="1006413"/>
          </a:xfrm>
          <a:prstGeom prst="round1Rect">
            <a:avLst/>
          </a:prstGeom>
          <a:solidFill>
            <a:schemeClr val="bg2"/>
          </a:solidFill>
        </p:spPr>
        <p:style>
          <a:lnRef idx="1">
            <a:schemeClr val="accent3"/>
          </a:lnRef>
          <a:fillRef idx="2">
            <a:schemeClr val="accent3"/>
          </a:fillRef>
          <a:effectRef idx="1">
            <a:schemeClr val="accent3"/>
          </a:effectRef>
          <a:fontRef idx="minor">
            <a:schemeClr val="dk1"/>
          </a:fontRef>
        </p:style>
        <p:txBody>
          <a:bodyPr rtlCol="0" anchor="ctr"/>
          <a:lstStyle/>
          <a:p>
            <a:pPr algn="ctr"/>
            <a:r>
              <a:rPr lang="es-ES" sz="2400" dirty="0">
                <a:ea typeface="+mn-lt"/>
                <a:cs typeface="+mn-lt"/>
              </a:rPr>
              <a:t>Gas butano gas LP.</a:t>
            </a:r>
          </a:p>
          <a:p>
            <a:pPr algn="ctr"/>
            <a:r>
              <a:rPr lang="es-ES" sz="2400" dirty="0">
                <a:ea typeface="+mn-lt"/>
                <a:cs typeface="+mn-lt"/>
              </a:rPr>
              <a:t> Metano,</a:t>
            </a:r>
            <a:endParaRPr lang="es-ES" dirty="0"/>
          </a:p>
        </p:txBody>
      </p:sp>
      <p:pic>
        <p:nvPicPr>
          <p:cNvPr id="21" name="Imagen 21">
            <a:extLst>
              <a:ext uri="{FF2B5EF4-FFF2-40B4-BE49-F238E27FC236}">
                <a16:creationId xmlns:a16="http://schemas.microsoft.com/office/drawing/2014/main" id="{C173A58E-E080-4028-8385-F62BA5B0ED0E}"/>
              </a:ext>
            </a:extLst>
          </p:cNvPr>
          <p:cNvPicPr>
            <a:picLocks noChangeAspect="1"/>
          </p:cNvPicPr>
          <p:nvPr/>
        </p:nvPicPr>
        <p:blipFill>
          <a:blip r:embed="rId9"/>
          <a:stretch>
            <a:fillRect/>
          </a:stretch>
        </p:blipFill>
        <p:spPr>
          <a:xfrm>
            <a:off x="8356211" y="4000320"/>
            <a:ext cx="3473390" cy="2638604"/>
          </a:xfrm>
          <a:prstGeom prst="rect">
            <a:avLst/>
          </a:prstGeom>
        </p:spPr>
      </p:pic>
    </p:spTree>
    <p:extLst>
      <p:ext uri="{BB962C8B-B14F-4D97-AF65-F5344CB8AC3E}">
        <p14:creationId xmlns:p14="http://schemas.microsoft.com/office/powerpoint/2010/main" val="169758460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716483B-13B7-40A8-8FC3-27C0B9B36226}"/>
              </a:ext>
            </a:extLst>
          </p:cNvPr>
          <p:cNvSpPr>
            <a:spLocks noGrp="1"/>
          </p:cNvSpPr>
          <p:nvPr>
            <p:ph type="title"/>
          </p:nvPr>
        </p:nvSpPr>
        <p:spPr/>
        <p:txBody>
          <a:bodyPr>
            <a:normAutofit/>
          </a:bodyPr>
          <a:lstStyle/>
          <a:p>
            <a:pPr algn="ctr"/>
            <a:r>
              <a:rPr lang="es-ES" sz="3600" dirty="0">
                <a:latin typeface="Arial Black"/>
              </a:rPr>
              <a:t>LOS ALCANOS EN LA VIDA COTIDIANA.</a:t>
            </a:r>
            <a:endParaRPr lang="es-ES" sz="4400"/>
          </a:p>
        </p:txBody>
      </p:sp>
      <p:pic>
        <p:nvPicPr>
          <p:cNvPr id="4" name="Imagen 4" descr="Interfaz de usuario gráfica&#10;&#10;Descripción generada automáticamente">
            <a:extLst>
              <a:ext uri="{FF2B5EF4-FFF2-40B4-BE49-F238E27FC236}">
                <a16:creationId xmlns:a16="http://schemas.microsoft.com/office/drawing/2014/main" id="{5FA5BFE5-97F9-489E-A01B-E0643AFB6825}"/>
              </a:ext>
            </a:extLst>
          </p:cNvPr>
          <p:cNvPicPr>
            <a:picLocks noGrp="1" noChangeAspect="1"/>
          </p:cNvPicPr>
          <p:nvPr>
            <p:ph idx="1"/>
          </p:nvPr>
        </p:nvPicPr>
        <p:blipFill>
          <a:blip r:embed="rId2"/>
          <a:stretch>
            <a:fillRect/>
          </a:stretch>
        </p:blipFill>
        <p:spPr>
          <a:xfrm>
            <a:off x="4089533" y="3644657"/>
            <a:ext cx="4272590" cy="3208041"/>
          </a:xfrm>
        </p:spPr>
      </p:pic>
      <p:sp>
        <p:nvSpPr>
          <p:cNvPr id="6" name="CuadroTexto 5">
            <a:extLst>
              <a:ext uri="{FF2B5EF4-FFF2-40B4-BE49-F238E27FC236}">
                <a16:creationId xmlns:a16="http://schemas.microsoft.com/office/drawing/2014/main" id="{ED8FEF6C-DCD3-41C8-9AE2-E6E5D574AA58}"/>
              </a:ext>
            </a:extLst>
          </p:cNvPr>
          <p:cNvSpPr txBox="1"/>
          <p:nvPr/>
        </p:nvSpPr>
        <p:spPr>
          <a:xfrm>
            <a:off x="1783419" y="1520500"/>
            <a:ext cx="9441172" cy="1569660"/>
          </a:xfrm>
          <a:prstGeom prst="rect">
            <a:avLst/>
          </a:prstGeom>
          <a:solidFill>
            <a:schemeClr val="bg2"/>
          </a:solidFill>
          <a:ln w="38100">
            <a:solidFill>
              <a:schemeClr val="bg2">
                <a:lumMod val="50000"/>
              </a:schemeClr>
            </a:solidFill>
          </a:ln>
        </p:spPr>
        <p:style>
          <a:lnRef idx="1">
            <a:schemeClr val="accent5"/>
          </a:lnRef>
          <a:fillRef idx="2">
            <a:schemeClr val="accent5"/>
          </a:fillRef>
          <a:effectRef idx="1">
            <a:schemeClr val="accent5"/>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es-ES" sz="2400" dirty="0">
                <a:ea typeface="+mn-lt"/>
                <a:cs typeface="+mn-lt"/>
              </a:rPr>
              <a:t>Los alcanos tienen una función principal y esta función lo convierte en sustancias muy importante, Dependiendo de la ubicación del alcano puede variar su función pero la importancia es la generación de productos que utilizamos en la vida diaria, sobre todo los combustibles.</a:t>
            </a:r>
            <a:endParaRPr lang="es-ES" dirty="0"/>
          </a:p>
        </p:txBody>
      </p:sp>
    </p:spTree>
    <p:extLst>
      <p:ext uri="{BB962C8B-B14F-4D97-AF65-F5344CB8AC3E}">
        <p14:creationId xmlns:p14="http://schemas.microsoft.com/office/powerpoint/2010/main" val="197202957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2206BDB-7F88-4E05-9BFE-DBFE0B702061}"/>
              </a:ext>
            </a:extLst>
          </p:cNvPr>
          <p:cNvSpPr>
            <a:spLocks noGrp="1"/>
          </p:cNvSpPr>
          <p:nvPr>
            <p:ph type="title"/>
          </p:nvPr>
        </p:nvSpPr>
        <p:spPr/>
        <p:txBody>
          <a:bodyPr>
            <a:normAutofit fontScale="90000"/>
          </a:bodyPr>
          <a:lstStyle/>
          <a:p>
            <a:pPr algn="ctr"/>
            <a:r>
              <a:rPr lang="es-ES" dirty="0">
                <a:latin typeface="Arial Black"/>
              </a:rPr>
              <a:t>IMPACTO SOCIAL DE LOS ALCANOS.</a:t>
            </a:r>
          </a:p>
        </p:txBody>
      </p:sp>
      <p:sp>
        <p:nvSpPr>
          <p:cNvPr id="3" name="Marcador de contenido 2">
            <a:extLst>
              <a:ext uri="{FF2B5EF4-FFF2-40B4-BE49-F238E27FC236}">
                <a16:creationId xmlns:a16="http://schemas.microsoft.com/office/drawing/2014/main" id="{45477F2C-8A17-4D0F-A55C-FD50BE189397}"/>
              </a:ext>
            </a:extLst>
          </p:cNvPr>
          <p:cNvSpPr>
            <a:spLocks noGrp="1"/>
          </p:cNvSpPr>
          <p:nvPr>
            <p:ph idx="1"/>
          </p:nvPr>
        </p:nvSpPr>
        <p:spPr>
          <a:xfrm>
            <a:off x="838200" y="1825625"/>
            <a:ext cx="8819072" cy="1332093"/>
          </a:xfrm>
        </p:spPr>
        <p:style>
          <a:lnRef idx="1">
            <a:schemeClr val="accent6"/>
          </a:lnRef>
          <a:fillRef idx="2">
            <a:schemeClr val="accent6"/>
          </a:fillRef>
          <a:effectRef idx="1">
            <a:schemeClr val="accent6"/>
          </a:effectRef>
          <a:fontRef idx="minor">
            <a:schemeClr val="dk1"/>
          </a:fontRef>
        </p:style>
        <p:txBody>
          <a:bodyPr vert="horz" lIns="91440" tIns="45720" rIns="91440" bIns="45720" rtlCol="0" anchor="t">
            <a:normAutofit/>
          </a:bodyPr>
          <a:lstStyle/>
          <a:p>
            <a:pPr marL="0" indent="0" algn="just">
              <a:buNone/>
            </a:pPr>
            <a:r>
              <a:rPr lang="es-ES" sz="2800" dirty="0">
                <a:ea typeface="+mn-lt"/>
                <a:cs typeface="+mn-lt"/>
              </a:rPr>
              <a:t>Su impacto social está en la mejora de la calidad de vida que le proporcionan al hombre, tanto por darle más comodidades con la ropa y la vivienda.</a:t>
            </a:r>
            <a:endParaRPr lang="es-ES" sz="2800" dirty="0"/>
          </a:p>
        </p:txBody>
      </p:sp>
      <p:pic>
        <p:nvPicPr>
          <p:cNvPr id="4" name="Imagen 4" descr="Diagrama&#10;&#10;Descripción generada automáticamente">
            <a:extLst>
              <a:ext uri="{FF2B5EF4-FFF2-40B4-BE49-F238E27FC236}">
                <a16:creationId xmlns:a16="http://schemas.microsoft.com/office/drawing/2014/main" id="{B78A65DD-8B2A-45AA-9896-590C5288D417}"/>
              </a:ext>
            </a:extLst>
          </p:cNvPr>
          <p:cNvPicPr>
            <a:picLocks noChangeAspect="1"/>
          </p:cNvPicPr>
          <p:nvPr/>
        </p:nvPicPr>
        <p:blipFill>
          <a:blip r:embed="rId2"/>
          <a:stretch>
            <a:fillRect/>
          </a:stretch>
        </p:blipFill>
        <p:spPr>
          <a:xfrm>
            <a:off x="975954" y="3290977"/>
            <a:ext cx="4517904" cy="3309666"/>
          </a:xfrm>
          <a:prstGeom prst="rect">
            <a:avLst/>
          </a:prstGeom>
        </p:spPr>
      </p:pic>
      <p:sp>
        <p:nvSpPr>
          <p:cNvPr id="5" name="CuadroTexto 4">
            <a:extLst>
              <a:ext uri="{FF2B5EF4-FFF2-40B4-BE49-F238E27FC236}">
                <a16:creationId xmlns:a16="http://schemas.microsoft.com/office/drawing/2014/main" id="{D993895D-8F05-470D-91C5-D97F1810743A}"/>
              </a:ext>
            </a:extLst>
          </p:cNvPr>
          <p:cNvSpPr txBox="1"/>
          <p:nvPr/>
        </p:nvSpPr>
        <p:spPr>
          <a:xfrm>
            <a:off x="6305909" y="4149306"/>
            <a:ext cx="5575539" cy="1200329"/>
          </a:xfrm>
          <a:prstGeom prst="rect">
            <a:avLst/>
          </a:prstGeom>
        </p:spPr>
        <p:style>
          <a:lnRef idx="1">
            <a:schemeClr val="accent4"/>
          </a:lnRef>
          <a:fillRef idx="2">
            <a:schemeClr val="accent4"/>
          </a:fillRef>
          <a:effectRef idx="1">
            <a:schemeClr val="accent4"/>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es-ES" sz="2400" dirty="0">
                <a:ea typeface="+mn-lt"/>
                <a:cs typeface="+mn-lt"/>
              </a:rPr>
              <a:t> Como por el uso de medicamentos, también por la fuente de empleo que genera en las industrias.</a:t>
            </a:r>
            <a:endParaRPr lang="es-ES" sz="2400" dirty="0"/>
          </a:p>
        </p:txBody>
      </p:sp>
    </p:spTree>
    <p:extLst>
      <p:ext uri="{BB962C8B-B14F-4D97-AF65-F5344CB8AC3E}">
        <p14:creationId xmlns:p14="http://schemas.microsoft.com/office/powerpoint/2010/main" val="72208622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A5B596B-EA0E-465A-8BD7-66BF423F385B}"/>
              </a:ext>
            </a:extLst>
          </p:cNvPr>
          <p:cNvSpPr>
            <a:spLocks noGrp="1"/>
          </p:cNvSpPr>
          <p:nvPr>
            <p:ph type="title"/>
          </p:nvPr>
        </p:nvSpPr>
        <p:spPr/>
        <p:txBody>
          <a:bodyPr>
            <a:normAutofit fontScale="90000"/>
          </a:bodyPr>
          <a:lstStyle/>
          <a:p>
            <a:pPr algn="ctr"/>
            <a:r>
              <a:rPr lang="es-ES" dirty="0">
                <a:latin typeface="Arial Black"/>
              </a:rPr>
              <a:t>IMPACTO EN LA SALUD HUMANA.</a:t>
            </a:r>
          </a:p>
        </p:txBody>
      </p:sp>
      <p:sp>
        <p:nvSpPr>
          <p:cNvPr id="3" name="Marcador de contenido 2">
            <a:extLst>
              <a:ext uri="{FF2B5EF4-FFF2-40B4-BE49-F238E27FC236}">
                <a16:creationId xmlns:a16="http://schemas.microsoft.com/office/drawing/2014/main" id="{2DE49BF7-DFEF-48EB-A188-2D04FAA5BB90}"/>
              </a:ext>
            </a:extLst>
          </p:cNvPr>
          <p:cNvSpPr>
            <a:spLocks noGrp="1"/>
          </p:cNvSpPr>
          <p:nvPr>
            <p:ph idx="1"/>
          </p:nvPr>
        </p:nvSpPr>
        <p:spPr>
          <a:xfrm>
            <a:off x="895709" y="5189927"/>
            <a:ext cx="7927676" cy="1490245"/>
          </a:xfrm>
        </p:spPr>
        <p:style>
          <a:lnRef idx="1">
            <a:schemeClr val="accent1"/>
          </a:lnRef>
          <a:fillRef idx="2">
            <a:schemeClr val="accent1"/>
          </a:fillRef>
          <a:effectRef idx="1">
            <a:schemeClr val="accent1"/>
          </a:effectRef>
          <a:fontRef idx="minor">
            <a:schemeClr val="dk1"/>
          </a:fontRef>
        </p:style>
        <p:txBody>
          <a:bodyPr vert="horz" lIns="91440" tIns="45720" rIns="91440" bIns="45720" rtlCol="0" anchor="t">
            <a:normAutofit fontScale="85000" lnSpcReduction="10000"/>
          </a:bodyPr>
          <a:lstStyle/>
          <a:p>
            <a:pPr marL="0" indent="0" algn="just">
              <a:buNone/>
            </a:pPr>
            <a:r>
              <a:rPr lang="es-ES" dirty="0">
                <a:ea typeface="+mn-lt"/>
                <a:cs typeface="+mn-lt"/>
              </a:rPr>
              <a:t> La toxicidad pulmonar aparece fundamentalmente por la aspiración de algún alcano y es el resultado de la inhibición de la actividad surfactante y de la lesión directa de los capilares y el tejido pulmonar.</a:t>
            </a:r>
            <a:endParaRPr lang="es-ES" dirty="0"/>
          </a:p>
        </p:txBody>
      </p:sp>
      <p:sp>
        <p:nvSpPr>
          <p:cNvPr id="4" name="CuadroTexto 3">
            <a:extLst>
              <a:ext uri="{FF2B5EF4-FFF2-40B4-BE49-F238E27FC236}">
                <a16:creationId xmlns:a16="http://schemas.microsoft.com/office/drawing/2014/main" id="{BB001442-B6B6-44CB-9773-1F670EE8A1FF}"/>
              </a:ext>
            </a:extLst>
          </p:cNvPr>
          <p:cNvSpPr txBox="1"/>
          <p:nvPr/>
        </p:nvSpPr>
        <p:spPr>
          <a:xfrm>
            <a:off x="5141343" y="1403230"/>
            <a:ext cx="6711350" cy="707886"/>
          </a:xfrm>
          <a:prstGeom prst="rect">
            <a:avLst/>
          </a:prstGeom>
          <a:solidFill>
            <a:schemeClr val="bg2"/>
          </a:solidFill>
        </p:spPr>
        <p:style>
          <a:lnRef idx="1">
            <a:schemeClr val="accent3"/>
          </a:lnRef>
          <a:fillRef idx="2">
            <a:schemeClr val="accent3"/>
          </a:fillRef>
          <a:effectRef idx="1">
            <a:schemeClr val="accent3"/>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es-ES" sz="2000" dirty="0">
                <a:ea typeface="+mn-lt"/>
                <a:cs typeface="+mn-lt"/>
              </a:rPr>
              <a:t> Los daños producidos difieren dependiendo de si estos son ingeridos, aspirados o manipulados. </a:t>
            </a:r>
            <a:endParaRPr lang="es-ES" sz="2000" dirty="0"/>
          </a:p>
        </p:txBody>
      </p:sp>
      <p:pic>
        <p:nvPicPr>
          <p:cNvPr id="5" name="Imagen 5" descr="Imagen que contiene Escala de tiempo&#10;&#10;Descripción generada automáticamente">
            <a:extLst>
              <a:ext uri="{FF2B5EF4-FFF2-40B4-BE49-F238E27FC236}">
                <a16:creationId xmlns:a16="http://schemas.microsoft.com/office/drawing/2014/main" id="{CBBC121B-6C18-4F35-944D-894377F827D9}"/>
              </a:ext>
            </a:extLst>
          </p:cNvPr>
          <p:cNvPicPr>
            <a:picLocks noChangeAspect="1"/>
          </p:cNvPicPr>
          <p:nvPr/>
        </p:nvPicPr>
        <p:blipFill>
          <a:blip r:embed="rId2"/>
          <a:stretch>
            <a:fillRect/>
          </a:stretch>
        </p:blipFill>
        <p:spPr>
          <a:xfrm>
            <a:off x="1124400" y="1886849"/>
            <a:ext cx="3832824" cy="2868642"/>
          </a:xfrm>
          <a:prstGeom prst="rect">
            <a:avLst/>
          </a:prstGeom>
        </p:spPr>
      </p:pic>
      <p:pic>
        <p:nvPicPr>
          <p:cNvPr id="6" name="Imagen 6" descr="Interfaz de usuario gráfica, Texto&#10;&#10;Descripción generada automáticamente">
            <a:extLst>
              <a:ext uri="{FF2B5EF4-FFF2-40B4-BE49-F238E27FC236}">
                <a16:creationId xmlns:a16="http://schemas.microsoft.com/office/drawing/2014/main" id="{BD7F66AF-6E08-4453-935E-DC04BFD1914D}"/>
              </a:ext>
            </a:extLst>
          </p:cNvPr>
          <p:cNvPicPr>
            <a:picLocks noChangeAspect="1"/>
          </p:cNvPicPr>
          <p:nvPr/>
        </p:nvPicPr>
        <p:blipFill>
          <a:blip r:embed="rId3"/>
          <a:stretch>
            <a:fillRect/>
          </a:stretch>
        </p:blipFill>
        <p:spPr>
          <a:xfrm>
            <a:off x="8025532" y="2404433"/>
            <a:ext cx="3703427" cy="2782378"/>
          </a:xfrm>
          <a:prstGeom prst="rect">
            <a:avLst/>
          </a:prstGeom>
        </p:spPr>
      </p:pic>
    </p:spTree>
    <p:extLst>
      <p:ext uri="{BB962C8B-B14F-4D97-AF65-F5344CB8AC3E}">
        <p14:creationId xmlns:p14="http://schemas.microsoft.com/office/powerpoint/2010/main" val="409932989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627AD2C-2E1E-406C-AAEC-4B422F31808B}"/>
              </a:ext>
            </a:extLst>
          </p:cNvPr>
          <p:cNvSpPr>
            <a:spLocks noGrp="1"/>
          </p:cNvSpPr>
          <p:nvPr>
            <p:ph type="title"/>
          </p:nvPr>
        </p:nvSpPr>
        <p:spPr/>
        <p:txBody>
          <a:bodyPr>
            <a:normAutofit/>
          </a:bodyPr>
          <a:lstStyle/>
          <a:p>
            <a:pPr algn="ctr"/>
            <a:r>
              <a:rPr lang="es-ES" sz="4000" dirty="0">
                <a:latin typeface="Arial Black"/>
              </a:rPr>
              <a:t>LOS ALCANOS Y LA COMBUSTIÓN.</a:t>
            </a:r>
            <a:endParaRPr lang="es-ES" sz="4000" dirty="0"/>
          </a:p>
        </p:txBody>
      </p:sp>
      <p:sp>
        <p:nvSpPr>
          <p:cNvPr id="3" name="Marcador de contenido 2">
            <a:extLst>
              <a:ext uri="{FF2B5EF4-FFF2-40B4-BE49-F238E27FC236}">
                <a16:creationId xmlns:a16="http://schemas.microsoft.com/office/drawing/2014/main" id="{59AD6A27-37A6-4BE4-AD4F-768C5B00836D}"/>
              </a:ext>
            </a:extLst>
          </p:cNvPr>
          <p:cNvSpPr>
            <a:spLocks noGrp="1"/>
          </p:cNvSpPr>
          <p:nvPr>
            <p:ph idx="1"/>
          </p:nvPr>
        </p:nvSpPr>
        <p:spPr>
          <a:xfrm>
            <a:off x="838200" y="1825625"/>
            <a:ext cx="9940506" cy="1274584"/>
          </a:xfrm>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t">
            <a:normAutofit fontScale="85000" lnSpcReduction="20000"/>
          </a:bodyPr>
          <a:lstStyle/>
          <a:p>
            <a:pPr marL="0" indent="0" algn="just">
              <a:buNone/>
            </a:pPr>
            <a:r>
              <a:rPr lang="es-ES" dirty="0">
                <a:ea typeface="+mn-lt"/>
                <a:cs typeface="+mn-lt"/>
              </a:rPr>
              <a:t>Los alcanos reaccionan con el oxígeno formando como productos de reacción: dióxido de carbono (CO2), agua (H2O) y se libera energía en forma de calor. En condiciones pobres de oxígeno, se forma monóxido de carbono (CO). </a:t>
            </a:r>
            <a:endParaRPr lang="es-ES" dirty="0"/>
          </a:p>
        </p:txBody>
      </p:sp>
      <p:pic>
        <p:nvPicPr>
          <p:cNvPr id="4" name="Imagen 4" descr="Imagen que contiene foto, hombre, barco, perro&#10;&#10;Descripción generada automáticamente">
            <a:extLst>
              <a:ext uri="{FF2B5EF4-FFF2-40B4-BE49-F238E27FC236}">
                <a16:creationId xmlns:a16="http://schemas.microsoft.com/office/drawing/2014/main" id="{58AC8F28-0586-434C-BDE4-9682A2750976}"/>
              </a:ext>
            </a:extLst>
          </p:cNvPr>
          <p:cNvPicPr>
            <a:picLocks noChangeAspect="1"/>
          </p:cNvPicPr>
          <p:nvPr/>
        </p:nvPicPr>
        <p:blipFill>
          <a:blip r:embed="rId2"/>
          <a:stretch>
            <a:fillRect/>
          </a:stretch>
        </p:blipFill>
        <p:spPr>
          <a:xfrm>
            <a:off x="2058299" y="3387396"/>
            <a:ext cx="3517780" cy="3116831"/>
          </a:xfrm>
          <a:prstGeom prst="rect">
            <a:avLst/>
          </a:prstGeom>
        </p:spPr>
      </p:pic>
      <p:sp>
        <p:nvSpPr>
          <p:cNvPr id="5" name="CuadroTexto 4">
            <a:extLst>
              <a:ext uri="{FF2B5EF4-FFF2-40B4-BE49-F238E27FC236}">
                <a16:creationId xmlns:a16="http://schemas.microsoft.com/office/drawing/2014/main" id="{AF169007-2D28-4158-8241-2BB6BBFCA8DA}"/>
              </a:ext>
            </a:extLst>
          </p:cNvPr>
          <p:cNvSpPr txBox="1"/>
          <p:nvPr/>
        </p:nvSpPr>
        <p:spPr>
          <a:xfrm>
            <a:off x="6018362" y="4178060"/>
            <a:ext cx="5949350" cy="1384995"/>
          </a:xfrm>
          <a:prstGeom prst="rect">
            <a:avLst/>
          </a:prstGeom>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es-ES" sz="2800" b="1" dirty="0">
                <a:ea typeface="+mn-lt"/>
                <a:cs typeface="+mn-lt"/>
              </a:rPr>
              <a:t> Un ejemplo de ello es la combustión en las estufas del gas natural. </a:t>
            </a:r>
            <a:endParaRPr lang="es-ES" sz="2800" b="1" dirty="0"/>
          </a:p>
        </p:txBody>
      </p:sp>
    </p:spTree>
    <p:extLst>
      <p:ext uri="{BB962C8B-B14F-4D97-AF65-F5344CB8AC3E}">
        <p14:creationId xmlns:p14="http://schemas.microsoft.com/office/powerpoint/2010/main" val="102527690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C7DA2B9-0832-42F4-9237-83FC5D539A4B}"/>
              </a:ext>
            </a:extLst>
          </p:cNvPr>
          <p:cNvSpPr>
            <a:spLocks noGrp="1"/>
          </p:cNvSpPr>
          <p:nvPr>
            <p:ph type="title"/>
          </p:nvPr>
        </p:nvSpPr>
        <p:spPr/>
        <p:txBody>
          <a:bodyPr/>
          <a:lstStyle/>
          <a:p>
            <a:pPr algn="ctr"/>
            <a:r>
              <a:rPr lang="es-ES" dirty="0">
                <a:latin typeface="Arial Black"/>
              </a:rPr>
              <a:t>IMPACTO AMBIENTAL.</a:t>
            </a:r>
          </a:p>
        </p:txBody>
      </p:sp>
      <p:sp>
        <p:nvSpPr>
          <p:cNvPr id="3" name="Marcador de contenido 2">
            <a:extLst>
              <a:ext uri="{FF2B5EF4-FFF2-40B4-BE49-F238E27FC236}">
                <a16:creationId xmlns:a16="http://schemas.microsoft.com/office/drawing/2014/main" id="{26B5AB8E-22DD-4EA6-A662-668A404696A9}"/>
              </a:ext>
            </a:extLst>
          </p:cNvPr>
          <p:cNvSpPr>
            <a:spLocks noGrp="1"/>
          </p:cNvSpPr>
          <p:nvPr>
            <p:ph idx="1"/>
          </p:nvPr>
        </p:nvSpPr>
        <p:spPr>
          <a:xfrm>
            <a:off x="895709" y="1552455"/>
            <a:ext cx="7654506" cy="1763415"/>
          </a:xfrm>
          <a:solidFill>
            <a:schemeClr val="bg2"/>
          </a:solidFill>
        </p:spPr>
        <p:style>
          <a:lnRef idx="1">
            <a:schemeClr val="accent3"/>
          </a:lnRef>
          <a:fillRef idx="2">
            <a:schemeClr val="accent3"/>
          </a:fillRef>
          <a:effectRef idx="1">
            <a:schemeClr val="accent3"/>
          </a:effectRef>
          <a:fontRef idx="minor">
            <a:schemeClr val="dk1"/>
          </a:fontRef>
        </p:style>
        <p:txBody>
          <a:bodyPr vert="horz" lIns="91440" tIns="45720" rIns="91440" bIns="45720" rtlCol="0" anchor="t">
            <a:noAutofit/>
          </a:bodyPr>
          <a:lstStyle/>
          <a:p>
            <a:pPr marL="0" indent="0" algn="just">
              <a:buNone/>
            </a:pPr>
            <a:r>
              <a:rPr lang="es-ES" sz="2400" dirty="0">
                <a:ea typeface="+mn-lt"/>
                <a:cs typeface="+mn-lt"/>
              </a:rPr>
              <a:t>Estos producen contaminación ambiental (daños a la fauna, en la vegetación, el aire y en las aguas) debido a que todos los alcanos pueden absorber radiación en el infrarrojo, estos provocan el EFECTO INVERNADERO.</a:t>
            </a:r>
            <a:endParaRPr lang="es-ES" sz="3000" dirty="0"/>
          </a:p>
        </p:txBody>
      </p:sp>
      <p:pic>
        <p:nvPicPr>
          <p:cNvPr id="4" name="Imagen 4" descr="Diagrama&#10;&#10;Descripción generada automáticamente">
            <a:extLst>
              <a:ext uri="{FF2B5EF4-FFF2-40B4-BE49-F238E27FC236}">
                <a16:creationId xmlns:a16="http://schemas.microsoft.com/office/drawing/2014/main" id="{21C7245A-967B-4E12-8871-820F4EAE6751}"/>
              </a:ext>
            </a:extLst>
          </p:cNvPr>
          <p:cNvPicPr>
            <a:picLocks noChangeAspect="1"/>
          </p:cNvPicPr>
          <p:nvPr/>
        </p:nvPicPr>
        <p:blipFill>
          <a:blip r:embed="rId2"/>
          <a:stretch>
            <a:fillRect/>
          </a:stretch>
        </p:blipFill>
        <p:spPr>
          <a:xfrm>
            <a:off x="1173193" y="3745836"/>
            <a:ext cx="5072332" cy="2701875"/>
          </a:xfrm>
          <a:prstGeom prst="rect">
            <a:avLst/>
          </a:prstGeom>
        </p:spPr>
      </p:pic>
      <p:sp>
        <p:nvSpPr>
          <p:cNvPr id="5" name="CuadroTexto 4">
            <a:extLst>
              <a:ext uri="{FF2B5EF4-FFF2-40B4-BE49-F238E27FC236}">
                <a16:creationId xmlns:a16="http://schemas.microsoft.com/office/drawing/2014/main" id="{36D60D84-E987-4077-85AB-5B8B03BC4918}"/>
              </a:ext>
            </a:extLst>
          </p:cNvPr>
          <p:cNvSpPr txBox="1"/>
          <p:nvPr/>
        </p:nvSpPr>
        <p:spPr>
          <a:xfrm>
            <a:off x="7154174" y="5385758"/>
            <a:ext cx="4655388" cy="1200329"/>
          </a:xfrm>
          <a:prstGeom prst="rect">
            <a:avLst/>
          </a:prstGeom>
        </p:spPr>
        <p:style>
          <a:lnRef idx="1">
            <a:schemeClr val="accent4"/>
          </a:lnRef>
          <a:fillRef idx="2">
            <a:schemeClr val="accent4"/>
          </a:fillRef>
          <a:effectRef idx="1">
            <a:schemeClr val="accent4"/>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es-ES" sz="2400" b="1" dirty="0">
                <a:ea typeface="+mn-lt"/>
                <a:cs typeface="+mn-lt"/>
              </a:rPr>
              <a:t>El gas natural es el combustible con menor impacto ambiental. </a:t>
            </a:r>
            <a:endParaRPr lang="es-ES" sz="2400" b="1" dirty="0"/>
          </a:p>
        </p:txBody>
      </p:sp>
      <p:sp>
        <p:nvSpPr>
          <p:cNvPr id="6" name="CuadroTexto 5">
            <a:extLst>
              <a:ext uri="{FF2B5EF4-FFF2-40B4-BE49-F238E27FC236}">
                <a16:creationId xmlns:a16="http://schemas.microsoft.com/office/drawing/2014/main" id="{5CC00022-CD08-4C59-A767-F23CD36AC4F3}"/>
              </a:ext>
            </a:extLst>
          </p:cNvPr>
          <p:cNvSpPr txBox="1"/>
          <p:nvPr/>
        </p:nvSpPr>
        <p:spPr>
          <a:xfrm>
            <a:off x="6765087" y="3846483"/>
            <a:ext cx="5316747" cy="1015663"/>
          </a:xfrm>
          <a:prstGeom prst="rect">
            <a:avLst/>
          </a:prstGeom>
        </p:spPr>
        <p:style>
          <a:lnRef idx="1">
            <a:schemeClr val="accent6"/>
          </a:lnRef>
          <a:fillRef idx="2">
            <a:schemeClr val="accent6"/>
          </a:fillRef>
          <a:effectRef idx="1">
            <a:schemeClr val="accent6"/>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es-ES" sz="2000" b="1" dirty="0">
                <a:ea typeface="+mn-lt"/>
                <a:cs typeface="+mn-lt"/>
              </a:rPr>
              <a:t>Estos combustibles causan contaminación tanto al usarlos como al producirlos y transportarlos.</a:t>
            </a:r>
            <a:endParaRPr lang="es-ES" sz="2000" b="1" dirty="0"/>
          </a:p>
        </p:txBody>
      </p:sp>
    </p:spTree>
    <p:extLst>
      <p:ext uri="{BB962C8B-B14F-4D97-AF65-F5344CB8AC3E}">
        <p14:creationId xmlns:p14="http://schemas.microsoft.com/office/powerpoint/2010/main" val="422364253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8E02659-6960-4F61-9772-9C1CC00B6D6B}"/>
              </a:ext>
            </a:extLst>
          </p:cNvPr>
          <p:cNvSpPr>
            <a:spLocks noGrp="1"/>
          </p:cNvSpPr>
          <p:nvPr>
            <p:ph type="title"/>
          </p:nvPr>
        </p:nvSpPr>
        <p:spPr/>
        <p:txBody>
          <a:bodyPr/>
          <a:lstStyle/>
          <a:p>
            <a:pPr algn="ctr"/>
            <a:r>
              <a:rPr lang="es-ES" dirty="0">
                <a:latin typeface="Arial Black"/>
              </a:rPr>
              <a:t>RIESGOS DE LOS ALCANOS.</a:t>
            </a:r>
          </a:p>
        </p:txBody>
      </p:sp>
      <p:sp>
        <p:nvSpPr>
          <p:cNvPr id="3" name="Marcador de contenido 2">
            <a:extLst>
              <a:ext uri="{FF2B5EF4-FFF2-40B4-BE49-F238E27FC236}">
                <a16:creationId xmlns:a16="http://schemas.microsoft.com/office/drawing/2014/main" id="{E79EAF34-BBF7-4329-A912-4BA19F9D84A0}"/>
              </a:ext>
            </a:extLst>
          </p:cNvPr>
          <p:cNvSpPr>
            <a:spLocks noGrp="1"/>
          </p:cNvSpPr>
          <p:nvPr>
            <p:ph idx="1"/>
          </p:nvPr>
        </p:nvSpPr>
        <p:spPr>
          <a:xfrm>
            <a:off x="838200" y="1825625"/>
            <a:ext cx="10515600" cy="1375226"/>
          </a:xfrm>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t">
            <a:normAutofit/>
          </a:bodyPr>
          <a:lstStyle/>
          <a:p>
            <a:pPr marL="0" indent="0" algn="just">
              <a:buNone/>
            </a:pPr>
            <a:r>
              <a:rPr lang="es-ES" sz="2400" dirty="0">
                <a:ea typeface="+mn-lt"/>
                <a:cs typeface="+mn-lt"/>
              </a:rPr>
              <a:t>El metano es explosivo cuando está mezclado con aire (1 – 8% CH4) es un agente muy fuerte en el efecto invernadero. Otros alcanos menores también forman mezclas explosivas con el aire.</a:t>
            </a:r>
            <a:r>
              <a:rPr lang="es-ES" sz="2800" dirty="0">
                <a:ea typeface="+mn-lt"/>
                <a:cs typeface="+mn-lt"/>
              </a:rPr>
              <a:t> </a:t>
            </a:r>
            <a:endParaRPr lang="es-ES" sz="2800" dirty="0"/>
          </a:p>
        </p:txBody>
      </p:sp>
      <p:sp>
        <p:nvSpPr>
          <p:cNvPr id="4" name="CuadroTexto 3">
            <a:extLst>
              <a:ext uri="{FF2B5EF4-FFF2-40B4-BE49-F238E27FC236}">
                <a16:creationId xmlns:a16="http://schemas.microsoft.com/office/drawing/2014/main" id="{879751BF-5C48-4051-A81F-33696C32C917}"/>
              </a:ext>
            </a:extLst>
          </p:cNvPr>
          <p:cNvSpPr txBox="1"/>
          <p:nvPr/>
        </p:nvSpPr>
        <p:spPr>
          <a:xfrm>
            <a:off x="5313872" y="5213230"/>
            <a:ext cx="6811992" cy="1569660"/>
          </a:xfrm>
          <a:prstGeom prst="rect">
            <a:avLst/>
          </a:prstGeom>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es-ES" sz="2400" dirty="0">
                <a:ea typeface="+mn-lt"/>
                <a:cs typeface="+mn-lt"/>
              </a:rPr>
              <a:t> El pentano, hexano, heptano y octano están clasificados como peligrosos para el medio ambiente y nocivos. El isómero de cadena lineal del hexano es una </a:t>
            </a:r>
            <a:r>
              <a:rPr lang="es-ES" sz="2400">
                <a:ea typeface="+mn-lt"/>
                <a:cs typeface="+mn-lt"/>
              </a:rPr>
              <a:t>neurotóxina</a:t>
            </a:r>
            <a:r>
              <a:rPr lang="es-ES" sz="2400" dirty="0">
                <a:ea typeface="+mn-lt"/>
                <a:cs typeface="+mn-lt"/>
              </a:rPr>
              <a:t>. </a:t>
            </a:r>
            <a:endParaRPr lang="es-ES" dirty="0"/>
          </a:p>
        </p:txBody>
      </p:sp>
      <p:pic>
        <p:nvPicPr>
          <p:cNvPr id="5" name="Imagen 5" descr="Diagrama, nombre de la empresa&#10;&#10;Descripción generada automáticamente">
            <a:extLst>
              <a:ext uri="{FF2B5EF4-FFF2-40B4-BE49-F238E27FC236}">
                <a16:creationId xmlns:a16="http://schemas.microsoft.com/office/drawing/2014/main" id="{DDA2A656-2D68-4CD7-9934-8A70C193EC59}"/>
              </a:ext>
            </a:extLst>
          </p:cNvPr>
          <p:cNvPicPr>
            <a:picLocks noChangeAspect="1"/>
          </p:cNvPicPr>
          <p:nvPr/>
        </p:nvPicPr>
        <p:blipFill>
          <a:blip r:embed="rId2"/>
          <a:stretch>
            <a:fillRect/>
          </a:stretch>
        </p:blipFill>
        <p:spPr>
          <a:xfrm>
            <a:off x="1058174" y="3508692"/>
            <a:ext cx="4123426" cy="2097861"/>
          </a:xfrm>
          <a:prstGeom prst="rect">
            <a:avLst/>
          </a:prstGeom>
        </p:spPr>
      </p:pic>
    </p:spTree>
    <p:extLst>
      <p:ext uri="{BB962C8B-B14F-4D97-AF65-F5344CB8AC3E}">
        <p14:creationId xmlns:p14="http://schemas.microsoft.com/office/powerpoint/2010/main" val="349877322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theme/theme1.xml><?xml version="1.0" encoding="utf-8"?>
<a:theme xmlns:a="http://schemas.openxmlformats.org/drawingml/2006/main" name="GradientVTI">
  <a:themeElements>
    <a:clrScheme name="Gradient">
      <a:dk1>
        <a:sysClr val="windowText" lastClr="000000"/>
      </a:dk1>
      <a:lt1>
        <a:sysClr val="window" lastClr="FFFFFF"/>
      </a:lt1>
      <a:dk2>
        <a:srgbClr val="10013F"/>
      </a:dk2>
      <a:lt2>
        <a:srgbClr val="F2F0FF"/>
      </a:lt2>
      <a:accent1>
        <a:srgbClr val="814DFF"/>
      </a:accent1>
      <a:accent2>
        <a:srgbClr val="243FFF"/>
      </a:accent2>
      <a:accent3>
        <a:srgbClr val="FF83B6"/>
      </a:accent3>
      <a:accent4>
        <a:srgbClr val="FF9022"/>
      </a:accent4>
      <a:accent5>
        <a:srgbClr val="FF1F85"/>
      </a:accent5>
      <a:accent6>
        <a:srgbClr val="1A98FF"/>
      </a:accent6>
      <a:hlink>
        <a:srgbClr val="0563C1"/>
      </a:hlink>
      <a:folHlink>
        <a:srgbClr val="954F72"/>
      </a:folHlink>
    </a:clrScheme>
    <a:fontScheme name="Univers">
      <a:majorFont>
        <a:latin typeface="Gill Sans Nova"/>
        <a:ea typeface=""/>
        <a:cs typeface=""/>
      </a:majorFont>
      <a:minorFont>
        <a:latin typeface="Gill Sans Nov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radientVTI" id="{605F9078-86F9-4258-A3E1-F8EFF02AE8CC}" vid="{4848699B-BB01-41E3-9EC4-3D97DFE5292B}"/>
    </a:ext>
  </a:extLst>
</a:theme>
</file>

<file path=docProps/app.xml><?xml version="1.0" encoding="utf-8"?>
<Properties xmlns="http://schemas.openxmlformats.org/officeDocument/2006/extended-properties" xmlns:vt="http://schemas.openxmlformats.org/officeDocument/2006/docPropsVTypes">
  <TotalTime>28</TotalTime>
  <Words>570</Words>
  <Application>Microsoft Office PowerPoint</Application>
  <PresentationFormat>Panorámica</PresentationFormat>
  <Paragraphs>34</Paragraphs>
  <Slides>10</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10</vt:i4>
      </vt:variant>
    </vt:vector>
  </HeadingPairs>
  <TitlesOfParts>
    <vt:vector size="14" baseType="lpstr">
      <vt:lpstr>Arial</vt:lpstr>
      <vt:lpstr>Arial Black</vt:lpstr>
      <vt:lpstr>Gill Sans Nova</vt:lpstr>
      <vt:lpstr>GradientVTI</vt:lpstr>
      <vt:lpstr>Importancia y usos de alcanos.</vt:lpstr>
      <vt:lpstr>¿QUÉ SON LOS ALCANOS?</vt:lpstr>
      <vt:lpstr>USOS DE LOS ALCANOS.</vt:lpstr>
      <vt:lpstr>LOS ALCANOS EN LA VIDA COTIDIANA.</vt:lpstr>
      <vt:lpstr>IMPACTO SOCIAL DE LOS ALCANOS.</vt:lpstr>
      <vt:lpstr>IMPACTO EN LA SALUD HUMANA.</vt:lpstr>
      <vt:lpstr>LOS ALCANOS Y LA COMBUSTIÓN.</vt:lpstr>
      <vt:lpstr>IMPACTO AMBIENTAL.</vt:lpstr>
      <vt:lpstr>RIESGOS DE LOS ALCANOS.</vt:lpstr>
      <vt:lpstr>REFERENCIAS BIBLIOGRÁFICAS.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
  <cp:lastModifiedBy>PAUL ADAID GARCIA LOPEZ</cp:lastModifiedBy>
  <cp:revision>349</cp:revision>
  <dcterms:created xsi:type="dcterms:W3CDTF">2021-02-13T04:06:55Z</dcterms:created>
  <dcterms:modified xsi:type="dcterms:W3CDTF">2024-02-02T17:24:30Z</dcterms:modified>
</cp:coreProperties>
</file>