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FEE"/>
    <a:srgbClr val="D3C6B5"/>
    <a:srgbClr val="D8C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7:24.02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60 2973 8048,'-25'0'-984,"8"0"854,11 0 298,1-5-13,4-7-14,-4-7-58,10-5 48,1 1-39,6-7-50,0 5-6,0-9-2,6 9-15,-5-10 2,9 10-14,-3-4 9,5-1 22,5 5-83,-4-9 77,10 9-19,0-5 13,3 1 2,3 4 14,-5-10 1,-1 10-43,1-4 2,-5 5 29,-2 6-22,-5-5-4,-6 10-2,5-4-4,-10 5 51,10 0 3,-5-6-39,1 5 13,3-9-9,-8 8 18,8-8 3,-8 8-15,3-8 1,-5 3-29,0-5-4,0-5-18,0-1 41,0-11-38,-1-2 24,1 1-6,0 1 0,6-1 1,-5 11 4,9-9 0,-8 9-31,8-4 27,-3 4-5,5-4 4,0 10 8,-1-4-5,-4 0-1,4 4 4,-5-4 3,6-1 0,0 5-3,0-4 1,0 5-2,5 0 0,1 0 0,6 0 0,0 6 0,5-5 0,-4 5 0,4-1 0,1 2 50,-5 5-49,-1 0 5,-7 0 11,-5-5 4,-6-2 0,5-10 3,-10-1-12,4-1 6,0-9-19,2 8 17,0-9 5,8 0-21,-7 4-3,10-4 9,-1 5-2,-4 6 7,-1 0-5,-7 6-15,-5 1 8,0 4-2,0-4 3,-5 5-1,3-6 0,-3 0-1,10 0-1,-4 0 3,10 0 0,-10 1 6,10-1 0,-5 5 101,6-3 14,0 8-54,0-8 17,0 3-94,5-10 59,1 4-52,6-10-70,0 10-26,0-9 4,0 3-254,0 1 156,-1-5-317,-4 5-119,-7-1 24,-7 2 605,-5 10 0,-32 7 0,-8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46.115"/>
    </inkml:context>
    <inkml:brush xml:id="br0">
      <inkml:brushProperty name="width" value="0.68571" units="cm"/>
      <inkml:brushProperty name="height" value="0.68571" units="cm"/>
      <inkml:brushProperty name="color" value="#F8D5ED"/>
    </inkml:brush>
  </inkml:definitions>
  <inkml:trace contextRef="#ctx0" brushRef="#br0">555 4476 9563,'-5'-46'983,"-7"2"0,0 15 0,-10 7-492,5 10 1,-15 21-1,-2 10 1,-6 15-1,3 3 1,-7 11-1,-2 5 1,1 8-10,-4 7 0,8-2-161,3 5 0,9-3 87,7 7 1,5 2-14,10 6 0,2-13 55,5-2 0,2-13-95,6-6-12,-1-12-402,20-5 1,0-20-239,11-9 1,0-13-28,-4-12 1,-1-6 305,1-6 1,4-6 281,0-5 1,-1-6-185,-3-5 0,-5-6 71,-2-2 0,-4-6-214,0-2 1,-2-7 194,-2 4 1,-2 0 113,-6 7 1,-1 5-29,-3 3 1,2 3 126,-5 5-3,0 6-93,-9 7 9,-12 5 200,-6 16-587,-11 8 0,-3 30 140,3 10 1,7 15-236,8 4 1,0 10 155,-4 5 1,2 10 68,2 2 0,0 4-160,8-5 0,-1 8 265,8 4 0,1 4 68,7 0 0,7-9 317,8-15 1,6-10-248,2-12-387,4-10-202,8-17 0,4-31 163,2-17 1,1-13 188,-12 2 0,4-9-66,0-7 1,1-6-160,2-8 0,4-8 183,-7-8 1,2 3 92,-10 1 1,-3-1-167,-5 1 1,-4-5 275,-7 9 1,-1 2-156,-2 21 492,-3 7-314,-10-5-159,-7 16 86,-10-1-248,-12 23 1,-5 26 113,-3 13 0,7 13 74,5 9 1,5 9-151,-1 7 0,3 9 85,4 1 0,7 6-74,4 2 0,6 8 308,-2-1 0,14 6-130,9-5 0,8 1 204,11-2 0,-2-13-189,6-13 1,-6-18-147,2-16 1,-2-8-355,2-11 1,-3-4 63,3-11 1,2-4 81,2-11 1,3-6 90,4-5 0,-8-5 60,1-6 0,-6-5-67,-2-3 1,-5-9-47,-3-10 0,-6 3 62,-1-6 0,-9 5 56,1 6 1,-3-2 84,0 2 1,-3 4 92,-5 3 0,-2 6 72,-1 5 1,-5 6-232,-7 2 140,2 8-193,-18-2 215,1 13-271,-20 2 1,6 31 177,2 13 0,12 12-137,11 2 1,5 8 102,-1 4 0,8 7 29,3 4 0,4 0 125,4 4 1,3-7-54,8 7 0,8-5-15,7 5 1,4-3 209,4 7 0,1-14-282,2-9 0,3-14-112,-2-13 1,3-9-129,4-9 0,-3-8-14,3-4 0,-2-11 80,-2-3 1,-1-10 103,-3-1 1,-7-6 57,-7-7 0,-5-3 85,-3 0 0,-1-6 48,-3-1 0,-3-1-19,3-3 0,-1 1 62,1-1 1,-6-3-39,2-5 1,-7 6-143,0 6 1,-4 8 63,-4 7 1,-7 4-184,-8 0-127,-8 7 55,-11-8 69,-9 18 1,-7 2 37,5 26 0,10 9 88,13 17 0,-2 10-49,2 5 1,4 4 43,7 0 0,8 7 102,3 0 1,3 6 45,1 1 1,10 5-216,5 0 0,11 5 178,8 2 1,5 3 226,6 1 0,-3-11-314,-1-16 0,1-12-17,3-14 1,5-8-33,3-15 1,-3-3 20,-1-8 0,-4-8-1,-3-11 0,-5-1-32,-6-6 1,-5-7 126,-7-8 0,1-5 177,-5-6 0,0-9-194,-4 1 0,4-1-31,0 5 1,2 0-131,-2-8 1,-3-3 59,3-8 0,-3 5-338,-5 3 0,-2 3-51,-5 4 0,-1-4 163,-3 8 1,-7 3-24,-8 16 1,-3 8 50,-5 10 250,3 11 0,-12 27-39,2 15 0,3 18 235,4 12 1,5 3-51,3 9 0,4-3 50,7-2 1,3 2 195,5 3 1,1 5 10,3 2 1,11 6 4,8-6 0,12 13-375,-17-45 0,2 0 0,3 1 0,3 0 106,1-2 0,2-2 0,29 33 30,6-21 1,0-12 182,4-14-427,-5-12 1,3-16 87,-9-9 1,-1-11 79,-14-12 0,8-11 13,-1-5 1,2-13-28,-9-5 1,-2-9-271,1-9 1,-5-3 216,-2-1 1,-6-1-201,-5 1 0,-2-6 131,-11 41 1,-1 0 0,1 1 0,0 0-88,5-48 0,-1 4-283,-6 7 1,-6 4-69,-9 8 0,-7 8 0,-13 11 0,2 7 51,-5 11 0,-1 1 517,-7 11 20,3 5 1,-15 12 230,5 13 0,-6 8-123,10 15 0,3 3 121,4 7 1,3 7-211,8 5 0,-1 10 6,9 2 1,4 5-29,4 6 1,4 2-179,-1 5 0,4 4 151,4 7 1,9-2-221,-3-39 1,2 0 0,17 38 180,9-8 1,3-15 8,8-11 1,-2-22-46,2-12 0,-8-13-100,-3-13 0,-2-11 178,2-12 1,-7-10 25,3-9 0,-2-5 162,1-14 1,3-9-392,1-13 1,-3 1 147,0-2 1,-5-4-19,-6 1 0,-12 44 0,-1-1-97,0-1 1,-1-1-1,7-45-30,-5 0 0,-7 47 1,-1 0 83,-1 0 0,-1 1 1,0-3-1,0 1-107,-1 1 0,0 1 0,-5-43-70,-3 2 0,-8 10-222,-7 1 0,-6 10 314,-8 6 0,-5 15-224,-7 4 0,3 19 292,-3 10 1,4 11 180,3 13 1,7 16-118,5 17 1,5 11 143,-2 12 1,0 6-20,0 13 0,7 2-432,9 6 1,1 6 397,8-47 1,0 1 0,0 3-1,0 2-26,1 3 0,2 2 0,4-1 0,2 1 13,1 3 0,2 0 1,3-4-1,1-1 7,2-1 0,2-3 1,0-7-1,1-3 52,19 34 0,4-32-52,-5-17 1,7-20-80,1-14 1,7-12-82,8-14 0,-7-9 10,0-7 0,-9-10-103,-3-12 1,-10-10 105,0-8 1,-8 5-182,-4 2 0,-1-3 102,-3-4 1,-6-3 35,2-2 0,-7 2 137,0 2 1,-4 2-95,-4 2 0,-4-1 56,-7-3 1,1 7-84,-4 5 0,-1 3 1,-4-3 0,0 2 373,1 1 1,-2 11-362,-2 12 0,1 9 119,-6 6 315,1 10 63,-14 12-291,3 28 0,-6 15-106,13 18 0,8 6-220,15-10 0,1 8 63,2 0 1,-1 6 77,6 1 0,-1 0-31,4-3 0,5-4 5,2-1 1,5 0 146,3 1 0,7-3-101,9-5 1,1-5 211,2-2 0,5-9-431,3-7 188,-4-9 1,13-19-26,-6-13 0,-5-12 81,-14-11 1,2-7-17,-2-4 1,0-2 1,-8-1 1,4-5 14,-3 1 1,-3-2 21,-1 2 1,-7 1 30,-5-5 0,-1 1 54,-2-1 1,-5 4-85,-3 7 1,-8-2-8,-7 2 1,-1-2-81,-6-2 1,4 7-95,-4 5 131,4 5-15,-11 1-115,7 14 125,-9 3 1,11 33-397,5 11 276,6 8 1,11 18 40,2 5 0,3 1 88,1-2 0,5 0 106,2 1 0,7 1-109,1-5 0,5 3 118,-1-3 1,2-5-71,2-6 0,1-8 189,2-3 1,4-5-135,8-3-23,-3-8 1,19-12 27,-5-10-34,5-6 1,-16-14-7,-1-3 1,-4 1-47,-10 3 0,-6 0-4,-2-4 1,-2 0-79,-2 0 1,1-1 104,-1-2 0,-1 0-263,-3-4 1,-2-1 42,-5-3 1,0 0-102,0 0 0,-1-1 122,-3 1 0,-2 5-90,-5 2 0,0 3 67,-1 1 6,6 5 2,-4 7 257,4 16 85,-6 42 1,6 4 118,2 28 0,3-3 133,1-1 1,5 3-125,3 1 0,3-4 80,4 0 0,0-4-154,8 4 1,2-10 17,9-1 0,5-10-64,2-6 1,9-7 19,7-3 1,-2-13 6,2-7 1,-2-7-79,-6-7 1,2-6-13,2-10 1,-4-3-51,7 0 0,-2-4-160,3 3 0,-9-4-7,-3 1 1,-10 1-594,-5-1 305,-7 4 0,-12-10 121,0 2 1,-6 1 230,-5 3 1,-6 3-29,-9-7 1,0 1-16,-8-8 1,2 4 35,-9 0 0,-1 3 151,-7 4 1,1 2-59,-4 5 401,0 6-240,-10 5 0,9 23-148,4 11-154,10 3 1,23 24 63,5 0 0,5 9 45,7-9 0,4 4 83,3-4 1,3 0-5,5-4 0,3-4-18,8 1 1,2-6 175,5 2 0,-4-12-117,1-3 15,-1-8-98,20-4 1,-5-12 52,8-10 1,-7-6-19,-12-5 1,-5-2-38,-2-3 1,-4-1-13,-4-6 0,0-2-67,-7-1 0,-3 0-154,-9-4 0,-5 0-137,-2-5 0,-4-1 87,-4 1 1,-8 4 60,-11 8 0,-6 0 49,-9 0 0,-10 0 18,-9 0 1,-7 1 49,0 3 1,2-1-5,2 5 0,0 5 97,3 10 0,3 7 241,9 12 1,5 10 62,2 12 1,2 6-115,6 2 0,1 4-49,14 0 0,5 3-113,6 4 1,3-2-9,1 2 1,10 1 28,5-1 1,10 3-16,5-3 1,8 4 29,3-4 1,-1-1-18,2-7 0,-2-2-169,1-5 148,3-5 1,0-3-121,5-7 0,-4-9 48,-3-10 1,3-6-16,4-9 0,-1-3 44,-7-4 1,-2-6-19,-5-2 1,-1-3 15,-3-1 1,-4 3-11,-7-3 1,2 3 33,-2-7 1,3-1-83,0 1 1,1 1-74,-1 3-38,1-5-31,5-6 197,-9-2-24,-3 12 236,-11 14-272,-10 21 183,-6 36 0,3-2-12,0 23 0,6-8 109,2-4 1,5 0-74,3 0 1,3 4 156,4 0 0,2-4-87,6-3 1,5-4 105,2 3 0,-1-7-182,1-4 1,1-7 31,7-12 1,2-6-46,5-5 1,9-15 8,3-12 1,7-9-2,0-5 1,3-12-294,0-4 1,-8-7 135,-2 0 0,2-4 51,5-3 0,-29 32 0,0-1-94,1-3 1,0-1-1,-3 4 1,-1 1-217,25-36 0,-10-1 102,-5 1 0,-6-2-224,2 2 1,-10 8-298,-10 11 417,-6 4 0,-24 2 179,-6 5 1,-14 7 87,-9 23 0,1 5 24,-2 10 1,3 11 267,-6 8 0,2 14 28,-6 12 1,2 10-102,-2 10 0,2 2 82,-2 5 0,8 1-13,3 2 1,12 2-86,3-6 0,13 6-61,2-2 0,12 1-16,8-5 0,10-6-73,12-12 0,6-9-168,9-10 0,3-11-56,4-12 1,1-11 104,-1-11 0,1-8 281,-1-11 0,6-10-90,2-13 1,4-9-130,3-6 1,-34 32 0,-1-2 60,2-3 1,-1-1-1,0 4 1,-2-1 12,-3-3 0,0 1 1,0 1-1,-1 1-23,-1-5 1,0 1 0,-1 1 0,1 1 5,3-2 1,-2-1 0,18-32-262,-4 0 0,-14 1 105,-13 0 0,-3 6-85,-11 1 0,-5 14-7,-7 5 0,-8 7 353,-7 9 0,-5 0-247,-10 3 1,-4 5 27,-6 10 1,1 4-4,-2 11 0,3 13 326,0 10 0,6 6-236,3 12 1,6 7-60,5 8 1,3 3 147,5 9 1,1 1-237,6 6 0,5 2 252,2-5 1,3 3-76,1-3 0,10-1 118,5-3 0,9-11-251,2-9 59,10-6 1,16-24-92,12-11 1,4-16 85,-8-13 0,5-16 147,3-11 0,-8-11-258,-11-8 0,-1-1 457,1-7 0,1-3-172,3-4 1,-3 1 82,-4 2 0,-4 5-187,-4 0 1,-4 6-177,-15 1 1,-6 1-16,-13 7 0,-1 1 171,-3 6 0,-8 2-90,-11 9 1,-9 6-139,-10 13 0,-7 3 134,-4 5 1,-4 1 21,0 11 0,4 5 296,12 9 0,2 12-337,5 11 1,0 9 24,0 6 1,9 6 22,3 1 1,5 7 27,-2 9 1,7 1 132,1 2 0,1 4-240,6 0 0,1 2 432,7 5 1,9-7-211,9-3 0,6-15-30,6-16 0,3-11-143,1-11-86,0-6 0,7-17 101,0-7 0,5-9 81,-8-11 1,6-7-33,1-7 0,-2-8 41,-5-4 1,0-3-10,-4-5 1,-1-1 32,-7-6 0,-3 5 33,-4 3 0,-4 2-94,0 1 1,-6-3 8,2 0 1,-2-2-249,-2 2 1,-3 6 77,-1-2 1,-5 4 219,-2 3 0,-7 1-225,-8 11 0,-4-1-2,-7 4 1,1 3 58,-5 4 189,5 6 0,-15 21-96,2 8 0,-1 13 190,9 13 0,2 5-6,6 6 0,0 6-106,3 6 1,1 1 167,6 6 1,-2 6-223,7 9 1,2 3 219,1 8 0,4-1-407,4 9 1,8-2 481,11-2 0,6-12-248,9-18 0,2-20-140,5-22 0,0-10-26,0-16 1,2-9 128,2-9 0,-1-9-88,4-10 0,5-5 10,3-11 1,-3-6 114,-5-5 0,-4 1 85,1-5 0,-5 4 227,1 4 1,-1-4-253,9 1 0,-7 5-25,0 2 0,-13 7-287,-10 8 1,-10 3 239,-10 1 1,-3 7-205,-3-4 0,-12 6 432,-8-6 1,-12 2-298,-3-2 1,-6 4-1,-5 0 0,3 5 20,-3 7 0,6 5 371,2 6-150,4 5 0,-17 17 2,5 8 0,-6 13-146,10 14 0,1 10-7,-1 12 0,1 6-216,6 9 0,19-37 0,0 1 190,2 5 0,0 1 1,2 1-1,0 0-240,0 4 1,0 1 0,2 2 0,0 0 233,-2 3 0,0 0 0,1 0 0,1 0-30,-2 6 1,0 0 0,3-8-1,0 0-75,1 1 0,0-2 1,2-7-1,1-2 70,1 42 1,2-17 0,5-13 1,6-12-76,5-6-115,1-6-291,19-6 730,-1-11 1,13-14-278,-5-20 1,-6-13 545,-9-17 1,-1-6-392,1-9 1,0-2 18,-1-2 0,6 1-97,2-5 0,3 1-107,1-1 1,-2 2 63,-2 6 0,3-2-3,-3-2 0,-2 6 40,-2-3 1,-7 8-34,-4 0 3,-2-2 0,-8-2-13,-5 0 0,-12 12 268,-10 18 1,-7 7-151,-9 8 0,-7 6 152,-8 9 1,-6 11 19,-1 12 0,-2 15-122,2 12 0,0 16-357,26-29 1,0 2-1,-3 4 1,-1 2 241,-5 3 0,-1 3 0,-2 6 0,0 4-30,1 2 1,0 3-1,-3 4 1,0 1-238,1 3 0,0 0 0,-1 2 0,0 0 82,13-24 0,-1 0 0,1 0 0,1 3 0,0 1 0,0-1 60,1 1 0,1 0 0,-1 0 0,0 2 0,0 1 0,0-1 106,1-4 0,0 1 0,2-1 0,1 2 1,2 0-1,1 1 25,2 0 1,2 0 0,1 0 0,-9 28 0,3-1 114,5-3 0,3-2 0,2-7 0,2-2-215,4-10 0,3-3 1,4-6-1,5-3 346,14 40 0,17-18-415,17-16 1,19-22-1,15-24 0,-30-20 0,3-7 54,9-6 0,2-5 0,9-9 0,1-5-86,4-8 1,0-4 0,-23 12 0,1-1 0,0-2 159,5-2 1,0-2 0,0-1 0,3-3 0,0-2 0,1-1-88,6-5 1,0-2 0,1-1 0,-17 12 0,0 0 0,1-1 0,1 0 29,0 1 0,2-1 1,-1 0-1,0-1 1,0-1-1,0-2 0,-1 1 1,1 1-71,-2 2 1,1 1-1,-1 1 1,0-2-1,18-15 1,-2-2-1,0 1-23,1 1 0,-1 0 0,1 1 0,-4 3 0,1 0 0,-2 1 0,-7 5 0,-2 0 0,0 1 0,-4 3 0,-2 1 0,-2 2-82,12-14 0,-4 3 0,-6 6 0,-2 4-98,-8 8-1,-2 3 714,19-17 1,-64 47-383,-33 24 0,-5 8 1,-7 6-14,-14 9 0,-4 5 0,-10 14 1,-3 5 78,20-14 1,-3 2 0,0 2 0,-4 5 0,-1 3 0,-2 1 3,13-13 0,-2 0 0,0 1 0,0 1 0,-2 3 0,0 1 0,-1 1 0,-1 0 11,-3 2 0,-1 0 0,0 2 1,-1 0-1,-3 6 0,0 0 1,0 2-1,0-1-1,11-11 1,1 0-1,-1 0 1,1 0-1,-1 1 1,0 0 0,0 1-1,-1-1 1,1 1-1,1 0-95,1 0 0,1 0 0,0 0 1,0-1-1,0 0 0,-13 13 0,0-1 1,0 0-1,1 0 150,3 0 1,-1 0 0,2 0 0,-1-1 0,3-4 0,0-1 0,1-1 0,1-1-11,3-2 0,0-2 0,2 0 0,1 0 0,-11 13 0,3-1 0,1-2 84,7-8 1,2-2-1,1-2 1,-15 21 0,1-3 294,7-11 1,3-3-165,9-10 1,6-6 0,7-6 163,35-27 1,40-33-323,39-27 0,-31 10 0,4-4-180,8-10 1,4-5 0,-14 12-1,2-2 1,1-2 77,1-5 0,0-3 0,3-1 0,9-7 0,3-1 0,1-1-190,-15 10 0,1 0 0,1-2 0,0 2 0,1 0 0,-1 1 0,2 0 0,0-1 0,2-3 0,0 0 0,2-1 0,-1 1 0,3-2 0,0 1 0,1 0 0,0 0 13,3-4 1,2 0 0,0 0 0,0 0-1,-15 12 1,0 0 0,0 0 0,1 0-1,0 0 0,3-2 1,1 0 0,-1 1 0,1 0-1,-3 0 1,10-7 0,-2 1 0,0 0-1,0 2-31,-2 1 1,1 1-1,-1 1 1,-2 0-1,12-10 1,-2 1-1,-1 2-23,-4 6 0,0 1 0,-2 1 0,-10 5 0,-1 2 0,-2 1-328,20-15 0,-5 5 164,-19 15 0,-8 3 0,-3-10-164,-49 48 0,-43 33 416,6 2 1,-5 5 0,-14 9-1,-6 4 187,13-11 1,-2 2-1,-2 2 1,-8 6 0,-1 2-1,-2 2 11,14-11 0,-1 0 1,-1 2-1,0 0 0,-6 4 1,0 1-1,-1 0 1,-1 2-60,-4 3 1,-2 2 0,0 0 0,1-1 0,0 0 0,1 0 0,0-1 0,-2 1-10,-3 3 1,-1 0 0,-1 0 0,1 1 0,16-11 0,0-1 0,0 1 0,0 1 0,0-1 12,-2 2 1,1-1-1,0 1 1,-1 0-1,1 0 1,0 0-1,0 0 1,-1 0-1,1 0 1,1 0-50,-14 12 1,0-1-1,1 0 1,0-1-1,5-5 1,1-1-1,0 0 1,1-2 86,6-2 0,0-1 1,2 0-1,-1-1 0,-15 12 1,0 0-1,2-1-42,8-5 1,2 0 0,2-1 0,5-6 0,1 0 0,2-2 114,-16 14 0,4-4 313,13-11 1,3-6-1,-27 14 1,79-57-360,43-28 0,-3-1 0,4-5-267,9-7 1,3-4 0,15-14 0,4-5 187,-21 15 1,2-2-1,1-1 1,7-7-1,2-1 1,3-1-34,-13 11 0,3-1 0,0 0 0,0 0 0,0-1 0,0 1 0,1-1 1,0-1-53,4-3 0,0 0 1,1-1-1,1 0 1,4-3-1,1 0 1,0-1-1,1 0-39,-13 12 1,0-1 0,1 0 0,0 0 0,1-1 0,2-1 0,0-2 0,0 1 0,1-1 0,1 0-29,3-2 1,1-1 0,1 1-1,-1 0 1,-1 1 0,-5 4-1,-1 0 1,-1 1 0,0 0-1,1 1-24,14-12 0,1 2 0,0 0 0,-3 1 0,-5 4 0,-1 1 0,-1 0 0,-1 1-18,-4 3 1,0 1-1,-1 0 1,-2 1-1,15-9 1,-2 0-1,-1 2-56,-7 5 0,-1 0 1,-4 3-1,11-11 0,-5 5-295,-11 6 0,-6 5 0,5-10 0,-80 41 340,-51 34 0,17 6 1,-6 6 151,-17 12 0,-5 6 0,17-10 0,-2 2 1,-1 3 14,-8 6 0,-2 3 1,-2 1-1,14-10 0,-1 1 1,-2 0-1,0 2 52,-6 4 0,-1 2 1,-1 0-1,1 0 1,0 1-1,-1-1 1,1 0-1,-2 2 31,13-10 0,0 1 0,-1 1 1,-1 0-1,1 1 0,-1 1 1,-1 1-1,0 0 0,0 1 1,0 0-1,-3 3 0,0 1 0,0 1 1,0-1-1,-1 1 0,0-1 1,0 1-1,0 0 0,-1 0 1,1 1-10,11-9 0,-1 0 1,1 1-1,-1 0 0,2 0 1,0-1-1,-8 6 0,1 0 1,1-1-1,0 1 1,0-1 8,2 0 0,1 0 0,0 0 1,1 0-1,0-1 0,5-2 1,0-1-1,1-1 0,0 1 1,1-1-94,-15 11 0,-1-1 0,2 0 1,1 0-1,6-4 0,2-1 0,1 0 1,0 0 22,2-4 1,-1-1-1,2 0 1,2-2-1,-5 8 1,4-2-1,1-1 168,4-7 1,2-2-1,3-2 1,-11 10 0,5-5 48,11-10 0,3-5 246,-12 6 1,64-50-198,43-38 1,-9 9 0,4-5-492,8-10 0,4-3 1,-8 10-1,3-1 0,0-3 33,7-7 0,0-3 0,3-1 0,7-3 0,3-1 0,0-1 86,-16 12 1,1-2-1,0 0 1,2 0-1,4-2 1,2-1 0,1 0-1,-1 0 28,4-4 1,0 1-1,1-2 1,1 1-1,-12 9 1,1-1 0,1 0-1,0 1 1,0-1 35,1 0 1,0 1-1,1-1 1,0 1 0,0-1-1,2 0 1,0 0-1,0 0 1,1 0 0,0 0-86,-2 2 1,1 1 0,0-1-1,0 2 1,0-1 0,0 1-1,0 1 1,0 0 0,0 1-1,0-1-11,-1 1 1,1 0 0,-1 0 0,0 1-1,-1 1 1,13-10 0,-2 2 0,0 0-1,-1 1-13,-3 4 0,-1 1 0,0 1 0,-2 0 0,-7 3 0,-1 1 0,-1 0 0,-1 3-41,12-8 0,-2 2 0,-1 2 0,-8 5 0,-2 1 0,-2 3-267,15-9 1,-5 4 757,-10 7 1,-12 6 0,-22 12-156,-39 29 1,-49 34-142,13-6 1,-5 5-1,-16 14 1,-6 5 124,15-15 0,-3 2 0,-2 2 0,-4 7 0,-1 1 0,-2 2-105,14-13 0,-1 1 0,-1 0 0,0 1 1,-1 2-1,-1 2 0,0 0 0,-2 0-28,-4 4 0,-1 0 0,-1 0 0,-1 2 0,14-11 1,-1 1-1,0 0 0,0 0 0,-1 1-1,0 0 1,0 0-1,0 1 1,-1 0-1,1 0 1,-2 1-1,1 0 1,-1 1-1,1-1 1,0 1-69,3-2 1,1 0 0,-1 1 0,2 0-1,-1-1 1,-14 13 0,1-1 0,0 1 0,0-1 124,4 0 0,-1-1 1,2 0-1,0 0 0,4-4 1,-1 0-1,2-1 1,2-1-124,5-4 1,2-1 0,1 0 0,1-2 0,-15 12 0,2-1 0,2-2 146,12-9 1,2-1 0,2-1-1,-11 16 1,6-3 387,10-10 1,5-2-155,-10 24 0,48-51-292,26-23 1,36-32-106,-17 6 0,6-4 0,14-16 0,4-5 162,-14 10 0,2-2 1,2-1-1,7-7 1,3-3-1,0-1-51,3-4 0,1-1 0,1-1 0,-14 11 0,2 0 0,0 0 0,0-1-57,4-4 1,0 0-1,1-1 1,1-1-1,5-3 1,0-1 0,1-1-1,1 0-13,-13 13 1,0-1 0,0 1 0,1-1 0,0 0 0,2-2-1,1-1 1,0 0 0,1 1 0,-1-1-81,0 2 1,0-1 0,0 1-1,0 0 1,0 0 0,2 1-1,-1 0 1,1 1 0,0-1-1,-1 0-3,0 0 0,0 0 0,0 0 0,0 0 0,-1 2 0,14-9 0,-1 1 1,-1 1-1,0 1-21,-3 2 0,-1 0 0,-1 2 0,-1 0 0,-7 4 0,0 0 0,-2 2 0,0 0-41,15-7 0,0 1 0,-4 1 0,-8 4 0,-2 0 0,-2 3-82,22-13 0,-4 4 0,-17 9 0,-5 4-246,16-11 0,-36 21 634,-39 28 0,-39 28 18,-36 21 1,20-7-1,-4 5-61,-16 10 0,-5 3 0,20-12 0,-1 2 0,-4 0 41,-9 6 0,-4 0 1,1 2-1,16-13 1,1 2-1,-1 0 1,-1 1-63,-6 4 0,0 0 1,-1 1-1,-1 1 1,-3 2-1,0 0 1,0 1-1,-1 0 31,-1 1 0,0 0 0,0 0 0,-1 1 1,13-10-1,0 1 0,-1 0 0,1-1 1,1 1-38,-13 10 1,0 0-1,1 0 1,0 1 0,-2 0-1,0 1 1,0 0 0,0 0 27,0 2 1,1 0-1,-1 1 1,2-1 0,1-2-1,0-1 1,1 0 0,1 1-64,2-3 0,0 1 0,2-1 0,1 0 1,3-3-1,2-1 0,1 0 0,1-1-129,-13 12 1,2 0 0,1-2 0,5-5 0,0-1 0,3-1 121,4-3 0,1-1 0,3-1 0,-18 15 0,5-3 33,15-13 0,4-4 38,9-5 1,6-6-1,8-9 390,35-24 1,36-34-561,-10 1 1,5-4 0,10-8 0,2-3-19,9-9 0,3-5 1,-16 15-1,3-2 1,0-2 89,9-7 1,1-2 0,1 0-1,6-5 1,1-1 0,1-1-23,-16 14 0,1-1 1,-1 0-1,1 0 1,3-3-1,-1 0 1,1 0-1,0 0-80,0 0 0,0 0 1,0-1-1,1-1 1,6-5-1,0-2 1,2 0-1,1-1 81,-10 10 1,2 0 0,0 0 0,1-1-1,-1 1 1,-1-1 0,-1 1 0,1-1 0,0 1-1,1-1-81,3-1 1,2 0 0,0 0-1,-1 1 1,0 0 0,-2 1-1,-2 1 1,1 0 0,-1 0-1,0 1-24,13-11 0,0 0 0,-1 1 0,0 1 0,-2 2 0,0 0 0,-1 1 0,-1 0-18,-6 4 1,0 1-1,-2 1 1,0 0-1,14-10 1,-2 2-1,-2 0-56,-7 6 0,-1 2 1,-4 0-1,15-17 0,-5 2-295,-10 10 0,-7 1 310,-11 12 0,-8 3 0,-8-6 174,-45 29 0,-35 29 235,6 7 1,-5 5 0,-18 12 0,-5 6-118,15-7 0,-2 3 0,-2 1 1,-8 4-1,-1 2 0,-2 3-42,15-7 0,-1 3 0,0 0 1,-2 1-1,-5 1 0,-1 1 0,-1 1 1,0 0 32,-3 3 0,0 1 1,-1 0-1,0 1 1,-3 3-1,0 1 1,0 1-1,-2 0-50,14-10 0,-1 0 1,-1 1-1,1-1 0,0 1 1,2-1-1,0 1 0,1 0 1,-1-1-1,0 2-16,-3 1 1,-1 0 0,0 0 0,0 1 0,1 0 0,1 0 0,0 0 0,1 0 0,-1 0 0,1 0-40,1 0 1,0 0 0,0 0 0,0 1-1,1-1 1,2 0 0,0 1 0,0-1-1,0 1 1,0-2-13,-16 13 0,0 0 1,1-1-1,1-1 0,8-4 1,2 0-1,1 0 0,-1-2-75,0-1 1,0-1 0,1-1-1,2 0 1,-10 13 0,3-1 0,0-1 106,2-5 1,1-1 0,2-2 0,9-7 0,2-2 0,2-2 474,-17 11 1,6-5-165,19-12 1,9-8 0,11-10 125,51-35 1,40-31-560,-16 9 1,4-5 0,9-11 0,4-5-11,-14 10 1,3-2-1,1-3 1,5-4 0,2-1-1,1-2 114,5-7 1,2-1 0,1-1-1,-14 14 1,1-2 0,1 0-1,1-1 32,5-4 1,1-2-1,0 1 1,0-1 0,-1 2-1,-1 0 1,1 0 0,1 0-40,-10 9 0,0 1 0,2-1 0,0 0 0,0 0 1,1-1-1,1 0 0,0 0 0,0-1 0,1 1 85,4-3 1,0 0 0,1-1 0,0 1 0,0 0 0,2-2 0,0 1 0,0 0-1,1 0 1,0 0-176,2 0 1,1-1 0,1 1-1,-2 0 1,0 1 0,-7 4-1,0 1 1,-1-1 0,-1 2-1,1 0 3,-1 3 1,1 0 0,-1 0-1,0 2 1,-2-1 0,11-8-1,-2 1 1,-1 0 0,0 1-46,-3 4 1,-1 0-1,0 2 1,-2 0-1,16-12 1,-2 1-1,-1 2-56,-7 4 0,-1 1 1,-4 3-1,12-10 0,-5 4 216,-16 9 0,-5 3-240,14-12 0,-57 41-27,-35 31 0,-48 34 192,16-11 0,-5 5 1,12-9-1,-3 3 1,-3 1 124,-12 7 0,-3 2 1,-2 2-1,15-8 1,-1 2-1,-1 1 1,-2 0-14,-7 4 1,-2 0 0,0 2 0,0-1 0,0 1 0,1 0 0,-1 1 0,0-1 10,-3 3 0,-1 1 0,-1-1 0,0 1 0,-1 2 0,-1-1 1,0 1-1,0 0 29,14-10 1,1-1 0,-1 1 0,0 0 0,0 1 0,-3 3 0,1 0 0,-1 0 0,0 1 0,0 1-80,-4 1 1,0 0 0,0 1 0,0 0 0,2-1 0,3-1 0,0 0 0,1 0 0,1-1 0,0 1 35,0-1 0,0 0 1,1-1-1,1 1 1,-1-2-1,-12 12 1,1-1-1,1-1 1,0 1-106,5-3 1,2-1 0,-1 1 0,1-2 0,1-2 0,1-2 0,0 1 0,1-1 150,6-4 1,1 1-1,1-1 1,1-2-1,-10 10 1,1-1-1,2-2 94,9-7 0,1-1 0,3-3 0,-9 8 0,4-5 48,10-10 0,5-6 0,-2 2 250,41-29 1,35-31-310,36-26 1,-21 10 0,3-5-380,12-11 0,2-3 1,-14 14-1,1-3 0,1 0 33,5-7 0,0-1 0,1-2 0,2-1 0,0-1 0,2-1 86,-12 11 1,2-1 0,0 0 0,0 0 0,1-1 0,-1 1 0,1-1 0,1-1 68,3-1 0,1-2 0,0 1 0,2-1 0,4-4 0,1-1 0,0-1 0,1 1 98,3-4 1,0 1-1,1-1 1,1-1-1,-12 12 1,2 0-1,0 0 1,0-1-1,1 1-174,0 0 1,0-1-1,1 1 1,0 0 0,-1 0-1,1 0 1,-1 0-1,0 0 1,0 0 0,1 1 68,0 0 1,1 0-1,0 0 1,-1 0-1,-1 1 1,-3 2-1,0-1 1,-1 1-1,-1 1 1,1 0-108,11-8 0,0 0 0,0 2 0,-2-1 0,-4 2 0,0 0 0,-2 1 0,0 1-18,13-10 0,-1 1 0,-3 1 0,-8 5 0,-3 0 0,-1 1-56,-5 4 0,-2 2 1,-2 0-1,16-16 0,-5 1-126,-12 10 0,-4 3 530,-7 9 1,-12 4 0,-30-6-306,-39 24 0,-44 24 173,28 12 0,-3 6 0,-16 9 1,-3 6-15,21-6 1,-1 3 0,-1 2 0,-8 3 0,-1 2 0,-2 3-34,-9 5 0,-2 2 0,-1 2 0,16-10 0,0 1 0,-1 1 1,0 0 29,-3 2 1,0 0 0,-1 0-1,-1 1 1,-2 2 0,0 0-1,-1 1 1,1 1 20,1-1 1,1 1 0,0 0-1,-1 0 1,-3 2 0,0 1-1,-1 0 1,0 1-102,-3 4 1,0 0 0,0 1-1,0 0 1,16-11 0,-1 0-1,1 0 1,0 0 0,0 1 89,-1 1 0,0 0 0,0 0 0,1-1 0,0 1 1,-15 9-1,1 0 0,1 0 0,1 0 17,6-3 1,1 0 0,1 0 0,0-2 0,1-1 0,-1-2 0,1 0 0,2 0-20,3-1 0,2-1 0,1 0 0,-1-1 0,-20 12 0,1-1 0,2-1-98,10-5 0,1-2 1,3 0-1,4-6 1,1 0-1,3-2 92,-14 9 1,4-3-1,9-8 1,1-4 388,8-6 1,2-5-454,-18 5 1,54-53-76,33-31 1,5 12 0,6-2-152,11-10 1,5-4-1,8-10 1,4-2 222,-16 18 0,2 0 0,1-2 0,6-5 0,1-2 0,0 0-28,5-5 1,0 0 0,2-1 0,5-2 0,3-1 0,0 0 49,-16 13 1,1 0-1,1-1 1,1 0-1,3-2 1,1 1-1,1-1 1,-1 0-1,1-1 0,0-1 0,0 1 1,1 0-1,2 0 0,1 1 1,0 0-1,-1 1-137,-2 1 0,0 0 1,0 1-1,0 0 1,2 1-1,0 0 1,0 1-1,0-1 90,-1 0 0,1-1 0,-2 0 0,1 1 0,-2 2 1,0 0-1,-1 0 0,-1 1-65,14-14 0,-1 1 0,-1 0 0,-3 4 1,-1 0-1,-2 2-90,-10 8 0,-2 0 1,-1 3-1,16-17 1,-3 3 91,-13 10 0,-3 2 406,-8 7 0,-8 4 1,-10 0-360,-33 21 1,-38 28 7,-37 27 0,22-6 0,-3 5 129,-12 9 1,-3 4-1,18-9 1,-3 3-1,-1 1-69,-7 5 1,-3 1 0,0 2 0,-4 4-1,0 3 1,-1 1-22,15-12 1,-1 1-1,0 0 1,-1 1 0,-4 4-1,-2 0 1,1 1 0,-1 0 98,0 0 0,-1 0 1,1 1-1,-1 0 1,-2 2-1,-1 1 1,1 1-1,0-1-20,3-1 0,0 0 0,1 1 0,0 0 0,0 0 0,0 1 0,0 0 0,0 0 11,0 1 0,-1 1 1,0-1-1,1 0 1,2-1-1,1 0 1,0-1-1,1 0-34,1-3 1,1 0 0,0-1 0,1 0-1,5-3 1,0 0 0,2-1 0,0 0-19,-12 10 0,1 0 1,1-2-1,4-5 1,1 0-1,1-2 68,7-4 1,0-1-1,3-2 1,-13 12 0,5-5 296,16-14 1,5-4-284,-16 7 1,55-43 116,30-29 0,28-30-482,-19 18 0,5-4 0,12-12 0,4-4 82,-13 14 0,0-1 0,2-2 0,6-5 0,1-1 0,2-2 0,5-4 0,1-2 0,1 1 0,-1-1 0,1 1 0,1-2 165,-13 14 1,2-1 0,0 1 0,0-1-1,1-1 1,0 1 0,0 0 0,2-1 52,4-2 0,1-2 0,0 1 0,2-1 0,1-2 0,2-1 1,0 1-1,2-1-109,-10 9 0,1 0 0,0 0 0,1 0 0,-1 1 1,13-11-1,0 0 0,-1 0 0,1 1 137,2-2 1,-1 1-1,1 0 1,-1 0-1,-3 4 1,1 0 0,-2 1-1,0-1-189,-3 3 1,-1 1-1,0-1 1,-1 1-1,-2 2 1,-1 1-1,0 0 1,-1 1 63,15-14 0,-1 0 0,-3 3 1,-7 7-1,-2 2 0,-2 1-58,-7 6 1,-2 1-1,-2 0 1,11-11-1,-5 2-103,-11 9 1,-5 3 694,13-22 1,-61 29-625,-27 28 1,-46 29 67,24 2 0,-5 5 1,-11 11-1,-5 4 69,16-8 0,-3 1 0,0 3 1,-2 4-1,0 3 0,-2 0-53,-10 6 1,-2 1-1,0 1 1,19-10-1,1 0 1,-2 1 0,0 0 36,-4 2 1,0 0 0,-2 0-1,1 0 1,-2 3 0,0 0-1,-1 0 1,0 1 92,-4 2 0,0 1 0,-1 0 0,1 0 0,2-2 0,2 0 0,0 1 0,-1 0-64,-2 3 0,1 1 0,-1 0 0,1-1 0,2-2 0,0 0 0,1 0 1,0 0 90,3 0 1,0 0 0,0 0-1,1-1 1,0-3 0,0-1-1,1 0 1,0-1 29,5 0 0,0 0 1,1-1-1,1-1 1,-15 9-1,0-2 1,2 0-165,5-3 0,1 0 0,1-2 0,8-6 0,1-2 0,1-1 131,-20 16 1,3-3 0,8-10-1,3-4 386,8-7 1,4-4-1,-13 5 1,34-49-984,45-33 0,27-25 246,-8 27 0,3-1 0,4-6 0,1-2 8,5-9 1,3-2 0,4-4 0,1-1 139,-16 19 0,1-2 0,1 1 0,-1-2 1,1 1-1,1-1 49,5-3 1,1 0-1,0 0 1,-3 2-1,0 2 1,0-2 157,2 0 1,1-1 0,-1 0 0,0 2 0,-1 0 0,0 0-17,0-1 1,0 1 0,1-1 0,-2 3 0,-1-1-1,2 1-69,-1 1 1,0-1 0,-1 3 0,15-17-1,-4 3 204,-5 5 1,-2 3-1,-10 9 1,-1 2-305,-6 5 1,-3 3 353,16-21-298,-30 20 0,-48 31-139,-31 16 1,-25 27-55,37-11 0,0 5 0,-7 7 1,-1 4 161,-7 8 1,0 2 0,-6 5 0,0 2 77,-4 4 0,-2 2 1,21-18-1,-1 1 0,-1 0 7,0 4 0,-1 0 1,0 1-1,3-2 0,0 0 1,-1 1 98,0 1 0,-1 1 0,1-1 0,3 0 1,2 0-1,-1-1-10,2 0 0,-1-1 0,1-1 0,2 0 1,1 0-1,1 0-32,-20 18 1,3-1 0,9-8-1,2-2 341,3-6 1,3-4 160,-20 27-578,32-22 0,29-27 476,20-16 1,14-21-984,16-16 0,15-15 413,-19 16 1,1-2 0,5-5-1,1-2 200,4-6 0,1-3 1,1-2-1,0-2-107,1-3 0,-1-1 0,4-4 1,1 0-58,3 0 1,0 1 0,-2-4 0,-2 1 39,-3 4 1,0 1 0,-2-2-1,0 1-10,1 3 1,-2-1-1,-3 2 1,-4-1 38,-7 7 1,-4 0 0,18-29 956,-29 23-1310,-10 10 244,-13-1 0,-25 24-149,-13 5 0,-15 26-2,-7 16 0,-22 17 81,34-16 0,-2 4 0,-2 4 0,0 3-93,-1 7 0,0 2 0,-3 3 0,-2 1 148,-4 6 1,0 1 0,-1 4 0,2 2 286,0 3 0,1 0 1,1-1-1,2-1-56,7-2 0,3 0 0,1-3 0,2-1 62,2-2 0,1 1 1,8-6-1,4-1 296,5-4 1,2-2 481,-8 28-1503,24-13 430,22-25 1,32-10 19,20-22 0,15-19 89,0-15 0,-38 9 1,1-2-188,2-4 1,-1-3-1,0 0 1,1-2 191,-1-3 0,0-2 0,1-2 1,1-2-17,2-4 1,0-1 0,0 0 0,1-2 38,-3-1 1,0 0-1,-2 3 1,-2 1-28,-4 1 0,-2 1 1,-3 3-1,-1-1 2,-2 2 1,-2-1 0,18-26 970,-19 13-403,-12 13-508,-23 7-68,-18 14 0,-26 6-202,-15 16 1,-6 11-295,-2 16 0,-4 10 164,-3 13 0,37-21 0,1 2 233,1 1 1,1 1 0,-3 5-1,-1 1 186,-2 3 1,0 0-1,1 3 1,0 0-21,2 2 1,1 2 0,4-2 0,3 1 6,4 0 1,3 0-1,3-3 1,2 1-131,2-2 1,2 0 0,-15 42 84,7-6 1,10-4-3,12-7 1,5-7-12,7 3 0,9-10 172,13-6 0,8-6-136,4-13 0,3-4-71,4-2 1,1-10 71,3-5 1,12-12 151,3-12 0,8-7-5,7-11 1,-7-5-133,-1-10 1,-5-5-24,-2-3 1,-4-2-20,0-2 1,-15 2-57,-4 2 0,-18 7 85,-12 4 0,-9 10-102,-10-2 0,-12 12 50,-10 3 0,-17 7-321,-10 4 1,-8 5-2,-11 6 1,2 15 24,-6 12 0,0 15 81,35-16 1,-1 3-1,-4 3 1,0 4 283,-5 5 0,1 2 1,2 4-1,3 3-166,-3 5 0,1 1 0,5-1 0,0 2 116,0 2 1,1 0 0,8-6-1,1-2 85,2-4 1,4-3 0,-7 26 59,14-12 0,17-12-226,13-8 1,12-8 38,10-11 0,9-5 18,11-10 1,4-3 179,11-8 1,1-8 197,3-11 1,6-11-336,-34 13 1,2-3-1,3-5 1,0-2 74,7-5 1,1 0 0,3-3-1,2-1-21,4-3 0,0-1 0,-3 0 0,-1-2-109,5-3 1,-2 0 0,-3-1 0,-2 1-53,-3 1 1,-1 1-1,0 0 1,0 0 12,-1 2 0,-1 0 1,-9 4-1,-3 0-278,-6 1 0,-1 1 0,31-31-16,-6 2 1,-6 6-306,-9 10 378,-15 1 0,-21 6 479,-20 8 0,-17 11-381,-17 23 0,-7 16 8,-8 10 1,1 19 52,-5 10 0,-8 16 138,31-27 1,0 1 0,-2 3 0,0 0 32,-4 6 0,0 0 0,1 0 0,2 0-58,0-1 1,1 2 0,0 3 0,2 3 91,0 1 0,3 2 0,2-3 1,3 1 66,-1-1 1,4 1 0,6-5 0,4-2 58,1-4 1,4-1 0,-2 41 45,10-13 0,17-19-40,12-14 1,12-16-45,15-11 1,14-7 37,13-4 1,-1-18 17,8-9 0,-34 4 1,1-4-405,8-4 1,1-3 0,5-7-1,2-4 191,7-7 0,1-2 0,1-2 1,0-3-222,5-2 0,2-2 1,-29 19-1,1 0 0,-1-1 127,2-1 0,-2-1 0,1 0 1,1 1-1,0-1 0,-1 1-49,-1 1 0,-1-1 0,1 1 0,0-1 0,0 0 0,-2 2-127,18-16 0,-2 2 0,-3 2 0,-2 0 24,-3 4 1,-1 2 0,-2 1 0,-1-1 8,-5 3 0,-2 0 0,-4 4 0,-3 1-497,23-26 793,-17 8-377,-15 10 785,-29 16 1,-21 19-209,-27 22 0,-20 21-308,-14 13 1,33-15 0,-1 4 80,-6 8 1,0 3 0,-3 2 0,0 3 105,0 8 0,-1 1 0,-4 2 1,-1 1-71,0 2 0,0 0 0,0-1 0,1-1 2,7-2 0,2 0 0,0 2 0,1 1-5,4 0 0,0 2 1,2-3-1,2 0-14,8-5 1,2-1 0,6-8 0,3-2 793,1 26-599,6-8-377,11-8 1,24-24 66,16-13 1,14-26 84,9-15 1,17-17-24,-28 12 1,2-3 0,4-3-1,1-1-268,3-5 0,1-2 0,7-4 0,2-3 228,4-5 1,3-3 0,-21 16-1,2 0 1,-1-2-52,3-2 1,1-1 0,0-1 0,2-3 0,0 0 0,0 0 36,0 1 0,0 1 1,0-1-1,0-1 1,1-1-1,-1 0 38,1 1 0,-1 0 0,-1 1 1,-1 0-1,-1 0 0,-2 0-105,-1 3 1,-2-1 0,0 2 0,21-19 0,-2 3-148,-8 6 0,-4 2 0,-5 4 0,-5 0-130,-9 2 1,-3 1 67,0 4 0,-1 2 139,17-24 0,-35 28 589,-36 20 1,-29 26-514,-20 15 0,-16 25 4,38-17 1,-2 3 0,-9 7-1,-3 3 122,-8 8 0,-3 3 0,19-17 0,-1 2 1,1-1-23,-2 3 1,0 0-1,0 1 1,0 0-1,-1 1 1,2-1-143,0 1 1,0-1-1,0 1 1,-1 2-1,0 2 1,-1 0 177,-1 1 1,-1 1-1,1 0 1,-2 1 0,0 1-1,2-1-28,2-1 0,1 0 1,1-1-1,2-1 1,-1-2-1,3 1-115,-16 18 0,4-1 0,3-6 1,2-1 166,7-5 1,2-1-1,4-5 1,1-2 178,4-5 1,2-1 475,-16 26-235,28-26 1,51-23-1,24-21 1,31-21-286,-38 2 0,1-5 0,9-8 0,2-4-33,6-9 1,2-2 0,4-7 0,2-2-156,-19 16 0,1-1 0,1-1 0,2-3 0,0-3 0,1 1-182,1-2 0,1-1 0,1 0 0,5-6 0,1-1 0,2-1 72,4-4 0,1 0 0,0-1 0,-2 0 1,0 0-1,1 0-49,-16 13 1,1 1-1,0-1 1,-1 0-1,13-16 1,-1 1-1,1 0-23,-1 1 0,0 0 0,-1 1 0,-3 3 0,-2 0 0,0 1 0,-2 1 0,-1 1 0,-1 0 0,-3 5 0,-2 1 0,-1 0-33,-3 1 0,-1 0 1,-2 1-1,16-20 0,-3 2-49,-5 2 0,-3 0 0,-6 7 0,-3 0 0,-6 2 0,-4 2 0,-7 7 0,-4 3 83,9-32 1,-18 7 653,-20 16 1,-17 3-173,-24 11 1,-8 11-197,-10 12 0,-20 12 122,37 10 1,-2 5 0,-8 3 0,-2 4-175,-9 8 0,-1 3 0,0 4 0,0 3-181,-4 5 0,1 3 0,-1 6 0,0 2 96,-6 4 0,-2 3 1,27-15-1,1 2 1,-1 1 69,-3 3 1,1 1 0,1 0 0,1-1 0,1 0 0,0 1-43,1 1 1,1 0 0,1 0 0,3-1 0,1-1 0,1 1 96,-19 23 0,2 1 0,2 1 0,2 0-6,3-1 1,3-1-1,10-5 1,3-1 66,4-3 0,5 0 0,8-4 1,5 0 121,5-3 1,3-1 0,-2 43 176,11-11 0,9-15-135,9-11 1,14-14 108,16-12 1,19-15-512,19-11 0,11-27 82,-40 4 0,2-4 0,4-8 0,0-4-7,4-5 0,0-3 0,5-8 0,0-4-32,10-8 1,1-3 0,-27 20 0,0-2 0,0-2-142,2-4 0,1-1 0,-1-2 0,1-2 0,1-1 0,-1-1 0,1-2 1,0 1 0,-1-2-1,1-4 1,-1 0 0,0-1 56,2 0 0,1 0 0,-2 0 0,-3 3 0,-1 0 0,-1 1 22,-1 2 1,0-1-1,-2 2 1,-5 3 0,-1 0-1,-2 0-13,16-20 1,-1 0 0,-3 1 0,-2 1-128,-1 2 1,-2 2-1,-8 9 1,-3 0 193,-7 3 1,-4 1-1,-6 8 1,-4 2-17,-5-34 0,-12 13 157,-15 10 1,-19 21 310,-21 13 1,-22 14-186,-20 9 0,46 7 0,-1 4-214,-7 4 0,-1 4 0,-5 7 0,-1 4-25,-10 8 1,-1 3 0,-5 4 0,-2 3-50,26-12 0,0 2 1,0 1-1,-2 3 0,-1 0 1,0 2 15,-4 5 1,-1 2-1,1 0 1,3-1-1,2-1 1,-1 2-129,-2 1 0,-1 1 0,2 0 0,1 0 0,1 0 0,2 2 117,1-1 1,2 2 0,0-1 0,0 1 0,-1 1-1,2 0 65,0 0 1,1 1 0,1 0 0,4-4 0,2 0-1,1 0-126,1 0 0,1 0 0,1 0 0,-16 22 0,2-1 267,7-2 0,3 1 0,0-4 1,3-1 85,5-4 1,3-2 0,5-8 0,5-3 737,0 35-492,10-21 1,47-19-1,18-21 1,26-26-261,-26-10 0,0-6 0,4-8 0,0-5 14,8-5 1,2-4 0,7-10 0,1-5-159,5-6 1,2-3-1,-24 18 1,1-2 0,-1-1-232,3-1 0,-1-1 0,1-1 0,1-3 1,0-1-1,1-1 78,4-2 1,1 0-1,1-2 1,1-5 0,1-1-1,-1-1-78,2 0 0,0-1 1,0 1-1,0-1 0,1-1 1,-2 2-21,-4 2 0,-2 2 0,0-1 0,-1 3 0,-1 0 0,-1 1 46,-3 2 1,-1 1 0,-1-1 0,-4 3-1,-1-1 1,-2 1-40,18-20 0,-3 1 0,-4 3 0,-4 2-19,-10 9 0,-3 1 0,-4 4 1,-2 1-19,-4 2 0,-3 1 0,7-33 74,-23 22 0,-22 14 237,-23 20 1,-21 12-112,-21 15 1,-10 17 114,-9 13 1,40-7-1,-1 3-223,-4 4 1,-1 4 0,-5 6 0,-2 3 73,-7 4 1,-1 4 0,-5 4-1,-1 3 26,27-19 0,-1 1 1,1 1-1,-1 1 0,-1 0 1,2 1 133,-23 19 1,1 0 0,1 1 0,2 0-47,0 2 1,1 2 0,0-1 0,2 1-47,4-1 0,3 0 0,4-3 0,4-1 48,7-7 1,4 0 0,5-4 0,3-1 30,4-2 0,2-1 0,4-4 0,1 0 864,-19 33-699,20-16 0,23-33 207,24-11 1,16-11-502,15-13 1,8-12-76,7-18 0,12-18 285,-33 19 0,1-2 0,6-6 0,1-3-197,5-4 1,0-1 0,3-2 0,0-2-190,-3-1 1,1-1-1,4-3 1,1-1 122,2-4 0,0-2 0,-18 19 1,0 0-1,1-2 34,-1 0 0,1-1 1,-2 0-1,-1 1 1,-1-1-1,-1 1-93,17-20 0,-2 1 0,-3 1 1,-1 2 6,-5 3 1,-3 2 0,-4 2 0,-2 1-132,-3 7 0,-4 1 0,-8 2 0,-5 0 42,4-36 1,-14 7 25,-9 7 0,-10 10 51,-9 10 1,-15 7 21,-19 11 1,-18 10 155,-16 5 1,-7 11-179,-1 8 0,-4 20 305,48-4 1,0 2-1,-4 7 1,0 3-166,-5 3 1,-1 2-1,1 5 1,0 2 68,1 4 0,1 2 1,0 1-1,1 1-52,2 0 0,1 2 0,3 0 0,2 0 60,0-1 1,3 0 0,8-2 0,3 0 31,3-2 1,3 1 0,-16 38 117,11-9 1,8-12 54,11-10-50,5-16-202,26-4 0,12-20-64,21-6 0,-4-9 512,-7-6 1,-4-12-401,8-6 0,3-12 67,11-7 1,3-2-108,5-6 1,-2-4 12,-2-7 1,3-4-67,-3-4 0,-3-1 10,0-2 0,-5-3-7,-3 3 1,-8 1-4,-7-2-363,-8 16 309,-13-15 0,-13 23-24,-15-4 0,-7 14-4,-8 16 0,-4 7-123,-8 4 1,-7 8 113,-8 3 0,-2 9-104,-2 6 0,1 12 91,-1 11 1,-5 7 85,-6 12 1,-6 5-88,32-25 1,1 1-1,1 3 1,1 0 92,-1 2 0,1 2 1,-2 1-1,1 1 65,0 4 1,1 0 0,0-2 0,-1-1-51,-2 3 0,1 0 0,3 1 0,1 0 65,0 4 1,2 1 0,2-1 0,1-1 71,0 2 0,0 0 0,0-3 0,0-1-7,-2 0 1,0 0-1,2-3 1,0 0-65,-1-1 0,2 0 0,3-2 0,2 0-114,-27 36 0,15-10 120,8-5 1,5-11-4,3-8-10,4-10 9,-3-2-252,3-20-5,-5 2 1,-4-20 398,-3-2 1,-4 1-458,-4-2 0,-3 6 222,-8-2 1,1 3-96,-5 1 0,-6 6 10,-9 5 0,-15 10-383,-11 10 0,1 5 404,3 2 1,42-17 0,0 2 64,2-1 0,-2 1 0,-2 2 1,-1 1 42,-1 4 1,2 1-1,4-5 1,3 0 49,-33 27 1,10-6 57,2-6 1,3-5 17,5-9 123,7-6-86,25-15-158,8-1 1,38-27-377,16-8 0,11-8 180,0 4 1,2-1 174,6-3 0,0 2 100,-1-6 0,1 2-94,-1-1 0,2 2 238,2 5 1,-1 0-227,5 0 0,-1 3 44,1 4 1,-7 7 181,-9 13-172,-6 2-461,7 10 389,-23 6 417,1 7-428,-37-1 1,-13 0 272,-15-6-307,1 0 1,-5 0-116,1 1 0,-1-5 100,8 1 1,-5-4-5,-2 3 1,-4 1-86,-4 3 0,-4 2 87,-7 2 0,0 7 25,-8 8 1,-6 8-324,-9 3 0,-4 8 473,4 4 0,42-23 0,1 0-79,-36 35 1,6 5 31,10 1 1,1 1-74,10-4 0,-3-5 8,7-3 0,5-9-80,13-5 68,6-6-8,15 9 1,16-14 66,12 3 1,11-15-5,8-15 1,7-5 1,12-11 0,7-6 144,5-12 0,0-8-154,0-8 0,12-4 4,-37 20 0,0-1 0,4-1 1,0-3-40,0-4 0,0-1 0,3-1 1,1 0-252,-2-3 0,0 0 0,1-1 0,0 0 145,-1-1 1,-1 1 0,0-2 0,-1 0 51,-5 3 1,-2 1 0,0 2-1,-1 1-354,32-28 1,-8 6-17,-10 2-124,-16 9 424,-13 9 600,-17 14-1103,-21 2 799,-14 16 1,-27 7-601,-6 11 0,-1 1 39,9 10 1,4-2-109,0 10 0,3-1 295,5 4 1,37-1 0,5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33.250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104 977 7918,'-11'0'-490,"-1"0"569,1 0 0,3 0 607,0 0 0,4 0 243,-3 0 4,4 0 392,-2 0 0,15 4-1034,6-1 0,3 5 94,0-4 0,3 4-190,-3-5 0,2 1-83,2-4 1,0 0-6,0 0 1,0 0-159,0 0 0,0 0-179,0 0 0,-4-5 192,0-2 0,-5-4-194,2 0 1,-3-2 30,-2-2 0,-5 2 134,-2-2 0,-4-2 29,-4 2 1,-2-2-8,-5 2 0,-5 2 102,1-2 1,-5 3 131,0 5 1,-1-2 127,-2 5 0,-2 0-117,-1 4 0,1 0 173,-1 0 0,-2 1-50,1 3 0,0 8 27,4 7 1,1 3-5,3 0 0,3 5-36,4 0 0,6 5-149,2-1-1,3 2 88,1 1 1,5 2-66,2 2 0,9-6 36,3 3 1,3-5-51,1 1 0,-1 1-16,1-5 0,0-2 2,0-6 0,-3-2 14,-1-6 0,0 1-23,4-1 1,-4-4-51,0-4 1,0-1-119,4-2 0,0 0-266,0 0 0,0-5 182,0-3 0,0-2-643,0-2 0,0 1-150,0-1 1,0-3-501,0 0 0,0-6 556,0 2 1,-2-6-81,-1-2 1,0-4 922,-5 4 0,-5-40 0,-4-7 0</inkml:trace>
  <inkml:trace contextRef="#ctx0" brushRef="#br0" timeOffset="366">988 1 7993,'-11'0'0,"3"0"0,0 0 0,5 0 1646,-5 0 0,5 1-756,0 3 0,1-2 11,2 6 1,4 1-79,0 6 1,5 4 230,-2 8 1,0 8-287,1 7 0,-6 6 200,2 2 0,1 10-311,-1 1 1,0 7 196,-4 5 1,0 10-523,0 5 0,1 1 173,3-5 0,-3-2-13,3 2 1,2-4-371,2-3 1,2-15-123,2-12 0,-1-8-1,1-7 1,-1-11-330,1-5 1,-5-9-343,1-2-808,-6-5 263,4 2 0,-5-5 392,3 0 1,-3-5-12,3-3 0,-3-6-272,-1-1 0,5-10-599,3 2 1,-2-5 687,2-2 1019,-1 4 0,20-48 0,4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37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401 81 8001,'0'-12'0,"-1"4"1512,-3 1-518,3-1-256,-4-3-128,5-1-233,0 1 0,1 4 17,3 3 0,-1 3 236,4 1 1,-4 9 187,1 3 0,1 8-317,-2 3 1,5 5 341,-4 6 0,4 6-209,-5 2 0,3 8 29,-3 4 0,-1 7-212,1 4 1,3 11-73,-3 5 1,6 2-293,-1-3 0,2-2 212,2-5 1,-1-3-181,1-13 1,-1-4-161,1-15 0,-5-8-541,1-14 5,0-1 54,-2-14 1,-1 3 198,-5-8 1,-1-2-118,-3-6 0,1 1 331,-4-1 1,-1-4-233,-3-3 1,-3-3-119,2-1 0,-6 0 84,7 0 0,-3-1-58,2-3 1,-3 3 120,0-3 1,-2 3 106,2 1 1,1 0 40,-5 0 0,-1 1 163,-3 3 0,4 3-117,0 4 1,0 6 66,-4 2 0,-4 3 435,0 1 0,1 2-187,3 6 1,-4 1 393,0 10 0,4 1-130,4 7 0,5 2 38,-1 6 0,6-1-164,1 1 0,6 0-65,-2 4 0,8 0-82,3 3 1,7-1-176,2-2 0,5-8 11,2 4 1,0-12 101,4 0 0,1-7-494,-1 4 0,0-10-44,-4 1 1,0-7-197,0 0 0,-1-3 32,1-1 0,0-1-385,0-3 0,2-6 106,1-5 1,4-6-291,4 2 0,1-3 95,-1-1 1,1 0 131,-1 0 919,0 0 0,-4-35 0,-2-10 0</inkml:trace>
  <inkml:trace contextRef="#ctx0" brushRef="#br0" timeOffset="377">895 988 8057,'0'23'0,"0"-2"0,0-1 0,5 0 0,3-5 0,3-3 708,5-5 1,3-4 987,8 1 1,2-8-1070,5-4 0,1-2-214,-1-1 0,-4-1-460,-4 1 0,-1-5 126,-2 1 1,-2-2-36,-2 2 0,-3 2-24,-9-2 0,2 2-183,-5 2 0,0-1 44,-4 1 1,-4-1 33,0 1 1,-5 1 79,2 2 1,-3-1-9,-2 5 1,-3 0 394,-1 4 0,-4 0-93,1 0 1,-7 0 109,0 0 1,-5 6-7,4 1 0,0 8 19,4 5 1,0 1-38,0 2 1,7 7 134,4 4 0,6 2-166,6 6 1,1-1-85,3 1 0,9 1-220,10-5 0,2-1 157,10-6 0,-3 0-363,6-8 0,2 1-129,-2-9 1,0 1-343,-3-5 0,-2-5 269,-3-2 1,2-2-208,-5-2 1,4-6-219,-5-1 0,5-3-589,-4-2 0,3-5-512,-3-2 0,0-1 1894,-4 1 0,-15-39 0,-4-4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38.503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379 0 8021,'-11'0'175,"3"0"762,0 0 238,6 0 0,-3 2-647,5 2 1,0 3 38,0 9 0,5 1 47,3 6 0,2 7-212,1 4 1,1 6 163,-1 6 1,-3 6 44,0 5 0,-1 10-43,5 5 1,-5 2-325,1-1 1,-5-1 204,0 4 0,2-1-156,-1 2 0,1-6 127,-1-9 1,-1-6-234,4-10 0,-4-8-170,1-7 1,1-8-375,-1-12 114,0-5 1,-3 0-378,3-6 1,-3-6 298,3-1 0,-3-9 44,-1-3 1,-1-4-25,-3-3 1,1 1-75,-4-1 1,0-3-37,0 3 0,-3-5 36,2 4 1,-2-1 139,-2 1 1,-3 3 59,0-3 0,-6 1 159,2 3 0,-3-2-8,-1 10 1,-5 1 160,-2 6 0,-6 3-112,1 5 1,-2 3 109,7 4 1,2 6 40,1 10 0,4 1 160,4 3 0,4 1 95,7 3 0,-1 2-110,5-2 0,0 2-4,4 1 1,5 0-159,3-4 1,4 2 7,3-5 1,3 3-50,5-3 0,0 0-113,0-4 1,1-1 106,3-3 1,2 0-129,5-8 0,-3 2-271,0-9 0,-4 0-69,3-4 1,-1-1-236,2-3 1,-3-3-14,-5-4 1,-4-1-477,0 1 0,1-1 203,3 1 1,-1-4-288,1-1 1,2-3 444,1 4 1,-1-8 718,2 4 0,12-41 0,3-3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3.996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24 12 8045,'-7'0'2649,"-3"0"-1990,9 0 0,-4-2 977,5-1-944,0 1 1,1-3 162,3 5 1,-2 1 249,6 3 0,-4-1-383,4 4 0,-1 1-85,5 4 0,-2 4-77,-2 3 0,2 3 85,-3 1 0,2 1-153,-1 3 0,2-1 25,-2 4 1,1 1-224,-2 3 1,2-3-41,-5-1 1,4 1-202,-4 4 1,1-6 54,-1-2 1,-3-3-25,3-1 0,-3-4-85,-1 0 1,0-9-346,0 2 1,0-7-472,0 3-559,0-6-672,0 3 1,-1-14 425,-3-2 0,3-7 492,-3 3 0,2-6 41,2 2 0,0-3 374,0-1 715,6 0 0,0-51 0,5-12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4.253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70 35 8426,'-12'0'937,"-5"-5"0,6 2 718,0-4-649,-1 4-271,11-2 96,-4 0 526,5 4 884,0-4-2352,5 15-299,-4-8 0,8 10-16,-5-8-44,5-3 0,-3 4-468,6-5 0,0 0 938,4 0 0,32 10 0,13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4.787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379 125 7981,'12'6'178,"-1"-5"79,1 3 1,-5-3 574,1-1-109,-5 0-308,7 0 1,-9-5-76,3-3 1,-3 2 187,-1-2 1,-4 1-121,0-5 0,-4 2 95,0 2 1,-2-2-115,-2 2 1,1-1 141,-1 2 0,-3-2-51,0 5 0,-6-4-147,2 4 0,-3-1 34,-1 2 1,0 1-63,0-2 1,0 7 134,1 1 0,-1 9-105,0-2 0,0 8 58,0 0 0,4 3-121,-1 1 1,6 1-1,-1 3 0,7-1 64,5 4 0,1-3-76,2 4 1,5-5-1,3 5 1,4-5-38,3 0 1,3-5 14,5-2 0,3-4-53,1 4 0,1-5-121,-1 2 0,-3-5 40,3-3 0,-1 1-240,0-5 0,-1-1-340,1-3 0,-1-1 189,-2-3 0,0-1-33,0-2 0,-4-2-107,0 5 1,-4-5-360,4 1 0,-5-1-25,2 2 0,-4-4-1559,0 4 1298,-1-3 0,3-2-1686,-2 1 2758,7 4 0,-6-8 0,10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5.122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0 12 19027,'6'11'3783,"-4"5"-3180,6-1 1,-4 1 124,3 0 1,-3-2-254,4 5 0,-2 0-214,2 4 1,-2 0-170,-2 0 1,-1-1-168,4-3 1,-4-3-127,1-4 1,-2-1-1066,2 1-324,-3-6 620,4-1-493,-5-15 0,0-1 138,0-8 0,0-3-258,0 3 0,4 1 342,0-1 0,1-4-2013,-1-4 3254,2-5 0,11-18 0,1-10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5.286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81 12 7915,'-18'0'719,"3"0"1,2 0 940,2 0 1,3-4 1992,0 0-1900,6 0-977,-3 4 0,6 4-978,3 0 0,-2 1-422,6-1 0,-4-2-2213,4 6 222,-1-6 1,5 7 2614,-1-5 0,11 15 0,2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5.878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81 195 7907,'-18'8'706,"3"0"1,2-2 845,2 2 383,-1 2-887,6-9-549,1 9 0,6-8 20,3 2 0,4-3 277,7-1 0,3 0-2,5 0 1,1 0-320,3 0 1,2 0-300,5 0 0,-3 0-222,0 0 1,-6-1-240,2-3 1,-3-3 100,-1-4 1,0-1-258,0 1 0,-5-2 163,-3-2 0,-6 1-194,-1-5 1,-6 0-76,2-4 1,-2 3 200,-2 1 0,-6 5 125,-1-1 0,0 2 144,0 2 1,-5 4 200,-3 4 1,-2 1 33,2 2 1,1 2 190,-5 1 0,1 4-126,-1 4 0,-3 7 74,3 5 1,1 1 115,-1 7 0,5 1 183,-1 6 0,3-1 122,5 5 0,2 3-235,5 1 0,1 2-21,3-6 1,3-1-246,9 1 0,1-5-191,6 2 1,4-9-55,0-3 1,4-4-199,-5-4 1,5 0-244,-4-7 1,0-3 251,-4-9 1,3-7-1125,1-4 1,1-2 11,-1-6 0,-3 0-320,3-4 0,-1-1 633,0-3 1016,-1 2 0,3-43 0,-5-6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6.740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47 11 7909,'-8'0'549,"0"0"876,1 0-157,-5 0-502,6 0 0,1 1 218,5 3 0,0-1-435,0 4 1,0 2 372,0 7 0,4 1-338,-1 6 1,5 0-92,-4 0 0,4 7-116,-5 4 0,5 1 75,-4 3 1,4 1-178,-5 0 0,2 4-47,-1-1 1,-1-4-251,4-3 0,-4-7 109,1-9 1,-3-6-399,-1-6-61,0-4 1,0-16 288,0-10 0,0-9-61,0 6 1,1-5-2,3 4 1,-1-5 21,4 2 0,-3 2-231,4 1 1,-2-1 91,2 1 1,2-1-138,-2 1 0,3 3 109,5-3 1,-4 3 72,4 1 1,0 0 28,0 0 1,0 5 89,-1 3 1,-2 7 16,3 4 0,-2-1 264,1 1 0,-4 2 168,1 6 1,-1-1-173,-3 9 0,2-2 278,2 9 0,-1 0-102,1 4 0,-5 0 59,1 0 1,0 0-102,3 0 0,-3 0 58,-1 0 1,0 4 83,0 0 1,2 5-103,-5-2 0,4 0 23,-4 0 0,3-4-145,-3 1 1,4-1-214,-4-3 0,-1-6 110,-3-9-234,0-6 1,2 2 39,2-8 1,-3-2-125,3-6 1,-2-3-65,2 0 0,-1-6 87,4 2 0,-3 1-345,4-1 0,-1 0-38,5-4 1,-1 1-164,1 3 1,-1-3 267,1 3 1,3-2-74,0-2 1,2 1 303,-2 3 0,-2 2 54,2 6 1,3 1 129,1 2 1,3 3-6,1 5 1,-4 1-21,0 3 1,-5 0 115,2 7 1,-4-2 482,0 6 1,-1-1-294,1 2 0,-1 0 78,1 4 0,-1 1-129,1-2 0,-1 3-99,1 1 1,-1 1 156,1 3 1,2 2-132,-3 6 1,3-5 121,-6 1 1,-2 0-177,2 3 0,-2-1-27,2-2 1,1-8-356,-5-8-689,0-7-14,-4-3-667,0-5 19,0-15 1,0 6 836,0-10 0,3-1-1155,1 1 1,4 1 1977,-4-1 0,5-46 0,-3-15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7:45.828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22799 7318 8499,'-37'25'-182,"0"-1"1,0 2-311,-1 3 0,7 4 50,2 8 1,8 13 585,5 8 1,8 6 192,4-2 0,4 7-76,4 1 0,3-5 2,5 1 1,4-6-165,1-2 0,6-10 9,2-3 1,1-14-39,7-7 0,0-3 89,4-8 1,0-2 26,0-7-303,-5-3 42,3-10 1,-6-18 18,0-14 1,-10-10 35,-11-7 0,-5-9 55,1-11 1,-4-8-316,-4-13 1,1 5 283,-5-9 0,0 1 0,2 47 0,0-1 0,-1 0 1,1-1-4,0-3 1,0 1 0,-2 2 0,-1 1-8,1 2 0,0 1 0,-10-41 10,2 12 1,-5 5-6,-8 11 0,2 13 28,-6 8 0,-6 8 32,-6 8 1,1 10 71,-1 2-41,11 9 1,-6 19 168,11 14 0,10 15-199,6 6 0,5 10 21,0 10 1,2 5-5,6 8 1,0 0-80,0 12 0,6-6-290,2 2 0,9-2 323,3 2 0,9 2-24,-13-43 0,1-1 0,20 39 12,4-6 1,3-12-1,6-8 0,-7-6 0,-1-7 31,-4-16-128,5-4 50,-5-22 0,3-22 55,-8-14 0,-8-19-39,-9-5 1,-6-9-15,-2-8 1,-5-6 17,1-10 1,-4-6-15,-4-3 1,1 43 0,0-1 32,0-5 1,-2 0-1,-2 1 1,-1-1-258,2-5 1,0-2 0,-2 4 0,1-1 236,1-4 0,-1 0 1,-1 2-1,-2 1 0,1-3 1,-2 0-1,0 3 1,-1 1 0,0 0 0,-1 0 0,-3 3 1,-2 0 2,0 3 1,-2 1-1,-4-1 1,-2 0-168,0-3 1,-2 2 0,0 8 0,-1 2 169,0 1 0,0 2 1,-29-28-6,9 15 345,-3 2 3,8 27 0,0 17-140,3 28 1,9 17-80,7 16 1,3 6-35,10 10 0,-2 5 262,10 11 0,0 5-312,4 8 0,7 2-24,5-2 0,-3-46 0,0 1-5,3 1 1,1 0 0,3 6 0,2 0-35,0 3 0,1 0 0,2 2 0,-1-1 19,1-3 1,0 0 0,0 1 0,2 0-10,1-3 1,1-1 0,2 0 0,1 0 16,0-7 1,1-2 0,-1-1 0,1-3-99,28 24 1,-10-6 34,-2-11-18,-5-10-219,-3-9 438,-5-23 0,-5-28-187,-10-16 0,-2-16 74,-11-1 0,0-14 6,-4-7 1,-5-17-29,-4-2 0,4 41 1,-1 0 7,0 0 0,0-1 0,-1-3 0,0-1-15,-1-1 0,0-2 1,0-6-1,1-3 5,-3-2 1,-1 0-1,1-3 1,-2-1-250,-2 0 0,-1 0 0,-1-1 0,-2 0 79,-4-1 1,-1 0-1,-2-2 1,-1 0 77,-4 5 0,-2 2 0,4 3 1,-1 3-77,0 8 1,0 3 0,3 5-1,1 1 152,1 4 0,-1 2 1,-23-32-24,6 15 0,-3 17 238,4 15 1,-6 17 138,2 16 0,-2 15-146,2 18 0,4 16-87,8 13 1,8 14 218,9 11 1,9-40 0,2 2-272,0 6 0,1 1 0,1 2 1,1 0-111,1 1 1,2 1 0,3 6 0,3 2 15,0 3 1,2 2 0,4 6-1,3 1 43,1 3 0,3-1 0,3 2 0,4 0-251,3-1 0,1-1 0,0 0 0,1 0 63,3-2 0,0 0 1,-3-3-1,0-1 154,-1-7 1,-1-2-1,-2-6 1,-1-4-123,-4-10 1,-1-3 0,26 39 118,-2-13 0,5-14 373,-2-15-528,-2-13 947,-5-20-806,2-12 0,-12-31 537,-12-15 1,-6-21-173,-10-7 0,-5-17-238,-3 39 1,-1-3-1,-2-3 1,-1-2-151,0-3 0,0-1 0,-3-4 0,0-1 64,1-7 0,-1-1 1,0 2-1,-1-1-241,0-2 0,-1 0 0,0-3 0,0 0 198,-1-3 1,-1-1-1,0-4 1,-1-2 40,-2-3 0,-1-1 0,0 4 0,-1 1-13,0-3 1,-1 0 0,3 6-1,-1 0-87,1 4 1,-1 1-1,1 1 1,0 0 75,4 6 1,0 2 0,1 11 0,1 2-82,1 9 0,1 3 0,-5-24 119,-1 18 210,2 14-24,-9 16 0,-2 24 298,-8 16 1,3 14-259,5 16 0,0 6-166,1 14 0,5 15 248,2 13 1,10-37-1,2 1-285,0 8 1,1 0 0,1 2-1,1 1-276,2 5 0,0 1 0,0-1 0,1 1 245,0 7 1,2 1-1,5 3 1,2 2 29,4 11 0,1 0 0,2-4 0,2-1-226,-6-28 0,1 1 1,0-2-1,7 26 0,1-1 80,0-5 1,1-1 0,-2-6 0,0-1 126,-2-5 0,-1-4 0,-2-13 0,0-3-64,13 34 1,-2-20 46,2-20 0,-1-11 513,4-10-768,-4-11 622,19-14 0,-10-24-459,8-13 1,-14-11 114,-14-9 1,-9-9-6,-4-17 0,-4-13 187,-1 39 0,-2-1 0,0 1 0,-2 0-191,-3-4 0,-1-1 0,3 1 1,-1 0 7,-1-3 1,-1 0-1,0-2 1,-1-1-9,0-5 0,-1 0 0,-2 2 1,-2 1 12,-1-3 1,-1 0-1,-1 0 1,-1 1-53,-2 1 1,1 0 0,0-3 0,0-1 37,-3 0 0,0 0 0,3 3 0,1-1-252,-2 0 0,0 0 0,0 5 0,-1 1 134,0 2 0,-2 1 0,-2 0 0,-1 1 83,-2-1 1,0 2 0,2 8-1,1 2-37,1 4 0,0 3 0,-19-27 199,13 27 173,0 25 0,14 30 185,4 22 1,6 13-329,7 8 1,0 13-168,0 16 0,11 13 94,-3-46 0,1 2 0,3 11 0,2 2-87,0 3 0,1 0 1,4 5-1,0 1-249,-1-2 0,1 0 0,5 6 0,2 2 173,-2 1 0,1 2 0,4 6 0,0 1 51,0 1 1,-1-1-1,-2-3 1,-1-1 5,0-7 0,0-2 0,-5-5 0,1-2 10,-1-7 1,1-3 0,-2-5 0,0-4 15,18 31-24,-5-16-146,9-29-94,-8-16 1,3-17 641,-12-25 0,-10-14-400,-10-15 0,-5-18 25,-7-19 1,-1 36-1,-3-2 65,-5-8 0,-3-2 0,-1-6 0,-1-2-21,-2-4 0,-1-2 0,-2-8 0,1-2-68,-1 0 1,0-3-1,-1-5 1,1 0-187,1 0 0,-1 0 1,6 27-1,0 0 0,-1-2 33,-1-1 0,-2 0 0,-1-1 0,-1-2 0,-1-2 0,0 1 50,-2 1 0,-1 0 0,1 0 0,2 3 1,0 0-1,0 2 93,3 5 0,1 1 1,-1 0-1,-10-27 0,2 2-225,2 2 0,0 3 0,-1 6 0,-2 3 216,2 8 0,-2 4 0,2 8 0,0 4-76,-26-28 0,9 27 672,7 22-75,9 14 1,1 32-140,7 7 1,-1 12 138,9 9 1,2 17-1,7 16 1,4 14-359,5-41 0,2 1 0,1 6 0,2 2-89,3 7 1,2 2-1,-1 5 1,2 2-35,4 1 1,1 2 0,0 5 0,0 0-257,3-2 0,2 0 0,4 6 0,2 0 105,4 2 0,2 1 1,3 1-1,2 0 140,0-3 0,0-1 0,-1-6 0,-1-3-191,-3-12 1,-2-3 0,-1-5-1,-1-2 217,-5-9 0,-1-2 1,26 38-96,-1-18 0,-4-8 73,1-17 769,-7 0-855,15-21 574,-20-2 1,5-38-376,-23-17 0,-6-18-137,-14-7 0,-10-18 102,-11-14 0,10 38 0,-1-2-106,-4-5 1,-2-2-1,-1-5 1,-2-1 7,-1-1 1,-1 0-1,-1-4 1,1 1-230,0 1 0,0 0 0,0-3 0,-2 0 171,-1-7 0,-2-1 0,-1 5 0,-2-1-171,-2-5 0,0 0 0,-5-2 0,-1 1 1,-4 1 0,-1-1 0,1 1 0,1-1 150,-2 0 0,1 1 1,6 10-1,1 1-151,-1 2 0,0 2 0,1 7 0,-1 4 191,-4 7 1,-1 3-1,5 4 1,1 2 343,0 8 0,2 2 59,-16-16 143,2 19 1,18 47-179,-3 21 1,8 17-249,17 12 1,5 6-25,3 10 1,13 14 100,-2-39 0,3 1 1,2 2-1,3 0-117,1 5 0,1 2 1,1 1-1,1 1-84,1 2 1,1 2 0,4 6 0,2 1-59,5 4 1,2 1 0,5 0 0,2 0 103,5 2 0,3-1 1,-2-4-1,2-2 0,-2-3 1,0-2 0,-2-3 0,0-1-181,-2-2 1,0-2-1,-7-12 1,1-4 184,0-9 0,0-2 0,23 24 0,-6-18 33,-14-9 785,1-2-928,-21-20 0,-2-10 609,-14-26 1,-4-13-164,-4-12 1,-10-13-396,-10-6 1,-9-15 78,11 35 0,-1-1 0,0 0 1,0-1-59,-3-4 0,-1-1 0,-1 1 0,-1 1-70,1-2 0,-1 1 0,-2-4 0,-1 0 7,-3-6 1,0-2 0,-1 0 0,-1-1-138,-5-8 0,-3 0 0,-3-6 0,-4 0 82,15 24 0,-2-1 0,0 0 0,0-2 0,0 0 0,0-1 51,0-1 1,-1-1 0,0 2 0,-16-21 0,-1 2 92,2 1 0,-1 4 0,7 12 0,1 6-58,6 8 0,1 5 0,-22-16 23,18 28 126,11 19 1,-5 31 271,6 16 0,2 8 148,10 0 1,5 2-429,8 11 1,3 12-61,10 12 0,8 15 219,-2-41 0,3 0 1,3 0-1,2 1-193,3 5 1,1 0 0,2 4 0,1 1-276,2 7 0,1 0 0,5 5 0,4 0 235,6 8 0,2-1 0,0-8 0,0-2 16,3 3 0,1-2 0,-4-8 1,-1-2 17,-6-4 1,0-2 0,-2-7 0,-1-3-7,-5-4 1,-1-3-1,27 24 62,-4-18-20,-2-12-65,4-7-16,-10-11 1005,-2-2-921,-19-29 0,-13-23-12,-11-20 0,-11-13 6,-9 1 0,-9-11 355,-4-5 1,-8-3-458,-4-2 0,-3 1 11,-2-1 0,23 42 1,-1-2 6,0 0 1,-1 0 0,-2-4 0,0 0-219,-1 0 0,-2-1 0,-5-3 0,-3 0 68,-4 0 1,-3-1 0,-2-3 0,-2-1 60,-1-2 0,1 0 1,2 6-1,0 3 71,8 4 0,0 3 0,0 6 0,-1 3-31,1 3 1,0 2 0,-34-21 260,11 16-215,17 13 1,21 35 223,12 14 1,5 12-38,11 4 0,1 11-134,3 2 0,10 6 2,11 6 1,12 14-89,-13-36 0,1 2 0,5 4 0,1 0 107,3 1 0,2 1 0,2 7 0,2 2-68,0 0 1,2 1 0,7 11-1,1 1 54,5 4 1,1 1-1,-16-24 1,0 1-1,1 0-193,2 1 0,2-1 0,-1 0 0,-1-3 0,-1 0 0,0-1 95,18 23 1,0-2 0,-1-5 0,0-3 78,-5-8 1,-1-3-1,-7-7 1,-3-5-78,23 20 0,-8-7 79,-9-14 1,5-5 299,-1-7 0,1-9-379,-5-3 1050,-5-9-1096,4-3 1,-26-25 603,-6-9 1,-13-15-25,-11-5 0,-7-8-442,-14-8 0,-9-5 7,-12-9 1,-5-2-153,25 38 0,-2 0 0,2-2 0,-1-1 101,0 1 0,0 0 0,-1-4 1,-1 0-228,-1 0 0,-2 0 0,-5-5 0,-4 0 80,-5-5 0,-3-1 1,-5-4-1,-2-1 59,-1-5 1,-1 0 0,-6 0 0,-2 1-140,0 3 0,0 1 0,3-1 0,0 0 0,1 4 0,0 0 0,2 3 0,-1 3 231,3 7 1,1 3-1,6 4 1,3 4-23,7 10 1,3 2-28,-17-17 830,12 19-802,32 22 0,2 24 526,21 20 1,3 7-517,13-4 0,1 16 8,12 9 0,-12-26 0,4 2 169,6 7 1,4 1 0,3 4 0,2-1-162,7 5 0,1 0 0,1 3 0,1 2-236,3 3 0,2 0 0,5 2 0,3 1 171,-18-20 0,1 1 0,0 0 1,-3-4-1,0 0 0,1-1 90,2 2 0,-1-2 0,0 0 0,18 14 0,0-3 16,-5-9 1,-1-3-1,-9-6 1,-2-2-40,-6-6 1,-2-2-1,16 19 56,-13-10 0,-8-9 4,0-12 0,-4-7-61,0-9 500,-11-3 1,-1-13-443,-17-9 0,-13-16 14,-15-16 1,-9-5-3,-12-12 1,-2-1 429,-11-8 1,3-3-457,25 37 0,-1-1 0,-2 0 0,0-1-255,-5-2 0,-3-1 1,-3 0-1,-2 0 194,-3-1 1,-1-1-1,-7-6 1,-3-2-221,-3-5 0,-1-2 0,-2 3 0,-3-1 0,-5-1 0,0 1 0,5 1 0,2 0 204,5 4 1,1 1 0,2 4-1,0 3-163,2 7 0,3 3 179,8 8 1,2 4 585,-34-13 46,40 36-115,14 26 1,19 27-415,5 7 0,5 5-137,4-9 1,7 8 67,5 8 0,9 8 483,7 5 1,12 9-414,-19-42 0,2 0 0,-1 0 1,1 1-174,3 5 0,0 1 0,0-3 0,0 1 115,2 3 0,0 1 1,-2-3-1,0 1 87,1 2 1,-2-1-1,-2-6 1,-1-1-125,1-2 1,-2-1 0,21 24 260,-10-22-308,-13-13 78,0-20 92,-14-12 0,-2-18-101,-7-11 1,-11-8-23,-6-8 1,-7-7-2,-10-14 0,-10-4 179,-10-8 1,-1 2-261,-3-2 0,2-3 35,2-1 0,19 36 0,-2-2-22,-2-3 1,-2-1-1,-7-1 1,-3-1-161,-5-5 0,-1-1 0,0 1 0,1 0 96,-1-1 1,1 1 0,2 2 0,-1 2 149,2 7 1,1 2 0,7 6 0,1 4 9,-27-9 19,19 13 179,12 31 0,22 19-203,9 19 1,11 8 246,14 0 0,2 13-229,14 4 1,4 15-1,13 5 1,-26-37 0,0 1 146,3 2 0,0 2 1,2 5-1,0 0-134,-1 3 0,2 0 0,2 2 0,2 0-282,0 2 1,2 0-1,2 2 1,2 1 283,5 1 0,1 0 0,-2-1 0,-1 0 60,-3-3 1,-2-1 0,-4-6-1,-3-2 17,19 29 147,-4-19-172,5-9-17,-15-33-150,1 1 0,-23-34 449,-6-9 0,-6-9-358,-10-11 0,-9-4-20,-7-9 0,-13-7-13,-4-9 1,-4-9 261,-1-3 0,3 1-294,-7-1 1,1-5-24,21 42 1,-1 0 0,-3-3 0,-1 0-9,-1 0 1,-1 1-1,-5-2 1,-2 0-165,-5 0 0,-1 0 0,-2-4 0,-1 0 58,0 1 1,-1 1 0,0 1 0,1 1 33,6 7 0,0 2 1,0 5-1,-2 3-1,-39-22 204,8 20 0,22 32-51,19 23 1,14 17 228,19 12 1,1 6-100,3 10 0,8 7-79,9 5 1,13 6 22,7-2 0,-17-38 1,1 1-36,1 1 1,1-1 0,3 1 0,0 0 1,3-1 1,0 0 0,3 2-1,1 1-4,0 3 0,0 1 0,5 3 0,3 0 10,3 3 1,2-1 0,1-1-1,1-2 10,2-2 1,-1-1 0,-1-3-1,-1 0 14,-3-4 0,-1-2 1,-2-1-1,-1-4-30,34 17 1,-12-11 115,-16-27-58,-6-5-77,-2-16 1,-8-22-11,-5-10 1,-7-11 354,-18 3 0,-1-13-267,-7-3-1,-3-16-35,-5-6 0,-6-14-34,8 42 0,-1-1 0,-2 0 0,-1-1-123,0-2 0,-1-1 1,-2-2-1,-2-1 52,2-2 0,-3-2 0,-3-4 0,-3 0-18,-4-6 0,-2 1 0,1 2 0,-1 0-185,-3-2 0,0 0 0,5 3 0,0 2 0,-1 2 0,0 2 0,-1-1 0,-1 0 109,-1-1 1,-2 2 0,1 11 0,-2 4-143,0 3 0,0 3 0,-27-28 71,7 12 314,16 17 209,10 20 0,19 44 176,8 22 1,3 20-263,1 5 1,12 6-179,9 19 1,-6-40 0,2 1 69,7 9 1,2 1 0,3 6 0,2 0-67,10 6 0,1 0 1,-4 0-1,0-1-252,3 1 1,1 1-1,-1 1 1,2 0 232,-1-2 0,2 0 0,2-1 0,1-2-9,4-1 1,1-4 0,-8-13 0,-1-6-77,-4-7 0,0-6 49,20 10-96,-11-26 0,-12-25 99,-3-13 0,-6-11 453,-15-10 0,-2-11-406,-10-14 0,-7-13-20,-5-16 1,4 44-1,-2-1 214,-2-1 1,-1-1 0,-2-5 0,0-1-203,-1-6 1,-1 0 0,1 0 0,-1 0-289,-1-5 0,-1-2 0,-1-4 0,-1-1 124,-4-2 1,-4-1-1,-3-6 1,-3-3 54,10 28 0,-2-2 0,1 1 0,0 0 0,0 1 0,1-1-97,0-2 0,0-2 0,1 1 0,1 1 0,0-1 0,0 1-33,2 0 0,1 1 1,0 0-1,-12-31 0,-1 3 77,-1 6 1,-2 3-1,5 11 1,-1 4-123,-1 8 0,0 5 99,-19-25 486,4 38 0,16 36-112,4 23 1,7 13-35,9 15 1,1 16-163,2 21 1,6-33 0,1 2 58,1 10 1,2 2-1,2 6 1,1 3-47,1 5 1,2 2 0,2 5 0,1 1-6,4 7 1,1 1 0,3 1-1,3 0-50,-6-27 0,1 1 1,2-1-1,2 2 1,3-1-1,0 1 20,2 1 0,1 0 1,1 0-1,0-1 1,1-1-1,-1 1-6,1 2 0,-1-1 0,1-1 0,9 18 0,0-3-116,-4-5 0,0-5 0,-4-15 1,1-6 158,-2-10 1,1-3-1,22 27 20,-1-18 0,-6-14-79,-7-23 306,-6-5 1,8-24-306,-6-7 1,-6-18-14,-11-11 0,-7-16 81,-5-17 0,-3 35 0,-1-2 185,0-6 1,0-2 0,0-3 0,-1-1-100,-1-4 1,0-2 0,-1-5-1,-1-2-268,-2-3 1,-1-2-1,-1-9 1,-1-1 70,-1-3 0,-1-2 0,3 29 0,0-2 0,-1 1-113,0-1 0,0 0 0,-2-1 0,0-3 0,-2-1 0,-1 1 0,-1-3 0,-2-1 0,0 1 0,-1-2 0,0-1 0,-1 0 11,-1 0 0,-1 0 1,0 0-1,2 2 0,0 1 1,-1 1 57,1 4 0,-1 2 0,2 1 0,1 0 0,2 1 0,0 0 22,-7-29 1,-1 3-1,0 7 1,0 3-147,2 9 1,-3 4 0,1 11 0,-2 5 213,-24-22 1,5 26 715,3 19-384,-3 22 1,-3 44-150,-2 24 0,9 22-11,15 7 0,13-35 0,2 2-75,3 6 0,2 2 0,-1 8 0,2 2-44,3 6 1,2 2-1,0 8 1,1 2 10,1 4 1,2 3-1,1-25 1,0 0 0,3 1-34,2 2 0,1 0 0,2 1 1,1 3-1,2 1 0,2 0-190,1 0 0,2 1 0,2 0 0,2 0 0,2 0 0,1 0 147,3 2 0,1 1 1,1-1-1,0-2 1,1-1-1,0-1 22,-2-5 1,0-2 0,0-1 0,0-4 0,1-3 0,1-2-159,12 13 0,0-4 0,-2-8 1,1-4 173,-2-9 1,-2-3 0,-6-5 0,-3-4 275,21 17 0,-9-13-330,-8-16 0,1-7 1016,4-10-1121,-4-8 0,7-28 164,-8-13 1,-13-20-12,-16-9 1,-7-16 311,-5-12 1,0 40 0,-1-1-123,-5-6 1,-1-2 0,1-5 0,-2-3-203,-4-4 1,-1-2 0,1-6 0,-1 0-12,-1-3 0,-1-2 0,7 27 1,-1-1-1,1 0-156,0 0 0,0 1 0,-1-2 0,-1-5 0,0-2 0,-1-1 0,1-1 0,-2-1 0,1 0 0,-1-5 0,0-1 0,-1 1 21,-1 0 0,0 1 0,0 1 0,0-1 0,-1 1 1,0 2 17,-1 4 1,-1 1 0,0 2-1,1 2 1,-1 1 0,-1 2 3,0 2 0,0 0 1,0 2-1,-7-26 0,1 3-89,-2 9 1,2 4-1,6 13 1,1 5-21,-16-11 670,14 23 1,-13 38-375,12 25 1,-5 20 317,12 21 0,2 24-257,10-33 0,2 1 1,0 7-1,2 2-102,2 8 0,2 2 0,4 9 0,4 3 36,2 9 1,3 2 0,-5-25 0,1 3-1,0 0-100,2 6 1,-1 2 0,1-1 0,2 2 0,-1 0 0,3 1 49,1 4 1,1 2 0,2 0 0,2 2 0,2 2 0,2 0-135,-3-21 0,0 1 0,2 1 0,-1-1 0,1 2 0,0 1 0,1-1 0,0 1 98,1 1 0,1 0 1,0-1-1,1-1 0,-3-5 1,1-1-1,0 0 0,0-1 39,9 21 1,0-1 0,1-1 0,-2-4-1,1-2 1,1-2 15,2-3 1,0-2 0,1 0 0,-4-2 0,1 0 0,-1-1-188,-1-4 1,0 0-1,0-2 1,-1-7-1,-1 0 1,2-3 180,21 22 1,0-4 0,-8-8 0,0-3-9,-4-4 1,-2-3-1,-4-9 1,0-4-98,-3-6 1,0-4-1,25 9 1064,4-17-1081,-17-14 0,-5-34-28,-19-23 0,-10-21 109,-19-24 0,-4 36 0,-3-4 262,-4-11 1,-3-4 0,-5-6 0,-2-3-98,-5-9 1,-2-1-1,-1 0 1,-1-1-204,9 25 1,0-1 0,1-1-1,-1 0 1,0-2 0,0 0-27,1-4 1,-1-1 0,0-1-1,-2-6 1,-1 0 0,0-2 14,-3-5 0,-1-2 0,0 0 0,0 1 0,-1-1 0,0 0-57,7 19 0,-1 0 0,0-1 0,0 1 0,2 1 0,0 1 0,1-1 0,1 0 0,1 0 0,2 0 0,0 0 0,0 0 0,-1 1 0,1 0 0,1 0 0,-1 1-41,-5-25 0,0 0 0,1 3 0,1 8 0,1 3 0,0 0 0,0 5 0,1 1 0,2 2 0,3 8 0,1 1 0,1 3-42,-4-24 1,3 5-1,5 13 1,2 5 367,-4-31 0,6 46-16,-2 44 345,0 64 1,1 20-263,4-22 1,2 5-1,2 4 1,3 1 15,1 10 1,2 3 0,3 12 0,1 4-83,-1-23 1,1 3 0,1 1 0,2 6 0,2 1 0,1 2-22,3 8 0,3 3 0,-1 0 0,1-1 0,1 1 0,1 1-112,-5-20 1,1 1 0,1 0 0,1 2 0,2 4 0,1 2 0,1 0 0,1 1-111,-3-13 1,0 0-1,1 1 1,2 0 0,0 1-1,2 2 1,1 1-1,1 0 1,0 0 0,2 2 87,2 4 0,1 1 1,1 0-1,1 0 0,0-2 1,0-5-1,0-1 0,1-1 1,0 0-1,0-1-118,-1 1 1,1-1 0,0 0 0,-1-1-1,1-1 1,6 13 0,1-1 0,0-1-1,-1-1 22,-1-2 0,0 0 0,-1-1 0,-1-1 0,-2-4 0,0-2 0,-1 0 0,0-1 37,-1-3 0,1 0 0,-1-1 0,0-2 0,8 13 0,-1-3 0,-1-1-20,-4-6 1,-2 0 0,1-3 0,-4-7 0,1-1-1,-1-1 222,17 22 1,-3-2 0,-5-8 0,-5-3-177,-8-7 1,-2-3 0,-2-11 0,-1-3 1007,18 30-638,-13-30 1,-11-37-444,-17-36 1,-17-33 121,0 15 1,-3-5 0,-3-8 0,-1-3 220,-2-10 1,-2-2 0,-4-12 0,-3-2-141,10 24 1,-1-1 0,0-1 0,-5-6 0,-1-2-1,-1 0-124,-2-4 1,-1 0-1,0-2 1,0-5-1,-1-2 1,1 0-16,-3-4 1,1-1 0,0-2 0,7 18-1,1 0 1,0-2 0,0 0-49,0-1 0,1-1 0,-1-1 1,1 0-1,-2-4 0,2-2 0,-1 0 1,1 0-42,-1 0 0,1 0 0,1-1 0,0 0 0,0-3 0,1-1 0,1-1 0,0 0 0,1-3 0,0-1 0,0-1 0,2 2 0,0 0 0,0 0 0,2 1 0,0 0 0,3 3 0,1-1 0,0 2 0,0 0 0,-1 5 0,1-1 0,-1 2 0,0 2-18,2 6 1,-1 1-1,1 2 1,0 0-1,-4-20 1,0 2-1,0 1-23,-1 6 0,1 2 0,-1 3 0,2 7 0,1 2 0,-1 4-328,-3-18 0,-1 7 877,5 13 1,-3 8-246,-30-3 1,10 52 350,-8 34 1,6 29-1,10 16 1,3 16-328,11-36 0,2 3 0,2 10 0,2 3 81,2 8 1,2 4 0,1 13 0,1 4-86,2-26 1,1 3 0,1 1 0,3 8-1,2 1 1,1 3-67,0 9 1,1 2 0,1 2 0,0-19 0,1 2 0,1 0 0,0 1-68,2 4 0,-1 1 0,2 1 1,1 1-1,2 4 0,2 1 0,0 0 1,3 1-107,-3-18 0,0 0 0,2 1 1,1-1-1,0 1 0,1 1 1,1 1-1,1-1 0,1 0 0,1 1 104,0-1 0,1 0 0,1 1 0,1-1 0,0-1 0,0-2 1,0 1-1,1-1 0,0-1 0,0-2-148,6 12 0,0-3 0,0 0 0,1-1 0,-3-4 0,1-1 0,0-1 0,-1-3 69,9 13 1,0-3 0,0-2 0,-2-3-1,-1-2 1,0 0 75,-4-6 0,0 0 1,0-2-1,0-1 1,1-2-1,-1-1-81,17 21 1,-1-4 0,-4-7 0,-3-3 235,-8-13 0,-2-3 0,0-6 1,1-3-407,29 30 1212,0-18-671,-10-20 0,-15-52-397,-16-30 1,-20-31-52,-21-14 1,2 35 0,-4-3 154,-5-6 1,-3-3 0,-2-7-1,0-3 177,-5-12 1,0-4-1,10 26 1,1-1 0,-1-1-66,0-3 0,0 0 1,-1-2-1,1-5 1,0-1-1,0 0-293,-1 1 0,1 0 0,0-2 0,-3-6 1,1-1-1,-1-2 104,4 19 0,-1 0 1,0-1-1,0-2 1,-1-6-1,0-1 0,0-1 1,0 0-66,-1-5 0,0 0 0,0-1 0,1 0 0,1-1 0,-1 0 0,1 0 0,1 0 0,1 3 0,1-1 0,0 0 0,-1 2 0,0 0 0,-1 1 0,1 1 0,-2 0 0,1 2 0,-1 0 0,0 1 0,1 1 0,1 3 0,0 1 0,1 1 0,1 2-41,-4-14 0,1 3 0,1 1 0,1 7 0,0 1 0,1 5-72,-1-15 0,-1 7 1,-2 12-1,-2 7-8,-25-21 1,1 37 734,-5 42 1,4 27-1,0 23 1,6 25-165,3 16 1,22-34 0,3 2-83,0 6 1,3 2 0,0 8 0,2 3-1,4 3 1,2 2 0,1 9 0,1 3-83,1-25 1,1 1 0,0 2 0,2 6 0,2 3 0,0 0-48,1 4 1,1 2-1,2 1 1,3 8-1,1 0 1,3 2-240,-2-23 0,2 1 0,1 0 0,1 1 0,4 6 0,1 1 0,2 0 0,1 2 110,4 6 1,2 1 0,1 0-1,0 0 1,-2-5 0,0-1-1,0 0 1,2 1-111,0 0 0,0 0 0,1 0 0,1-2 0,0-5 0,1-2 0,0 0 0,1-1 20,-1-4 1,1 0-1,1-1 1,-1-2-1,-1-3 1,0-2-1,0 0 1,0-1 112,8 18 0,-1-1 1,-1-3-1,-2-9 0,0-3 1,-1-1-37,-2-4 1,-1-1 0,0-2 0,15 20 0,-1-5 12,-2-5 0,-1-4 0,-7-6 0,-2-3 268,-6-8 0,-2-3 1,18 28-186,-4-21 421,-10-18 1,5-26-61,-8-21 1,-8-24-566,-17-21 1,-14-18 105,-6-15 0,1 34 0,-3-2 273,-2-11 1,-1-2 0,-2-4 0,-1-1-78,-1-9 1,1-3 0,0-2 0,1-2-230,7 27 0,-1-1 0,1-1 0,-2-4 1,1-2-1,-2 0 15,-2-5 0,-1 0 0,-1-1 1,0 1-1,0-1 0,-1 0-118,-1-2 0,-1-2 0,-1 0 0,0-1 0,0-1 0,0 0 0,-2-1 0,0 0 0,1-1 0,0 0 0,1-1 0,-1 1 0,1 0 0,0 0 0,-1 2 0,1 6 0,0 3 0,-1 0-33,-1 3 0,0 2 1,0 1-1,-11-23 0,-1 3-49,2 11 0,0 2 0,7 8 0,1 3-19,4 11 0,0 3 1,-14-20 224,8 30 1,4 25 530,-4 29 1,2 15-32,-2 23 0,-1 17-274,5 15 1,14-33 0,2 1 58,2 7 1,2 2 0,1 8 0,3 3-1,2 9 1,2 2 0,2 5 0,1 3-92,3 6 0,2 3 0,0-29 0,1 0 0,2 2-102,5 4 0,2 2 0,1 1 0,1 7 0,1 2 0,2 1-175,-2-15 0,2 1 0,0 1 0,1-1 0,-1 0 0,1 0 0,0 0 0,2 1 59,2 4 1,2 2 0,0 0 0,1-1 0,1-4 0,1 0 0,1 0 0,0-1 74,2 1 1,1 0 0,1-1-1,-1-1 1,-1-5 0,0 0-1,0-1 1,-1-1 10,9 18 1,0 0 0,-1-4 0,-4-11 0,0-2 0,0-3-215,16 21 0,-1-3 0,-10-11 1,-3-3 201,-4-8 0,-2-3 0,-4-6 0,-2-3 160,17 33 1,-2-22-240,-6-10 0,0-17 1052,0-13-911,-5-7 0,-5-39-73,-11-11 0,-7-28-5,-18-9 0,1 26 1,-4-3 250,-6-8 1,-1-1 0,-2-5 0,-1-2-1,-2-10 1,-1-2 0,0-3 0,0 0-230,0-4 0,1-1 1,1-3-1,-1-2-25,8 26 0,0 0 0,-1 0 1,-7-30-1,-1 0-155,5 28 0,-1-1 0,0 0 0,0 1 0,-1 1 0,-1-1 0,-2-2 0,-2 0 0,1 0 0,0 0 0,2 0 0,-2 0 19,0 0 0,0-1 0,0 2 1,-9-25-1,0 1-101,2 5 0,0 4 0,2 10 0,0 3 0,3 10 0,-1 3 0,0 9 0,0 5 575,-20-14-412,2 22 1,11 47 561,3 14 1,5 15-238,7 9 1,3 13-56,6 12 0,1 13 140,3 11 1,4-44 0,2 1-162,2 2 0,0 1 1,1 3-1,0 2-91,0 0 0,2 1 0,0 2 0,2 0-60,2 5 0,2 2 0,4 6 0,2 1 7,4 4 1,3 1-1,2 1 1,4 0-269,6 0 0,2 1 0,0-2 0,2 0 145,3 3 1,1 1 0,-1-2 0,1 0 143,-3-4 1,0-1 0,-1-8-1,0-3-207,-1-10 0,0-2 0,-2-3 0,1-1 186,3-3 0,1-1 1,-4-5-1,-1-3 125,27 27 1,-9-14-108,-16-15 810,0-8-889,6-3 530,-5-21 1,-2-26-222,-11-24 1,-12-10-299,-8-2 0,-15-6 153,-6-11 0,-6-7 219,-3-14 0,-4 1-386,0-1 1,5 7 7,3 14 0,0-1-4,-3 5 0,-1-1 180,0 9-199,1 6 92,-7 26 1,1 25-7,-3 21 0,9 23-29,7 10 1,5 13-6,3 8 1,4 5-177,5 3 1,0-2 185,0-6 0,4 4 1,0 0 0,7 3-1,2-7 1,0-2-7,8-11 0,4 1-19,3 0 1,5 2 416,-4-2-378,-6-3-17,6-9-1,-14-12-105,3-13-64,-12-25 1,-12-24 350,-2-13 1,-8-5-199,-5-4 1,-4 1 11,-4-8 0,-4 2-33,-8 1 1,-3 1 75,-5 0 0,-6-1-67,-3 1 1,-3-2-284,-5-2 0,-4 0 263,-8-4 1,35 30 0,-1 2-7,-3-3 0,-1 2 0,-37-14 40,7 7-16,19 17 162,11 10 1,23 24-141,9 11 1,8 1 4,8 3 1,1 1-27,3 8 0,9 2 10,7 5 1,5 6 25,4 2 1,4 5-3,8 4 1,4-1 70,9 5 0,6-5-1,6 5 0,0-4-11,-5 4 1,-10-18-31,-5-6-8,-18-12-111,1-15-10,-21-6 84,3-19 0,-16-13-18,-3-14 1,-9 1 327,-3 0 1,-5-7-302,-4-6 0,-4-5-73,-8-3 0,-3 2 61,-5-2 0,-8-2-347,-4 1 1,-7-6 298,-6-2 0,-1 2-222,-3-2 0,38 32 1,-1 1 252,-46-21 1,9 7-63,8 14 99,19 11 1,22 25 123,17 13 0,6 11-66,11 10 0,7 3-33,9 5 1,9 2 16,7 2 0,7-1-5,9 6 0,-1-2 32,6 2 0,-2-3-7,2-6 1,-3 2 1,-6 3 0,-1-9-43,-2 0 0,0-11 362,-5-5 1,1-8-467,-5-5 150,-11-7-261,2-4 0,-15-21 46,-1-9 0,-5-5 54,-7-7 1,-7-5 171,-5-11 0,-6-7-202,-7-6 0,-1-7-44,-3-1 0,-2-7-167,-6-10 0,17 38 0,1-2 82,-1-4 0,-1-1 0,2-8 0,0-2 0,-2-1 0,1-2 0,0-7 0,1-3 0,0-5 0,1-1 0,-1-5 0,1-2 38,-1 2 1,1-1-1,2 1 1,0 1 159,1 6 0,2 1 1,3 3-1,3 0-26,0 3 0,2 0 0,3 3 0,1 2-117,0 4 1,2 2-1,1 4 1,2 2 188,1 7 0,2 1 1,-1 2-1,-1 0 23,3-46 1,-5 46 0,0-1 160,-3 1 1,0-1 0,-1 0-1,0 1-56,-3-46 1,1 47-1,-2-1 28,-3-3 1,-1 0 0,1 2 0,-1-1-37,-1-1 0,-1 1 0,-1-1 0,1 0-43,0 3 1,1-1-1,-1 0 1,-1-1-13,-1-1 0,1 0 0,0 1 0,1-1-12,0 1 0,1-1 1,-1 1-1,0 0 8,3 1 0,0 1 0,-1 2 0,1 1 432,-4-41 1,1 9 46,3 16 445,2 16-1011,6 15 0,6 29 393,2 14 0,4 21-223,5 21 0,3 13-117,9 15 0,-10-30 1,1 3-127,4 8 1,1 1 0,1 5-1,0 1 116,5 5 0,0 2 0,-2 3 1,1 3-262,2 4 0,2 3 0,0 3 0,0 1 177,1 1 0,0 0 0,5-1 0,3-1-177,-1-3 0,2-3 0,2-2 0,0-3 150,-2-2 0,-1-3 0,-4-9 0,-2-2 84,-5-9 1,-2-3 0,25 24-25,-10-33 1,2-14-107,-6-10 500,6-9 1,-11-15-336,-4-13 1,-12-12 467,-16-13 1,-4-14-193,-4-19 1,-14-16-279,5 39 1,-3-1-1,-5-2 1,-2-2 223,-1-3 1,-1-1 0,-3-6 0,-1 0-211,3-4 0,-1-1 0,-3-2 0,1-1-281,0-2 0,0 0 0,-4-5 0,-1-1 152,10 24 0,-1-1 1,0-1-1,-4-4 0,-1-1 1,0 0 92,-3-2 1,0 0 0,0-1-1,0-3 1,1-1 0,1-1-164,0 2 0,1 0 0,0-1 0,2-2 0,0 0 0,0-1 0,1 1 0,-1 0 0,1 0 0,0 0 0,0 0 0,0 2 0,0 3 0,-1 2 0,1 1 0,2 4 0,0 1 0,1 2-82,-10-21 0,2 3 0,5 7 0,2 1 189,2 7 1,0 5 0,-12-26 684,2 38-454,5 24 0,-14 47-133,5 19 0,0 27 65,12 14 0,15-32 0,1 3 60,0 6 1,1 1 0,3 6 0,2 1-140,0 9 0,2 1 0,5 2 1,3 1 75,2 9 0,3 3 1,2 4-1,3 2-98,-3-31 0,2 2 1,-1 0-1,2 8 1,0 2-1,2 0-169,1 7 0,3 0 0,-1 2 0,2-1 0,-1 2 0,2-1 95,1 5 1,1 1-1,2-1 1,2-1-1,2-1 1,2-1 46,2 0 0,2 0 0,0-2 1,-2-3-1,-1-1 0,1-2 16,-1-2 0,-1-1 1,1-3-1,-4-9 0,0-3 1,0-2-172,13 21 0,1-5 0,-4-9 0,1-5 203,-4-9 0,0-3 1,-3-7-1,-1-2 563,23 27-471,-14-11-112,8-4 485,-12-22 1,7-22-329,-15-28 1,-12-13 327,-16-15 1,-4-13-1,-4-16 1,-10-8-165,-11-13 1,13 43 0,-2-2-195,-2-4 1,-1-3-1,3-4 1,-1-2-131,-1-5 1,-1 0 0,1 2 0,0 0-250,-3-6 0,0 0 0,-1-1 0,-2-1 64,0-4 0,-1-1 0,-4-6 0,-1-3 74,7 25 1,1 0-1,-1-1 1,1 2-1,-1 0 1,0 1-57,-1-3 0,0 1 0,0 0 0,3 1 0,0 1 0,1 0-82,-7-29 0,1 2 0,3 6 0,3 2 0,3 6 0,1 4 0,6 13 0,0 4-738,-4-34 0,8 31 984,9 106 0,2 6 0,0-1 0</inkml:trace>
  <inkml:trace contextRef="#ctx0" brushRef="#br0" timeOffset="1341">22354 6762 7887,'0'-32'-984,"0"8"1166,0 6 50,0 6 279,0-1-264,0 6 736,0-4-564,-16 21-378,6-2 144,-19 17-28,10 0-63,-6 5-3,1 1-7,-1 6-27,0 1-157,0-1 207,1-6-248,-1 5 143,6-5-27,-5 6 67,11 0-17,-5-5-23,6 4 16,-1-5 84,1 6-64,-1 0 2,1 0 3,0-5-1,-1 9 3,1-8 0,5 10-31,-4-1-8,4-3-21,-5 3 44,5 1-72,-4-5 38,10 5-5,-5-6 3,6 0 0,-5-6 6,3 5 0,-3-4-4,5 5 5,5 0 8,-3 0-8,9 0 0,-10 5 0,10-3 0,-4 9 1,5-10-1,1 5 0,-1-6 0,0 5 93,1-9-89,-1 9 2,6-5 12,-4 1 3,9 5-20,2-6-2,6 0 15,6 5-2,6 2 32,1 6-45,5-7 4,1 0 15,-6-11 3,-2-2 14,-10-6 3,-2-4 52,0 3-67,2-9 2,10 4-14,2-12-2,5 0 22,6-6 1,-4 0-36,10-6-8,-16 0 33,8-12 16,-9 4-2,0-15 8,4 9 2,2-16-45,6 10 0,-1-7 2,-6 8 0,-9-1-91,-7 10-11,-6-1-266,9-6 198,1-3-207,-4-6-109,3-3-370,-12 8 115,-4-3-242,-3 6 981,1-7 0,-37-17 0,-4-9 0</inkml:trace>
  <inkml:trace contextRef="#ctx0" brushRef="#br0" timeOffset="2416">22416 6762 8115,'-6'37'-984,"5"-16"219,-5 6 841,6-19 266,0 10 641,0-11-523,-16-18-312,12 1 52,-24-18-193,15 8 129,-12-4-94,-5-6 45,4 3-10,-10-8-29,10 3-19,-10-5-3,5 0 11,-1 0-22,-4 0-7,10 5-26,-4 2 35,5 11 0,6 1 16,1 6-5,6 5 4,0 2 9,-1 5-74,7 0-132,-5 0 53,9 16 23,-3-12-18,5 18-73,0-15-18,0 5-84,0 1 153,0 4-174,0-3 27,5 10-21,-3-5 18,9 0-6,-5-1 34,7 0-17,-1-5 112,0 5 156,1 0 0,5 1 0,12 44 0,8 10 0</inkml:trace>
  <inkml:trace contextRef="#ctx0" brushRef="#br0" timeOffset="3991">22119 7182 8323,'-17'32'-984,"3"-2"466,1-11 834,8-7 667,5-1-561,-6-37-314,5 19-10,-4-32 4,-1 14-30,-1-1-18,0-10-2,-4 5 37,5-7-62,-7 1 48,1-5-13,-1-2 12,1-5 4,0-1 10,-6 1 1,4-1 5,-9 1-18,4-6-44,-1 4 26,-8-4-16,7 0 11,-9 10 3,0-3-21,-2 6-6,-5 9-41,5-9 53,-3 11-8,9-6 11,-4 5-58,5 2 38,6 5 3,-5 1-7,11-1-4,-5 0 18,5 1-4,-4-1 68,3 6-35,-4-5 0,0 11-45,4-11 3,-9 11 18,9-5-4,-9 5-61,9 1 57,-9 0-83,4 5 57,-6-4-1,0 4 31,1-5 5,-1 5-15,-5-4 2,4 9-2,-10-9-3,10 10 77,-10-4-81,10 5-3,-4 0-14,5 0-7,1-6 0,-1 5-6,0-5 55,6 1-33,-4 3 89,3-3-67,-4-1 4,-1 5-18,0-10-1,-5 10-4,4-10-3,-10 4-23,5-6 29,-12 1 5,5 0 7,-5-1 4,6 1-6,0-6 3,6 4-28,-5-9 0,10 9-25,-4-9 37,5 9-21,0-9 2,-5 4-3,-2-6 7,-5 0 1,-4 2-3,0 3 4,5 2-1,-5 0 1,8-1 0,-15-6 0,15 0-7,-8 6-2,15-10-5,-4 9-2,5-16-2,0 4-3,-5-5-11,4-5 20,-9 3-43,3-9 46,-5 4 0,5 0 8,2 2 5,0 5 0,9 0 3,-7 0 10,8 5-19,1-3 11,-4 3-9,9-5-1,-4 0 0,6-6 1,5-1 0,-4-5 0,10 0-12,-10-1 11,9 6-33,-3-4 21,5 10-3,0-5 6,0 1-1,0-2 9,5 0 2,-3 1 14,3 1-19,-5 3 16,6-3-8,-5 5 0,10 0-2,-10 0 7,10-6 2,-4 5 0,0-5 0,4 1 33,-4 3 3,5-9 29,1 4 9,-1 0-13,-5-4 4,4 4-57,-4 0 0,5-4 1,6 4 23,-4 1 5,3-5-23,-4 4 1,5-6 12,-5 1 0,11-1-3,-11 6 1,5-4-40,0 10 38,-4-10-139,9 10 28,-4-10-202,1 9 131,3-3-267,-9-1 114,9 5-351,-9-5-331,9 6 29,-4 0 52,6 5 568,0 8 335,5 6 0,18 0 0,9-1 0</inkml:trace>
  <inkml:trace contextRef="#ctx0" brushRef="#br0" timeOffset="67317">4904 3212 8700,'0'38'737,"0"-5"59,0-2-34,0-5 209,6-1-87,-5-5 99,5-1 0,-6-12 0,-11 4-324,-4-9-377,-16 4 1,-6-6-75,-6 0 1,5 0 36,4 0 1,0 0-167,-5 0 1,0-2 43,-4-2 1,3 2-76,-3-2 1,3-2-6,2 2 0,2-4-72,-2 3 1,7-5 22,-8 2 1,0 1 35,-4-2 1,-1 1 28,1-5 0,3 2-6,-2 2 1,2-2-110,1 2 1,5-1 36,0 2-33,6-4 20,-15 5 0,4-1-172,-8-1 0,8 6 124,5-1 0,4 1-157,-5-1 1,1 1-21,-4-6 38,5 1 145,-9-11 1,5-5-85,-6-6-32,12 6 185,1-11 0,4 3 392,-8-10-304,3 10 0,-9 9-30,-3 6 0,-2 0 24,6 5 0,1 4-51,-1 4 1,1 3 47,-1 1-75,-5-6-10,-7 5 0,-4-5-16,-1 6 1,1 0-8,8 0 1,-3 0-12,-1 0 1,0 0-11,-1 0 1,2 1-16,4 4 1,0-3-19,3 7 0,2 0 13,-6 3 1,0 1-2,-4 0 1,0 0-2,0 0 0,-1 1 46,1 3 0,1 1 0,3 4 0,7 2-15,6-3 0,4 3-3,-4 2 1,-4 0 23,-5-1 0,1-3 8,3-1 0,1 0 52,-1 5 1,2 4-47,3 0 15,3-1-15,0 8 1,5 6-18,0 8 18,6-2 1,3-2-4,0 0 1,2 0-10,6-9 6,-2 0 41,4 12-30,-6 3 7,6 11 0,1-7-5,6-6 0,0-10 3,0-7 11,0-5 1,6 14-2,1-4-5,6 7 82,-1-2-42,1 0 10,-6-4 78,5 4 19,-11 0 3,5-4 15,-6 10-25,-6-5-31,-1 1-102,-11-2 16,-2-11-19,-12 4 0,1-15-21,-3 4-19,8-15 35,-9 12 0,6-14-10,-13 8-73,13-3-1,-12-1-87,12 5 58,-20-3-14,14 9-26,-2-4 71,6 5 1,4 1 6,-3 0 0,7-4-8,2 4 0,0-3 4,-5 7 0,1-3-2,-1-2 0,0 6 15,1 4 0,-1-3 53,1 3 1,-1-6 3,0 6 0,2-6-36,3 6 34,-3-1 1,5 13-14,-2 0 1,7-3 9,5-6 0,2-2 12,-2 6 0,-1-6 4,6-2 1,-2 0-21,2 5-2,3-1 0,-5 9-4,6 0 0,0 0 11,0-9 0,0 2 3,0 3 1,1-3 6,4 2 1,-2 4 1,5 1 0,-4-3-6,5-1 1,-2-4 2,2 0 0,2 1 18,-3 2 0,2-2 0,-1 3 0,2-3 9,-2-2 1,2 2-5,2 3 0,4-8-4,0 4 0,2-8-10,-2 3 0,-2-4-8,7 4 0,-1-1-39,5 1 0,-1-1-4,1-3 1,1-2-17,3 6 1,-3-5-26,3 1 29,-3-3 1,7 2 7,0 1 19,0-5 0,2-1 17,2-3 0,3-2 7,-2-2 0,1-3 9,2-1 0,3-1 9,1 1 0,3 0-1,-6 0 1,-1 0 0,-3-1 4,-7-4-8,17 3 1,-9-5 0,11 2 1,-1-2-12,-8-6 1,7 0 0,-2 0 0,-2 0-2,2 0 1,-6-2 0,2-2-4,-3 3 1,3-13 2,-1 5 1,-3-4-1,-5 9 1,0-6-2,4 1 0,1 2-1,-1-1 0,1 4-8,-1-5-1,0 6 10,6-8-1,2 9 27,5-3 1,0 5 4,1 0 9,10 5 0,-5 2 6,3 6 1,-9-4 10,-12-1 2,5 1 19,7 4 8,2 5 43,9 2-68,-9 11 1,7-1 6,-9 0 1,-3 0 33,-9-9 0,-5 8 13,0 1 1,0 0-9,4-5 0,-5 5 1,-3 0 0,-3 0-154,-1-5 1,-1 1 123,1 0 0,-1-1-115,1 1 1,1-5 26,3 1 1,4-1-7,9 4 0,1 0 28,3-4 1,-3 3-8,-6-2 0,1-3-22,-1 3 1,1-2 7,-1 1 1,-4 2 5,0-6 1,2 0-6,7-4 1,4 0-4,8-1 0,-2 0 9,2-4 0,2 4 2,-1-4 0,-7-2 0,-6-2 0,-2-2-1,2-2 0,4 0 2,8 0 0,-2 0 0,3 0 0,0 0 0,0 0 0,-5-6 0,-4-3 0,-6 2 12,2-1 0,-3-1 4,-2-4 1,6 1 2,3-1 0,3 0-13,1 0 1,-1-4 2,-3 0 0,-1-6-9,-4 2 8,-2-3 1,13-6-9,-6 0 1,5 2-5,-5 6 0,3-1 84,1 6 1,1-4-49,-1 4 1,-4-4 5,0 4 1,-10-1 3,1 6 0,-2-1 7,2 0 0,2 5-29,3-1 0,-2 2 0,6-2 1,-2-1 4,2 6 0,-1 0-11,-3 4 2,-9-6 5,20 5 1,-14-5 15,11 6-41,-6 0 0,4 4-2,2 1 0,-1 0 35,-3 0 0,-10 0 32,1 4-19,-2 2 1,6-4-5,1 6 89,-6 0-90,6 0 0,-3 2 4,11-2 0,-9 3 19,1-8 0,-6 2 8,6-1 1,2 2-17,2-2 1,-7 2 49,-1 2-54,-4-6 1,13 4 1,4-2 0,-4-2 4,-5 2 1,2-5-9,2 4 1,4-5 1,5 1 0,-5-2-12,0-2 1,-4 0 4,-4 0 0,-2 0-8,6 0 1,-4-2-3,4-2 0,5 1-38,8-5 1,1-1 42,-1-4 1,-3 4-22,-6-4 1,-5 3 0,-4-7 1,4-3-11,1-2 1,3-2-29,1-1 0,0-1-11,0 0 0,2-3-5,-6-1 0,-1-2 1,-17 2 0,3 2-87,-2-6 0,-3 5 82,3 0 1,1 2-12,-1 1 1,4 5-4,-4-1-3,5 7-20,4-10-11,1 11 43,4-4 14,-6 11 106,-5 1-118,4 6 171,-10 0-73,4 0 10,6 0 57,3 6-54,17-5 1,3 9 3,-1-6 0,-5 5 6,-15-5 0,1 0 19,2-4 0,-2 0-48,3 0 1,-3 0 10,-2 0 0,6-5-1,3-4 0,7-2-12,2-2 1,5-1 5,-1-3 0,-2-2 6,2-2 0,-6-8-23,1 4 1,-6-5-5,-2 0 1,5-3-90,8-5 1,5-5 64,-1 0 1,-4-1 7,-13 2 0,-7 2-9,-6-3 0,-1-1-6,1 1 1,-1 1-24,-3 3 0,-2-3-8,6-1 0,-4-10-2,4 2 1,-10-2-14,2 6 1,-7-2-25,2 2 1,-5 3 43,1 1 1,-7-1-24,-2 1 1,-4-5 35,5 1 0,-6 1-36,1-1 0,-4 2-2,-4-2 1,1 1 4,-6 4 1,1 6-37,-5-2 50,0 8 0,-10-12 83,-2 4 1,1 2-60,2 7 1,1-3 40,-5 2 1,-1-1-30,-3 1 0,3 3 0,-2-3 1,2 3-2,1 2 0,0-1-4,1 0 1,-1 5-42,0 0 15,7 5 0,-16-8 0,1 3 0,-1 1 19,1-2 1,-1 5 2,-3-4 0,0 4-4,-1-4 1,5 1 0,0-2 1,5-3-32,0-1 1,2-1-47,1-7 86,6 5 0,-4-19 0,5 8-8,-2-11 0,2 10-8,7 7 1,3 4-68,1-4 0,3-1 48,-3-3 1,5-2-2,-1-3 1,2 4-13,2-4 0,0 2-6,0-2 1,0 7-7,0-2 0,0 7-9,0-3 0,6-1 100,2-3-69,-2 0 1,6-9 33,-4 0 1,-1 0-11,2 8 12,-1 1 1,1-5-3,-1 1 24,-5 5-23,9-6 9,-11 9 104,5-16-118,-6 10 63,-6-4-8,-7 6-20,-7-7 1,-5 7 3,-1 0-12,6 5 1,-13 7-24,4 1 1,-6 5 52,6 3-51,-4-3 1,-14 1 16,0-2 1,4 2 118,9 7-117,0-1 0,-10-6-16,-2 5-5,-11-10 1,2 11-27,-1 0 1,7 2-6,10 7 0,-3-2-30,-1 2 1,0 2 31,5-2 1,4 3-8,-1 1 1,6 0 13,-6 0 14,7 0 0,-13 4 9,2 0 0,-6 5 9,2-5 0,0 4 1,5-3 1,-2 3 2,-3-3 0,4 5 25,-4-2-35,3-2 7,-10 11 1,1-4-7,-7 8 0,6-5-1,12-4 0,-2-4 0,-3 9 0,-1-6 0,-3 6 0,3-4 39,6-5 0,-1 4 50,1-4 48,-1 9 0,-3-2-113,-1 2 1,5-3 115,4-1 0,-5-2-59,-4-2 0,-1 1 5,2-6 1,2 4 34,-3-3-8,3-1-74,-4-4-10,-1 0-101,-12 0 1,1 0 62,1 0 0,5-1-8,12-4 0,-1 0 4,1-4 0,-1-1-19,1 6 16,5-6 2,-15-3 8,7-7 5,-16-5 0,4-1-1,6 0 1,0 6 1,13 3 0,0-3 0,-5-1 0,4 3 0,-8 0 0,8-1 0,0-3 0,6-2 0,-6-2 0,7 7 0,-8-14-2,7 3 0,-7-3-1,2 8 0,1 0-24,-1 4 1,-4-2 23,-5 6 1,-4-4-39,4 4 1,1 0 26,3 4 0,1 4-3,-1 1 0,5 4-16,0-5 0,0 6-3,-5-1 0,0 3 37,-4 1 0,0-5 1,-8 1 0,8 0 12,-4 4 0,2 0-27,2 0 1,5 4 97,4 0-85,5 6 0,-16-4 4,2 2 1,0 4-5,5-4 1,2-1 1,-6 2 0,2 0-15,1 3 1,-1 3-26,-2 2-56,8-3 84,-15 16 1,12-9-55,-5 9 43,5-3 0,1 1-4,-2-2 1,1 1 16,3-10 1,4 4-8,-5-3 16,7 4 1,-16-2 6,6 6 30,-1-6-50,8 10-2,-2-9-21,0 10-2,-4-11-28,5-1-11,-7-6-75,1-1 1,-5-3 94,0-1-312,6-5 265,-5 3 0,3-2-503,-8 0 208,9 1-91,-5-5 144,3 0 193,-11 5 0,1-3-340,4 2 0,1-2 0,7-2 0,0 4 0,-1 0 0,1 0-492,-1-4 0,1 0 0,-6 6 0,10 1 798,-3 0 1,28-12 0,5-10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7.613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81 12 7948,'-18'0'9,"1"0"279,6 0 0,-1-4 1127,1 0-500,5 0 23,0 4-401,17 5 0,-2 3-53,10 7 0,-5 3 244,1 5 0,-1 6-109,1 6 1,-2 4 113,3 7 0,-8 4-143,0 0 0,-1 8 8,0 0 0,2 1-153,-5-6-1,0 3 45,-4-2 1,4 1-120,-1-2 1,1-3-143,-4-8 1,0-4 89,0-7 1,0-4-20,0-8-238,0-2 39,0-11 0,0-2-214,0-8-39,0-2 0,-4-6-201,1 1 1,-3-1-189,3 1 1,1-5 266,-1 1 1,1-2-122,2 2 1,0-3-37,0-5 0,0 0-20,0 0 0,5 0 80,3 0 0,-2 0 125,2 1 0,0 0 84,3 3 0,2-2 103,2 6 1,-1-4 128,5 4 0,2 0-25,6 8 1,-2 2-21,6 5 1,3 1 14,5 3 1,-1 3 214,-4 9 1,-1 3-10,-2 8 0,0 1 116,-8 2 0,1 4-65,-9-4 1,-3 3 58,-5 2 1,-4-2 18,1-2 0,-3 1-65,-1-6 1,-1 1-80,-3-4 0,-3 0-76,-4 0 1,0-4-2,-1 0 1,-3-5-24,-1 2 1,-4 0-199,1 0 1,-3-5-3,-1-3 0,0-6-212,0 2 1,-4-3-432,1-1 0,-2-6 352,1-6 1,1-5-559,-4-10 0,0-3 120,0-4 0,3 0-60,8-1 0,2 4 281,6 1 1,1 4 73,2 0 0,4 6-105,8 5 0,7 2-380,8 2 0,4 3 989,4 1 0,21 15 0,10 7 0,7-2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7.90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12 103 7970,'0'23'149,"-1"0"38,-3 0 1,3-1 967,-3-3 1,2 3-312,2-3 1,4-1-97,0 1 1,4 0-29,-4 4 1,3 0 251,-3 0 1,0 0-234,-4 0 1,0-5 245,0-3 1,0-2-8,0-2-536,0-4 0,0-5-356,0-9 0,0-6-135,0-10 0,0-5-224,0-3 0,1-2-301,3-1 0,2 0-735,6 4 1,1-3-28,2 2 1,2-1-873,2 2 1,1 1 1011,-5 7 1,6-1 1195,-2 0 0,28 5 0,8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48.298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0 150 7966,'5'18'0,"-2"3"400,5-1 0,-1-4 169,5-1 0,-1-2 133,1-1 1,4-5-113,3 1 0,3-2 77,1 2 1,0-2-121,0-2 1,4-2 9,0 1 0,-1-1-157,-3-2 0,-4 0-83,1 0 0,-3-2-270,3-1 0,-4-5-23,-4-7 0,-6-3-88,-2-5 0,1-4-11,-1 0 0,-2-3-198,-5 3 0,0 1 169,-5 7 1,1-1-57,-5 4 1,-3 1 109,0 4 0,-6 0 150,2 4 1,-3 2 52,-1 5 1,4 1 3,0 3 1,1 7 223,-1 8 0,-1 8-47,4 4 1,1 2 75,4 1 0,3 5-66,0-1 1,6 4-6,-2-4 1,8 2-160,3-2 1,5-3 20,3-1 1,3 3-200,5-6 1,0 3 5,0-7 0,4 4-9,0-5 1,4 0-101,0-7 1,-2-4-346,2-7 0,-2-3-80,2-5 1,1 0-422,-5 0 1,-4-1-30,-4-3 0,-5-8-652,1-7 1,-2-2 1627,-2-2 0,-4-16 0,-2-3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9:11.541"/>
    </inkml:context>
    <inkml:brush xml:id="br0">
      <inkml:brushProperty name="width" value="0.08571" units="cm"/>
      <inkml:brushProperty name="height" value="0.08571" units="cm"/>
      <inkml:brushProperty name="color" value="#F19CCD"/>
    </inkml:brush>
  </inkml:definitions>
  <inkml:trace contextRef="#ctx0" brushRef="#br0">148 31 8353,'4'-6'1050,"0"0"-580,-2-1 1,1 4-181,0 0 1,-3 2 402,2-1-226,-1 1 1,-2-1-237,-1 4 1,1 2-1,-3 2 1,-1 1-49,-1-1 1,-1 0 111,1 1 0,0 2-169,-1 2 0,0 1 11,-1 1 1,0 0 46,0-1 0,-1 5-102,0 2 0,-2 0 19,3 3 0,-3 0-34,3 2 1,-1 2 86,3 0 0,0 1-140,2-3 1,-1-2 84,2-1 1,1 1-147,2 0 0,0-1 20,0-2 1,2 0 54,1 1 1,2 0 21,-1 0 1,2-2-13,3-3 1,-1-1 9,2 1 1,1 0-1,2 0 0,2 0 69,0-2 1,1 2-54,-2 0 0,0-1-18,1-3 0,-1 0-18,-2-2 0,1 2 0,0-3 0,-1 1-3,-1-3 0,-1 0-10,-2 1 0,-1-3-29,2 0 0,-2 0-22,0 0 0,-3 0-74,0-2 0,0-1 65,3 1 1,-1 1-211,1-1 0,-3 0-107,0-2 1,0 2-569,3 0 421,-1 0 0,1-2-224,-1 0 0,1 0 148,-1 0 1,0 0-71,1-2 1,1 0-1029,1-2 1683,2 0 0,14-20 0,5-4 0</inkml:trace>
  <inkml:trace contextRef="#ctx0" brushRef="#br0" timeOffset="451">565 551 8270,'-4'0'-2281,"-1"-1"2281,3-1 41,0 1 775,2-1 95,0-1 387,0 2-430,0-2 0,1 8-504,1 2 1,-1 3 43,1-2 1,1 3-235,-1 0 1,0 1 15,-2 1 0,2 2-35,0 0 0,2 3-189,-2-1 1,1-1 216,-3 1 0,2-2-264,0 0 0,1-2-990,-1-3 391,-1-1-416,1-2 169,-2-4-209,0 0 631,0-8 0,0 0-49,0-3 0,0 0 554,0-1 0,0-1 0,0-5 0,0 1 0,3-24 0,1-4 0</inkml:trace>
  <inkml:trace contextRef="#ctx0" brushRef="#br0" timeOffset="656">558 365 8286,'-6'-2'0,"0"0"0,1 0-87,1 2 0,0-1-136,0-1 609,-2 1 185,6-2-854,-3 3 197,3 3-162,3-2 0,0 4-76,4-3 1,-3 2-521,0-2 595,1 0 0,1 1 249,0-1 0,1 1 0,-1-1 0,12 13 0,3 5 0</inkml:trace>
  <inkml:trace contextRef="#ctx0" brushRef="#br0" timeOffset="1383">757 628 8270,'0'13'-1031,"0"2"1,0 0 969,0 2 1,1-4 27,1 0 1,-1-1 428,1-3 1,1 2-52,2-3 1,-2 1 156,-1-3 3,-2-2-19,3-2-231,-2-2-221,2 0 0,-3-2-76,0-3 1,-2 0 65,0-2 0,-1 1-20,3-1 1,0 0 37,0-1 1,0 1-230,0-2 0,0 0-19,0 0 1,0-1-34,0 1 1,0 0 111,0 0 1,3 2-55,-1-2 0,2 0 90,-2 1 1,2-1-18,-1 3 0,2-1 28,-1 1 0,1-1 70,-1 1 1,2 0 9,-2 2 0,2 1-6,0 3 1,1 0 145,-1 0 1,0 1-78,1 1 0,-1 2 165,1 2 0,-2 0 76,0 1 0,0 1-162,0 1 0,-2 2 92,1 0 1,0 0-71,0 0 0,2 1-20,-2-1 1,0 0-78,0 0 0,-2 0-16,3-2 1,-4 0-8,1-3 1,1 0-181,-1 1 0,1-4-184,-1 0 216,-1-3 1,2 0-73,-1 0 1,-1-3 41,1-1 1,1 1 26,-1-2 1,3 1-62,0-2 0,-2-1 16,1 1 1,0-3 19,0 1 0,2-2-24,-2 2 1,2 1 169,0-2 0,1 1-114,2 0 1,-2 1 157,2-2 0,-2 2-28,-1 1 0,1-1 60,-1 1 0,1 2-66,-1 2 98,0-2 0,1 4-20,-1 0 0,-2 1 122,1 3 1,-3 1 53,2 4 1,-2-1-123,0 3 0,1-3 15,-1 3 0,1-1-67,-1 3 1,-2 0 1,3 0 0,-2 0-23,1 2 1,-1-1-21,1 1 1,1-4-45,-1 0 0,1-3-261,-1 0-557,-1 0 446,1-5 0,-1 0-123,1-3 1,-1-3 36,1-1 1,0-2 35,0 0 0,-1-1 403,3-2 0,1 2 0,18-25 0,5-3 0</inkml:trace>
  <inkml:trace contextRef="#ctx0" brushRef="#br0" timeOffset="2217">1367 660 8189,'-1'4'-330,"-1"-2"-260,0 1 811,-3-2 0,5 3 53,-3-2-124,3 1 1,0 4 6,0-1 0,0 3 137,0 2 0,0 2-67,0 2 1,2-1-86,0 3 0,2 0 170,-2 3 1,1 1-113,-1 0 0,-1 1 30,1-3 0,0 1-84,0 1 0,-1-1-12,1-1 0,-2-1-10,0-3 0,0 0-151,0-2 1,0-3-104,0-1 115,0-5-101,0 2 139,0-6-193,0 3 1,0-8-29,0-1 1,0-2-20,0 1 0,0 0 124,-2-1 1,1-2-107,-1-3 1,0-2 108,0 0 1,1-3-17,-1 1 1,2-1 4,0-2 0,0 1-9,0 0 0,0-1 19,0-1 1,0 1 12,2-2 0,0 2 33,2 1 0,-2-1 6,3-1 0,-1 1 43,2 1 1,1 3-12,-1 3 1,0 2 10,1 1 0,-1 4-22,1-1 0,1 5 9,1 0 1,0 1 48,0 1 1,-2 1 125,4 1 0,-2 1-19,1 1 1,-1 2-116,2-2 0,-3 2 6,3 1 1,-3-1 2,0 0 1,-1 1 0,0-1 1,-1 0 0,1-2 0,-3 4-6,0-2 1,0 2 26,0-1 1,0 0 2,-2 1 0,-2-1 69,3 2 1,-3 0-82,0 0 0,0 2 135,0-3 0,0 1-100,-3 0 0,0-1 4,-4 2 0,0-1-53,-1 2 0,1-3-2,-2 0 1,-1-1-1,-1 0 1,-1-4-17,-1-1 0,2-1-35,-2-1 1,2 0-162,-4 0 0,1-5-161,2-1 0,2-4 123,1 1 0,2-2-305,0 0 1,4 2 15,1 0 1,2 0-175,2 0 1,1 1 90,4 1 583,-1 1 0,24 0 0,4-1 0</inkml:trace>
  <inkml:trace contextRef="#ctx0" brushRef="#br0" timeOffset="2782">1880 634 8141,'-7'7'-70,"1"-1"0,-1 1 133,1-1 1,0 0 27,-1 1 0,4-1 26,1 1 0,1-1 194,1 1 1,0 1-120,0 1 1,0 1 19,0-1 0,1 0-55,1 0 0,1-2-16,4 1 1,-1-1-5,0 0 0,1-1-16,-1 1 1,3-1-32,-1 1 0,1-2-37,-3 0 0,3 0 13,-1-3 0,1 0-70,-3-2 0,2-1-194,0-1 1,-1-2 135,2-5 1,-3 1-147,-2-2 0,1-1 173,-2-2 1,-1 0 21,-2-2 0,0 1-14,0-1 0,0 2 25,0 0 0,-2 0 5,-1 0 1,-2 1 51,1 1 1,-2 0 18,0 2 0,-1 1-44,-2 1 0,2 2 12,-1 0 0,-2 2-22,2 3 1,-3 0 4,3 0 0,-2 2-4,2 2 1,1 3-23,1 3 1,0 5-8,1-3 1,2 5-41,1-2 0,2 3-141,0-1 0,0-1 37,2 1 1,2-3-208,2-2 0,4 1-327,0-5 1,3 1 137,-1-3 1,1 0 547,0-2 0,17-10 0,4-4 0</inkml:trace>
  <inkml:trace contextRef="#ctx0" brushRef="#br0" timeOffset="3398">2322 628 8215,'12'0'-227,"-1"0"0,-2 0-832,-2 0 1008,-1 0 532,-2-3 0,-1 2-215,-3-4 0,-1 4 165,-1-1-126,-2-2 0,-2 3-74,-1-3 0,0 2-34,-1 0 1,1 1 9,-2 1 1,-1-2-11,-1 0 1,1 0 0,0 2 1,0 0 11,-1 0 0,0 0-26,2 0 0,-2 0-40,3 0 1,-1 2-69,3 0 1,0 3 2,2-1 0,1 2-166,3 1 0,0-1 60,0 0 1,0 1-204,0-1 0,3 3 122,1-1 0,4 2-135,0-2 0,4-1 106,-1 2 1,1-2-103,1-1 0,-1 1 121,1 2 0,-1-2 95,-1 2 1,0-2 6,-2-1 1,2 1-21,-3-1 0,1 0 128,-3 1 1,-2-1-46,1 1 1,-4-1 161,1 1 1,-1 1-75,-1 1 1,-3-1 112,-1-1 0,-4-1-18,-1 0 0,-2 3-96,0 0 1,-3-2 16,-1-2 0,0 0-100,2-3 0,-2 2-19,0-2 1,0 0-51,3-2 1,2-3-208,1-1 1,2-1-9,1-2 1,2 3-263,2 0 0,2-1-394,2-1 0,2 0 264,2 2 1,3-2 14,2 2 1,1-2 225,1 0 1,0 0 383,2 2 0,19-2 0,7 3 0</inkml:trace>
  <inkml:trace contextRef="#ctx0" brushRef="#br0" timeOffset="3727">2528 724 8172,'-3'11'0,"1"0"0,0-1 495,2 3 0,-2-3 30,0-1 0,0 0 1,2-1 1,2 2-170,0-2 1,1-1 21,-1 2 0,-1-2-194,1-1 1,1 1-1,-1-1 1,0-1-229,-2-1 243,0-3-814,3 2 191,-3-3 1,3-3-280,-3-1 0,0-2 75,0 0 0,0-1-432,0-2 1,0 1 245,0-2 813,0-1 0,-3-56 0,0-14 0</inkml:trace>
  <inkml:trace contextRef="#ctx0" brushRef="#br0" timeOffset="3831">2547 487 8172,'-7'0'0,"3"0"-233,0 0 1,2 0-83,-3 0 240,4 0 0,-1-1-184,4-1 0,2 1 259,2-1 0,17 4 0,5 2 0</inkml:trace>
  <inkml:trace contextRef="#ctx0" brushRef="#br0" timeOffset="4618">2816 211 8196,'-6'9'-228,"2"-1"1,1 1 230,0-3 1,3 1 388,-2 2 1,2 1-163,2 3 1,-1 2-34,3 2 0,-1 2 79,1 0 0,-2 5 161,2 2 0,-2 3-5,3-1 0,-3 3-115,2 1 1,-2-2-145,3 2 0,-2-3 35,1 1 0,1 0 0,-3 2 1,3-4-64,0-2 0,-2-4-162,2-5 0,-4-1 81,1-3-266,-1-3-121,-1-4 86,0-3 1,0-13-2,0-3 1,-2 0 37,0 2 1,-1 0 41,3-2 0,0 1 11,0-1 0,0 0-24,0 0 0,1 0-119,1 1 1,1 1 71,1 0 0,2 1 65,-2-1 0,4 0 70,1 3 1,0 0-5,0 3 0,0 2 9,2 1 1,1 2 3,-2 0 0,3 3 103,-1 3 0,-1 3-62,0 2 0,-1 1 24,0 1 0,0 0 126,-4 0 0,0 1-88,1 1 1,-3 0 178,0-2 0,-2 0 33,0 0 1,1 0-2,-1 0 0,0-1-71,-2 1 0,-1-3 68,-1-1 0,-1 0-104,-4 0 0,1-1 6,-1-1 0,0-3-133,-1 0 0,0-3 22,-3 2 1,3-3-177,-3 0 1,0-1 156,-1-3 0,-2-1 28,-1-6 0,1 0-512,-1-2 0,3 1-757,1-1 1,2-1 562,2-1 0,4 4 669,3-2 0,29-1 0,9-3 0</inkml:trace>
  <inkml:trace contextRef="#ctx0" brushRef="#br0" timeOffset="5119">3214 211 8133,'-7'9'0,"1"2"0,0 0 604,-1 0 0,1 1-167,2-1 0,1 1-79,3 1 1,3 0-77,1-1 1,0 3-31,0 0 1,1 4 28,1 0 1,0 1 29,1 4 1,-1 1-32,-2 3 0,1 0 80,-3-2 0,2 2-93,-2 2 1,1 3-28,-1-1 0,-1 1-224,1-3 0,-1-2 51,-1-2 0,0-2-62,0-5 1,0-4-69,0-6-540,0-5 26,0-1-511,0-3 262,0-6 1,0 0 334,0-5 0,0 0-273,0 2 0,0-2 150,0 3 0,0-3 6,0 3 0,2-3 3,0 2 605,3-2 0,4 1 0,5-3 0</inkml:trace>
  <inkml:trace contextRef="#ctx0" brushRef="#br0" timeOffset="5527">3342 628 8389,'0'10'415,"0"0"-39,0-2-283,0 0 0,4 0 29,2-4 1,4-1 56,5-3 0,-1 0-123,3-3 0,0 0 0,3-4 0,-3 1-163,0 0 1,-4-1 71,0 1 0,-1 2-81,-3-1 0,-3 3 15,-1-2 73,-4 2 29,2 0 363,-3 2-342,-6 0 1,2 0 20,-5 0 0,2 2 33,1 0 0,-3 3 18,1-1 0,-1 2 110,0 3 0,1-1-78,-3 3 1,1-1 117,0 3 0,1 1-97,5 1 1,-2-1 123,2 3 0,1 0-81,1 2 1,3-2 28,2 1 1,4-4-121,-1 4 0,4-4 65,-1 1 1,2-5-247,0-1 0,1-2-64,1 0 1,-1-4-225,1-1 1,-2-1-26,0-1 1,-1-3-279,0-1 1,2-3 19,-4-1 0,2-2-282,-2-3 0,-1 0 935,2-2 0,1-7 0,0-5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9:18.876"/>
    </inkml:context>
    <inkml:brush xml:id="br0">
      <inkml:brushProperty name="width" value="0.08571" units="cm"/>
      <inkml:brushProperty name="height" value="0.08571" units="cm"/>
      <inkml:brushProperty name="color" value="#F19CCD"/>
    </inkml:brush>
  </inkml:definitions>
  <inkml:trace contextRef="#ctx0" brushRef="#br0">26 552 8271,'-6'6'-1523,"0"-2"1425,2 1 0,0-4 629,2 1-284,2-1-93,-3 2-71,3-2-26,0 1 0,3-2-8,1 0 0,1 0 10,2 0 1,-1 0-3,1 0 0,1 0-7,1 0 0,0 0-10,0 0 1,-2 0 20,1 0 0,2 0-4,-2 0 0,1 0-72,0 0 0,-1 0 22,3 0 0,-4 0-11,2 0 0,-2-2 18,-1 0 1,2-1-8,0 1 0,-1 1 13,2-4 1,-2 2-3,-1-1 0,1-2 3,-1 2 1,-2-2-4,1 0 0,-2-1-24,2 1 0,-2-1 24,-1 1 0,-1-1 0,1 1 1,-1 0-5,-1-1 0,0 3-4,0 0 1,-2-1-5,0-1-5,-3 0 1,1-1-5,-2 1 0,1 2-8,1 2 0,0-2 0,-3 2-30,1-3 1,0 0-8,-1 3 0,1-1 25,-1 1 0,1 1-7,-1-1 0,3 1 27,0-1 0,0 1-2,-3-1 1,1 1 4,-1 1 0,1 1 4,0 1 1,-1 1 0,1 1 1,-1 2 19,1-2-8,-1 2 1,1 0 21,0 1 1,0 0 4,2 1 0,-2 0-1,2 0 0,0-1 7,0 0 1,2 0-7,-3 1 0,4 0 6,-1 3 0,0-3 26,0 0 0,2 1-53,-3 0 1,3 2 0,0-3 0,0 2 12,0-2 0,0 0-3,0 3 1,2-4-6,0 2 1,2-2 1,-2 0 0,3-1-8,0 0 1,0 1 1,2-1 0,-1 1-15,1-1 1,1 0 1,1-2 1,-1 2 0,-1-2 0,0-1-17,1-1 1,0 1-9,0-1 0,-1 0 4,0-2 0,-1 0-5,0 0 0,1 0 3,-1 0 0,1 0 1,-1 0 0,-2-1-108,1-1 0,-1 2 80,2-3 1,-1 1-7,-1-1 1,-2 1-54,2-1 1,-2 3-395,3-2 165,-4 1-9,5-2 0,-3 2-259,1-4-73,-1 4 667,0-5 0,-8-12 0,0-6 0</inkml:trace>
  <inkml:trace contextRef="#ctx0" brushRef="#br0" timeOffset="977">353 7 8211,'-3'0'-777,"-3"0"992,5 0 24,-4-3 33,4 2-131,-2-2 0,4 3 7,1 0 0,-1 0 8,4 0 0,-1 0 8,2 0 1,1 0-23,-1 0 0,1 2-21,-1 0 0,1 3-9,2 0 1,-2 0 6,1 2 0,0 1-18,1 1 1,-2 2-8,2-3 1,0 4 22,-1-2 0,2 4-8,-2 1 1,-1 3 15,2-3 0,-2 2 21,-1 0 1,0 2-9,-2 0 0,1 0-18,-3 1 1,3 1 18,-3 0 1,1 3-30,-1-3 0,-1 1-2,1 0 1,-2-2-35,0 1 0,0 1 41,0 0 1,0-2-106,-2-3 0,-2 1 53,-2-3 1,-1 0-113,1-2 1,-1-2 75,1-1 0,0-2-83,-1 1 0,-1-2 24,-1-1 0,3 1-11,1-1 0,1 0 13,-2-2 1,1 4-18,1-2 0,2 0-102,-2-2 1,2 1 76,0 4 1,-1-2-4,1 2 1,0-4-121,2-1-23,0 0-20,0 3-248,-3-4 155,2 0 13,-1-3 1,2-3-170,0-1 1,0-2 76,0 0 1,0-1-323,2 1 0,0-1 0,2-2 732,0 2 0,11-11 0,2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2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165 4591 8450,'-30'2'-249,"-1"6"-735,-2 10 731,7 1 1,2 21 743,11-3 1,5-2-1,8-5 1,8-5 491,5 5-559,3 1 1,16 11-289,5 1 0,4-2 1,-5-11 0,7 5-23,0-5 0,10 5 54,2 2 0,0-1-29,6 1 1,2 0-63,-2-1 1,2 1-2,-2 0 0,-2-3-113,8-3 0,0-5 119,7-8 1,7-1-19,5-5 1,-5-4-15,-2-8 0,-5 0 52,-7 0 0,-2-2-6,-4-4 1,-2-2 2,8-4 1,-6-11 5,7 5 1,5-7-28,6 1 0,-1 2 13,-11-9 1,-4 7 24,-8-7 0,4 1-18,-4-7 0,4 6-3,-10 1 1,4-1-17,1-5 1,8-1-15,-1 0 0,0 1-61,-6-1 1,-2-1 50,-5-5 1,1 4-142,-12-4 1,2 3 124,-15-3 0,0-4-142,-5-8 1,3 0 85,-4 0 1,5-6-5,-11 0 0,4-2 24,3 2 0,-3 4-12,-4-4 0,2-2-7,-7 2 0,5 0 0,-6 6 1,6-6 8,-6 0 0,2-7 5,-2 7 1,-2 2 1,9 10 0,-3-3 7,2 3 1,4 4 0,-3 2 0,9-2 148,2 3 0,3-1-146,-3 6 0,-1 1 21,7-1 1,-1 0 4,1 1 1,5-1 162,-5 0-183,5 9 1,8-11 87,-1 9 1,-5-1-21,-6 13 0,-7 6 17,7-1 0,-1 3 0,7-2 0,5-4-1,1 4 1,8 3-19,-2 3 0,6-2 13,6 2 0,-4-6 15,4 6 0,-4-2-45,-2 1 0,-2 5-26,-4-4 0,8 4 87,-8 2 0,8 0 112,-9 0 0,11 0-255,3 0 1,5 0-182,-6 0 0,0 0 135,-6 0 0,4 0 33,-4 0 0,2 0 24,-14 0 1,-1-8 17,-5-4 0,0 2 29,-1-2 0,9-1-1,4-5 0,-2-6 0,1-1 1,1-1-9,6 1 0,-2-3 7,-4-9 1,-2 1-20,-4-1 0,-5-2-2,5-4 1,-10 11-34,-3-5 0,-5 5 21,5-5 0,-5-6 5,5 1 13,1-1 0,11 0 2,1 0 0,2-1 8,-2 1 1,-11 4-2,5-4 0,-7 5 5,1 1 0,1-2 2,-7-3 0,-3-5 21,-10-8 1,3 0-54,-9 0 1,0-2-4,-6-4 0,0 2 43,0-8 0,0 8 3,0-2 1,-8 4-64,-4 2 1,1 6 1,-1 0 1,-2 8-14,-11-1 0,5 1-117,-4-2 0,3 4-136,3-3 1,0 3-7,-1 2 1,1 1-297,0-1 237,8 0 0,-5-5-151,9-1 0,0 0-492,6 7 492,0 7 0,2-6 0,4 5 0,4 8-492,9-3 0,-1 17 492,9-25 0,1 27-492,9-12 738,-9 12 0,-10 22 0,-9 15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30.220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1024 64 8661,'-49'8'143,"0"4"1,9 12 179,-3 7 0,6 20-66,7 10 1,5 24-492,13 13 0,4-40 0,0 2 344,1 6 1,2 2 0,0 3 0,1 1-342,1 10 1,0 1 0,-1 0 0,0 1 403,1 4 0,0 1 1,0 1-1,0 1-36,3-2 0,0-1 1,0-1-1,0-1 28,0 0 0,0-1 0,3-2 0,0-1-43,0-2 0,0-1 0,5-4 0,1-2-37,-1-1 0,2-3 0,-2-14 0,2-2-38,1-2 1,3-5-1,14 11-75,3-20 1,5-21-301,7-10 1,4-8 106,8-10 0,0-16-97,0-21 1,0-23 210,-27 31 0,-1-3 1,0-7-1,-1-4 110,-1-5 1,-2-2 0,1-4 0,-3-2 13,-2-2 0,-1-1 1,0-2-1,-2-2 23,0-4 0,-1-1 0,1 2 0,-2-1 65,-4-3 1,-1-1 0,2 1-1,0 1 15,-4 5 1,-2 0 0,0-6 0,-1-1 33,-1 3 1,0 1 0,-3 4-1,0 2-35,-2 7 0,-2 3 0,-4 3 1,-3 2-21,-3 6 0,-2 0 0,-4 0 1,-3 1-163,0 4 1,-3 2 0,-4 2 0,-3 3 82,-40-21 1,30 30 0,-2 5-38,-3 5 0,-2 5 0,-3 2 0,-1 6-7,-44 8 1,6 20 241,25 23 0,4 32-120,34-23 0,3 6 0,-2 7 0,1 4-134,-1 9 1,1 3 0,3 2 0,1 1 80,1 4 0,2 1 0,0 2 0,3 1-16,0 5 0,3 2 0,7-31 1,1 0-1,1 1 35,2-2 1,0 0-1,3 1 1,2 0-1,1 1 1,2-1-67,2-1 0,1 0 0,2 1 1,0 1-1,2 1 0,2 0 82,3 2 0,2-1 0,0 0 0,1 0 0,1 1 0,-1-1-25,0-1 0,0 0 0,1-3 1,12 26-1,2-4-203,-5-11 1,1-4 0,-1-8-1,1-4 51,-5-8 1,3-4-1,1-5 1,3-4-152,34 14 1,4-21-102,2-28 0,1-14-143,-1-10 0,-4-13 138,-8-17 0,-8-11 216,-16-21 1,-3-11 240,-18 40 1,-1-2 0,-1-7 0,-2 0-102,-2-1 0,-1 0 0,0-8 0,0-1 243,1 3 1,-2 0 0,-1-8 0,-1-1-139,0-3 1,0-1-1,-4-4 1,0-3 55,1-1 0,0-1 0,-2 2 0,0-1-128,0 0 0,-2-1 0,-2 2 0,-2-1 70,0 0 1,-2-1-1,-4-3 1,-3 1-170,0 5 1,-2 1 0,-5 0 0,-3 3-3,-2 7 0,-3 3 1,-3 3-1,-3 2-180,-6 2 0,-4 2 0,-3 0 0,-3 4 121,-6 4 1,-3 6 0,1 7-1,-2 7 7,6 10 0,0 7 0,3 6 1,1 8 11,-35 16 1,-1 30 178,46-2 1,2 6 0,-2 7-1,1 6-51,-1 12 1,2 4 0,2 7 0,1 1-9,-1 8 1,1 2-1,12-27 1,1 2 0,3 1 104,2 2 0,2 0 0,1 1 0,-1 2 0,0 1 1,3 0-71,5-2 1,3 0-1,0 1 1,0 1-1,0 1 1,3 1 61,2 1 1,2 2-1,2 0 1,2 2 0,3 0-1,2 0-35,1-2 1,2-1 0,3 0 0,3 0 0,2 0 0,3-3 0,0-7 0,1-2 0,2-1 0,2 0 0,2-1 0,0-1-49,0-3 1,0-2 0,2-2 0,17 20 0,2-5-29,-5-11 0,1-6 1,-7-14-1,0-9-233,31-8 0,4-15-153,9-22 0,3-7 130,3-17 1,-47 15 0,0-2 411,-2-3 1,-1-1 0,31-40-256,-41 27 0,-3-3 1,20-37 425,-26 32 1,-3 0 0,11-43-280,-19 41 0,0-2 1,-1 1-1,-2-1-34,1-5 0,-1 0 0,-3-3 0,0-1 45,0-4 1,0-2 0,-4 3 0,0 0 57,1-2 1,0 0-1,-2 0 1,-2 1-10,-1-1 0,-2 0 0,-4 5 1,-2 0-85,-4-3 0,-3 1 0,0 6 0,-2 0-26,-1 0 1,-3 0 0,-4 5-1,-3 3-81,-5-1 1,-3 4 0,-3 4 0,-2 2 18,-4 3 1,-4 3 0,-1 5 0,-3 5-53,-3 5 1,0 4 0,2 4-1,2 3 13,1 3 0,2 6 0,-31 25 131,3 17 1,45-6 0,3 6-44,-4 7 1,3 5 0,1 9 0,1 3-16,-5 9 1,3 2-1,5 1 1,3 1 135,-2 6 1,3 1-1,2-2 1,3-1 1,2-1 1,2 1-1,3 4 1,3 1 17,3 3 1,4 1 0,8-3 0,4-1 26,5 4 1,5-1 0,4-4 0,5-1 8,8 3-1,3-1 1,1 0 0,2 0-94,-12-29 1,1 0 0,0 0 0,9 19-1,1-2-94,0-7 1,0-3-1,-4-9 1,1-4-40,-1-9 1,1-3 0,2-3-1,2-5-89,4-6 1,2-5-1,43 7-47,5-17 0,-15-10-32,-9-8 0,-9-8 94,-10-17 1,-8-8 65,-5-16 0,-3-10 55,-2-8 1,-1-8 45,1-11 0,-9-2-15,-14 46 1,-3-1 0,1-49-2,-8 44 1,-2-2 0,0-1-1,-2-2 31,1-8 0,-2 0 0,-2 2 0,-2 1 150,0 0 0,-2 0 0,-5 3 1,-3 0-117,-2 3 1,-2 0 0,-5 1 0,-3 0-127,-3-4 1,-1 0-1,-4 4 1,-2 2 20,2-1 1,-3 2-1,-3 2 1,-3 2-120,-6 3 0,-4 3 0,-2 4 0,-4 2 12,-9 0 1,-3 3-1,7 8 1,0 3 10,-2 1 0,0 3 0,8 7 0,2 4 89,5 3 0,0 6 0,0 9 0,0 6 0,-4 4 0,2 5 1,6 11-1,5 7 121,1 8 1,4 4-1,6 4 1,5 4-63,4 7 1,4 3-1,2 2 1,3 2-121,1 10 1,2-1-1,3-5 1,3-1 180,1 1 1,2-1 0,8-6 0,3-2 121,1 0 0,4-1 0,8-1 0,5 0-47,1 2 0,5-1 0,7-4 1,5-2-40,3-2 0,2-2 1,5-2-1,2-2-100,0 3 0,2-2 0,2-2 0,0-2-188,-3-2 1,0-4 0,1-8-1,0-5 81,-1-7 0,0-5 0,4-8 0,0-4 17,3-2 0,-1-4 0,-3-1 0,-2-4-20,38-5 0,-13-14-116,-17-17 0,-2-7 80,2-11 1,9-8 204,-9-5 0,-33 30 1,-1-1-86,22-40 1,-10-7 62,-9 7 1,-17 30 0,-3-2-27,-3 3 0,-2-2 0,-1-8 0,-3-2-7,-3 3 0,-2-2 0,-1-5 0,0-2-31,-1-1 1,0 0-1,-1 1 1,-2 1-119,-2 7 0,-2 0 1,-2 3-1,-3 0 165,-4 6 0,-4 1 0,-4 0 0,-1 0-138,-4-4 0,-3 0 0,-6 4 0,-4 1-83,-5-4 0,-3 4 1,-6 6-1,0 3 31,1 0 1,0 2 0,-3 5 0,0 1-24,0-1 1,0 1 0,-8 2-1,-3 3 34,-3 2 1,-2 3-1,0 6 1,1 4 116,5 6 1,2 8-1,5 9 1,4 9 12,6 5 1,4 7 0,4 7 0,3 5 152,1 7 0,4 4 1,2 6-1,3 4-90,4 9 1,3 1-1,4 1 1,2 1-121,3 6 1,3 1 0,5 1 0,2 1 114,2-5 0,4-1 0,5 1 0,7-1-10,5-11 1,4-2 0,4 0 0,3-2 40,8 1 1,4-1 0,1-3-1,3-2-73,2-3 0,2-2 0,0 1 0,2-2-14,-2-6 0,4-2 0,3-3 1,4-3 6,4-3 1,4-5 0,2-4 0,0-5 21,-6-4 1,-1-5-1,-3-5 1,-2-4 50,32-7 1,1-12 40,-1-18 0,-42 12 0,-2-3-65,-1-5 0,0-3 0,1-2 0,-3-3-33,-6-2 1,-2-1 0,0-4 0,-3-2 112,-4-5 1,-3-2 0,-2 1 0,-1-1-37,-1-1 0,-2-2 0,-2-5 0,-3-2-20,1-1 0,-2 0 0,-1-7 0,-1-1-70,3-6 1,0-2-1,-3-3 1,-1-1-29,2-1 0,-2-1 1,-3-1-1,-2 1 19,1 6 1,-1 1 0,-5 1 0,0 0-99,0 5 1,-2-1 0,-3-3 0,-4 0-69,-6 3 0,-3 1 0,1-1 1,-3 2 65,-7 4 0,-3 2 1,3-1-1,-3 1-8,-5 2 0,-5 0 0,-2 2 0,-3 2 19,-6 4 1,-4 2 0,-6 4 0,-4 3-43,-3 2 0,-1 5 1,1 5-1,-2 2 106,-1 1 1,0 3 0,6 11 0,1 4 5,-1-1 0,0 6 0,2 9 1,0 6 29,-3 3 0,2 6 1,5 13-1,4 8 136,-1 7 0,6 5 0,8 6 0,5 4-52,3 8 1,5 3 0,-1 2-1,3 2-107,3 9 0,3 1 0,1 2 0,1 2 60,2 4 0,2 1 0,3-5 0,1-1-188,0 3 1,2-1 0,3-4-1,4-1 173,5 3 1,4-1 0,2-5 0,5-1-25,7 4 0,4-1 0,-1-4 1,1-1-12,6 3 0,3-1 0,2-4 0,2-4-112,2-5 1,3-3 0,4-5-1,4-4-1,2-6 1,2-4 0,-6-12 0,2-5 61,0-7 0,-1-4 1,35 4-193,-13-23 1,-6-16-50,-6-9 1,-12-12 71,0-11 1,0-3-75,0-16 1,6-3 43,-24 31 0,-1-1 0,21-44 25,-23 40 0,-1-3 0,-4-5 0,-1-2-119,2 0 1,0-2 350,-3-5 0,-1 0 0,5 3 0,1 0 0,-4-4 0,-1 0 0,-1 0 0,0 0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33.303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660 4257 9068,'-37'-39'-756,"9"4"903,-7 25 0,11 12 286,-1 17 0,9 9-86,16 15 0,0 10 1,0 8 1,8 14-220,4-2 0,15 19-220,10 0 0,-19-42 0,2 1 174,4-1 0,1-2 1,0 1-1,1-2-1,4-3 1,1-3 0,28 33-113,8-13 1,-2-15-88,3-9 1,1-17-71,-8-13 0,0-14 159,-6-5 0,-4-12-149,-9-7 1,-7-5 183,-17-7 0,-1-4-122,-5-8 1,-4-8 107,-8-4 1,-2 0 3,-4-7 1,-4 3 92,-9-14 0,-7 7-68,-5-1 1,-11 12 5,-7 6 0,-14 2-20,-11-2 1,-7 6-5,36 27 0,-2 1 1,1-1-1,-1 1 8,-2 2 0,0 1 0,1 0 0,-2 1-1,-4-2 1,-2 1 0,7 8 0,-1 2 181,-5 0 1,0 3-1,-35 3-64,5 20 1,18 17 147,12 20 0,18 12-143,19 6 1,8 4-62,10 2 1,16 9 28,8 3 0,19-1-131,-17-41 1,3-1 0,3 2 0,3 0-119,6 5 0,4 0 0,1-2 0,3-1 100,9 4 0,0-2 1,-6-5-1,0-3 6,0-2 0,0-2 0,-4-4 0,0-1 20,-3-5 1,1-3 0,3-4 0,2-4-133,1-4 0,0-4 1,-2 0-1,-1-3 162,49-4 0,-18-9-16,-7-3 1,-18-12 27,0-7 0,-19 3 193,1-3 1,-13 1-224,1-7 1,-5-2 463,-1-3 1,-9 1-469,-4-8 1,-12 0 297,-7-6 0,-5 0-297,-6 0 1,-1 9-73,-11 3 1,1 4 18,-14 3 0,-2 5 4,-10 0 0,-6 9-9,-12-2 1,3 5 38,-3 7 1,10 6-8,2 12 1,20 8 242,10 17 0,17 10-122,20 20 1,10-2-62,8 8 0,19-2 34,18 2 0,8-4-261,10-8 0,11-6 253,-39-23 0,1-3 0,40 10 25,5-3 1,-9-16-36,3-8 0,9-14-27,-42 0 0,0-2 0,41-19 95,-46 9 0,-2-2 0,34-27-72,-38 19 1,-2-1 0,28-34 53,-6-9 0,-6 1-92,-6 0 1,-4 0-9,-9-1 1,1-1-3,0-4 0,-9 9-156,-4-3 0,-11 12 114,-7 0 0,-4 6-34,-2 6 1,-10 4-23,-9 9 0,-7 7 133,-11 5 0,-6 12 23,1 6 0,-7 3 3,6 3 0,0 11 444,7 7 1,7 10-385,5 15 0,3 4 161,3 8 1,8 6-146,4 0 1,4 12 14,2-5 1,8 1-38,4-8 0,13-4-56,5 4 1,13-4-25,6-2 1,12-10-183,6-9 1,10-9 72,3-15 0,5-6 63,-5-12 0,-9-14-16,-10-17 1,-12-8 44,-7-10 1,-5-6-17,-6 0 0,-13-10 77,-12-2 0,-4-5-20,-2-13 0,0-5-18,1 41 0,-2 0 1,-2 1-1,-2 0-180,-1 2 1,0 0-1,-2-1 1,-1 1 159,-9-46 1,6 49-1,0 0-27,-13-42 0,-9 7-106,-3 5 1,-16 3 57,-14 3 0,-4 12-26,-3 12 1,1 15 144,0 21 1,8 17 31,4 21 1,12 16-57,6 26 1,13 8 11,5 17 1,14-43-1,2 1-115,-1 2 1,1 0-1,1 2 1,0 0 125,2 1 0,0 0 1,1-3-1,2 0 13,2 0 1,2 0 0,-1-1 0,0 1 9,-1 3 1,2 0 0,3-1 0,2 0 25,2-1 1,2-2 0,11 39-142,9-17 1,7-4 31,6-14 0,14 0-149,-2-18 1,12-5 118,0-14 0,6-9-29,7-9 0,-7-17 3,0-13 1,-10-13-18,-14-6 1,-4-6 73,-9-6 0,-1-4 172,-4-8 1,-5-5-19,-8-7 0,-5-11-156,-7 39 1,0-2 0,-4 0-1,0-2 32,1-2 0,0-2 0,-2-3 1,0 0-191,-1-2 0,0-1 0,0-2 0,0 0 157,1-4 1,-2 1 0,-5 6 0,-2 1-10,0 2 1,-3 0 0,-3 2-1,-2 0-105,1 4 1,-1 0-1,-1-2 1,0 0 43,-1-2 0,-1 1 0,-2 8 1,-3 2-148,1 4 0,-3 3 0,-28-27 15,-8 26 0,-3 13 269,-8 23 1,10 22 236,8 20 0,8 21-185,11 17 1,7 21 5,16-38 0,2 2 0,3 0 0,3 2-29,1 3 0,2 0 1,4 0-1,2 0-5,1-3 1,3 0 0,3 2 0,4 0 25,2-5 0,3 0 1,-1-5-1,2-1 28,5 1 0,3-2 1,32 26-9,-22-36 1,2-3 0,36 19-73,9-8 1,-1-21-162,7-10 1,-1-26 91,1-16 0,-45 8 1,0-3-3,2-8 0,-1-1 0,-5 4 0,-2-1 11,-1-6 0,-1 0 1,32-30-19,-16 0 1,-4-4-21,-14 4 0,-17-5 38,-8-1 0,-1-8 79,-5-5 0,0-12-104,-5 46 1,-2 1 0,-5-43-24,0 2 0,-9 5-52,3-5 1,-6-1-77,6 43 1,-1 2-1,-17-38 27,-13 1 1,-4 18 14,-8 12 0,0 18 307,0 19 1,9 12-122,3 18 1,6 10 260,7 21 1,9 6-109,9 12 1,8 2-123,-2 4 0,12 2 5,6-7 0,13 1 118,5-2 1,11-10-78,2 4 0,8-11 3,-3 5 0,7-6 9,6 6 1,5-11 208,7-1 1,2-8-231,5-11 0,5-8-37,13-4 0,-7-6 1,1-6 1,-11-6 14,-14-13 0,-5-5-8,-14-13 0,-3-4-14,-8-8 0,-7-10-3,1-8 1,-1-10-67,-11 34 0,-1 0 1,0-2-1,1 0-91,0-4 0,-2 0 1,-2 3-1,-1 0-13,-1 0 0,-2 1 0,-4 1 0,-2 0-121,2-48 0,-9 9-161,-11 15 1,-9 1 112,-21 0 0,-10 10-56,-8 8 1,0 24 537,6 19 1,0 20 41,0 16 1,2 15 87,5 22 1,3 4-155,8 9 1,2 5-255,5 0 0,6 9 99,11-3 0,7-1 25,12 1 0,7 7-191,-3-43 1,4 0 0,3 2-1,3-1 119,3-3 1,2-2 0,4 0-1,1-2 40,32 30 1,7-10-28,-2-8 0,6-10 9,7-15 1,1-11 15,4-13 1,5-21 141,-4-9 1,-5-11-74,-2-7 0,-18-5 7,-6-8 1,-4-8 24,4-4 1,-27 24 0,-1-2 53,1-3 1,-1-2 0,4-6 0,1-2-135,2-2 0,-1-2 0,0 0 0,-1 0-243,3 1 0,-2 0 0,-3-5 0,-1 0 158,2 2 0,-1-1 0,-8 0 1,-4 0-177,-1 4 0,-3 0 1,-3 0-1,-2 0-28,-2 6 0,-1 0 0,-2-1 0,-2 2-246,-8-38 0,-13 7 0,-11 18 0,-23 6 131,-14 12 0,-13 12 198,-11 13 1,1 16 34,5 14 1,3 16 359,9 27 0,4 10 50,37-21 0,3 3 0,-26 43-130,32-39 1,3 1-1,-19 46-48,17-47 0,2 2 0,3 2 0,3 1-82,1 2 1,2 0 0,1-1-1,1 0-7,3 1 1,0 0 0,-2 43-8,8 3 0,4-48 0,2 0-30,12 48 0,17-9 22,14-9 1,4-13-25,2-6 1,0-8 176,0-11 1,-2-7-153,-5-17 0,5-7 457,-4-5 1,10-8-412,2-11 0,0-7 100,-6-17 0,0-9-88,0-9 1,-8-2-4,-4-11 0,-11 1-29,-1-6 0,-9-8 5,3-5 0,-7-1-148,-6 1 0,-2-3 33,-4 3 1,-6 3-98,0-3 0,-4 11 98,-14 2 1,-4 7-156,-15 11 1,-10 0 106,-8 1 1,-10 15-9,-14 8 1,3 17 110,-3 8 0,4 10 16,1 14 0,11 15 33,8 28 1,11 6-36,13 13 1,5 11 75,16-40 1,1 2 0,1 0 0,0 0-64,1-1 1,2 0 0,1 1 0,2-1 40,8 46 0,-2-45 0,2 0-4,3-1 0,0 0 1,1-2-1,1 0 111,0-1 0,2-1 0,22 46-91,-15-48 0,2-1 1,23 33 131,-2-5 1,4-20-136,8-4 0,-2-17-35,-4-7 0,3-13-1,-3-6 0,2-12 5,-2-6 0,-4-15 158,-9-9 0,1-5-148,0-14 1,-11 0-20,-7-18 1,-1 2 108,-6-15 0,-4 1-230,-2-7 0,-4 9-21,-2 3 0,0 5 42,0 2 0,-14-3 31,-4-3 0,-19 6-68,1-1 1,-21 3-184,-5 10 0,-17 6 160,34 29 1,-2 3 0,-44-9-183,42 15 0,0 3 0,-42 0 113,5 8 1,5 22 120,7 15 1,9 13 201,4 17 0,6 15-52,30-32 0,1 3 0,0 2 0,2 2 30,-1 4 0,3 0 0,5-1 0,1 0-92,2-2 1,0 0 0,2 2-1,2 0 71,3-3 0,3 1 0,3 3 0,3 0-26,3 3 1,4 0 0,1-2 0,2-2 85,3 2 1,3-2 0,2-6-1,3-2-2,30 33 1,2-12 3,10-6 1,-8-20-146,2-10 0,-6-11 91,-6-8 1,4-6-13,-4-12 1,-5-6 19,-1-12 1,4-13 1,2-12 0,2-6-22,-2-6 0,-5-4-113,-7-8 0,0-11 51,-1-7 1,-18 42-1,-1 0-4,-1-3 0,-2 0 0,0 2 0,-3 0-180,1-41 0,-4-1-6,-8 1 0,-2 1-43,-4 4 1,-12-1 100,-13 8 1,-14-1-26,-10 7 0,-8 10 60,-10 8 1,-6 8-10,-1 10 1,3 11 284,10 8 1,-2 10-218,7 14 1,1 14 186,6 17 0,3 9-57,3 15 0,-2 7-331,8 11 0,0 4 260,7 9 1,9 0-5,9-1 0,9-41 0,2 0 26,3 2 0,1 0 0,1-1 0,2 0 2,5 0 0,3 1 1,0 3-1,4 0-15,5 3 1,3 0-1,1 3 1,2-2-3,1-3 0,1-2 0,4-3 0,1-4-10,0-6 1,1-3-1,30 30 60,-6-7 1,0-8 4,0-11 1,-8-7-77,-4-17 1,-4-8 263,-3-3 1,1-14-240,-1-5 1,1-12 29,0-7 0,-7-5-13,1-7 1,-9-10-5,3-8 0,-5-10-79,-2-3 0,-6-1 106,1-10 1,-9-1-292,2-6 1,-6 7 71,-6-1 0,-6 9-120,-13-2 0,-11-3 47,-13 3 1,-6 8-135,-6 10 0,2 4 22,-9 2 0,3 2-109,-2 4 1,2 12-51,4 13 0,4 12 0,-4 6 0,4 4 0,2 2 0,8 8-492,4 4 492,5 4 0,-9 11-284,4 3 776,-4-3 0,27 7 0,-6-5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36.46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745 5309 8468,'-27'83'88,"15"-18"-44,0-16 0,26-2 375,17-4 1,11 0-177,13-7 1,6-9-370,0-9 0,9-10 113,-3-14 0,6-12-189,7-13 0,-13-1 180,0 1 0,-16-4-17,-9 5 1,-11-7 147,-7-5 0,-11 9-60,-7-4 1,-8 7 71,-10-1 0,-5 3-100,-19 3 1,1 11 160,-14-4 0,-2 12-49,-10 0 0,-4 4 10,-8 2 1,2 10 30,3 8 1,-1 2-24,8 11 0,0-5 32,6 11 0,10 4 138,9 14 0,7 10-266,11 8 1,10 2 100,8 11 0,10-9-191,14 3 0,13-11 59,12-2 1,4-10-100,2-2 0,0-8 94,0-11 1,8-7-21,4-5 0,10-11-41,3-7 0,-1-8 1,-6-11 0,-2-1 129,-3-16 1,-7-1 19,-12-6 0,-13 1 0,-11-1 1,-5 1-91,-2-1 1,-1 0-4,-5 1 1,2-3 2,-8-4 1,-2 5-3,-10-5 1,-10-2 8,-9 2 0,-5 1 109,5 5 0,-13 2-148,1 5 0,-18-3-23,0 9 1,-14-1-105,-4 7 0,-1 2 202,-5 4 1,6 5 4,6 14 1,14 11-66,16 12 1,11 15 7,13 10 0,5 0-8,8 6 1,17-2 2,7 2 1,19-4-129,12 4 1,8-6 148,10-6 1,2-6-16,5-13 1,-7-11 28,0-13 1,-1-6-12,-11-6 1,-2-21 64,-11-16 0,3-16 196,-8-8 0,6-18-221,-27 40 0,-1-2 0,-2-8 0,-2-2-167,0 0 1,-3-2 0,-2-6 0,-2-2 199,3-2 1,-1-3 0,-2-9 0,0-2-28,0-2 0,-2-1 0,-2-9 0,-1 0-320,-2 4 0,0-1 0,-2-5 0,0-1 161,-1 0 1,0 0 0,-1 31-1,0-1 1,-1 0 35,-1 0 0,-1 1 0,-2 0 1,-3-32-1,-4 1 39,-6 5 0,-5 3 0,-2-1 0,-3 3-115,-3 1 1,-3 3-1,-3-1 1,-3 3-122,-1 7 0,-2 3 0,2 0 0,-1 2 23,-1 4 1,-4 3 0,-3 7-1,-4 5 246,-7 2 1,-4 6 0,2 5 0,-2 7-103,2 10 0,0 5 0,5 3 1,4 8 263,-31 23 1,5 23-91,43-8 0,2 7 0,-4 10 0,1 4 35,-1 5 1,1 4 0,-2 9 0,2 3-131,1 0 0,3 2 0,5 5 0,3 3 83,1 6 0,3 1 0,6-3 0,4 1 5,2 8 0,3 0 0,3-3 0,4-1 4,5 1 1,4-1-1,8 3 1,5 0-93,-3-30 0,2 1 0,3-2 0,15 27 0,4-5 26,2-4 1,3-3 0,-2-6 0,2-5-75,1-10 0,1-4 1,-6-8-1,0-5 247,-4-6 1,1-6 0,29 3-554,-1-15 1,-7-32 235,6-17 1,0-17-22,6-20 1,-42 27-1,-3-4 150,2-6 1,-5-3 0,-6-5 0,-3 0 3,0-3 0,-2-1 0,-4-9 0,-3-2 69,0-6 1,-2-1 0,-3-2-1,0-1-67,1-5 0,0-1 0,-2 3 0,-2-1 15,-1-4 1,-2-1-1,-2-2 1,-2-1-36,-1 26 0,-1-1 1,-2 1-1,-6-29 0,-4 1-4,3 31 1,-1 1 0,-3 0-1,-12-28 1,-5 3-11,-4 4 0,-3 1 0,0 2 0,-2 3-101,-5 5 0,-2 4 1,7 6-1,0 3 137,-2 6 1,-2 3 0,2 5 0,-3 6-59,-1 9 1,0 5 0,3 7 0,0 5 163,-4 6 1,2 8-1,-34 35-46,47-6 0,3 7 1,6 10-1,5 7 23,3 11 0,5 5 1,3 8-1,2 4-167,1 9 0,1 1 1,2 6-1,2 2 146,3-29 1,1 2-1,1-1 1,1 3-1,3-1 1,0 2-93,1 4 0,2 0 0,2 1 0,3 3 0,3 0 0,2 1 65,0 7 1,2 2-1,2-2 1,6 0-1,3-1 1,2 0-183,3 2 0,3 0 0,2-2 0,2-2 0,2-2 0,3-3 96,1-6 0,2-2 0,1-1 0,-1-5 1,-1-2-1,2-2-31,-4-7 0,1-2 1,0-5-1,14 7 0,-2-8 8,-11-14 0,0-7 0,43 1-176,-9-22 1,-1-20 109,-6-10 1,-16-25 223,-8-12 1,-28 14 0,-3-4-96,-2-8 0,-2-4 0,1-12 0,-3-5 49,-2-13 1,-2-3 0,-3 29 0,-1 0-1,-1-1-42,2-4 0,-1-2 1,0 0-1,-1-2 1,0 0-1,1-2 45,0 0 1,0-2 0,0 0 0,1-4 0,0-2 0,-1 0-132,-1-5 1,-1-1 0,-1 0 0,1 1 0,0-1 0,-2 0 74,0-1 0,-2-1 0,-2 0 0,-2 5 0,-3 0 0,-2 1-150,-2 1 0,-1 2 0,-2 0 1,-1 5-1,-1 1 0,-2 2 57,-1 4 1,-2 1 0,0 3 0,-5-12-1,-3 8 44,-1 16 0,-3 10 0,-24-4 241,4 51 1,8 22 294,4 33 1,7 15-247,19-24 1,3 5 0,-2 12 0,1 5-1,5 9 1,2 4 0,0 9 0,2 4-83,5-25 1,1 3 0,1 0 0,0 2 0,0-1 0,1 2-1,1 4 1,1 1 0,1-1 0,3 1 0,1 0 0,3 0-1,2 2 1,2-1 0,3 1 0,4 6 0,3 1 0,2 0-1,1 3 1,1 0 0,2-1 0,3-2 0,2-1 0,1-2-1,0-7 1,1-1 0,0-3 0,-3-9 0,0-3 0,0-3-42,12 17 1,2-7-1,-4-19 1,2-9 204,-3-16 1,1-9 0,46-1-497,-1-34 1,-7-17-78,-43 5 0,-3-7 0,-1-4 0,-5-5 0,-2-10 0,-5-4 0,-1-9 0,-5-3 105,-8-12 1,-4-3 0,3-4-1,-1-3 21,-3 26 0,1-1 1,-2-2-1,-1-4 0,0-2 1,-2-1 40,1-1 1,-1 0 0,-1-1 0,0-3 0,0-1 0,-1 1-86,1 1 0,-1 1 0,-1 0 0,-1-4 0,-2-1 0,-2 0 37,-1-5 0,-1-1 0,-1 0 0,-2 1 0,-2 0 0,-2 1-30,-3 3 0,-3 1 0,-1 2 0,0 6 0,-3 1 0,-1 4-57,-15-18 0,-4 5 0,2 5 0,-3 3 135,0 12 1,0 4-1,9 12 1,1 6 569,-25-4 1,14 25-75,16 42 1,7 21-91,12 33 1,4-24 0,2 2-83,2 9 1,1 2 0,0 8 0,0 3-1,3 5 1,0 3 0,1 7 0,0 3-50,1 2 1,2 3-1,2-26 1,0 1 0,3 0-34,1 2 1,3 0 0,0 1 0,2 1 0,1 0 0,2 0-1,3 1 1,2-1 0,1 0 0,0 4 0,3 1 0,1 0-1,5 3 1,2 1 0,1-1 0,-1-1 0,2-1 0,1-2-91,1-3 0,3-2 1,-1-4-1,-5-10 1,0-3-1,0-5 172,9 4 1,1-8 0,-4-14 0,2-7-201,35 3 1,3-17-258,3-20 0,-6-21-148,-11-21 1,-7-16 277,-13-21 1,-25 36 0,-3-3 52,-3-10 1,-3-3 0,-1-8 0,-2-2-37,-4-6 0,-2-1 0,3-5 1,-1-1 132,-4 1 1,0-1-1,0-7 1,0-2-244,-2 1 0,-2-1 1,-1 30-1,-2-1 1,0 0 10,-2 2 0,0 0 0,-1 0 0,-1-4 0,-1-1 0,-2-1 0,-2-2 0,-1-1 0,-2 1 0,-1 1 0,-1-1 0,-2 2 0,0 3 0,-2 0 0,-3 3 0,-2 2 0,-2 3 0,-3 1-82,-15-20 0,-3 4 0,2 10 0,-2 5 0,1 11 0,0 5 0,8 8 0,1 5 166,-27-10 0,14 29 170,22 38 1,5 23 400,8 26 1,-1 19-260,10-39 1,0 4-1,0 5 1,2 4-107,0 6 1,1 2 0,2 3 0,2 1 27,4 3 1,2 3-1,4 9 1,3 1-10,3 3 1,2 2 0,-4-31 0,1 0 0,1 1-59,1 0 0,1 0 1,2 1-1,3 3 1,1 0-1,4 1 64,4 3 0,3 1 0,2-1 0,1-3 0,3-1 0,2-3 45,2-2 1,2-2-1,1-4 1,18 18 0,2-10 48,-8-20 1,0-8 0,-4-7 0,-2-5 245,34 7 1,-7-19-510,-12-18 1,2-24 104,-8-19 1,7-10-235,-7-8 1,-4-14 78,-34 30 1,-4-2 0,3-6 0,-5-4 3,-6-6 1,-4-2 0,5-4 0,-1-3-34,-4-6 0,-2-2 1,-1 4-1,0-1 83,0-5 1,-2-1-1,-5 1 1,-4-1-180,-4-5 0,-2-1 1,-3-1-1,-3-1-4,1 24 0,-3-1 1,-1 2-1,-11-26 0,-5 2 0,7 28 0,-2 1 1,-1 1-1,-16-22 0,-2 3-49,-2 5 0,-2 2 0,5 5 0,-1 4 0,0 3 0,0 4 0,8 12 0,0 4-82,2 7 0,-1 5 0,-33 0 341,9 34 1,4 22 65,8 27 1,17 10 15,7 15 0,11 13-2,13-39 1,1 2 0,2 7 0,0 2 67,3 8 0,2 1 0,6-3 0,3 0 84,0 5 1,4 1 0,6 4 0,3 1-50,3 9 1,3 1-1,-6-27 1,2 1 0,2 1-34,4 6 1,2 1 0,1-2 0,-3-5 0,0-2 0,0 1 32,3 2 1,1 0-1,0-3 1,13 18 0,0-5 48,-3-11 1,1-6 0,-1-10 0,2-6-10,-2-8 0,2-7 0,34 5-218,-8-17 0,-3-16 151,-16-14 0,-3-4 59,-14-21 0,-9-8-364,-3-22 0,-13-12 100,-8 28 0,-2-2 0,0-3 0,-2-2 65,1-9 1,-2 0-1,-2 4 1,-2 1-128,0-2 1,-2 0-1,-2 1 1,-2 0-123,-4-4 1,-1 0 0,-3-4 0,-3-1 4,-6-7 1,-5-1-1,-2 4 1,-3 0-4,-3-7 0,-4 1 0,-2 2 0,-3 1-11,-2-1 1,0 1 0,-1 1 0,-2 2-18,1 1 0,-2 3 0,5 13 0,-2 4 0,2 3 0,-1 6 0,4 15 0,0 5-82,-1 5 0,0 6 0,-28 3 517,10 18 1,18 12 16,12 19 0,11 9 97,14 9 0,-3 19-210,9 17 1,4-40-1,2 2 0,5 7 1,2 2 0,0 3-1,3 0 19,6 8 0,4 1 1,1 5-1,3 1 133,8 5 1,3 1 0,2-3 0,2 1-18,5 5 0,3-1 0,1-7 0,2-1-101,-2-3 0,2-2 0,-5-11 0,1-4 139,-3-2 1,0-6-1,26 20-178,-2-24 0,-8-23-96,-4-19 0,-2-14 69,-4-11 0,-13-9-249,-11-15 0,-7-14 32,-6-16 0,-6-8 259,-12-11 0,-12 0-262,-13 1 0,11 41 0,-2 0 114,-2-2 0,-1 0 0,-5-5 0,-1 0-96,-2-1 1,-1 0 0,-7-4-1,-2 0-34,-4 1 0,-3 0 0,-9-9 1,-5-1 10,16 23 0,-4-1 0,0 0 0,-4-5 0,-1-2 0,-1 1 0,-4-1 0,-1 1 0,-2 1 0,-2 1 0,-2 2 0,0 0 0,0 2 0,0 0 0,-1 1 0,2 3 0,0 2 0,1 1 0,1 0 0,1 0 0,0 4 0,5 4 0,1 2 0,1 4-82,-16-3 0,2 7 0,4 4 0,3 9 0,12 14 0,3 7 0,0 5 0,4 6 77,5 7 1,3 5 0,1 5-1,4 4 155,6 2 1,5 3 0,6 6 0,4 2-19,4 5 0,4 2 1,2 9-1,4 3 198,3 4 1,2 3 0,2 10-1,4 3-87,0-28 1,1 2 0,2-1-1,3 5 1,2 0 0,2 0 17,2 1 1,1 1-1,3-1 1,3 2 0,2-1-1,1 1 7,1 1 0,1-1 0,0 0 0,0-4 1,1-1-1,-1-2-59,-2-7 0,0-2 0,-1-2 0,9 18 0,-3-5 191,-6-16 1,0-4 0,25 27-119,-4-16 1,-2-20 265,-5-17-319,5-11 0,-10-22 426,0-15 1,-11-17-231,-19-8 1,-7-20-186,-12-10 1,0 28 0,-1-2 168,-4-4 1,-2-2 0,-1-2 0,-3 0-248,-3 0 1,-2 0 0,-1-2 0,-1 0-245,-3 2 0,-1-1 0,-3-3 0,-1-2 0,-1 0 0,-1 0 0,-9-8 0,-4 1 0,-2 0 0,-6 2 0,-9 0 0,-6 3 49,19 25 0,-3 1 1,0 2-1,-26-19 0,-1 4-49,-1 5 0,-1 4 0,7 9 0,0 7 0,8 9 0,1 7 0,8 10 0,2 8 8,-34 28 1,18 30 394,43-20 1,5 3 0,1 4 0,5 2-82,5 4 0,3 2 0,2 0 0,4 0-5,6 2 0,4 0 0,4 0 0,3 0 14,4 6 1,4 0-1,6 5 1,3 1 33,6 6 1,4 0-1,4 6 1,5-1-171,6 1 0,2 1 1,-19-26-1,-1 1 1,1 0 149,2 3 0,0 0 0,-1 0 0,-1-1 0,0-1 0,-1-1-31,16 26 1,0-3 0,-3-7 0,1-5 176,-4-12 1,0-4 0,-4-9 0,2-5-206,-1-6 0,-1-5 1,21 11 280,-2-21 0,-24-12-396,-7-18 1,-9-4 547,-9-21 0,-4-8-323,-8-22 1,-10-8-156,-8-17 0,5 42 0,-1-2 250,-3-3 1,-3 1 0,-2 1 0,-2 0-250,-3-5 0,-1 0 0,-3 0 0,-1 0-242,-4-6 0,-2-1 0,-5-1 0,-3 0 95,-3-4 0,0 0 0,-1 0 1,0-1-96,-1-5 0,-1 0 0,-3 2 0,-2 1 0,-3 1 0,-3 4 0,2 9 0,-2 6 0,2 4 0,0 6 0,11 14 0,2 5-2,-25-6 0,18 40 151,25 26 0,9 15 194,9 10 1,10 13-106,2 11 1,4-36-1,2 2 141,5 3 1,3 2-1,0 3 1,2 2 5,4 6 1,3 0 0,3-4 0,3-2-102,3 4 0,3-1 1,7 2-1,4 0 133,1 4 1,3 0 0,6 3-1,2-1-76,3 2 1,0-2-1,0-3 1,1-3 89,1-3 1,2-4 0,-1-7 0,2-6-145,3-10 1,3-5 0,-4-6 0,0-5 3,-3-9 0,-2-4 0,-9-5 1,-2-4 413,46-16 0,-7-17-480,-42 12 0,0-3 1,2-4-1,0-3-20,4-2 1,0-3 0,-5-5 0,-3-4-193,-2-3 0,-4-4 1,-2-7-1,-5-4 187,-5-4 0,-3-2 1,1-6-1,-1-1-43,-1-7 1,-1-1 0,-2 8-1,-1 1-149,-5-2 0,-2 0 1,-3 2-1,-4 1 73,-2-3 0,-3-1 1,-2-2-1,-2-1-27,-3 1 1,-3-1 0,-1 5 0,-4 0 61,-8-3 1,-1 3 0,7 10-1,0 4-80,-1 4 0,1 4 1193,-7-32-526,12 33 0,12 45 34,16 28 1,12 23-165,19 14 1,-20-16 0,1 3-109,9 9 0,2 2 1,4 9-1,1 2-230,6 9 0,0 1 0,2-1 1,0 0 226,1 4 1,0-1-1,-4-6 1,0-2-45,-3-2 0,1-3 1,1-4-1,2-2-49,0-7 0,0-3 0,-2-1 0,0-4 162,-1-7 0,-1-3 0,30 21 200,-11-16-514,-24-9 72,-1-18 0,-23-24 77,-1-16 0,-8-19-35,-10-6 1,-8-16-39,-4-15 1,7 37 0,0-2 19,-1-3 0,-1-2 0,1 0 1,-2-2-314,-3-5 0,-2-2 0,-1-1 0,-1-2 0,-2-8 0,-2-1 0,-3 2 0,-1 0 0,-1-5 0,-1 1 0,0 9 0,-1 1-246,2 4 0,-1 2 0,-2 8 0,1 6 0,-4-8 0,3 47 206,21 41 1,12 16 553,7 7 0,11 16-127,7 3 0,-12-28 0,2 2-31,0-2 1,1 1-1,3 8 1,1 0 134,-2-2 1,1 0 0,1 4 0,1 0-1,0-4 1,1 0 0,-1-2 0,1-1-1,-1 0 1,1 0 0,2 0 0,1 0-163,-1-3 0,1-1 0,2-1 1,1-2 407,27 25 1,6-8-316,-6-16 0,-2-3-57,-10-15-112,-12-9-9,-3-8-490,-5-8 0,-9-16 374,-8-8 1,-8-9-292,-4-4 1,-2-7 3,-4-5 1,-4-14-88,-8-11 0,-1-1 0,1-10 0,0-7 0,-1-6 0,9 3 0,4 9 0,4 15 0,2 16 0,16 12 492,39 0 0,-12 50 0,8 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40.01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452 0 7988,'-26'10'-548,"2"4"1531,7-4-108,-7 6-249,-2 1-98,-8 7-274,-7 10 0,2 1-39,0 4 1,6-9 49,11-2 1,3-1 35,-3 7 126,3-1-121,-5 8-26,6 17-311,1 3 163,9 13 0,8-3-163,0-4 1,2-10 81,4-12 1,-2-6 45,7 5-29,0 1 1,6 11 18,-1-1 0,-5-6 208,1-10-191,-1 3 0,5 5 4,1 3 0,0-9 17,0-13 1,5 0-12,0 5 1,2-5-82,-1 0 0,1 0 86,4 5 0,3-1-150,-3-5 0,4 5-6,1-4 0,-5 3 38,0 3 17,0-1 1,5 4-11,0-3 1,-7-3 10,-3-8-17,3-5 1,0 12 47,7-8 1,-5 1 0,0-7-13,0 8 0,11-5 17,0 3-24,0-3 0,5-3 6,1 1-22,-1-8 1,1 1 47,0-5-16,-1-3-45,-3 6-26,2-8-38,7 0 74,-8 0 0,-1-8-59,-7-3 43,-8-4 1,11-2-2,-4 1 0,4-1 4,-3 0-3,-1 1 1,12-1 10,-1 0 0,7 1-3,-12-1 0,0 6-43,-6 0 21,0-1 0,6-4-20,0-1 17,-7 8 14,7-6 63,-4 13 3,8-5-3,5 7-23,-5 14 1,3-1 117,-7 15-125,0-7 1,-13 10 8,8-3 23,-8-4 1,5 6-6,-3-8 1,-7 6-1,1-6-30,-15 8 1,21-4-34,-11 7 1,-2-5 39,-4 0-30,0-7-30,6 25-4,0-9-2,-8 28 12,6-13 1,-12 4-1,9-12-8,-9-10 28,5 5 1,-6-6 4,3 12-3,-3-12 1,5 6 0,-5-11 0,4 11 1,-4-11-1,13 4 18,-6-6 0,8 14 64,-1 3 1,7 5-73,-1-3 0,0-10-7,-5-7 1,7-6 5,4 6 0,-2-5 2,2 4 0,0-4-17,5 5 1,0-8-3,1 2 1,-1-1-3,1 1 0,-1-9-28,1 4 6,-1-4 1,6 9 6,0 0 0,-6-5-10,-5-6 1,-5-5 9,4 5 3,-6-7 29,18 10 0,-4-4 20,23-1 14,9-2-3,1-7-13,14 0 1,-17-1-17,-4-5-17,-11 4 105,-1-13-97,-5 6 15,14 0-2,-8-6-8,0 6 0,-2-8-3,-3 0 0,-4 6-7,-8 0 1,1 5-40,-1-5 31,0 7 3,23-10 1,-11 10 7,10-7 0,-17 7-1,8-3 1,-16 7 76,18 7 13,-15 2 99,-7 8-144,-1 7 2,-1 2-32,-6 8-3,6-1 18,1 8-10,-7-6-3,6 13-10,-7 3 39,0 1-44,-1 13 0,-4-15 1,-1 0 4,-8-15-1,12 4 1,-13-4 0,7 14-2,-3-5-2,-4-10 1,7 3-11,-3-4 3,-4-3-78,5 9-49,0 4 0,-3 7-49,7 0-341,-7-15 53,11 4-512,-6-11 0,0 13 0,6-23 0,-5-3 0,-1-15 738,-2-22 0,-22-43 0,-3-31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0:22.59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2495 554 7963,'-20'6'-984,"-2"0"722,21-6 303,-5-16 111,6 0-131,6-14 8,1 11-17,5-4-26,0 4 3,6-6-9,-4 1-1,9-1 23,-4 1-36,11 5 35,1-10-2,6 14 2,0-14-2,5 16-22,2-11-3,0 11 25,4-5-5,-10 6-11,4-1-6,-5 1-3,-6 0 11,-1-6 0,-5 4 15,0-3-1,5 10 15,-4-4-23,9 9 12,-9-8 1,10 8 3,-5-3-5,0 5 2,5-6-3,-10 5-1,4-5-4,0 6 4,-4-5-39,4 4 36,-6-5-1,-4 1-19,3 3 0,-4-9 29,5 10-18,-4-4 24,3 5-20,1 0 20,2 0-11,10 0-1,-5 0 3,6 0 2,5 0-5,-3 5 0,3-4-32,-5 10 30,0-9-30,0 9 18,-6-10-1,-1 10 7,-5-10 1,-1 5 7,1-1 4,-1-3 11,6 8-16,2-3 10,5 0-8,0 10 1,-1-9-2,7 9 0,-5-4 0,4-1 0,-5 0 12,-5 1-10,3-1 10,-14 0-3,7 0 0,-9 1 30,6-1 3,0 0-23,-1 1-4,1-7-9,-1 5 15,1-9-34,5 9 35,1-4-2,1-1-15,3 0-1,-3-1-1,-1-3 3,4 9-7,-9-5 0,4 1-3,-5 4 2,0-9-3,-1 3-14,6-5-2,-4 0 19,4 5-3,0-3 4,2 3-16,5-5 1,-1 6-11,1 1-4,6 5-17,-5 0-6,10-5 27,-16 4-1,9-10 55,-15 10-41,4-9 6,-5 3 15,0-5 6,-1 0-15,6 0 4,-4 0 5,10 0-9,-5 0 4,6 0-4,-6-5 1,5 3 1,-5-9 1,1 4 0,-2-5 2,0 0-2,-4 0-1,4-1 0,-6 1 0,-5 5 0,5-4 0,-5 4 0,5 1 0,6-5 0,-4 9 0,10-9 0,-5 5 0,6-7 0,0 1 0,0 5 0,0-4 0,0 4 0,-6-5 0,4 5 0,-9-4 0,4 4 0,-10 1 0,3-5 0,-4 9 0,5-9 0,6 10 0,2-10 0,5 10 0,0-9 0,-1 6 0,-4-5 0,9 7 0,-3-9 0,11 10-3,-5-5 0,4 1-12,-10 4-2,4-5 8,-5 6 7,0-5 1,0 3 0,4-3 0,0 5 2,-11 0-1,9 0 2,-6 0 13,16 5 2,-10-3-1,2 9-12,-10-5 36,0 7-37,-1-1 0,-5 0-2,5 1-2,-4-7 3,10 5-5,-5-4 0,11 5 0,-4 1 0,5-1 8,-6 0 0,5 1 14,-9-1 3,8 0-10,-15 1 4,4-1-24,-11 0 13,4 0-1,-4 1-5,11-1-4,-4 0 10,10 1-2,-5-1-3,11 0 0,-3 0 3,8 1-1,-8-1-1,3 0-1,-5 6-1,0-10 1,0 9-2,-6-11 1,5 1 0,-11 4 1,16-9 0,-8 3 0,10 0 0,-1-3 0,-4 9 19,10-10 2,-10 10-9,4-10 3,-10 5 12,3-1-7,-9-3 4,4 3-13,-5-5 1,0 0 10,-1 0-2,6 0-6,-4 0 2,15 0-24,-8 0 7,15 0-3,-5 0 4,12 0-2,-10 0 15,8-5 0,-15-2-11,5-5 4,-12-1 43,5-4-41,-5 3 2,6 2-1,5 1-1,2 4 17,5-5-14,0 5 1,-1-3 38,-3 6 7,-8 0 13,4 4-66,-8 0-2,9-5-2,0 3-3,2-9 0,4 10-2,-3-3-8,-3 2 11,6 2 0,0-4-3,5 0-8,-10 0 32,-3 4 3,-7 0-17,15-5 1,-10 3-5,10-3 0,-4 5 18,5 0 0,-1 0 21,-3 0-7,-8 0 1,4 0 2,-9 0-2,16 0 7,-15 5-32,8-3-4,-10 9 22,1-10-5,9 10 33,-9-4-47,16 0 1,-5 3 9,2-1 41,-8-4 5,3 12-59,-1-9-3,10 15 35,-5-4-2,-8 6-68,0-1 45,-5 1-5,12-6 16,0 4-3,7-4-8,-1 0 1,0 5-3,0-5-3,0 0 21,0 9-21,-10-7 2,2 14-11,-16-9-5,11 10 53,-5-5 2,1 12 4,3-5 5,-3 10-30,5-5 2,-1 1 1,7 4-3,-10-10 3,7 4-37,-14 1-12,4-5 22,-10 4-6,-3-5-24,-4 0 28,-1-6 0,0 10 16,-5-13 3,4 18 21,-10-13 5,5 9-35,-1-5-4,-3-5 19,3 3-2,-5-9 10,0 4 6,6-5 4,-5-1-32,4 1 5,-5-1 2,0 1-8,0-1-12,0 7-5,0-6 11,0 6-9,0-1 0,0-5 4,0 6 2,0-7-4,6 1-3,-5 5 2,10-4-1,-4 4 0,0-6 4,4 1 0,-10-1 0,10 1 0,-4 0 0,5-1 0,0 6 0,1-4 0,-1 4 0,6 0 0,-5-4 0,16 10 0,-8-5 0,14 6 0,-9-6 0,4 5 0,0-10 36,-4 4 5,4 0 35,-5-4 6,-6 4-8,4-6 16,-4 7-14,0-6 3,4 11 11,-3-5-19,-1 6-17,4 0-3,-4 0-3,6 5-18,5-3-3,-4 3 2,9-5-7,-4 5 16,6-4 2,0 5-14,0-1 6,-6-4 0,5 10 12,-10-4 5,4 5-51,-5 0-6,-1 0-34,1-5 64,-6 4-36,4-10 16,-4 10 1,2-6-1,-1 3-1,-5-8 1,7 7 0,-6-3 0,1 0-2,-5-5 0,-1-6 1,-3 7 0,3-8-5,1 17 4,2 0 1,4 8-2,-6-5 0,-4-9-1,0-7 0,-5-5 1,1 5 0,2-4 0,-2 4 0,5 5 1,-7 11 0,5 0-26,-3 0 24,-3-11-4,4 9-13,-5-7-1,0 14 6,-5-5-4,-2 0-11,-5 6-4,0-4-18,-6-2 30,-1-7-57,0-5 46,-5-6 4,5 5 9,-5-10 0,5 4-18,-5 0-3,11-4 47,-5 9-35,0-3 66,5 5-36,-5-1 5,0 1-10,4-5 7,-9 3 6,10-9-1,-11 4-6,11 0-3,-11-4 0,5 4 2,-5 0 1,-1-4-3,-5 10 0,4-10 2,-9 9 0,3-9-2,-5 10 1,-5-5-7,9 0-6,-8 0-1,10-7 9,0 1 0,1-1 1,5 1 0,0-6 9,1-1-10,-1-1-22,6-3 12,-10 4 0,3-6 4,-5 0-1,-4 1 3,3-1-3,-5-5 24,6 4-22,-5-4 2,5 5-19,0-5-1,-5 4 19,10-5-2,-4 1 10,5 4 1,-5-9 0,5 8-7,-11-8 17,5 3-16,-6-5 1,-6 0-6,0 0-1,-6 0 1,-1 0-3,1 0 11,6 0-7,0 0 10,6 0 0,6 0 2,-5 0-14,10 0 0,-4 6 15,-5-5-8,2 5-4,-9-1 3,5-4 5,0 10 0,0-4 2,0 0-11,6 4 2,-5-4-25,11 5-5,0 0-20,2 1 32,4-7-6,-1 5 18,-3-9-2,4 3 15,-5-5 5,-1 0-22,-5 0 15,-1 0 60,-6 0-61,0 0 13,0 0-8,0 0-2,0 0 0,0 0 0,0 0 0,6 0 0,-4 0 0,9 0 0,-4 0 0,10 6 0,-8-5 0,7 5 0,-9-1 0,6-4 0,-1 10 0,-5-9 0,4 9 0,-9-10-10,9 10 10,-4-4-1,0-1-1,4 5 0,-4-4-15,5 6-4,0-7 24,6 5-3,-4-4 1,9 5 0,-9 1 0,10-1 0,-11 0 1,5 1 1,-5 4-3,5-3-24,-10 4 22,8-1 2,-9-3-1,6 9 1,-1-4 0,1 1 1,-6 3-2,4-4 2,-4 0-5,5 4 3,0-9-10,1 4-2,-1-6-2,6 6 6,-4-5-1,4 5 9,0 0 1,1-5 1,0 11-8,-1-11-21,-5 5 17,-1 0-2,0-4-15,-5 3-2,4 1 16,-9-4-3,3 3 6,-4-4-6,-1-6 36,5 3-22,-3-8 5,9 9 2,-4-10 3,5 10-13,1-10 1,-1 10-1,6-9 2,-4 3-8,4-5 2,-6 6-2,0-5 11,1 4 1,-6-5-9,4 0 1,-10 6-8,5-5 10,0 5-4,-5-6 7,5 0-2,-6 0-4,0 0 0,6 0 9,-5-6 3,10 5 6,-4-5-13,5 6 10,1 0-20,-1 0-2,1 0 0,-1 0-3,-5 0 6,4 0 1,-4 0 0,0 0-1,4 0-10,-9 0-6,9 0-2,-4 0 16,0 0-4,4 0-6,-4-5 0,5 4 17,0-10-15,1 4 49,-1 0-23,6-4 3,-9 4-8,7 0 5,-14-3 8,9 8-11,-10-9 5,5 10-5,-6-10 0,0 4 0,0-5 0,0 5 0,0-4 0,6 4 0,1-5 0,5 5 0,6-4 0,-4 4 0,4-10 0,-6 3 0,6-4 0,-9 6 0,7 0 0,-9 5 0,0-4 0,4 4 0,-10-5 0,11 5 0,-5-4 0,-1 10 0,6-5 0,-6 6 0,7 0 0,-1 0 0,6 0 0,-4 0 0,9 0 0,-9 0 0,9 0 0,-9 0 0,10 0 0,-11 0 0,5 0 0,-5 0 0,-6 6 0,-2-5 1,1 10 0,-10-10 2,8 10 1,-15-4-4,10 0 0,-4 4 1,5-4 5,0 5 1,6-5-6,1 4-1,5-4-1,0 5 1,-5 0-1,4 0 1,-9 1-2,9-1 2,-10 0-1,5 1 1,-6-7 0,0 5 0,0-4 0,1 5 0,4-5 0,2 4-4,6-4 3,-1 5 1,0 1 0,1-7-1,-1 5 1,1-9 0,-1 9 0,1-5 1,-7 1 0,0 4-1,0-4 0,-5 0 0,5 4 0,-6-4 0,5-1 0,-3 5 0,9-9 0,-9 9 0,9-10 0,-4 10 0,5-10-7,0 10 0,1-9 4,-1 9-2,-5-5-41,-1 1-2,-6 4-6,0-10 37,-5 10-2,3-9-6,-8 9 4,8-10 7,-8 10-1,8-10 37,-3 10-36,11-9 6,-5 3 2,5 1-2,-6-5 9,0 4 2,0-5-8,-5 6-2,4-5 0,-5 5 5,6-6 2,1 5 1,-1-4 1,5 5-3,2-1 3,6-3-2,-1 3 1,6-5-16,-4 0-2,4 0 8,-6 0 5,0 0-1,1 0-1,-1 0 0,-5-5-2,4 3 0,-4-9 9,0 10 1,4-10-25,-9 10 11,9-10-2,-4 10 7,5-5 0,1 1-7,-1 3 1,6-9 23,-4 10-18,9-10-2,-4 4 3,1-5-1,-3 5 2,1-4 1,-4 4 5,4-5 2,-6 5 0,1-4 0,-6 4-27,4-5 4,-4 0-3,0 0 21,4-1-1,-4-4 3,5 3-1,1-4 3,-1 6 2,0-6-78,1 4 55,5-9-3,-4 10 5,9-11 1,-4 5 9,0 0-1,5-4 12,-5 4 6,0 0 15,5 1-22,-11 0 1,5 5 0,-5-11-1,-1 5 0,1 0-2,-7-4 0,6 4 0,-11-6 0,10 1 0,-9-1 0,9 6 0,-4-4 0,5 9 0,0-9 0,1 9 7,-1-4 7,6 6 3,-4 0-5,4 0 2,-11 5 7,4-4 2,-10 4-3,10-5 0,-9 5-18,4-4 0,-6 10-5,0-10 12,0 9-1,5-9 14,-3 10 2,9-10-10,-9 10 2,9-5 12,-4 6-11,5-5-3,0 3-4,1-3-2,-6 5-9,-2-6-2,-4 5 24,-1-4-2,0 5-20,0 0 3,0 0-1,0 0-1,0 0-1,0 0 11,1-6 0,4 5 3,2-5-1,6 6 13,-1-5-18,-5 4 1,4-5 14,-10 6 2,0 0-25,-3 0-1,-8 0 1,8-5-5,-8 3-6,8-3 14,-3-1-3,5 0-1,6-1-2,1-4 3,5 4 1,-5-5 2,4-1 0,-9 7-1,9-5-1,-10 4 6,-1-6-6,-1 1 1,-4 5-1,5-4 0,0 5-1,6-7 1,-5 1-1,10 0 1,2-1-1,0 1 1,5-6 0,0 5-16,-4-5-1,-2 0-11,-1-1-3,-9 0-14,3-4 28,-4 4 6,-7 0 0,5-5 1,-10 5 14,10-5 5,-4-1-2,5 1 2,5-1 2,2 0-10,6 1 2,-6-6-2,4 4-1,-10-4 0,10 5 0,-9 1 0,3-1 0,-4 0 0,4 1 0,-3 5 0,3-4 0,1 3 0,1-4 0,5-1 0,6 1 0,-4-1 0,9-5 0,-4 4 0,6-4 0,0 0 0,0 4 0,-1-9 0,6 9 0,-3-10 0,3 10 0,0-4-3,-4 11 2,10-4 1,-10 4-14,4-6-1,0 1 14,-4-1-1,4 0-10,-5 1 0,0-6 11,-1 4-5,7-10 12,-5 5-16,4-1-1,-5-3 0,-1 4-2,1-6 13,0 5 1,5-3 0,-4 9-7,4-10 10,-5 5-3,0 0 3,-1-5-3,6 10 0,-4-9-1,5 3 0,-7-5 1,7 0-1,-5-5 0,4 4 1,-6-4-1,7 5 3,-5 0 2,9 0 0,-3 0 0,-1 6 1,5-5-1,-4 5 1,5-1-1,0-3-1,0 3 0,0-4 0,0-7-2,0 5 1,0-4-10,0 10 7,0-3-4,0 9 4,5-4 0,-4 5 0,5 1 1,-6-6 1,0 4 0,5-4 1,-3 0-1,3-2-2,-5 1 0,6-5 0,-5 5-1,10-1 0,-4-3-33,5 9 32,0-10-37,1 11 7,-1-11-5,0 10 7,1-9-1,-1 3 17,0-5 0,0 6-14,1-10 3,4 8-110,-3-15 106,4 10-52,0-10 55,-5 10 5,10 1-9,-9 7 0,9 6 38,-9 5 18,4 1 10,-6 5-42,6 1 7,-5 0-4,5-6-1,0 4 4,-4-3 0,9 4-10,-4 1 1,5 0 17,7 5-13,0-4 13,0 4-6,5-5-1,-5 0 16,6-1 2,-5-4-5,3 3 6,-9-9-11,9 9 2,-9-9 42,-1 4-2,-2-6 6,-4 1-38,0-1 0,5-5 10,-5 4 6,5-4-7,6 5 0,-4 1-8,10-1-9,-5-5-3,6 4 19,-5-4-2,3 0-28,-9 4-2,4-9-3,-5 3 17,-6-4 22,-2-1-12,-4-6 1,-1 5-10,0-4 0,-5-1-10,4 11 0,-10-9-17,10 9 24,-4-5-14,0 1 3,4-1-2,-10 0 5,5 0 0,-1-5 1,-3 3 0,3-8 0,-5 8 0,6-8 0,-5 8 11,10-8 1,-10 8 3,10-3 3,-4 5 37,5 0-40,1 0-26,-1 0 26,6 1-30,-5-1 18,10 0-3,-9 0-5,9 6-3,-4-5 1,11 5 7,-4-1 0,10-3 0,-5 9 21,1-4-10,3 5 1,-9 1-9,4 5 0,0-5 11,-9 5-1,7 0 42,-14-4-41,9 4 22,-4-6-11,6 1 3,0-1 6,-1 6 1,1-4-17,5 9-4,-4-4 52,9 6-37,-9 5 31,10-4-7,-10 4 6,4 1-6,-6-5-1,6 4-8,-9 0-2,7-4 3,-8 4 1,4 0-105,-5-3 52,4 3-7,-3 0-34,-1-4-10,4 10-39,-4-10-21,0 9-307,4-9-25,-4 10-214,1-10 664,3 10 0,1-27 0,8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1:45.439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3968 1990 8284,'-2'-49'-165,"-2"1"-742,-2-2 333,1 11-112,5-2 1177,0 24 1,0 54-87,0 19 1,2 18-326,3-12 0,-1 12-284,7 10 0,2 1 285,9 10 1,-1-2-7,7 1 1,-15-42 0,0 0-20,0-1 1,2-2 0,3 1 0,1-1 7,-3-1 0,1-1 0,18 38 70,-7-1 0,2-12 146,-8-16 21,1-23-210,-7-18 0,1-30 71,0-7-27,-8-8 0,-2-24 16,-7-7 0,0-10-44,0-1 1,0 1 103,0-7 0,-7 2-245,-4-2 1,-4-9 12,-2 4 0,-14-7-94,-8 1 0,-10 4-59,22 40 1,-1 1-1,-2-1 1,-2 1 48,-3 1 0,-2 2 0,-32-31 29,-3 16 0,1 21 12,-1 12 1,5 16 1,0 18 1,2 17 259,9 22 0,3 15-118,8 13 0,22-32 0,2 3-194,3 0 1,2 2 0,1 2 0,2 0 212,6 0 0,3 0 0,0-1 0,1 2-31,2 4 1,2 1-1,-1-6 1,0-1 8,-1 4 1,2 0 0,4 0 0,3-1 0,-1 1 1,2 0 0,2-2 0,1-1 18,-1 1 1,0-2 0,8 41 36,3-9 0,2-16-12,-2-12 1,8-13 506,-2-10-587,-4-7 1,19-24 116,-4-8 0,5-14-112,-5-8 1,-5-13-133,-1-9 0,0-2 63,-5-9 0,2-2-13,-2-10 1,2-1 152,-8-4 0,0-4-130,-5 4 1,-6 0 16,0-5 0,-7 3-8,1-9 1,-6 2 1,-11-3 0,-2-2-31,-2 41 0,-2 1 0,-15-41-40,-17 8 1,3 10 67,-9 18 1,-3 8-17,-2 19 0,-4 15 139,-2 19 0,8 12 57,3 21 1,4 6-27,2 11 0,7 5-65,4 11 0,6-1 114,5 7 1,2 0-95,3 6 0,10-8 9,-3-4 1,10 2 17,1-1 0,10 3-6,6 2 1,12 0-293,4 11 1,7-5 239,5-6 1,4-4 1,7-7 1,0-15-109,0-8 0,8-14-21,3-8 0,0-5 64,6-6 1,-11-3-25,5-8 0,-7-13 199,-4-4 1,-7-13-318,-4-3 0,-10-3 161,-1-8 1,-7-1-72,1-5 1,-9-7 65,-2-5 0,-7 3-9,1-2 0,-3-1 11,-2-5 0,-15 1-2,-7-1 0,-15 0 29,-8 0 0,-12 6-46,-10 0 0,-11 7 6,32 25 1,-3 2 0,1 4 0,-2 1 5,-3 1 0,0 3 1,1 7-1,0 2-8,-37-2 1,2 16 160,9 12 1,11 20-53,11 13 0,-2 12-36,3-1 0,-5 8-57,10-3 0,11 5-2,17-10 1,5 6 3,6 6 1,13 1-17,15 4 0,14-4 20,14-7 0,16 0-183,6 0 0,-27-34 0,2 1 187,-3-1 0,0 0 0,39 27 15,-12-4 0,3-10 8,4-1 1,8-16-41,8-1 1,6-15 2,-6-7 1,4-19-43,-9-10 1,-6-8-17,-17-8 0,2-4-138,-7-7 1,-1-2 142,-4-4 0,-1-1 9,0-5 1,-13 5 30,-4 7 1,-16-6 226,0 0 1,-13-1-168,-4 1 1,-17 2 10,-17-7 0,-14 0-174,-13-6 0,23 30 1,-2 1 119,-1 0 0,-2 0 0,0 2 0,-1 1-23,3 2 0,-2 1 1,-1 2-1,-3 2 0,1-2 1,-2 0 0,-4 4 0,0 2 11,-1 4 1,0 2 0,3 3-1,2 4 75,-42 9 0,14 17 350,9 11 1,10 11-335,12 11 1,6 6 15,11-1 0,4 7-60,8-7 0,6 12 11,5-6 0,18 8-11,9-8 1,10 10-20,7 1 0,11 6 17,11-5 0,-26-37 1,2 0-175,1-2 1,2-1-1,4-2 1,2-3 156,0 1 0,2-2 1,3-1-1,0-2-27,0 0 1,-1-3 0,-2-3 0,0-3-10,36 8 0,-6-14 133,0-9 0,0-8-226,5-8 0,-7-14-24,-3-3 1,-12-18 115,-5 1 0,-12-9-8,-5 3 1,-13-7 38,-9 2 1,-6-6-6,-5-6 0,-6-3 48,0-7 0,-8-6-51,-8-1 1,2 42 0,-2-2 35,0 0 0,-1 0 1,-8-4-1,-2-2-152,-1-5 0,0 0 1,-4 1-1,-1 1 118,-3-3 0,-1 1 1,0 5-1,-2 3-9,-2 1 1,-1 3-1,7 10 1,1 4 887,-27-15-685,14 15 384,-1 33-542,13 19 1,3 29 280,15 15 1,3 2-282,8-7 1,2 11-101,10 11 1,5 11 258,11 6 1,-12-45 0,1 0-265,2 3 1,2 0 0,12 42 60,-11-48 0,2 0 0,2 1 0,1-1 23,0 1 1,2-1-1,2 0 1,2 0 4,3 4 1,2-1 0,-3-9 0,3-1-2,3 3 1,2-2 0,32 28 33,-2-14 0,-8-6-34,-3-16-15,-4-14-94,-2-4 1,-3-36 70,-8-7 1,-4-14-60,-18-3 0,3-7 144,-9-9 1,-3-4 3,-3-19 0,-3 4-304,-2-9 1,-2 2 357,-3-2 1,-12-6-122,4 43 1,-2-2-1,-1-1 1,-1-1-128,-3-5 1,1-1 0,-2-1 0,-1-2 114,-2-4 1,-2-1 0,-3 1 0,-2 0-69,-2-4 1,-1 2 0,4 8 0,-1 3-39,-2 0 1,-1 3-1,5 14 1,-1 4-9,-26-22 120,0 22-17,14 22 1,6 30 10,9 15-105,6 7 1,12 19 3,3 8 1,4 16 40,2 5 0,10 10-101,-3-40 1,2 0 0,3-1 0,2 0 178,5 3 1,1 1-1,1 0 1,1 0-7,3 2 0,0 1 0,1 1 0,0 0 66,2 5 0,0-1 0,0-7 1,2-1-36,0 3 1,1-1 0,-2-5-1,-1 0 65,-2-3 0,-1 0 1,0-3-1,0-1 200,-1-1 0,2-1 0,24 26-206,0-8 1,0-21-46,0-8 1,6-13 41,0-3-250,0-8 0,3-12 76,-3-8 1,-6-8-70,-22-14 1,0-8 198,-12-4 0,5-12 127,-10-10 1,-4-13 36,-1-9 1,-4-8-64,-2 2 0,-1 43 0,0-1-212,-1-2 1,-2-2 0,-3-7 0,-2-2 95,-4-3 0,-2-1 0,-4-1 1,-1 1-291,-2-3 0,-1 1 0,-4 0 0,-3 1 177,-3-2 0,-1 1 1,-2 0-1,-1 1-44,-1 6 0,-2 2 0,4 8 1,0 4-49,-25-27 0,5 30 9,11 14 397,4 20 1,4 21-252,4 15 0,-4 15 294,9 8 1,-2 5-354,2 6 0,4 5 7,7 12 1,3 10 302,2 12 0,8-44 1,1 2-274,3-1 1,0 2-1,0 3 1,0 1-178,-1 0 0,2 1 0,5 3 1,3 2 196,1 5 0,2 1 1,2 1-1,2 0 24,0 1 0,1 0 0,1 2 0,0-1 78,1-3 1,1-1-1,-3-4 1,1-2-26,1-6 0,1-2 1,-2 0-1,-1-2-125,17 30 1,-1-1 60,0-26 1,3-1 34,3-5 1,3-1-18,9-5 1,-3-10-44,-4-12 255,5-11-301,1-3 0,0-23 402,0-8 1,-20-8-385,-13-8 0,-4-6 153,3-10 1,-6 1-25,-5-8 1,3-1-101,-3-9 0,1-2 13,-6-4 0,-2-12-396,-4 1 1,-5-9 393,1 45 1,-2 0 0,-4-5 0,-2-1-21,-3-4 0,-2-2 0,-5-5 0,-2-1-218,-2-4 0,-3-1 0,-1 1 0,-4 0 0,-4-3 0,-1 0 0,0 0 0,-1 2 79,-1 2 1,-1 3-1,7 5 1,1 4-4,6 10 0,1 4 0,-27-23 188,10 21 199,0 26 0,-9 24-172,3 22 0,-3 15 65,14 8 0,6 5-65,6 6 1,1 12 104,10 16 0,7 11-206,11-40 1,2 1-1,1 0 1,0 1 182,0 7 0,2 0 0,6 4 1,1 0-93,2 4 0,3 1 1,4 2-1,3 0-7,1 3 0,2 0 0,1-2 0,1-1 49,0 0 1,0 0-1,-1-7 1,0-2-40,-2-7 0,1-1 0,1-3 0,0-1 31,-2-2 1,0-3-1,19 30 53,-2-6 1,-3-10-39,-3-2 1,0-3-68,1-8 140,-8-15-22,13-11 1,-6-20-212,12-15 1,-12-8 566,-10-14 1,-5-15-391,-1-8 1,-2-15-16,-4-7 1,-4-3-164,-7-3 1,0-1 98,0-4 0,-9-6-27,1 42 0,-1 0 0,0-1 0,-2-2-241,-5-2 0,-2-1 0,0-3 0,-3-2 136,-5-2 0,-3-1 0,-1-8 1,-2-3-137,-3-8 0,-2 0 0,-4-2 0,-3 1 82,12 26 0,-2-1 0,-1 1 0,-2 0 0,-1 0 0,-2 1 0,-2 2 0,-1 0 0,0 1 0,2 4 0,-1 0 0,1 2-12,-21-24 0,1 5 1,11 15-1,2 6 112,3 7 0,0 6 0,-34-11 60,1 31 1,-4 6 183,4 10 1,11 15-50,6 7 0,9 10 83,7 7 0,6 6-135,11 10 0,1 7-8,10 10 1,-2 21-64,15-39 1,3 3 0,1 5 0,2 3-26,2 7 1,3 0 0,3-3 0,2 0 46,1 3 0,2 1 0,1-4 0,1-1-12,2-1 1,1 0-1,1-1 1,1 0 48,2-1 0,2-2 0,-1-7 1,2-3 259,0-4 1,2-3 0,25 32-149,7-11 1,0-2-214,6-9 0,-8-10 382,-3-13-407,-11-14-17,10-12 39,-10-14 1,3-15 527,-14-12 1,-10-7-249,-13-3 1,-2-1-110,-3-10 0,-4-5 34,3-1 0,-10-12-40,-6-5 1,-6-5-34,-5-6 1,-1-6-67,7 43 1,-1-2 0,1-6 0,-2-2-44,-6-5 1,-2 0-1,0-3 1,-2-1-233,-3-2 0,-4 1 0,-4 3 0,-2 1 0,-1-5 0,0 1 0,0 5 0,-1 4 118,4 5 1,0 4 82,6 10 0,-1 7 220,-31 3 0,22 34-57,4 22 0,10 8-102,6 4 0,5 6 309,-5 5 0,1 13-400,5 8 0,-1 11 104,12 12 0,1 5 111,4-41 0,2 0 0,0 4 1,1 0-141,3 1 1,2 1 0,-2 4 0,3 2-241,5-4 0,1 0 0,0 4 1,0 0 313,3 2 1,0 0 0,-1 2 0,1-1-46,0 0 0,0-2 1,-1-4-1,1-1 34,-1-7 0,1-3 0,19 42-45,3-9 1,-4-17 100,4-17 1,-9-15 2,-3-13-199,-6-10 399,18-5-423,-19-22 0,4-11 592,-18-18 1,-4-5-267,-2-1 1,-8-15-163,-3-7 0,-11-8-159,-6-4 1,-3-5 117,-3 0 1,17 42-1,-1-1-296,-21-41 1,17 37-1,-1-2 270,-4-1 1,-1-1 0,-5-7 0,-1-2-119,-4-4 0,-2-1 0,-8-7 0,-3 1-124,-3 1 0,-3 0 0,-6-2 0,-2 2 49,19 25 0,-1 2 1,1 1-1,-19-18 0,1 3-27,8 10 1,1 4 0,5 9-1,2 6 140,-30-1 0,-4 16 124,4 12 1,5 6 378,7 6 0,8 5-269,13 11 0,12-1 678,11 6-806,3 9 1,10 19 68,3 12 0,8 11-253,9 0 0,4 11 489,1-41 1,2-1 0,15 44-350,-9-46 0,2-1 0,-2 3 1,2-1 34,7 2 1,1-1-1,-3-2 1,1-1-1,4-2 0,1 0 0,-4-2 0,1-1-19,27 28 0,2-2 101,-7-9 1,-6-19 1,-6-3 20,-14-12-126,17-13 118,-12-1-17,8-23 822,-3-4-685,-21-29 0,-6-2 5,-19-12 1,-3 3-29,-8 3 1,-5 2-151,0-7 1,-13 5 66,1-5 1,-5-2-219,0-9 0,-11 1-233,-11-7 0,22 38 0,-2 0 114,-3-4 0,-1-1 0,-10-1 0,-2-1 121,-4-3 1,0 0 0,3 6-1,1 2-43,1 2 1,0 2-1,2 8 1,-1 3 109,2 0 0,0 4 0,-4 5 0,0 2-4,2-1 0,-1 1 0,4 5 0,0 1-86,-43-6 0,12 6 22,16 10 1,0 2 236,0 4 1,8 3-19,3 8 0,4 7-8,2 4 0,9 3-137,8 3 0,7 1-4,9 4 0,10 4 438,7 7 0,9 9-618,13 8 0,12 2 147,10 9 1,17-7-71,6 1 1,-28-37 0,0-1 124,0 0 0,0-1 0,34 19-3,-7-8 1,1-7 36,-5-3 1,4-8-43,7-4 1,-4-11 22,3-5 1,-11-6-60,-5-6 0,-11-9-51,-6-7 200,-12-8-68,-10-11 0,-9-9 122,-8-11 1,-15 9-139,-8 7 0,-8 1 32,-8-6 1,-8-2-10,-14-4 0,-2-3-78,25 25 1,-2 1 0,1-1 0,-2 1 30,-3 0 0,-1-1 1,0-3-1,-1-2-95,-6-3 0,-2 0 1,2 0-1,-2-1-13,-6-5 0,-2 1 0,0 4 0,1 1 63,2-1 0,1 2 0,3 4 1,3 2 155,9 5 1,2 4-45,-31-7 0,12 25 65,4 19 0,10 10-76,18 1 79,8 8-176,-4 11 1,18 20-197,12 11 1,10 4 75,18-14 1,7 8 301,3 3 0,4 10-139,3-5 1,-23-35 0,1 0-236,32 35 1,-28-38 0,1 1 277,2 1 1,1 0 0,1-1 0,2 0-39,4-1 0,1-2 0,-3-4 1,1-3 19,2-5 1,-1-2 0,40 17-52,-6-13 1,-6-6 76,-10-11 1,1-4-153,-8-7 0,7-9 56,-7-8 0,5-1-14,-10-10 1,-4 0 48,-12-5 0,-8-3 356,-4-3-363,-3-3 1,-10-21 0,-3-4 1,-14 2 22,-9 3 1,-7 1 16,-9-6 1,-15 0-171,-8 1 1,-17-1 119,32 33 0,-1 1 1,0-3-1,0-1-73,-2 1 1,-1 0 0,2 0-1,1 1 65,0 4 0,0 1 1,-41-18 125,-1 14 1,2 10-109,4 13 0,6 19 201,11 14 0,11 15-131,11 8 1,5 3-6,6 2 1,6 0-116,11 0 1,3 0 69,8 1 1,2 6-140,4 4 0,11 4 117,10 2 1,12 8 48,6 3 1,-18-36-1,2 1-37,0-1 1,3 0-1,3-1 1,2-3-2,2-3 1,0-3 0,-1 1-1,1-1 44,39 30 1,-8-7-57,3-10 1,-12-6 139,-6-11 1,3-12-122,-2-10 1,11-4 2,-6-2 1,0-9-26,-11-8 0,-1-7-7,-5-10 0,-5-7 47,-11-3 1,-4 1-2,-7-1 1,-8-1 20,-3-5 0,-6 0 358,-6 0 0,-5-1-340,-11 1 1,-6-7-84,-11-5 0,-13-3-210,-15-1 0,28 32 1,-2 3 209,-3 0 0,-1 0 1,-2-1-1,-1 1-72,4 2 1,-1 2-1,1 3 1,-1 2 43,-38-11 0,-1 8-170,0 14 1,-1 8 230,-4 14 1,13 4 95,3 18 1,14-1-13,14 12 0,4-5-88,8 6 0,9-1 23,7 6 0,2 6-54,10 0 0,-1 9 0,6 2 0,9 0-110,8 5 0,7-3 108,10-2 1,7-1 11,3 1 1,4-4-11,3-7 0,1-2-45,3-15 1,-1 0 34,7-6 0,-1-12 1,1-4 1,-3-12 333,-8 1 1,-2-19-351,-3-10 0,-6-6 230,-12-5 1,-2-7-192,-9-3 1,1-4 27,0-3 0,-8 1 135,-3 0 1,-5 0 165,-1 0 0,-1-8-232,-5-3 0,-9 0-42,-7-6 0,-15 2-244,-2-13 1,-10 0 160,22 36 1,-1 0-1,-2 1 1,-1 1-141,-5 0 0,-1 2 1,0 0-1,-2 1 84,-2 3 1,-2 1-1,2 3 1,-1 1 4,0 1 0,0 0-10,-26-16 0,-1 20 188,19 18 1,11 13-114,16 16 0,7 5 21,5 11 1,-2 5 158,7 12 1,0 3-204,6 8 0,10 0 47,6 0 1,9 7 133,8 4 1,8 4-124,3 1 0,-17-41 1,2 0-145,1 1 1,1-2 0,7-3 0,2-2 236,1-2 1,2-1-1,4-2 1,3-3 22,-1-1 1,2-4-1,42 13-38,1-9 0,-5-14-43,1-7 1,8-8-23,-45-2 1,0-3 0,0-1 0,0-3 0,-2-4 0,-2-3 0,-2-2 0,-1-1 6,43-23 0,-43 17 0,-1-2-24,0-1 0,-1-1 0,2-5 1,-1-1-71,0-1 1,-1-2 0,-1-3-1,0-1 17,2 0 1,-1-1-1,-5-2 1,-2-1 10,-2 4 0,-3-1 1,-5 0-1,-2 1-42,14-40 1,-6 1-140,-5-1 1,-6-11 218,-10 1 1,-9 43-1,-3 1-34,-11-39 0,-7-6 13,-16 6 0,15 43 0,-1-1-5,-19-36 0,-5 5 43,5 17 1,-8 14 197,3 19-148,-5 12 0,-12 25 134,0 8 1,5 12-117,11 10 1,10 13-24,2-2 1,9 10-59,12-4 0,5 12 7,7-1 1,22 9 17,12-3 0,12 5-161,10-6 1,3 8 149,-26-41 0,1 0 1,6 1-1,2 0 15,1 0 0,3-2 0,3-3 1,2-3-66,4-3 1,2-3 0,4 0 0,4-3 56,7-3 1,1-1 0,-1 0 0,-1-1 5,-4-6 0,0-2 0,2-1 0,-1-3-29,-7-2 1,1-2 0,1-2 0,2 0 1,-1-3 1,0 0 0,-3-1 0,-2-1-33,-5-3 1,-2-1 0,41-15-134,-15-4 0,0-9 28,6-2 0,-10-8 61,-7 3 0,-11 1-116,-17-1 183,-8 6 0,-23-19 403,-8 7 1,-17-2-352,-17 13 0,-16 2 144,-17-8 0,-14-5-189,34 22 0,-1 0 1,-3 0-1,-2 0 3,1 3 0,-2 0 0,-3 3 0,-1 0-47,0-1 1,-1 1 0,-5 1-1,-2-1 30,-3 0 0,-1 0 0,1 4 1,0 2 12,5 4 1,0 2 0,2 4 0,2 3 24,4 2 0,0 2 0,-3 3 0,-1 3 23,4 6 0,1 2 0,5-2 0,3 4-4,-31 27 0,17 1 123,11 5 1,17-6-153,16 1 1,9-6 34,14 6 0,7 3-191,15 13 0,9 0 71,19 12 0,-23-35 0,4-2 100,6 1 1,3-1 0,4 3-1,3 0-36,7-2 1,2-2 0,-6-2 0,0-1 1,-1-3 0,1-2 0,0-2 1,1 0 7,1-2 0,1-2 0,4-2 0,2-2 11,8-2 1,-1-2 0,-7-6 0,0-1-114,2 0 1,0-1 0,-2-3 0,0-1 118,-1 0 0,0-2 1,-1 1-1,0-1-127,2-1 1,-2-2 0,-10-3 0,-3-3-211,39-18 1,-13-5 91,-20-6 1,-6 2 107,-6-8 1,-8 8-85,-3-2 505,-14-4 1,-14-10-205,-10-9 0,-20 5-51,-14 7 0,-16 1 445,-12-12 1,-2 0-421,31 27 0,-2 1 1,-2 0-1,-1 1-222,-4 1 0,-1 1 0,-4 0 1,-2 2 127,-1 2 0,-1 2 0,-1 2 0,0 1 35,1 1 1,1 1 0,5 5-1,2 2-115,-36-5 1,8 12 155,9 16 0,0 13-2,0 15 0,13 9-10,4 3 0,19 6-31,3 10 0,9 9-135,8 8 0,11 9 119,4-41 0,3 1 1,7-1-1,2 0-193,2 4 1,3 0-1,6 3 1,2 1 217,4 4 1,1 0 0,-1-2 0,0-2 38,3 0 1,1-3 0,-3-2 0,1-2-36,-2-5 0,0-1 0,-2-5 1,0-1 34,30 32 1,-5-14 66,5-9 1,0-12-6,6-11 1,0-6 149,0 1 0,-8-13-344,-3-9 1,-11-9-16,-6-13 1,-6-10 8,-5-7 1,-6-7 445,-11 1 0,-3-10-383,-8-7 0,-2-3 95,-4-2 0,-5-5-186,-11 0 1,-10-10 107,-7-2 1,13 42-1,-3-1 11,-1-5 1,-2 1 0,-5 0 0,-4 1-258,-2-1 0,-3 0 0,-2 0 0,0 1 191,0 1 1,1 1 0,1 2 0,1 0 54,0-1 1,1 2 0,-34-18-144,5 20 1,6 20 157,6 19 0,0 15 69,11 13 0,5 13-147,17 9 1,4 8 7,8 9 0,1 5-424,4 0 0,3 6 17,8-5 1,13 5-31,4-6 0,11 14 0,0-3 0,5 5 0,6-5 0,9-1 164,8-4 0,-25-38 0,1 0-164,29 32 0,-3-5 492,-2-6 0,-3-5 0,3 2 0,5-6 0,4-6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2:56.09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588 70 8001,'-25'-27'983,"14"9"-380,-12 3-514,21 13 894,-6-6 0,-7 16 0,11 2 0,-19-1 0,13 7-319,-7 1-317,0 2 7,-1 14-47,1-6-2,-8 7-2,6 1-45,-6 7-30,8-5 23,-1 5-44,1 0 77,7-5-144,-5 13 114,5-14 10,1 14-67,-7-13-19,14 13-91,-13-6 1,11 0 76,-7-4-32,7-11-26,-11 4 1,11-6 26,-8 7 26,8-7 2,-3 6-47,-1-6-13,-2 7-88,-7 9 141,7-7-281,-5 6 242,5 1-124,1-7 73,-7 14-9,15-13-12,-7 5 1,6-2 45,-4 1 41,4-9 14,-5 9-12,7-5-23,0 16-39,0 0 6,-8 0-20,6 0-25,-6-8-20,8 6-2,0-6 0,2 0 3,4-3 9,-4-13 23,6 5 150,-1 2-94,-5 9-42,14 8 1,-13-2 46,9-4 2,-8-12-37,11 7 32,-5 3 37,-1 17 1,7-1-87,-5-8 1,-1-8 17,1-9 0,-5-1 12,6 1-1,-8-1-36,19 9 0,-12 5 27,12 4 41,-4-12-29,-1 8-54,7-17 60,-6 19-10,14-16-17,-7 1 8,9-1-52,0 1 1,-3 0 11,-3-1-23,-4-7-20,0 6-76,2-6 121,8 7-74,-1 9 55,-7-7 7,6 6-3,-6-7 1,-1 0-10,7-1-2,-14-7-42,14 6 12,-6-14-7,7 14 3,1-14-7,0 6 2,7-8-1,-6 0 16,7 1 3,-1-1 9,2-7-13,8 5 24,0-6-23,-8 1 0,6 5 9,-6-13-1,0 14-6,6-7 1,-13 3-15,3-1 12,-11-7-2,11 4 27,-3 0 1,13-5-7,-4 9 0,-4-8 5,8 11 1,0-11 12,8 8-11,-8-9 5,0 13-5,-4-14-1,13 13 168,-7-13-124,0 13 10,-8-5-58,6 7 2,-5-7-8,14 5-4,-5-5 1,9 1 27,-11 1 1,-4-6-5,-13 5 27,-1 1-9,9 5 1,5 0 5,4 1 0,-10-1-32,-13 0 9,-8 1-19,19 7 0,-11-1-4,11 5 0,-9-4-21,-2-7 0,0-1 37,5 0 0,-5 0-6,0 1 1,0-1 3,5 0 1,1 1-1,0-1 0,-3 2 21,-3 4 1,4-4 4,-4 4 0,-4-1 79,-2 1 9,3 4-113,-6 15 34,12 2-56,-5 8 0,0-2 5,-4-4 1,-4-4-18,-1-7 11,-9-1 0,12 7-5,-3-1 1,-3 0 1,-3-5 1,-1-6 3,6 0 1,-5-6 5,0 6 0,-1-6 4,6 5 0,1-4 0,-1 4-1,0-7 0,2 18-1,5-5 1,-5-1-9,4-4 1,-4 0-2,-2 5 1,1 1-20,-1 0 1,6-7-4,0 1 0,0 0-47,-6 6 1,3-7 68,3 1 1,-4-6-9,4 6 16,-4-8 0,6 12 5,4-4-9,-4-4 0,6 7 3,-8-3 0,2-4 72,-2-2-24,-4 4 0,19-2 16,-3 4 0,3 2-56,-3-8 1,5 0-6,1-6 0,5 2-41,-6 4 0,8-3-8,-2 3 1,-2-4 2,3-2 0,-9 0-77,2 1 76,5-1-1,-1 0 27,8 1 23,0 7 0,3-6 11,-3 4-92,-4-4 0,4-2-72,0 1 23,7-9-215,-7 7 137,10-14-7,-1 13-50,-1-13 38,-8 6-15,-16-8-6,5 0 31,-14 0-134,-1-8-302,-1 6-332,0-6 0,-5 8 0,12 0 0,-13 0 0,-1 0 0,-3 0 0,-13 0 0,-25 16 0,0-13 738,-27 21 0,31-46 0,3 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3:13.32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596 1 8012,'-38'0'-15,"-1"0"0,-1 1 36,1 3 629,6 3-610,3 11-56,6 6 133,5 7 826,7 6-161,1-1-342,4-5 40,-5 4 173,-5-4-448,-2 6 0,-4-1-55,3 1 110,2-12-166,-5 20 0,4-13-22,-5 17 0,6-6-88,10-6 1,-3-1 121,3 1 1,-3 3-63,-1 1 0,4-1 31,0-3 1,4-1 3,-4 1 1,4-1 82,-4 1-81,5-1 1,-6 9-20,4-1 1,1-2 66,4-5-129,0-9 1,0 17 71,0-9 1,0-5-106,0-2 72,0-12-25,0 22 0,2-12 63,2 14-15,-3-14-17,10 12 0,-8-12 49,5 14-56,-6-9 40,4 9 58,-1-3-77,2 10 2,0 1-27,4-6-14,-5-1 17,7-6 24,4 1-32,-3-6 20,3 4-21,1-9 22,-5 9 8,5-4 6,-6 5 2,6 6-6,-10-4-2,8-1-16,-9-2 31,5-10-22,0 11-68,0-5 6,0 0-3,6-1-14,-5-6 22,5 0-8,-1 6-17,-3-4 37,9-2 28,1 4 3,2-13 12,4 13-32,5-9 6,-3 6 82,10-6-64,-5 4-55,-1-10 51,-5 5-80,4-1 52,-9-9-7,4 9-63,-6-11-11,0 1 31,-5-2-5,4-5 55,-9 0-32,3 0 47,1 0 9,1 0 8,5 0 23,0 0 9,6 0-27,-4 0-4,14 6 25,-7-5-25,9 10 24,0-10-6,-5 10-21,0-9-9,3 8 19,-13-3-13,9 5 9,-7 0 47,-3 1-31,9-1 68,-4 0-52,6 5 6,-1 2-38,6 6 2,-4 4-30,9 3-26,-9 4-65,4 6 86,-11 1-13,-1 6 1,-11-6 13,4 4-11,-10-9 7,5 9 6,-6-3-3,5 4-7,-3-4 0,2 1 15,-8-4-11,3-6 2,-4 6 0,4-5 15,-3 9-27,2-9 1,-8 5 7,9-3-3,-5 10-8,7 1 9,-1 0 1,0-2-27,0-3 30,-5-7 0,9 9-10,-8-2 1,15 12 0,-4-2-2,5-5 2,6-6 3,-4-1-9,9 0 13,-10-5-20,5 11 30,-5-5 18,4 6 7,-3-6 8,4-1-13,-1-11-9,2-2-12,11-4-7,2-6 0,3 1 6,-3-8 4,-7 3-1,3-8-14,-2 5-1,11 0-23,-6-5 33,-1 4-18,-5-10 3,-1 4-6,6-10 2,-4 4-5,9-10-14,-4-1-6,6-2 30,-6-3-25,4 4 17,-3 7 34,-1 0 14,-1 6 47,-11 0 24,4 0-42,-4 0 3,11 6-74,-4 0 56,15 12-50,-9-5 34,10 10-20,-5-4-49,-1 6 5,-4 4 61,-2 3-19,-11 4-37,-2 6 41,1 1-46,1 6 24,0-1-3,10 1 8,-14 0-3,13-1-8,-9 1 2,0 0-19,-1-1-27,-11 1-6,4-6 46,-9 4-4,3-9-97,1 4-15,1-5 84,0-1-8,4 6-177,-5-4 81,12 4-15,-4 0 48,9 1 56,-4 5 1,8 0 26,-2-4 10,-3-7-26,1 3 23,2-2 171,12 11-127,0-1 30,-6 1-24,4-6 9,-9-1-27,4-5-3,0 5 0,0-7-3,2-3 1,-2-3-1,-5-13 0,-1 1-1,1 0 1,-1-4 0,1 3-2,-1-2 1,11 3 1,-3 1-1,4 2 1,-8-2 0,-8-6 0,0-4 0,5 0 0,1-1-18,2 1 0,-1 1-2,6-5 0,-6 5-34,2-5-16,-3 0-12,3 1 38,8-4 0,0 5-57,-1-6 86,-4 0 0,4-4-2,1 0 1,0 0 20,-13 4 2,0 0 0,9-4-9,0 0-7,-12 0 10,7 4-4,-8 0 5,17 0 0,5 0 1,-2 1-1,1 3 0,-10-1 1,-10 5 0,-6-6 0,12 13 43,-3-3-39,-7-2 1,5 12-2,-9-8 2,12 22-5,5-5-2,-4 5-75,9 1-63,-4-1 68,6 6 7,-6-10-13,-1 9-99,-11-5-14,-1-3-25,-6 7-234,-5-9 110,-2 1-336,-10-3-310,-1-4 0,-6-7 0,-6-5 0,-6-8 0,-7-10 0,-16-2 0,-3-11 762,-5-1 0,-37-16 0,-4-3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3:24.69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1142 2469 9616,'-26'28'-984,"9"2"492,13 19 0,4 10 983,4 18 1,13 8-638,-4-37 1,3 1-1,2 3 1,3 1 371,0 1 0,2 1 0,3-1 0,2 0-90,2 1 0,1 0 1,0-3-1,0-2 21,4-3 0,-1-1 0,-2 2 1,-2 0-99,1-1 0,-1 0 0,22 35 80,-8-9 0,-3-8 158,3-17 1,6-2-128,7-9 1,-3-7-81,-1-6 0,-9-5 450,-3-7-194,-9-5 65,9-2-181,-14-21 1,11-8 260,-14-17 1,-4-1-178,-12 2 0,-2-9-262,-6-8 1,0-9 86,0-7 1,-10-4-153,-2-4 1,-8 1 39,0 3 0,-9-5-177,-3-11 1,-10 5 123,19 41 0,-3 1 0,-2 2 1,-3 2-33,-3 3 0,-1 1 0,-37-30 134,-1 15-41,11 16 1,6 32 229,15 21 0,11 17-125,14 11 0,8 9-115,4 4 0,3 10 42,1 10 0,9 6-406,3 14 1,10-7 279,-11-41 0,2 0 0,2-1 0,1 0 58,3 2 0,3 1 1,2 1-1,2 1 59,3 4 0,2 0 0,2-2 1,2-1-128,3 1 0,1 0 1,-2-1-1,-1-1 235,1-4 1,-1-1 0,-2-3 0,0-1 2,26 33 1,-3-20 23,0-13 1,0-11-111,3-13 0,0-2-20,-3-6 0,-9-7 131,-7-5 127,-3-5 0,5-28-585,-3-7 0,-2-9 100,-13 1 1,-2-7 6,-3-1 1,-3-9 25,-5-4 1,-5 1 402,-3-1 0,-4 1-397,-4-5 0,-9-4 9,-12 0 0,-6 0 6,-9 4 0,-2 1-10,-3 3 1,-1 11 72,6 13 0,-1 16 169,5 16 0,-5 9 18,1 13 1,-1 4-101,5 11 1,5 7 92,2 6 0,5 5-129,4 6 1,3 7 15,9 1 0,3 4-7,5 1 1,7 3 8,5 1 0,11 4 84,9-4 0,14 1-238,7-1 1,6-3 274,6 3 1,1-4-28,3-4 1,4-5 76,0-7 1,10-9-115,6-7 1,-3-5 8,-9-4 1,-4-3-40,-8-9 0,8-3-163,8-5 0,-1-5 90,-7-3 0,-8-9 53,-17-3 0,-3-12-242,0-5 0,-4-11 20,0-1 1,-2-4 17,-10 1 0,-4-4 140,-9-5 0,-1-4 3,-11 1 0,-12-3 19,-12 3 1,-15 0 78,-14-5 0,-5 2-78,-7-2 0,7 5 21,6 11 0,0 14 14,8 19 0,-5 8 36,5 12 1,3 15 115,5 5 1,5 16-193,-2 5 1,6 10-1,7 6 0,5 8-19,11 4 0,7 9-84,5 7 0,-1-35 0,3 0 128,3 5 1,2 0 0,2 2 0,3 1-206,3 0 0,2 1 1,0 1-1,1 2 262,4 7 0,1 0 0,-3-8 1,0-1-12,2 3 0,1 0 0,2-5 0,1-1 56,1-2 1,3-1 0,-1-4 0,0-1-53,0-1 1,-1-3 0,28 25 51,-12-13 0,1-18-59,0-14 1,9-7-81,7-5 1,-7-8-89,-1-5 1,-9-18-64,-12-14 0,-3-10-106,-9-11 1,-3-3 180,-9-9 0,-4-7-72,-8-5 0,-2 0 57,-6 4 0,-11 4 128,-6 0 1,-11-1-76,-8-7 0,10 35 1,-2-1-13,-5-4 0,-3 1 0,-5 2 0,-2 3-2,-5-1 0,-1 3 0,1 3 1,0 3 38,-1 1 1,0 3-1,3 3 1,-1 2 114,-42-17 0,12 21 30,0 12 0,16 21 69,4 16 0,9 11-142,7 9 0,7 1 53,14 7 0,4 1-50,8 7 1,2 10 24,6 15 1,11 3-298,-4-41 0,2 1 1,7 1-1,2 0 259,3 5 0,3 0 1,7 5-1,4 0 47,6 7 1,3 0-1,0-3 1,3-1-261,3 0 1,1 0 0,-2-3-1,1 0 282,-2 0 1,1-2 0,4-3-1,2-3-54,1-4 0,2-3 1,-5-5-1,0-1 2,-2-4 1,0-1-1,-2-5 1,2-3-16,-3-2 0,1-3 0,4-4 0,1-2-81,3 1 1,-1-3 0,41 4 33,-11-4 1,-3-9 94,2-8 0,-1-4-193,1-8 0,-21-7 273,-16-22 0,-12-3-337,-8-21 0,-4-3 77,-3-17 1,-9 9 519,-8-1 1,-6-1-441,-6 5 1,-11-15 5,-13-5 1,10 44 0,-3 1-56,-2-5 1,-3 0-1,-7 0 1,-4 0 47,-7-4 0,-2 0 0,-3-1 0,-2 0-131,-5-4 0,-1 2 1,0 7-1,0 2 74,0 3 1,0 3 0,4 4 0,0 4 66,1 4 0,2 5 1,7 5-1,2 5-34,-32 2 0,19 16 355,14 16 1,0 15-323,4 18 0,-1 5 138,5 7 0,10 1-66,6 3 0,12 9 54,8 11 1,19 11-97,-3-43 0,4 0 0,4 0 0,3-1-169,8 3 1,3-1 0,3 5 0,2 1 271,8 7 1,4 0 0,6 2 0,3-1-70,6 1 1,2-1-1,-1 1 1,0-3-130,-2-3 1,0-4 0,0-4-1,1-3 159,-1-6 0,0-3 0,-4-5 0,-1-3 86,-4-5 0,-2-3 1,-2-2-1,0-3-276,-3-4 0,0-4 0,-4-1 1,0-3 173,2-2 0,0-3 0,35 0-192,-13-9 1,-1-16-33,-8-17 0,-3-16-45,-12-15 1,-7-15 214,-22-6 1,-12 39 0,-2-1 98,-7-3 0,-3-2 1,-1-3-1,-3-2-98,-2-3 0,-4-2 1,-7-7-1,-4-1 40,-4-3 0,-3 0 0,-6-5 1,-4 0-33,-1-3 0,-3 0 0,13 27 0,-2 0 0,0-1-168,-1-6 0,-2 0 0,-1 0 0,-4-1 0,-2-1 1,-1 1 33,-2-1 1,-1-1 0,0 1 0,0-1 0,-1 0 0,1 1-42,1 3 0,1 0 0,0 1 0,0 2 0,-1 1 0,1 0 0,0 1 0,-1 1 0,1 1 0,1 6 0,1 1 0,1 1-82,-13-16 0,0 4 0,5 12 0,-1 7 183,6 10 1,1 7-1,-27-5 54,20 18 0,11 20 500,14 12 1,1 14-1,11 11 1,1 14-255,7 10 0,9 24-48,3-39 1,4 2 0,7 9 0,5 2-148,4 7 0,5 2 0,8 9 0,4 2 21,-9-22 0,2 1 0,2 1 0,3 4 0,3 0 0,2 1-25,4 2 0,2 1 1,2-1-1,3 1 1,0 0-1,3-1-202,0-2 0,2-2 0,0-1 0,0-2 0,0-1 0,1-1 162,1-1 1,1-1 0,-1-3 0,-5-6-1,0-2 1,-1-3 127,20 16 1,-2-4 0,-9-10 0,-3-6-263,-15-15 1,-1-3 0,2-2-1,1-3 178,2-4 1,0-4 0,41 9 135,-15-10 0,-15-16-278,-18-17-1,-10-20 87,-1-24 0,-9-15 39,-8-14 1,-10 39 0,-4-2 219,-4-4 1,-4-1 0,-4-6 0,-3-1-234,-4-8 0,-2-2 1,-6-8-1,0-3 112,-1-5 1,-1-2 0,3 25 0,-2-1-1,-1 0-193,-3-3 0,0 0 1,-3-2-1,-5-6 0,-1-1 1,-2-2-55,8 18 0,-1 0 0,-1-2 0,-1 1 0,-1-4 0,-2 0 0,1-1 0,-2 1 0,0-1 0,-1-1 0,1 1 0,-1 1 0,2 0 0,0 0 0,1 1 0,-1 0-18,1 5 1,0 1-1,1 1 1,0 0-1,-9-18 1,0 1-1,1 1-23,3 3 0,0 2 0,1 3 0,4 13 0,1 3 0,1 4-272,-12-12 0,0 8 402,10 14 0,0 16 0,-20 40 9,9 44 1,2 24 269,27-35 1,1 2 0,0 4 0,1 2-1,0 8 1,2 2 0,4 5 0,3 2-99,1 8 1,6 1 0,8 5 0,6 1-17,3 7 0,4 1 1,-1-28-1,2 2 1,2 0-38,2 6 1,1 0-1,4 1 1,4 5-1,3 1 1,2 0-62,-6-15 1,1 2 0,1-1 0,1 0 0,1-2-1,0 0 1,2-1 0,1 1 0,3 3 0,1 1 0,1-1 0,1-1 0,0-4 0,2-1 0,-1-2 0,1 1-6,16 16 1,-1-1 0,1-2 0,-3-7 0,-1-3 0,0-1-64,-6-7 0,-2-1 0,0-4 0,15 13 1,-1-6 105,-11-9 0,-1-5 0,-7-11 1,-2-2 55,24 17 1,4-18-110,0-10 1,-7-13-37,-1-11 1,-15-23 139,-14-26 0,-11-25-65,-18 27 1,-2-4 0,-2-4 0,-2-2 106,-4-5 0,-2-2 1,-4-6-1,-3-3-117,-4-5 0,-4-2 0,-4-7 0,-2-2 10,6 26 1,-2-1 0,-1 0 0,-2 0 0,-2 0 0,-1-1-83,-3-5 1,-1 0 0,-2-1 0,-3-3 0,-2-1-1,-1 0-116,-3-6 1,-2 0-1,-1-1 1,8 19-1,0 0 1,-2-1-1,-1 0 18,-2-4 0,-1-2 0,-1 1 0,-1 0 0,0 3 0,-2 1 0,1-1 0,-1 1 0,0-2 0,-1-1 0,1 1 0,-2 1 0,1 4 0,0 1 0,-1 1 0,1 0-18,1 2 1,0 0-1,1 1 1,-1 3-1,-10-14 1,-1 3-1,1 3-56,3 5 0,-1 2 1,1 4-1,-20-10 0,0 9-49,6 14 0,0 11 0,9 13 0,1 10 0,4 16 0,0 9 0,-2 5 0,1 7 267,-4 7 0,2 5 1,4 0-1,2 2 2,0 0 1,2 3 0,5 3 0,4 3 221,4 5 1,5 4 0,0 11 0,5 4-50,-1 14 1,7 3-1,11-27 1,3 1 0,2 1-42,3 6 1,3 2-1,4 1 1,5 5-1,4 1 1,3 1-36,5 4 1,3 2 0,5-1-1,-4-17 1,2 0 0,2 0-1,2 0 1,3 4 0,2-1 0,1 0 0,2-1 1,0-4-1,2-1 0,2-1 0,2-1-58,3 1 0,3-1 0,0-2 1,1-1-1,-2-5 0,0-1 1,0-1-1,0-1-23,17 13 0,0-1 0,-1-3 0,-6-6 0,0-2 0,-2-3 44,-6-5 1,-2-3 0,-1-3 0,11 6 0,-3-7 48,-9-11 0,-1-5 0,35 6-424,-18-16 0,5-8 659,-1-4 1,-10-14-559,-6-11 1,-21-17 129,-15-18 0,-12-20 121,-7 26 0,-4-1 1,-3-2-1,-4 0 184,-5-5 1,-4-1 0,-4-5 0,-4-1-151,-5-3 1,-3-1 0,-3-7 0,-3-1 11,-3-6 1,-3 0 0,13 25 0,-2 0 0,-1-1-211,-4-5 1,0-1 0,-2 0 0,-4-5 0,-3-1 0,-1 0-21,9 13 0,-1-1 0,-2 0 0,1 0 0,-3-5 0,-1 0 0,0 0 0,-1-1 0,-4-4 0,-1 0 0,0 0 0,0 0 0,1 2 0,0 0 0,1 1 0,0 0-18,4 3 1,2 1-1,-1 0 1,2 2-1,-15-17 1,2 2-1,1 2-23,6 8 0,1 1 0,2 3 0,5 8 0,1 3 0,1 4-164,-12-4 0,2 7 0,-31-8-164,32 55 0,2 15 983,-2 21 1,1-2-10,-1 3 1,8 9-110,17 6 1,13 29-129,14-31 1,6 2 0,8 12 0,7 4-107,7 14 1,6 3 0,-6-23-1,3 1 1,1 1-21,5 8 1,2 1 0,2 1 0,6 6 0,2 1 0,2 1-13,-10-16 0,1 0 0,1 0 0,1 0 0,4 3 0,1 1 0,1-1 0,2 0-12,2 2 1,3-1-1,-1 0 1,0-1-1,-4-4 1,0 0-1,-1-2 1,1-1-39,11 12 0,1-3 0,-2-1 0,-7-10 0,-1-1 0,-2-3 75,15 18 1,-2-6 0,-10-10-1,-3-5-112,-13-11 1,-3-3 0,29 34-209,-24-8 827,6-11-464,-8 2 1,-15-45 234,-19-19 0,-19-33-281,-17-24 0,-14-17-90,20 30 1,-1-1 0,-7-5 0,-4-2 205,-3-4 1,-3-1 0,-6-8 0,-2 0-229,-8-5 0,-2-2 1,18 20-1,0-1 0,-2 0-181,-2-2 0,0 0 0,-2-2 0,-2-4 0,-2-1 0,0-1 23,-5-3 1,0 0-1,-2-1 1,11 13-1,0-1 1,-2-1-1,0-1 18,-4-5 0,0-1 0,-1 0 0,-1 0 0,-1-2 0,0 1 0,-1-1 0,2 0 0,0 0 0,1-2 0,1 1 0,0 1 0,1 2 0,1 1 0,0 0 0,1 1-18,3 4 1,1 0-1,1 2 1,0 1-1,-10-12 1,0 1-1,0 4-56,1 5 0,0 3 1,0 4-1,-19-14 0,1 8-49,10 17 0,0 7 0,8 9 0,2 9-246,-30 13 0,4 23 158,4 13 1,-5 13 654,-3 3 1,14 18 5,19 16 1,31-30 0,5 4-83,4 7 1,4 3 0,3 9 0,6 2-1,4 9 1,6 2 0,8 4 0,7 1-83,-5-26 1,3 1 0,4 0 0,4 4 0,4 1 0,2-1-1,6 5 1,2 0 0,2 0 0,5 5 0,2-1 0,2 0-1,2-2 1,2-1 0,1 0 0,0-2 0,0 0 0,1-3-1,0-5 1,0-4 0,1-1 0,-3-5 0,-1-1 0,0-3 32,-2-5 1,1-2-1,-1-1 1,23 14 0,-2-3-107,-9-6 1,-2-5 0,-3-6 0,-1-4-154,-9-6 1,-1-3 0,-3-6 0,-2-2 90,32 14 0,-4-17-31,-8-8 0,-14-19-142,-10-13 1,-17-19 63,-7-22 0,-12-15 4,-5-17 0,-8 44 0,-3-2 90,-1-3 1,-4-2-1,-4-3 1,-3-2-35,-4-4 1,-3 0 0,-1-1-1,-2 0 124,-5-5 0,-1 0 1,-2-7-1,-2 0-223,-4-2 1,-3-2-1,10 21 1,-1-1-1,-2 0-44,-4-6 0,-2 0 0,-1 1 0,-1-1 0,0 1 0,-2-1 0,-5-4 0,-2 1 0,0-1 0,-2 0 0,0 1 0,-1-1 41,12 16 0,0 0 0,-1 0 0,0 1 0,0 1 0,-1 0 0,1 1 0,-1-1-18,1-2 1,-1-1-1,0 1 1,1 2-1,-11-12 1,2 1-1,0 2-23,3 2 0,0 2 0,0 1 0,3 5 0,-1 2 0,1 3-82,-22-15 0,0 5 0,6 7 0,0 5 0,6 13 0,0 6 0,7 6 0,0 6 3,1 9 0,1 4 1,-36 3 733,11 12 1,8 3-1,8 4 1,6 10-1,2 10 1,11 13-1,10 11 1,16 23-260,20 14 0,7-40 0,5 1-57,8 6 1,5 2 0,3 6 0,5 2-150,7 8 1,5 2 0,-13-26-1,2-1 1,1 1-114,5 3 0,2 0 0,2-1 0,1-2 0,2-2 1,2 0 97,3 5 1,3-1 0,0-2-1,0-4 1,2-2 0,0 0 58,1-1 0,0 0 0,1-3 0,-4-6 0,0-2 1,1-2 55,-2-2 1,1-1-1,-2-5 1,14 5-1,-1-6-117,-4-5 1,-3-3-1,-9-5 1,-2-3-146,37 8 0,-3-5 20,0-8-48,-17-3 1,-9-34 102,-23-12 0,-14-21-118,-19-3 0,-14-11 160,-6-5 0,1 34 0,-4-2 114,-1-3 1,-4-1 0,-7-5 0,-4 0-189,-7-7 1,-2 0-1,-1-2 1,-3-1-13,-5-5 0,-3 0 1,15 21-1,-1-1 1,-1 0-60,-4-2 0,-2 0 0,-1-1 0,-4-4 0,-2-1 0,-1-1 0,-7-4 0,-1 0 0,-1 0 0,1 1 0,0 0 0,-2 0 0,-4-2 0,-1 1 0,0 1 0,1 2 0,1 2 0,-1 1 0,2 2 0,0 1 0,0 2 0,2 4 0,1 2 0,-1 3-33,3 1 0,0 3 1,2 3-1,-18-6 0,2 7-49,4 11 0,2 6 0,9 7 0,1 6 227,5 8 0,1 4 0,-39 17 473,10 19 0,26 5-140,14 11 1,13 4 104,11 9 1,9 8-313,8 16 1,12-43 0,4 1-60,2 8 1,5 0 0,9 5-1,6 2 94,4 6 1,5 2 0,10 3 0,6 0-112,-15-22 1,2 1 0,2-1 0,2-1 0,0-1 0,3-1 131,2 3 1,3-1 0,-1-1 0,-1-2 0,0-1 0,1-2-69,3-1 0,1-1 0,0-1 0,0-2 0,1-2 1,-1-1 7,-1-2 1,0-1 0,-2-2 0,23 11 0,-4-5 77,-13-10 0,-2-5 0,-3-3 1,-2-3-158,-3-5 1,-2-1 0,41 10 103,-16-4 0,-16-7-135,-21-9 498,-7-8 1,-2-26-396,-11-11 1,-8-17 5,-20 1 1,-11-9 9,-13-11 0,-13-12 39,21 41 1,0-1 0,-5-4 0,-2 0-273,0 1 0,-3-1 1,-5-5-1,-3 0-102,-7-5 0,-3 0 0,-5-5 0,-1-2 70,-6-4 1,-2-2 0,19 24 0,0 1 0,-2-1-12,0 0 0,-1 1 0,-1 0 0,0 1 0,0 0 0,-1 1 0,1 1 0,0 1 0,-1 0 0,0 3 0,0 2 0,1 1-82,-21-12 0,2 5 0,7 7 0,3 6-82,13 12 0,1 6 0,-41-2 137,6 19 0,1 16 682,11 17 1,11 12-221,18 8 1,7 11-79,5 5 0,5 10-105,7 2 0,1 13-54,11-1 0,4-41 0,3 3 144,1 3 0,4 1 1,2 3-1,3-1-255,2 0 0,2 0 1,1 1-1,2 0 322,1-3 1,3 0 0,2-3 0,4-2-113,5 2 0,3-2 0,2-4 0,3-2 2,1 0 0,1-2 0,-5-6 1,0-2 83,33 23 1,-9-17-90,1-11 0,6-13-46,-3-8 0,1-12 11,-8-12 1,-7-7 114,-5-9 1,-9-14-282,-11-11 0,-2-12 23,-11-8 0,-5-6 164,-7-10 0,-3-7-115,0 45 0,-2 0 0,-1-3 0,-3 0-38,1 0 1,-4-1 0,-4-5 0,-4-1-104,-3-3 0,-3-1 0,-5-8 1,-2 0 19,-2-2 0,-3 0 0,-6-3 0,-3 2-126,-3 0 0,-1 2 0,2 4 0,0 1 0,-2 1 0,0 2 0,7 8 0,-1 4-2,5 9 1,-1 5 0,-25-18 521,9 33 1,5 12-101,3 13 0,3 6 223,6 7 1,5 6-290,2 9 1,5 4 333,4 9 0,0 7-355,7 9 0,0 15 77,9 9 0,0 15-121,3-42 0,2 1 0,0 0 0,0 1-137,3 3 0,1 0 1,-1-1-1,1 1 62,4 2 1,2 0 0,1 2 0,2 1 49,1 1 0,2 0 1,3-4-1,2-1 104,2 0 1,1-2 0,1-7 0,1-1-39,0-2 1,2-3 0,31 34-20,-3-6 1,-9-19-40,-3-6 1,-6-13 20,-3-6 1,2-10-40,3-7 1,2-7-179,6-9 1,-6-9 54,-3-12 1,-2-11 47,-1-13 1,-10-5-97,-3-7 0,-13-5 45,-3-3 1,-5-9 191,-3-7 1,-7 0-210,-5-5 1,-11 3-32,-10-3 0,13 44 1,-1-1 103,-3-4 1,-1 1 0,-24-37-38,-3 6 0,7 19 186,4 18 489,4 13 14,-5 13-232,9 17 148,-7 7-245,3 8-9,-1 14 424,-3-2-731,4 10 49,1 1 116,5-1-90,-5 6 28,11-4 1,-5 9 103,6-9-63,5 10 0,-1-7 117,7 4-98,-2-9 0,10 8-7,-3-4 0,1 4 118,3-8-85,3 0 0,-6 9-61,3 0 0,3-1 81,-3-7-50,2-6-148,2 9 127,0-7-174,0 14 15,6-9 128,-5 4-48,10-6 19,-4 1-3,10 5 9,-3-5 5,3 11 11,1 0 6,1-3 41,5 8 1,0-10-63,1 6 62,-1-6-1,6 4-58,-5-9 1,5 8 40,-6-6-35,-5-4-13,4 4-80,-4-2-26,6 5-27,-1-1 94,0-11-10,6 4 9,-4-9-7,3 9-9,1-9 18,1-2 25,6-1 44,-1-4-1,6 5-38,1 1 8,6 4-24,-6 2 3,-1 0 7,0 5 1,-10-11-36,3 5 18,-5-6-4,1-5-38,0 4 3,4-4 29,-3 0-4,4-1 11,0-1-2,-4-3 22,3 9-10,-10-4 3,5 5 29,-11-5 9,4 9 31,-10-8 11,10 16-49,-9-5 9,9 5-9,-10 1 5,5 4-56,-6-3 19,6 4-13,-5 0 13,5-4-5,-6 4-3,0-6-4,-5 1 9,4-1-1,-5 6-103,1-4 25,4 4-13,-10 0 61,5-4-8,-6 9-2,0-9-3,0 9 43,0-9 29,0 9-34,-6-4-28,5 1 2,-4 3-7,5-9 0,0 8-47,0-6 23,0-5-12,0 0 27,0 2-7,0 6-33,0 0 29,0-1 6,0 0 49,5-9 5,-4 7-23,10-3 5,-4 0 23,5 5 4,6 0-52,1 1-2,5 1-7,0-2-16,6-6-8,-4 1 36,9-1-6,-10-5 39,11 4 17,-5-4 99,5 0-63,1 10 15,-1-9-49,1 10-2,4-5 0,1-8-6,3-4 0,-7-10-5,-6-7 1,5-2-76,3 3 1,1-4 19,-5-5 1,-3 0-8,-1 0 1,0 0-3,10 0 20,2 0 5,4 0 29,6-5 0,-5-1-1,0-2-24,-6-3 15,-1 4 0,0-3 59,2 2-34,-7-3 8,-2 9-5,-4-8 8,5 8-15,1-3 6,-1 5 5,6 0-10,-4 0 68,9 0 44,-3 5 14,4 2-73,-5 5 1,5 6-25,-10-5 18,3 10-88,-9-9 88,-3 9-98,1-4 34,-4 5-11,9-5 69,-4 4 4,5 1-40,6 2 3,-4 4-13,9-1 18,-3 2-237,-7 0 125,4-1-209,-21-11 112,3-1-304,-16-12-487,4 0 16,-21-28 656,8 6-151,-16-19 286,0 0 1,-5-6-17,-5-7 0,-2 2 66,2 9 1,1-3-46,-5-1 1,3-9 135,-3 1 0,1-2 26,-2 2 1,-1 6 119,6 3 1,0 0-82,3 0 248,1 7-281,-11-12 0,-6 15 99,-7-3 0,5 9-67,6 12 1,2 1-23,-10 3 1,5 1-2,-5 3-8,6 3-3,-14-5 59,9 17 9,-10-3 7,10 21 20,-3-9-48,9 10-2,2-6-194,6 0 52,17 1-24,2-6 15,16 4-209,13-5 296,13 7 1,11-6-8,2-3 31,-7-3 37,3 0 114,-2-7-124,11 0 9,-1-6-18,1-6-3,-6-11-23,-12-9 13,-8-10 104,-21-6 0,-14 1-62,-17 1 0,-2 3 25,-5 9 0,-4 1-67,-8-6 1,-8 2 1,-4-1 1,-12-6-265,-9 6 1,-3-4 271,-1 12 0,11 0 15,5 12 1,7 2-15,5 10 0,8 2 238,9 2-182,2 8-59,-4 7-6,10 5-143,2 0 593,18 1-812,6-1 295,23 0 1,7 3-38,16-2 147,1 2 1,4-6-166,-1 4 371,6 2-119,-1-14-53,6 10-54,6-9-1,0-2 22,0-7-43,-1-5-96,-10-11 75,-2 3-21,-17-9 194,-7 5 270,-12 5 227,-6 1-604,-33 6 4,9 0-61,-28 0 196,10 6-267,-8-5 1,-3 9 47,2-6 45,9 5 17,-5-8 30,4 10-12,-7-9 6,-3 3-114,4-5 84,-6 0-13,1 0-64,4 0-21,2-5-10,6 3-16,5-9 12,7 10-10,1-10-87,9 10 119,-3-4-109,4-1-22,1-1-17,0 1 61,0-5-24,0 4 160,-6-10 17,5 3 161,-5-4-160,6 1 147,-6 3-149,5-9 44,-10 4-14,9 1-19,-9 0-23,4 0-10,-5 5-54,0-10 66,-1 9-2,1-9 3,0 10-2,5-10 8,-4 4 2,9-5 12,-3-1-17,5 1 13,0 0-7,5-1-3,-4-4 0,10 3 0,-5-9 0,1 9 0,3-9 0,-3-1 0,5-2 48,0-9 0,0 9-40,0-3-9,0 14 21,0-7 0,-5 9 7,3-17 1,-3 4-15,5-9-4,0 3-11,-5-4 17,3-1 26,-9 0-7,10 1-1,-10-1 36,4 6 14,-5 6-33,-5 2 11,3 4 91,-9 0-98,10-4 64,-10 4-16,4 0-6,-11-4 1,-1 4 12,-5 0-53,-1-4 0,1 9-123,-1-9 129,1 9-156,5-4 145,-5 6-16,11 0-9,-5-1 5,6 1-14,-1 0 4,1-1-18,0 6 31,-1-4-20,1 5 25,0-7-4,-6-4-24,-1 3 6,-6-9 33,1 9-22,0-9-35,-1 9 34,1-9 16,-1 9-32,1-3-3,-1-1 17,6 4 1,1-3 9,6 4 2,0-4 37,-1 3-46,1-9 1,0 4-27,-6-11-3,-1-1 10,0-1-5,-4-3 3,9 4-7,-9-6-25,9 1 28,-3-1 0,7 2 6,6 2 1,-1 7-3,9 6 1,2 3 8,-3-3-17,7-1 1,-8-11 1,6-1 0,-4 1-2,4 7 0,-1 5-1,1-1 0,2 4-3,-2-8 1,-1 7 3,1-6 1,0 6-2,4-2 1,-2-2 0,-2-6 0,3 2 0,-3-3 0,3 3 1,1 2 0,0-1 0,0 1 0,1 3-1,3 1 0,1 4-1,3-5 1,3 5-59,-3-5 0,3 1 58,1-5 1,1 0-25,-1-4 0,5 2 5,4-6 0,-3 6-31,3-1 13,-1 2 1,14-7-46,2 1 58,-2-1 1,8 0-2,-6 1 1,2-1-22,-9 9 1,-4-1 19,4 1 0,-4 3-30,0 1 0,4 0-15,4-5 0,3 5 0,5-1 0,-2 5 8,6-5 0,-1-3-6,5-5 1,-2 1-22,-2 3 1,-7 1-11,-6-1 0,0 10 8,5 3 1,-5 9 6,1 3 0,0 5-4,8 7 0,-2 11 72,6 5 0,-6 7 13,2 6 0,-5 10-21,-4 14 1,4 10 84,-4 18 1,3 8-305,-17-37 0,1 2 0,2 4 0,1 3 187,2 6 0,0 3 0,4 10 1,0 3-106,-7-21 0,1 2 0,0 0 0,0 0 0,0 1 0,0 1 50,1 6 1,0 1-1,0 1 1,-1-3 0,1-1-1,-2 2 184,-1 2 1,0 1 0,1-1 0,1-2 0,1 0 0,1-1-13,1 0 1,0-1 0,2 0-1,-2-6 1,2-2 0,1-1-146,15 26 0,3-3 0,-4-8 0,-1-2 174,-2-12 1,-1-3-1,-1-2 1,-1-3-102,-3-8 0,-1-3 0,35 29 86,1-20 0,1-10 27,-8-13 1,-4-8 239,-13-13 1,-6-9-354,-5-11 0,-6-14 505,1-14 1,0-12-180,-3-17 1,-1-10-262,-12-14 1,-4 42-1,-2-1 116,-3-2 1,-2-2 0,0-6 0,-1-1-151,-3-6 1,-2 0 0,-1-3 0,-1-1-264,-5-1 0,-1-2 0,-2-5 0,-1-2 104,-1-6 0,-2-1 0,4 25 1,-1-2-1,-1 1 37,-1-3 0,-1 0 0,0 0 0,-1-2 1,-1 1-1,0 0-59,-1 3 0,-1 1 0,-1 0 0,-2 2 0,0 0 0,-2 1-33,-2 1 0,-2 1 1,1 1-1,-13-26 0,0 3-49,3 8 0,1 4 0,6 11 0,0 5-202,-18-13 1,6 20 439,1 28 0,2 16 499,-2 20 1,3 10-254,6 14 0,9 12-103,2 13 1,11 21-106,6-33 1,3 3 0,4 8 0,4 2-47,3 10 0,4 2 1,6 7-1,4 2 10,-2-23 0,1 0 1,1 2-1,3 6 1,1 2-1,1-1 13,2 4 0,1 0 1,2 0-1,2 5 0,1 1 1,2 0-172,2-1 0,2 1 0,2-1 0,3 2 0,2 0 0,2-1 0,3 2 0,2-1 0,1-1 0,2-3 0,1-1 0,1-2 75,-2-4 1,1-1 0,0-2-1,-2-6 1,-1-3 0,2-2-44,-5-10 1,0-2 0,1-2 0,23 20-1,1-4 377,-5-8 1,0-5 0,-3-3 0,-1-3-63,-4-8 0,0-3 0,0-5 0,-1-5-139,-5-7 0,0-4 0,-2 0 0,1-2 233,-3-2 0,-1-4 0,40-9-305,-15-13 0,-3-22-204,-1-19 0,-7-12 477,-34 30 1,-3-3 0,-3-1 0,-3-2-178,-3-1 0,-4-1 1,-3-6-1,-4-1 80,-2-2 0,-2-2 0,-3-4 0,-1-1-67,0-7 0,-2-2 0,-4-7 0,-4 0-106,-3-4 0,-4-1 0,-5-6 0,-4-1-120,4 31 0,-2 1 1,-2 0-1,0-2 1,-2 0-1,-1 0 172,-3-3 1,-2 1 0,0-1 0,2 3 0,-1 1 0,1 0-97,-14-27 0,0 4 0,6 11 0,-1 7-259,6 20 0,-1 5 0,-33-21 121,-1 33 1,10 36 468,10 32 1,11 26-310,10 19 0,15-33 0,0 3 24,0 7 0,2 2 0,1 4 0,2 3-42,2 8 0,0 4 1,2 5-1,2 3 85,0 7 1,4 3 0,2-27-1,2 3 1,1 0-90,1 7 0,0 1 1,4 1-1,7 4 0,3 0 1,2 2 89,-3-16 1,2 1-1,1 0 1,2 0 0,2 1-1,1 0 1,3-1-1,0 1 28,3 2 1,1 1 0,1-1 0,1-1 0,1-1 0,2-1 0,0 0 0,0-1 13,1 0 0,1 0 0,0-2 0,-1 0 0,10 14 1,0-2-1,0-2 100,0-5 1,0-2 0,2-3 0,-3-5 0,2-3 0,0-2-8,-1-5 0,1-3 1,0-1-1,-4-3 1,0-2-1,0-1-30,22 16 0,0-4 0,-6-9 1,1-3-97,-1-6 1,0-5-1,-8-7 1,-2-3-83,-6-4 1,-1-3-1,41 2-133,0-19 1,-14-29 58,-10-19 1,-19-23-32,-14-18 0,-20 35 1,-4-3 161,0-9 1,-4-1 0,0-2 0,-4 0-71,-2-7 1,-4-2 0,-2-3 0,-3-2 206,-3-7 1,-4-2-1,3 27 1,-2-1-1,-1 0-165,-2-5 0,-2-1 0,-1 0 0,-2-2 0,-1 0 1,-3-1-142,-3-5 0,-2-2 0,-1 1 0,0-3 0,0 1 0,-2-2 23,-1-2 1,-1-1-1,-1 0 1,8 20-1,0 0 1,0-1-1,-2 1 0,-2-2 1,0-1-1,-1 1 1,0 1-1,-9-19 1,1 2-1,0-1-23,-1 3 0,0-1 0,0 3 0,2 7 0,1 1 0,-1 3-33,1 5 0,-1 2 1,1 3-1,-13-17 0,1 6-131,7 14 0,-1 7 0,-32-7 7,4 46 1,5 27 621,-5 25 1,6 6 24,6 15 1,5 10-133,35-27 1,2 2-1,-2 5 1,2 3 46,0 7 1,2 4 0,4 7-1,4 4-107,3 10 0,4 3 0,4 2 1,5 3 14,2-26 0,2 1 0,2 0 0,2 3 0,3 0 0,2 1-61,4 3 1,1 1 0,3 1 0,4 2 0,3 0 0,2 0-45,3 6 0,2-1 1,2 0-1,0-7 1,3-1-1,2 0-208,4 2 0,3 1 0,1-4 0,-1-6 0,2-2 0,1-2 190,1-1 1,1-1 0,0-2 0,-1-5 0,1-1 0,0-2 21,1-2 1,0-1-1,1-4 1,-5-6-1,1-2 1,-1-3-140,23 11 0,0-5 1,-6-7-1,-1-6 129,-7-9 1,-1-4-1,0-2 1,-1-3 17,1-3 1,-2-4 0,-8-3 0,-1-5-36,38-16 0,-9-14-145,-16-23 1,1-13 129,-33 27 1,-3-3 0,-6-2 0,-3-1 9,-2-5 1,-3-2 0,-5-1-1,-4-2 212,-3-1 1,-2-2 0,-3-4 0,-3-3-209,-1-5 1,-4-2 0,-4 2 0,-4 0 162,-7-5 0,-3 0 1,-4-5-1,-4 0-224,-5-5 1,-3 0-1,12 26 1,0-1-1,-2 0-63,-3-4 1,-1-2-1,-1 2 1,-1 0 0,0 0-1,-2 1-60,-1-3 0,-2-1 0,0 1 0,0 1 0,1 0 0,-1 0 0,1 2 0,0 1 0,-2 1 0,0 3 0,-1 1 0,0 3-33,1 3 0,0 2 1,0 3-1,-17-14 0,2 7 83,8 15 0,0 7 0,2 11 0,-2 8 99,2 6 0,1 8 0,-43 21 410,11 21 0,15 11-308,14 10 0,-2 7-50,-2 5 1,28-32 0,1 3 43,0 3 0,4 3 1,3 3-1,5 2 50,4 3 1,4 2 0,3 5-1,4 2-111,4 4 1,3 0-1,2 5 1,5 1 18,8 2 0,3 0 0,1 2 0,2 0 136,7-2 1,1 0-1,-1 0 1,1 0-151,3 2 1,1 0-1,3 2 1,1-2 38,1-3 1,2-2 0,0-2 0,2-2-31,1-10 1,-1-3-1,-2-1 1,-1-2 5,-3-2 0,1-3 0,-1-5 0,0-3-22,-4-7 0,1-3 0,37 21 68,-8-17 0,-8-7-356,-11-10 830,-6-3-882,-12-21 1,-4-19 812,-11-21 1,-5-8-614,-11 0 0,-11-10-11,-5-11 1,-12-12 14,10 36 1,-1 0 0,-4-4 0,-1-1-8,-4-2 1,-1-1 0,-3-1 0,-1 1-122,-1 0 0,-1 1 0,0-2 0,-1 1 15,-1-2 1,1 0-1,-1 0 1,1 1 176,0 2 0,-1 2 1,-1 4-1,-1 2-86,1 6 0,-1 3 0,0 3 0,1 4 30,-35-21 1,4 15 145,8 10 1,3 8 197,13 8 0,-3 4 198,-5-1 1,-6 7-274,-6-2 1,0 8-120,4 4 0,6 12 8,2 4 0,3 13-13,1-1 0,1 14-17,-1 3 1,-4 12 314,1 8 0,0 4-329,8 4 0,7 1 26,9-5 1,4 6 16,3-2 1,0 0 8,4-4 1,1-5-4,4-12 0,0-4 298,0-3 1,1-4-308,3 0 0,-2-6 35,6-2 0,0-3-69,4-2 1,0-3-25,0-1-95,0-10 503,0 17-424,6-7 50,-5 12 1,8 1 21,-5-4 7,1-6 11,0 11 42,-4-7 158,5 15-88,-6-10-69,0-3-4,0-4-90,0-6-26,0 4 37,0-4-7,0 0-182,-6-1 180,5-6-178,-4-5 66,-1 4-10,5 2 32,-10 6-3,10 11-33,-10-5-13,4 11 50,-5-11-2,-6 11-88,5-10-10,-10-2-184,9-6 157,-9-11-175,4-7 73,-5-7-41,0-5 28,-6-11-21,4-2-208,-3-17 328,-1-1 192,4-11-102,2 4 296,1 2-251,9 6 256,-3 6-212,-1 0 219,5-1-112,-10 6-13,4-4 6,-5 4 22,-1 6 17,-4-3 6,-2 9 21,-1 0 59,-3 2-119,4 10 122,0 2-90,1 5 15,6 0-29,0 0-17,5 1 39,1 4 7,6-3-59,0 3-18,5 1-166,2-5 158,5 10-10,0-9-17,0 3-7,5 1 34,-3-5-7,8 10 28,-8-9 10,9 4 24,-10-1-30,4-3 3,1 9 2,-5-5-3,4 7-11,-5-1 4,0 0-34,6 6-4,-5 1-1,5 0-6,-6 4-2,0-9 9,0 4-8,5 0 12,-4-10 5,10 8 44,-9-9-46,8 5-21,-3 1 6,11-6 0,-5-2 2,10-5-7,-9 6 7,14-5-5,-8 5-6,10-6-1,-6-5 9,6 4 0,1-4 1,0 5 56,-1 0 7,0 0-30,-5 0 6,5 0 34,0 6 10,-5-5-104,5 10 60,0-4-4,1 6 57,5-1-2,1 6-32,-1-5 4,1 10-61,-1-3 60,1-1-119,-6 4 82,-1-10-10,-11 5 53,-2-6-3,-5 6 4,1-4 13,-7 4-18,5-6-30,-4 6 3,0-5-14,3 10-6,-3-3 22,0 4-9,4 0-45,-5-4 18,7 3-7,-1-4 40,-5 0-1,3 4-5,-3-9 2,0 9 6,4-4 4,-10 5 2,10-5-12,-10 5 35,5-5-64,-6 0-3,0 4 18,0 1 0,0 2-3,5 4-6,-4 0-35,5-4 37,-1 4-31,-3-6 18,3-5 2,-5 4-6,0-9-2,5 9-9,-3-4-1,8 6 19,-3-1-6,5 6 13,6-4-8,1 9 3,5-4 0,6 6 0,1 0 0,5-1-2,1 1 58,-1-6-54,6 5-4,-9-11 17,7 5 0,-14-11-16,9-1-1,2-11 1,6 4-3,5-15 1,0 8-22,-4-8 22,-7-2-4,3 5-41,-2-5-3,11 1-1,-6-2-10,-1-5 56,-6 0 2,6-5 0,-4 0 54,3-3-65,-9-3 1,7 8 113,-2-5-94,-3 5 9,6-8-22,-2 10-7,5-10 11,4 5-7,-9-7-17,4-4 15,-5 3 9,-1-9 1,5 6 0,-1-4 0,-3 4 2,-5 5 0,-3 0 25,3-1 1,-4 5 34,5 0-43,-1 6 9,10-9-39,-4 4 31,9 0-13,-9 2 47,9 5-27,-3 0 0,3 4 52,-3 0 9,-7 5-45,3-2 14,-2 5-51,11 6-4,-6 1-7,-6 0-1,-2 4-22,-10 1 28,5 2-5,-6 3 20,6-4 6,-4 4-22,9-3 11,-9 4-56,9-6-22,-10 0-9,5 1-32,-11-6-222,-1-2 142,-6-5-305,0 1-104,-5-1 124,4 0-509,-5 0 0,1 0 0,4 0 0,-10-5 0,5 4 0,-23-10 843,3-12 1,-29-44-1,-9-23 1,17 18-1,0 1 1,0-1-1</inkml:trace>
  <inkml:trace contextRef="#ctx0" brushRef="#br0" timeOffset="2975">4912 6458 8153,'-11'60'-40,"3"8"-192,-8 5 1,7 9-261,5 7 0,8 2 0,5-2 0,3 6 355,-4-43 0,0 1 1,-1 1-1,1 0 221,1 3 1,2 0 0,-1-5 0,2-2 168,16 40 0,3-9-165,6-4 1,-1-7 306,1-9 0,-5-15-147,0-22 642,-5-5-425,14-18 1,-6-21-172,6-16 0,-2-14-148,-11-3 1,1-8 42,-5-12 1,-5 0-114,-3 0 1,-8-3 93,-4-5 1,-2 4 21,-2-8 1,-7 10-79,-5 2 0,-7 1-4,-10 7 0,-3 2-167,-9 6 0,-5 4-6,-10 9 0,-4-2 94,-13 5 1,3 11-9,-7 10 0,9 13-149,8 11 0,6 15 97,9 18 0,10 11-24,11 13 0,1 5 52,6 7 1,5 3-5,4 5 1,1-4 59,-1 8 1,8 2-38,8 2 1,6-3 6,6 0 1,2-13 4,10 4 0,1-9 9,3-3 0,3-1 49,6-11 0,1-12 8,11-8 0,3-9-54,5-8 0,0-5 282,-4-11 1,-7-3-247,-5-5 0,-1-6-19,-3-15 0,7-3-55,5-9 0,-7-3 5,-1-9 0,-10-8-122,-2-8 0,-6-4 116,-7-4 0,-7 7-9,-4-3 1,-7-3-27,-6-5 0,-6 2-10,-7-3 0,-7 12-6,-12 1 0,-7 11 44,-14 5 0,-8 3-13,-8 2 0,8 11 18,5 9 0,10 9 118,5 11 0,5 15-101,3 13 0,4 14 3,4 10 1,2 10 49,3 7 1,-2 1 10,6 7 1,0-1-66,4 1 1,5 2 22,3-2 0,13-1 20,8 1 1,11-7-8,8-1 0,10-2 19,7-6 0,12 5-38,4-1 1,5-9-285,11-3 0,-4-11 294,5-6 1,-7-12-5,-6-4 0,0-9-132,0-3 0,0-7 127,0-9 0,-7-8-134,-5-9 0,-16-11 115,-13-5 1,-5-9-37,-3-3 0,-1-4 55,-2-3 0,-9 1 4,-8 7 0,-4-3-35,-4-1 1,-8-5 0,-9 0 1,-11-3-1,-5 15 1,-14-5-89,-6 5 0,-13-5 24,30 31 0,-1 1 0,0 1 1,0 2 45,-40-18 1,9 14-28,11 11 335,6 10 0,10 35-260,9 15 1,7 21-27,17 0 0,1 6 12,3-2 0,4 1-16,8-1 0,8 3 50,9 5 1,8 0-65,8 0 1,5-7 53,6-5 0,12-2-171,5-6 0,16-2 187,8-6 1,0-3-114,0-6 1,-1-1 62,1-2 1,6-6 0,2-11 1,-9-5-66,-15-11 1,-11-6 81,-9-2 0,-1-13-23,-3-8 1,-4-10-92,-13-5 1,-2-8 12,-6-1 0,-5-9 63,-3 2 1,-10-5-6,-10 0 1,-11-4-1,-18-8 0,-11-10 13,14 43 0,-1-1 1,-1-3-1,-2 0-98,-2 5 1,-1 1 0,-3-4 0,0-1 52,-2 0 1,-1 1-1,-5-1 1,-3 2 10,-1 1 0,-1 3 1,3 3-1,1 4 48,6 6 1,1 3 0,-36-8 52,9 8 1,4 16-21,8 9 0,9 17 128,7 16 1,9 7-92,3 9 1,10 8 97,7-1 1,6 12-187,6-3 1,6 11 105,6 5 0,17 6-99,11 3 1,-13-43 0,3 0 76,2 0 1,1-1 0,4 3 0,2 0-118,1 2 1,1-1 0,0-5-1,1-1 62,0 2 0,2-3 0,1-5 0,1-3-5,3 1 0,0-3 0,-2-1 1,2-3-11,0-2 0,-1-1 0,34 14-125,-9-15 1,-2-12 77,2-9 0,-2-4-161,-2-4 1,-11-13 71,-13-12 0,-9-11 71,-11-9 1,-8-12 24,-5-12 1,-1-5 64,-7-7 0,0-7-108,-4-5 1,-2 43 0,-3-2 78,0-4 1,-2-1 0,-2 1-1,-2 1-35,-4-4 1,-2 0 0,-4-2 0,-3 0 16,-5-4 1,-3 0-1,-5 1 1,-4 0 7,-5-2 1,-1 2-1,-1 7 1,0 2-39,-3-3 0,0 2 0,2 6 0,-2 3 43,1 5 0,-1 3 1,0 2-1,-2 3-5,-2 4 0,1 4 0,7 6 0,2 4 46,-36-8 0,5 14-60,7 18 1,-3 15-10,-1 14 0,9 9 19,7 10 0,8 4 2,13 5 1,9 6-15,2 6 1,10 1-11,3 8 0,6 3-167,6 4 1,12 8 188,-3-46 1,2-1 0,4 3 0,2 0-64,6 6 0,3-1 0,4 1 0,4 0 137,7 2 1,3 0 0,1 2-1,2 2-25,3 2 1,1 0 0,-4-6 0,-1-1 71,1 0 1,-1-2 0,-1-5 0,0-2-40,-1-5 1,1-3 0,-2-3 0,0-2 253,2-4 1,-1-3 0,31 18-330,-10-13 0,-3-11 59,-6-17 0,5-4-199,4-8 1,-12-11-46,0-13 1,-13-16 43,-3-16 1,-10-17 121,-7-13 1,-15 41 0,-1-2-85,1-1 1,-2-1 0,-1-6-1,-1-2 94,0-3 0,-2-2 0,-2-4 0,-2-2 19,-2-6 1,-2-2 0,-3-1 0,-2 0-132,-4-8 0,-4 0 0,-5-4 0,-2 0 98,7 29 0,-1-1 0,-1 0 0,-2-3 0,-2 0 0,0 0-45,-3-5 1,0 0-1,0 0 1,1 3 0,2 2-1,-1-2-94,1-3 0,0-1 0,-1 2 0,-1 4 0,-1 0 0,-1 1 0,-1-1 0,-1 1 0,-1 0 0,1 1 0,-1 1 0,0 1 92,2 1 1,-1 0 0,0 3 0,-12-19-1,0 4-129,6 8 1,-1 4-1,1 10 1,-1 5 215,-1 5 1,-1 4 0,-38-19 117,8 30 0,12 13 122,16 23 1,1 7 235,-5 13 1,-3 10-1,-1 11 1,-3 16-298,8 12 1,24-32-1,3 3 51,4 1 1,2 3 0,2 10 0,3 3-102,2 3 0,4 2 0,1 6 1,3 2-297,5 3 1,2 0 0,2 3 0,2 1 187,6 4 1,3 1 0,4 5 0,3 0-14,1-3 1,1-1-1,2-1 1,0-2 62,-1-10 0,1-2 0,-1-4 0,-1-1-31,0-5 1,-1-2-1,-1-7 1,0-2-51,-3-9 0,1-3 0,29 25-37,3-24 0,-2-11-298,2-9 264,-6-10 1,-1-27-136,-13-15 1,-10-15 240,-19-18 1,-4-11-40,-8-21 0,-4 38 0,-3-2-45,-4-9 0,-3-2 0,-3-6 0,-4-3 62,-2-7 1,-2-2 0,6 21-1,-1-1 1,0-1-170,-1-3 0,0-2 0,-2 0 1,-2-6-1,0-2 0,-2 0 101,-1-6 1,0 0-1,-1-2 1,-3-3 0,-1-1-1,-1-2-73,7 19 0,0-3 0,-1 1 0,0-1 0,1 1 0,0-1 0,0 0 0,-1 1 0,0-1 0,-1 1 0,0 0 0,1 0 0,1 3 0,0 0 0,0 1 0,0 0-41,-8-19 0,0 2 0,-1 0 0,1 3 0,-1 0 0,0 1 0,0 1 0,0 1 0,-1 1 0,1 6 0,-1 1 0,1 2 0,4 6 0,0 2 0,-1 2 0,0 4 0,0 2 0,-2 4-1,-20-16 0,0 6 0,6 8 1,1 6 330,4 10 0,-2 7 1,-1 5-1,-2 7 79,-1 6 1,-1 6 0,2 1 0,0 5 74,-44 11 0,48 2 1,1 6-76,1 4 1,1 4 0,-5 6 0,0 4-1,1 2 1,3 5 0,2 7 0,5 5-1,7 4 1,5 4 0,2 3 0,3 4-1,4 6 1,2 2 0,3 4 0,4 1-108,2 2 1,3 0 0,2-1 0,2-1 106,4-1 1,3-1 0,2-3 0,4 0-149,4 1 0,4 0 0,3 0 0,3-1-140,3-6 1,3-2 0,2-3-1,3-2 164,3-7 0,1-2 1,1-5-1,0-1-189,1-5 1,-1-1-1,-3-5 1,-1-2 218,31 21 0,-8-15-187,-12-21 0,5-8-6,2-12 1,8-17 3,1-12 0,-10-17 61,-6-14 1,-14-13 1,-3-13 1,-16 35 0,-2-3 32,-1-4 0,-2-1 0,1-8 0,-3 0-27,-4-2 1,-2 0-1,0-6 1,-1-3 6,-1-4 0,-2-2 1,-1-2-1,-2-1-154,-2-7 0,-1-2 0,-1-3 0,-3 0 84,3 31 1,-2-1 0,0 0 0,-1-1 0,-1 0 0,-1-1 7,-2-3 1,1-1-1,-2 1 1,0 4 0,0 2-1,-1-1-93,0-1 0,-1-1 1,1 1-1,-9-27 0,0 1-15,-2 4 0,0 2 0,2 9 0,0 2 151,0 6 0,0 4 0,6 19 0,2 3 324,-11-22-231,4 35 0,8 30 101,1 25 0,1 10-130,11 13 1,0 13 0,4 16 1,3 26-67,0-40 0,2 3 0,3 5 0,3 1 49,4 11 0,2 1 0,6 3 0,2 1-2,2 7 1,2 0 0,-6-27 0,1 0-1,1 0-24,3 5 0,0 0 0,1 0 0,0-2 0,-1-2 0,2 2-7,0 2 0,1 0 1,1-1-1,-2-5 1,1-1-1,0-1 20,15 25 0,1-2 0,-2-9 0,-1-3-28,-2-8 0,-3-2 0,-7-11 0,-3-2 162,16 32 1,-13-16-105,-12-13 48,-8-7-4,-1-3 363,-9-22 1,-12-21-269,-10-28 0,-18-14-168,-6-18 0,-17-12-130,23 26 1,-1-3 0,-3-3 0,-1-2-78,-6-9 0,0-2 0,2-1 0,0-1 25,-2-4 1,0-2 0,-3-5-1,-1-1-37,14 24 0,0-1 0,-1 0 0,1-3 0,1-1 0,-1-1-33,0-4 0,0-1 1,0 1-1,-14-18 0,0 2-49,3 5 0,-1 4 0,6 16 0,-1 6 66,8 12 1,-1 5 284,-21-12 1,11 57 161,17 30 1,10 26-182,18 22 1,3-37 0,1 2-286,-1 7 0,2 3 0,3 6 0,4 2 202,1 8 1,2 2-1,4 7 1,2 2-80,-2-24 1,1 0-1,2 2 1,4 6-1,1 1 1,4 1 86,4 9 1,4 1-1,0 0 1,0-1-1,2 0 1,0 1-130,-6-18 1,0 0 0,1 0 0,0 0 0,1 0-1,1 0 1,1 0 0,0 1 129,1 0 1,0 1-1,1 0 1,-1 0-1,1 1 1,-1-1-1,0 0 1,1 1-9,1-1 0,1 0 0,0 0 1,-1-1-1,12 18 0,0-2 1,-1 0-169,0-2 0,0 0 0,-1-1 0,-2-2 0,-1-1 0,0 0 107,0-3 1,-1 0 0,1 0-1,1-3 1,0 0 0,1-1-2,0-3 1,1 0-1,-1-3 1,-3-6 0,0-2-1,-1-1 54,16 22 1,0-2 0,-1-3 0,1-4 108,0-5 1,0-2 0,-5-4 0,-1-2-107,-4-8 0,-1-3 0,-4-6 1,0-2 327,-5-6 1,-1-2 0,35 18-163,0-17 0,-8-14 326,-13-18 1,-8-14-463,-12-14 1,-6-10 461,-2-14 1,-2-4-322,-10-5 0,-3-10-276,-9-6 1,-1-11 281,-3-5 1,-12-6-258,4 50 1,-1 1 0,-2-3 0,-2 0-28,1 3 1,-1-1-1,-2 1 1,-2 0 14,-1-1 0,-1 1 0,-2 2 1,-1 1 17,-27-28 0,6 19 296,6 34 1,9 16-214,4 20 0,3 21 220,5 20 0,4 20-200,8 16 0,5-39 1,2 3-212,2 2 0,2 3 1,2 10-1,3 2 191,3 3 1,3 0 0,5 5 0,3 1-255,6 2 0,1 0 0,3 1 0,1 0 232,3-2 1,1-2 0,-2-3 0,0-3 118,-2-10 1,-1-2 0,-1-4 0,-1-2-20,-4-11 1,1-1 0,0-3 0,2-2 5,36 32 1,6-13-174,1-11 0,1-7 103,-12-10 0,-3-7 392,-9-9 1,0-9-417,-1-7 0,0-17-177,-4-11 1,-3-18 21,-9-11 0,-9-9 138,-11-11 0,-5-8 298,-7-8 0,-4 43 0,-3-2-262,0 0 0,-2-1 0,-6-3 0,-2 0 5,-3-1 0,-1 0 1,-4-2-1,-3 1-22,-1 1 1,-2 0 0,-2-2-1,-1-1-76,-1 2 0,-3-1 1,-4-2-1,-3 0 9,-1 2 1,-2 1-1,0 3 1,-2 4 46,1 7 1,0 3 0,7 7 0,1 2-204,-32-17 338,10 22 0,18 33-142,4 18 0,7 18-24,14 7 1,4 11 28,8 1 1,2 14-92,6 2 1,6 6 6,2 7 0,12 0 1,4 3 1,-8-45-1,2 0 23,0-1 0,1-1 1,-1 2-1,1 0-164,3 1 0,1 0 0,-1-2 0,1 0-82,1-2 0,0-1 0,25 39-164,0-14 0,-4-4 0,4-9 0,-8-7 0,3-8 0,-5-10 492,-2-7 0,-2-4 0,-3-6 0,23 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3:31.47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23 386 8768,'-15'31'491,"7"-17"1,15-41 491,12-16-492,0-3 1,8 8-1,-3 0 1,-2-5-1,2 10 1,-5 4-1,4 5 1,3 2 491,7-2 0,-3 4-775,24-1 1,-9 11 14,12 1 0,-6 6-38,-9 3 0,1 0 0,0 0 0,2 6 11,2 4 0,2-2-232,4 1 0,1 1 0,-7 4 0,1-1 108,-5-4 10,6 10 1,5-5-4,3 10 1,-3-2 26,-11-3 0,5 2-13,-1 3 0,1 3-3,-5-3 0,-1 3 50,1 1 0,-6 6 112,-4-1 6,-3 0 1,-3 7-124,-3 3 1,-3-2 117,-7-3-30,-6-6 45,11 22-199,-10-2 0,12 16-8,-7-6 0,1-11 18,-1-13 0,-5-4-105,1 4-190,0-7 215,4 17-59,6-4 36,3 7 1,5-3-7,1-10 0,-5-8-53,-1-6-13,-5-7-160,15 10 215,4-5-16,7 7-90,5-7-50,-6-1 19,0-7-9,0-6 151,6-2 23,2-6 1,9 0 8,-3 0 1,-8 0 21,-10 0-121,-8 0 133,23 7 30,-8-6 10,18 18-4,-13-9-61,-2 11 16,-6-1 137,6 2-147,2 13 1,4-4-286,-2 2 0,-9-3 291,-6-1 791,-6-1-599,15 7 0,-10 5 7,6 3-52,-13-4-77,-3 3 0,-6 0 105,2 11-41,4-10 48,-4 4-60,5-2-115,7 12 56,-5-6 1,5 1 74,-6-9-21,-14-4-66,11-4 0,-12 7 65,10 5-78,-10-6 1,-3 6-79,-6-5 7,0-2-13,1 8 63,-4-10-25,4 17-118,1-4-20,0 6-8,1 0-16,11 0-5,-15-6-69,15-2-331,-11-6 147,0-13-433,-2-9-140,0-15 0,-17-37 0,14 16 492,-28-43 0,9 23-492,-13-13 820,1 1 0,-22 2 0,-11-4 0,-5-8 0,0 0 0</inkml:trace>
  <inkml:trace contextRef="#ctx0" brushRef="#br0" timeOffset="1567">2479 2286 8279,'16'52'491,"3"1"1,0 1-1,10-7 1,9-1-1,14 7 1,7-2-1,-2 1 1,2-4-1,-12-10 1,-4-5 491,-5-9-653,0 3 0,10-18-126,0 1 105,-13-7-461,4-9 179,-21-15 1,-1-19-178,-22-12 1,-9-7-24,-14 7 1,-1-4 3,0-1 0,-5-2 4,-5-2 0,-2 2 80,-2-3 0,-1 3-208,-4 2 0,-10-2 318,-14-3 1,28 30 0,-2 1 0,-6-3 1,-1 1 0,-2 4 0,-1 1-171,-1 3 1,0 3 0,0 5 0,1 3 295,1 3 0,0 3 1,5 3-1,0 4 208,-31 11 1,21 13 130,32 20 1,7 13-1,11 10 1,12 4-25,12 2 1,13-1-383,11 0 1,13 7 32,-21-37 0,2-1 0,3 0 1,2 0-192,4 0 1,3 0 0,5 3 0,1 0 188,1 2 0,2 1 0,8 0 0,2 0-27,3 0 0,1-2 0,-4-6 1,-2-3-125,-3-1 1,-2-1-1,-5-6 1,-3-3 23,28 9 1,-6-8 489,-13-15-690,-6-4 236,-2-19-130,-13-9 0,-16-25-232,-20-10 1,-15-4 259,-18 4 1,-4 0 262,-5 0 0,-3 0-253,-2 0 1,1-7-128,-7-3 0,-1 1 25,-8-6 1,-6 6 101,29 30 1,-3 0-1,-6-1 1,-4 1-19,-6 0 1,-3 1 0,-5-4 0,-1-2 85,-4-4 0,-1 0 0,-2 1 1,-1 1-248,-4-3 0,1 1 0,3 5 0,0 3 91,4 2 0,0 3 0,3 3 0,1 4 100,4 7 0,2 3 0,-33-6 333,23 16 213,22 16 1,22 23-1,12 18 1,8 2-145,7-2 0,9 7-265,10 8 0,19 10-2,-9-34 1,4 0 0,3 3 0,3 0-29,7 4 1,3 0 0,-1 3 0,1-1 65,4 0 0,3 1 0,5 3 0,2 0-38,5 2 0,2-1 1,-3-4-1,-1-2-20,2 0 1,-2-2 0,-10-7 0,-3-4 120,-7-8 1,-1-3-1,29 11-168,-12-14 83,-10-13-327,4-11 227,-18-21 0,-11-18-125,-22-14 1,-23-7 74,-15 3 1,-7-8 219,-2-12 0,-6 3-416,0-7 0,-6 0 143,28 39 1,0-2-1,-3-2 1,-1-1-59,-2-3 0,-2 0 1,-5-3-1,-3 1 29,-7-3 1,-2 0-1,-4-1 1,-3 0-39,-3 0 0,-2 2 1,-5 0-1,-2 0 100,-5-1 0,-2 1 0,3 6 1,-1 2-2,-4 2 0,1 3 0,8 4 0,1 4-16,9 7 0,1 4 0,6 4 0,0 3-7,-42 0 1,23 20 504,25 14 1,15 19-241,13 10 1,10 12 149,4 7 1,10 9-49,4 5 1,16 10-230,-9-44 0,2 1 0,7 5 0,2 0 42,3 4 0,2 0 0,4 1 0,3-1 24,0 2 0,3 1 0,2 1 0,0 0-7,1 1 0,1 0 1,5 2-1,1 0-10,0-1 0,1-2 0,1-2 0,1-4-54,0-8 1,0-3-1,-6-8 1,-1-3 75,33 15 1,-12-18-164,-16-15 0,-2-15-13,-4-15 1,-2-7-91,2-11 1,-4-4 86,-5-6 0,-5-7-139,-9-8 0,-9-8 384,-11-15 0,-4-5-230,-4-9 1,-12-3 122,-13 2 0,12 42 0,-2-1-97,-4-2 0,-2 0 0,0-6 1,-1 0-74,-2 3 0,-1 1 0,-1 0 0,-2 2 40,2 7 1,-2 0-1,-2 0 1,-2 0 16,2 0 0,-3 0 1,-4 1-1,-4 2-18,-3 0 0,-4 3 0,-2 1 0,-3 4-9,-1 4 0,-3 3 0,-1 0 0,-1 0 3,1 3 0,0 1 0,-3 3 1,-2 1-2,0 1 1,1 3 0,6 4 0,3 4 199,5 3 1,4 3 0,-30 8-39,26 17 0,7 18 125,21 20 0,7 12-89,17 12 0,13 11-292,-5-42 1,3 0-1,1 5 1,3 2 195,1 2 0,1 1 0,1 0 0,2 0-172,3 0 0,2-1 0,1 3 1,2 0 206,3 5 1,4-1 0,6 4 0,4-2 59,6 2 1,3-2 0,0 0-1,3-4-97,0-6 0,0-2 1,-2-2-1,-1-1 36,1-2 0,0-2 0,0-9 0,1-4-68,-1-7 1,0-6-1,-6-5 1,-2-6 86,30-7-96,-17-10 0,3-18 61,-15-11 0,1-10-145,-16 1 1,-4-8 77,-5-11 1,-8-9-10,-2-10 1,-8-3 163,-10-2 1,-9-7-137,4 43 1,-1 0 0,-5-3 0,0-1-40,1-3 1,-1 0-1,-3 0 1,-2 0-33,1 0 0,0-1 0,-2 1 0,-1-1 25,-1-2 0,-1 1 1,-4 3-1,-2 2-15,-2-1 0,-2 1 1,-6 1-1,-3 2-13,-1 1 0,-2 0 0,-5 0 1,-1-1-14,-3-2 1,0 1 0,4 7-1,-1 1-2,0 0 0,-1 3 0,2 6 0,-3 4 91,-2 1 1,-2 3 0,5 6 0,1 3-113,4 0 1,1 2 596,-26-1 1,26 36-1,18 19 1,13 16-1,11 13 1,7 7-399,8 17 1,-6-42 0,3 2-219,3 3 1,3 1 0,2 3 0,1 0 168,2 4 1,2 0 0,1-1 0,2 0-155,2 3 0,2 1 0,7 2 0,4-1 260,5-1 1,4-2-1,5 4 1,1 0-67,3 0 0,2-1 1,0-5-1,0-1 38,3-1 0,2-4 1,-3-9-1,2-5-102,0-7 0,0-6 0,-8-7 0,-2-4 543,39 2-484,-23-9 1,-5-23-144,-15-6 0,1-6 35,-15-4 1,-9-6-268,-11-3 0,-1-5 523,-8-4 1,-13-12-219,-11-13 1,-7-4 25,-2-5 1,-7-1 288,-3 6 1,-5-8-381,-5-2 1,23 43 0,-2 0-191,-3-2 0,-2 0 0,-4-2 0,-2 0 157,-6-1 0,-3 1 0,-3-1 1,-2 1 43,-6-4 1,-3 2-1,1 2 1,-2 2-202,-2-5 0,0 0 0,-3 2 0,-1 0 0,-1 0 0,0 1 0,5 6 0,1 1-13,2 3 0,3 3 0,-31-9 339,22 10 38,20 18 326,12 28 1,19 17-514,6 23 0,15 4-210,9 5 0,13 12 199,11 17 0,-14-44 0,0 1 22,2 6 0,0 1 0,2 0 0,0 0-169,0 2 1,1 0 0,7 7 0,3 1-20,5 4 0,2 0 0,3-1 0,2-1 0,8 2 0,1 0 0,-4-6 0,-1-1 0,-1-2 0,2-1 0,1-4 0,3-2 0,4-1 0,1-4 0,-8-10 0,2-5-246,-2-7 0,0-4 492,-8-4 0,0-4 0,45 0 0,-13-9 0,-7-10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3:50.07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1228 6356 7794,'-50'0'0,"-9"-12"-18,7-7 0,-1-12-9,10-2 1,-4 0-599,-1 4 596,1 1 0,-6-4 209,1 3 1,6-2-82,12 7 18,4 3-34,-5-25 0,0 3-66,-3-19 0,8-1 70,6 6 1,-4-7-159,-5-7 1,-7-5 120,2 0 0,1-1 18,-1 6 1,6 0 0,-1-1 1,5-4-20,4 0 1,2 4 1,2 6 1,9 5-85,-3-1 1,3-1 60,-3 1 0,6-1-5,3 1 1,-1-2 8,1-2 1,0-3-33,5 7 1,0 2 37,0 8 0,6-4-4,4 4 1,3-2-3,1 2 0,5-2 7,0 6 1,8 0-44,2 6 1,-1 0 178,5 4 0,2 3-143,-1 7 1,5-1 62,-1 1-73,4-1 0,9-4 13,-4-1 1,-1 6 0,-13 4 1,-2 5 0,2-5 0,3 7 5,3-2 1,3 3 20,6 1 1,-2 1-29,6 0 0,-1 4 27,2 1 1,1 6 42,-7-2-52,1 3 0,-1 2-6,1 0 1,1 0 2,-1 0 0,-4 2 1,4 3 1,1-4 5,-1 4 0,4-3-61,-4-2 92,-1 0-12,2 0-35,2 0-10,6-7-17,0-7 1,-7-3 8,-7-7-23,-13 6 1,3-15 1,-9-2 78,9-13-71,-15 7 0,-1-10-1,-12 4 1,4-6 15,-4 6 1,0 2 1,-5-2 0,0 1-8,0-2 0,0 4 3,0-4 0,0 4 46,0 1-33,0 6 1,0-14-4,0 4-10,0 2 1,0-5-32,0 2 1,1-3 7,4 8 0,-2 1-9,7-1 1,-1 5 2,6 0 0,-6 4-13,1-4 12,-1 6-5,18-9 2,-3-2 5,11-1 56,-6-5 24,5 12 9,3 2-53,6 7 1,4 5-1,1 4 1,-5 8 2,-5 2 0,0 6 10,5-2 0,0 2 10,0-2 1,-1 3-26,1-2 1,-5 4 61,0 4-2,-6-2-43,22 17 1,-6-3 10,9 12 0,2-5-2,-17-4 0,5 1-29,-5-1 1,1 0 32,0-4-25,6-1-34,8 0-1,2 0 15,5 1-13,-7-7 34,0-2-11,6-12 10,-4-9 1,3-12 4,-10-6 0,-9 0-8,-10 4 0,-2-4-12,-3 0 1,-4-6 17,0 6 1,-5-5-40,5 5-3,-7-1 1,16-7 1,-4-5-8,9-6 0,-8 6-2,-6 17 0,-6-1-24,1-3 20,3-10 1,0-16 13,7-3 1,-7 3-5,-3 17 1,1-1 85,0 0 9,-1 6 13,8-4 20,-4 11 16,19 1 241,-12 15-312,11 8 3,-4 12 27,5 2-69,14 6 0,-1-4-75,7-1 1,-6-5 28,-13 0 1,0-2-11,-1-2 1,1 0 33,0 0 0,0 0-39,0 0 140,0 0-87,12 0 1,-4 6 4,6 4 0,-6 3 7,-8 1 0,-5 0 8,0 0 0,0 2 56,5 3 1,0-3-78,6 11-13,2 2-39,0 1 2,-9-2-12,-7-1 3,-6-11-9,-7 5 24,-1-7-1,-13 0-428,-2-6 163,-12-33 98,4 11 172,-4-26 19,-1 32-3,6-5 25,-12 5-16,-1 1 20,-8-6-34,-7 11 1,-11 1 4,-3 5 0,-9 9 24,0 1 0,-10 7 0,-5 8 1,-9 6-279,-5 3 0,3 8 282,2 1 1,-2 7 7,2-1 1,-2 2 2,2 2 0,5 0 4,-1 1 0,11 3-10,13 1 0,7 0-17,12-5 1,8-1 30,7-4 0,6-7-37,8-7 1,2 0-9,3 5-16,9-7 1,19 7-91,10-10 0,9 2 74,1-16 1,9-6-95,4-8 1,4-4 63,2-1 0,2-12-13,-2-7 1,-4-8 182,-11-7 1,0-7-121,0-7 0,-1-10 9,-4 1 1,-4-4-1,-10 4 1,-10 0 76,-9 0 0,-4 1 16,-6 4 0,-17 3 90,-16 6 1,-17 5-90,-16 0 0,-8 1-16,-11-1 0,1 5-255,-6 9 0,4 3 295,-9 7 1,-5 6 1,39 5 1,0 1 0,1 7-1,0 2-69,-2 1 0,1 3 0,-38 20 34,4 7 0,-1 8-26,41-22 0,1 0 1,-37 30 24,11-2 0,7-1-48,12 2 0,10 2-18,14 2 1,12-1-161,11-9 0,5-1 150,5 7 1,11-6-125,12 6 0,7-6 61,8 6 0,13-7-274,6 1 0,7-4 236,8-5 0,-4-9-20,3-10 1,-8-5 83,-1-4 0,4-7 16,5-13 0,5-12 59,-5-16 0,-3-11-2,-11-8 0,-3-7-23,-16-7 0,-5 6 35,-14 3 1,-5-2 136,-10 3 1,-2-1 204,-7 4 1,-8 6-165,-7 0 1,-7 4-36,-11-4 1,-7 1-79,-12-1 1,-8-4-461,-17 4 1,-7 2 422,39 26 0,0 1 0,-47-14 20,11 9 0,0 12-148,14 11 0,-3 12 140,-1 7 0,0 13-73,-1 11 0,12 5-84,3 4 1,15 6 19,4 9 0,13-4-161,6 4 0,9 5-49,6 4 1,5 1 30,9 4 1,6-9 105,12-6 1,13-3 44,7-6 1,9-3 12,10-6 0,1-7 0,13-2 0,-6-6 7,1-4 0,-3-10 38,-2-9 1,-1-6 21,-3-9 0,3-6-12,-4-12 1,-2-7-2,-2-3 1,-16-4 5,-8 0 0,-13 3 301,-6 1-12,-9 0-252,2-11 1,-23 1 100,-3 1 0,-11 6 269,-9 12 0,-7 7-212,-7 3 1,-12 5-55,-2 4 1,-3 4-87,-6 6 0,9 12-89,-5 7 1,7 13 51,3 6 1,3 7-138,-3 7 1,7 0 53,-7 10 1,5-3 28,-1-2 0,4 5 25,6 0 0,9-7-18,5-7-16,7-3-42,14 4 5,-5-11-71,12-10-261,1-15 642,1-13-430,18 0 116,-9-6-15,10-2 209,-5-19-71,-7-3 0,3-18 87,-7 0 0,1 6-86,-5 3 0,0 1 23,0-4 1,0-1-30,0 0 1,-6 0-1,-4 0 0,2-1-20,-1-4 1,1 4-3,-2-4 0,-1 4-5,7 1 0,-6 0-1,5 0 0,0 0-5,5 0 1,0 5 3,0 0-2,0 0 1,12-10-2,2 1 0,3 6 1,9-9-2,2 8 1,4-6 5,-3 15 0,1-5-2,3 4 0,4-4 0,5 5 1,-3-1-1,-1 6 36,0-1 4,17-6-10,-9 12 5,16-11 18,-11 18 9,12-4-44,2 12 0,4-3 5,-7 6 1,-12 0 0,-12 5 1,-4 0 81,4 0 7,-6 0-34,15 0 8,-9 0-67,18 0-2,-5 7-30,12 1 35,2 12-15,7-4-14,-1 11-10,0-5 3,-5 7-1,-9-1 25,-8 1-1,-13-1-21,-1 1-18,-13-7-4,-1-1 9,-7-7-5,-6-6 40,-1-2 36,-14-31-42,-1 0-51,-12-25-2,4 8-25,-5-1-16,1-6 68,4-2-11,-5 0-48,1-5 29,4 12 4,-11-12 24,4 6 13,-5-1 1,-1-1 12,1 9 1,4 8 3,0 11 1,5 5-16,-5-5 1,0 7 77,-10-10 20,-9 11 160,-8-11-139,0 17 21,2-9-89,12 18-1,-4-6-33,11 7-13,-5 7 0,0 1 37,-1 6 37,-13-6-61,-2 11 1,0-11 9,3 6-18,10 0-4,-9-6 10,2 7-4,-6 5 15,-4-4-14,10 5-4,3-1-1,0-4 0,7 11 1,-3-3 0,7-3 0,2-2-1,10 3 1,-33 6 0,15 7-2,-15 3 1,9-7-1,14-8 1,1-5 0,-6 14 35,1-4-31,6-2-1,0 13 1,5-9 26,-7 13 2,7-13-20,-5 10 1,5-3 1,-7 15 1,7-8 1,3-5 0,-2-6 2,2 5 0,-1-2 11,1 3 2,3 2 0,-11 5 38,3 6-61,3 1 0,1-1-1,6 0 1,1 1-5,3-10 0,-2 4-6,2 1 1,2-1-14,-1-4 1,4-5 31,-5 0-40,1 0 26,-5 18-11,-1 3 10,-5 12 0,4-3 1,-3-6 0,9-6 0,-7-4 0,2 1 0,-2-6-34,3-9 0,-1-4 29,1 4-209,0-7 183,-13 17 0,-2-7-9,-9 7 0,3-2-20,7-13 0,-6 1-73,1-6 76,-7 1 1,-4 4-48,-4 0 73,4-6 15,3-6-102,3 0-18,-5-12-21,14 10-16,9-17-16,12 4-795,1-6 701,39 0 296,1 0 0,36 0-81,-8 0 1,-3-1 72,-6-4 0,-1-3-40,1-6 0,2 4 95,-6 0 1,-2-1-77,-8-8 42,3 3 86,2-17-143,1 3 246,-1-13 62,-21 0 239,-9 0-353,-32 1 0,-13 0-32,-15 4 1,-6 3-30,11 7 0,-9-1-18,-11 1 0,-5 1-110,-9 3 0,-3-2-133,-7 7 1,7 2 229,2 7 0,11 4-69,4 6 1,2 6-11,-2 4-20,9 3-2,-15 14-61,22 3-92,3 6 0,32 4 104,25-7 0,13 1 128,16-6 1,8-1-172,6-3 1,2 1 52,7-6 0,-4 0-5,5-4 0,-7-3 53,2-2 0,3-5 7,2-10 0,3-5 57,1-9 0,-7-3-42,-7-6 0,-8-6 22,-11 1 0,-9-7-55,-10 2 175,-10 3 1,-6-9-2,-12 6 1,-7 0 105,-13 9 1,-7 1-126,-7-1 0,-9 0-16,-15 1 1,-6-1-356,-13 1 0,4 1 291,6 3 1,-1 8-81,11 6 1,1 9 36,-2 1 1,12 6 9,-3 9 1,17 5-58,3 4-30,13 3-21,4 14 0,26-4-165,9 6 0,16-7 369,8-7 0,8-6-282,2 1 1,6-5 98,-2 5 1,5-6-16,5 1 0,-8-5 58,3-5 0,-3-2-4,4-7 0,3-3 15,1-7 1,-3-1-33,-11-13 1,-4-1 30,-15-9 1,-4 3 155,-11-7 0,-6 4 57,-3-4 0,-11 6-44,-9-1 1,-12 3 168,-11 1 1,-6 6-104,-8-1 0,-2 8-122,-13 2 0,0-1 7,-4 6 0,6 2-18,3 3 0,2 2-115,-2 2 0,-2 6 66,-2 4 1,4 3-225,9 1 72,4 0 63,-6 13-196,21-3 25,-5 5-103,37-2 220,23 1 1,21 2-64,20 4 1,0-6 126,-5-4 1,0-3 9,1-7 0,-6 0 53,0 0 1,-6-6-85,2-3 171,-10-3-72,10-9 216,-10-13-152,-8-17 55,-11-13 1,-32-9-29,-6 6 0,-8 7 161,-6 18 0,1-1-43,-6 1 0,-5-1-122,-4 1 0,-7 1-116,1 3 1,-7 3 84,-2 7 0,-3 1-166,8 4 136,-3 2-189,2 7 7,6 13 76,9 16-113,23 15 1,15 16-7,10-3 0,-1-3 13,11-11 0,-3 5 75,12-1 0,0 6-3,5-6 1,5-1 35,5-7 0,2 0-2,2-5 0,4-1 19,1-5 1,4-5-31,-4-4 0,-5-10 85,-5-4-56,-6-3 4,9-2 23,-17-7 149,-4-7 34,-13-2 374,-14-11-69,-7 11-364,-15-4 1,-12 12-36,-7 3 1,-1 5-48,2 5 0,1 4 5,-7 10 1,6 5 17,-6 9 1,3 10-101,-3 10 0,4 8-99,6 6 1,7 9 54,2 5 0,6-3 26,4-2 1,8-3 70,7-1 1,5-6-85,0 1 1,2-18-45,2-1-265,13-13 225,3 0-241,18-7 298,3-12 1,4-11-135,-3-20 451,-3 1-208,0-25 1,-2-3 86,1-15 0,-7 8-53,-13 11 0,-6 4 37,-3-4 0,-4 5-15,-1-5 1,-3 5 150,-6-5 0,-7 6-106,-13-1 1,-7 7-25,-7 2 0,-2 8 54,-7 2 1,-7 6-67,-7 8 0,-6 13-39,-4 6 0,3 14-252,-3 10 0,4 8 274,6 11 0,7 4-31,7 11 1,10-4-87,0 3 1,13-3 49,1-2 0,8-4-77,1 0 0,10-7-49,4 2 0,10-5 87,4-5 0,7 2-136,8-6 1,0-7 99,9-8 1,-1-7-68,1-2 0,-3-5 9,4 4 542,-4-11-566,5 7 108,1-18-4,-6-1 186,-3-14 147,-19-15 0,-14-1 30,-13-3-116,-13 3 0,-20-4-95,-10 1 1,-13 5-30,-1 4 0,-9 0-201,35 10 0,0-1 0,-3-1 0,-1-1 102,0 0 0,-1 1 0,-1 1 0,-1 3-9,0 1 1,0 3-1,3 2 1,0 2 30,1 1 0,1 1 0,-45 9 83,12 7 1,15 11-70,22 9 0,5 4 42,5-5-75,3 7 19,7 3 0,13 6-5,11 3 1,15-3-89,13-6 1,15 2 63,9 2 1,6 10-2,3 10 1,6 1-2,4-1 1,9-5-331,5-10 0,3-3 334,2-6 0,-2-8 3,-3-6 0,-14-9-11,-10-10 0,-3-4 17,3-6 0,-6-6 8,-4-4 0,-9-9 3,-4-4 374,-10 2-83,-4-25 120,-18 6 1,-15-20-170,-15 12 0,-11 2-20,1 13 0,-4-5-114,-6 5 1,-3-9 20,-6-1 0,-6 1-19,-4-6 1,2 5-390,-2 5 1,1 5 224,-6 9 1,-2 10 5,2 9 0,10 6 65,15 9-52,8 6 0,1 28-5,10 4 0,9 7 1,14-7 0,3 11-11,2-2 0,4 10-4,5-1 1,7-1-152,13 2 0,5 1 165,5 8 1,10 2 12,8 3 1,8-8-71,-28-39 1,2-1 0,34 27 115,3 2 0,-4-11 4,-6-8 0,-8-9 16,-11-10 0,-2-8-88,-3-6 16,1-7 34,0-10 0,-10-15 168,-9-16 1,-11-3-69,-18-2 1,-9 0 258,-10 0 1,-11-3-135,-8-6 1,-1 4-4,-8-9 0,-1 3-297,-4-3 0,-10 0 142,-9 0 0,0 8-9,31 26 1,0 3 0,-35-9 53,-5 15 1,10 6-5,4 8 1,12 14-131,11 10 1,4 9 49,1 10 0,5 7-12,0 2 0,11 5-27,-2 5 0,12 1-111,2 4 1,9 3 47,11-3 1,9-9-105,10-1 0,6-11 59,8-3 0,2-1-115,12-9 1,-4-1 179,4-9 1,-4 3 25,4-7 1,9 1 0,10-1 0,4-3-221,10 3 0,-2-7 381,7-3 0,-3-1-53,-1 1 0,-6-2 146,-4-7 0,-5-3-115,-4-7 1,-10-7 3,-9-17 1,-17-4 61,-7-9 0,-13 1-78,-6-7 1,-7 1 10,-7-5 0,-7 4-25,-13 1 0,-12 4 0,-6-4 1,-14 0-91,-5-5 1,-4-1 37,-2 1 0,1 6-1,-1 4 1,6 9-115,-1 4 0,2 17 163,-2 7 0,6 15-40,8 10 1,4 12-7,6 11 1,8 6-50,7 8 0,7 2-116,11 13 1,4-4 122,6 9 1,3-5-93,7 4 1,6 0 52,12-4 0,9 9-106,6 5 1,7-3-197,12-2 1,3-9 341,7-5 0,-1-10 9,1-4 0,-12-12-15,-3-7 0,-9-13 13,-1-12 0,4-10-6,1-8 0,-4-15 5,-5-14 0,-3-7 19,-12-12 0,2-10-2,-11-9 0,-1-3-10,-9-2 1,-2-1 29,-7-3 1,-8-4-4,1 44 1,-1 0-1,-2-1 1,-2 1-11,-3-3 1,-3 1 0,-5-1 0,-2-1-127,-2 0 1,-3-1 0,-5-3-1,-1 0 130,0 3 1,0 1-1,2 1 1,0 2-1,3 5 1,0 2 0,-21-29-1,4 11 0,-6 14 275,2 20 1,-7 9-134,7 19 1,1 8-88,-1 6 0,2 7-44,3 7 0,6 2 235,12 4 1,2 2-258,3 7 0,5 6 408,10 4 1,2 2-484,7 2 1,0 0 69,0 1 1,8-3-2,7-2 1,0-4-78,9-6 1,5-7-11,4-3 1,12-9 1,-3-5 1,11-9 51,-1-5 0,2-12-11,-2-7 1,2-8-6,-6-12 1,-2-8-5,-8-11 0,-3-10-110,-6-9 0,-2-4 128,-4-5 0,-4-3-192,-9 3 0,1-3 242,-6-2 1,-2 2 16,-8 3 0,-3 3-10,-6 7 0,-5 1 24,0 4 61,-6 2 265,-4 7 34,-8 13 37,-12 9-301,-2 20 488,-6 22-503,7 9-64,7 6-196,14 5 47,15-11-374,14 4 279,21-5 50,15-1 117,21 0 0,5-1-9,0-4 0,-11-2-1,-13-7 1,-5 0 23,5 0 1,2 0 14,8 0 1,-4-7 1,4-2 0,-9-6 8,-1-4 0,-11 2-21,2-7-5,-10 7 380,2-10-154,-20 5-73,-22-1 0,-20 4-47,-16 10 0,-3 2 151,7 7 0,3 0-178,-3 0 1,7 0 2,-1 0 0,1 2 11,-2 3 0,4 3-31,-4 6 0,8 0-117,2 1 0,6 5-2,-1 4 64,9 3-76,4 14 1,20 2-153,9 9 0,13-2 107,17-8 1,5 0-74,13-4 1,7 2 121,2-7 0,4 0-261,1-4 1,14-5 361,5-1 1,-39-16 0,1-1-23,3 2 0,0-2 1,-4-3-1,-1-1 43,0 1 0,0-1 0,44-7-30,-44 1 0,0-1 0,47-10 7,-45 6 0,0-1 0,36-12-33,-12-7 0,-16-5-1,-12-5 0,-4-8-52,-1-6 0,-11 3 35,-4-3 1,-10 7 108,-4-1 0,-8 2-3,-10 2 1,-7 7 141,-13 3 0,-8 1-101,-16-2 0,-4 3 67,-10-7 0,3 11-69,-2-2 1,-6 16 180,-5 4 0,-2 6-147,-12 3 1,12 14-16,-3 10 1,11 11-157,9 12 1,6 12 2,3 12 0,5 4-378,5 11 1,10 3 363,17-40 1,3 2-1,2-1 1,2 0-63,1 0 1,1 0-1,9 43-3,7-2 0,13-10-97,11-5 1,10-6-31,4-8 0,4-18 100,1-15 1,8-12 26,6-3 1,13-7 50,12-12 0,-6-11-279,-4-13 1,-7-18 308,-7-15 1,-34 23-1,0-1 13,0-3 1,0 0 0,0-4 0,-2-1-145,-2 0 0,-1 0 0,-1-1 0,0-2 189,-3 0 0,-1-2 0,-1-1 0,-2 0-38,-2-3 0,-3-1 0,-2 7 0,-3-1 80,-6 2 1,-3 0 0,1-39 190,-2 4 0,-5 1-104,-5 7 465,-9 8-460,-14 5 0,-18 21 112,-7 10 1,-5 17-152,5 16 0,-2 13-12,-3 11 0,-3 4-70,-1 6 1,6 8 48,9 11 0,4 4-206,5 5 1,4 3-64,10 6 1,4-6-98,6-3 1,6-5 420,3-4 0,11-6-538,8-9 1,15-11 234,14-12 0,12-7-213,12-8 0,20-13 281,9-6 1,-45 1 0,1-4-170,0-2 0,1-4 0,2-6 0,1-2 197,5-5 1,1-4 0,5-8 0,1-3-149,6-5 0,0-2 1,-26 17-1,-1-2 0,-1-1 151,21-24 0,-1-1 0,-20 23 1,0-1-1,0 1 53,2-2 1,0 1 0,-1 0-1,0-1 1,-1 0 0,-1 0 52,0 2 0,0 0 0,-1 0 0,18-25 0,-4 0-306,-7 7 0,-2 0 0,3 2 0,1 1 232,0 1 0,-1 1 0,-4 4 1,-3 1-144,-5 6 1,-3 1 0,-5 4 0,-3 0 149,10-33 1,-5 17 559,-5 17-580,-7 9 1010,-7 22-215,-9 9 215,-31 22 0,5 0 0,-27 19-484,10-4-565,1 6-159,1-1-59,13-12-89,7-9-69,9-8 132,31-12 0,-4-8 161,22-10 1,0-5 126,9-4 1,2-5-46,13-10 0,4-7-59,5-7 0,-37 26 0,-1-1 166,-2 2 1,-1-2 0,-3-2 0,-2-1 17,22-36 1,-9 0-47,-14 4 0,-7 6 90,-3-1-40,-10 13 64,-2-8 235,-14 30-155,-13-1 285,-17 25 1,-12 8-313,-3 10 1,9 4-54,10 5 1,2-2-91,3 7 0,-1-5 49,1 5-37,-1-7-84,1 23-135,5-8 1,12 20-102,16-9 1,5 2 95,13-12 0,3 2 34,7-2 0,4-3-14,5 4 115,1-4 1,10 1-58,-1-2 198,0-10-134,-2-13 44,-6-6 186,-7-6 55,-23-8 1,-28-7 95,-20-3 1,-5 8-117,-4 7 0,-7 6 36,-2-2 0,-13 5-127,-11 5 1,-11 12-325,35-2 1,-1 4 0,1 2-1,1 4 248,-4 6 0,0 4 0,-3 7 0,0 5-44,-4 8 1,1 4 0,-2 3 0,2 3-267,0 6 0,3 1 0,1 2 0,3 1 117,5 1 0,2 1 1,0 1-1,1 1 71,0 2 1,1 0 0,4-7-1,0-1-19,-3 1 1,2 0 0,7-7 0,2-1-170,1-1 0,2-1 0,4-4 0,3 0 161,5-4 1,2-2 0,-9 41-302,16-9 1,2-5 245,7 0 0,13-10 199,6-9 0,21-8-181,12-2 0,23-7 49,-31-23 0,2-1 1,6-1-1,2-1 302,1-3 0,0-3 0,0-2 0,1-3-239,-4-4 0,1-3 1,5-4-1,3-2 18,3-3 0,0-3 0,1-7 0,-1-4-25,-4-4 0,-1-5 0,-1-5 0,-2-3-52,-3 0 0,-1-3 0,-1-5 1,-1-2 64,3-5 1,-1-2 0,-3 1 0,-1-1 55,-4 1 0,-2 0 0,-8 6 0,-5 0 80,9-37 0,-14 9 54,-10 10 0,-11 8 100,-17 16 0,-13 7 16,-25 22 1,-24 2-75,25 11 1,-3 2 0,-8 6 0,-1 2-286,-10 4 0,-2 3 0,-3 5 0,-1 5 81,-2 6 0,0 3 1,-5 4-1,-1 3-150,24-12 1,0 2-1,-1 1 1,-7 6-1,-1 1 1,0 3 69,-2 6 1,-1 2-1,1 2 1,-5 2-1,0 2 1,0 2-86,20-13 1,0 2-1,1 0 1,1 1-1,-18 16 1,0 1-1,1 1 18,17-15 0,0 0 0,-1 1 0,1 0 0,1-2 0,0 0 0,1 0 0,0 0-41,-14 15 0,1-1 0,1-1 0,2-2 0,2-1 0,2 1 0,7-5 0,2 0 0,1 0 0,2-3 0,1-1 0,0-1 9,0-3 1,-1 0 0,3 0 0,-13 20 0,6 0 209,10-6 0,5-2 0,4-7 0,4-3 145,-8 25 291,10-22 1,24-10-497,23-25 1,23-20-199,24-23 0,20-12-33,-37 11 0,2-3 0,12-4 0,4-2 347,9-7 0,1-4 0,1-6 0,-1-4-165,-24 15 1,-1-2 0,0 0-1,3-2 1,1-1 0,0-1-18,4-3 0,0 0 0,1-1 1,2-3-1,0-1 0,0-1 48,0-1 1,1-1-1,-1-1 1,1-2 0,-1-1-1,-1-1-141,-1 1 0,-1-1 0,0 0 0,0-1 0,-1-1 0,0 0 141,-1 0 1,-1-1 0,-1-1 0,-4 2 0,-1 0 0,-2 0 68,-3 5 1,-1 0 0,-2 1 0,-4 1-1,-1 1 1,-3 1-98,8-15 1,-5 2 0,-4 5 0,-3 2 301,-3 10 1,-3 2 239,8-38 1,-33 26-1,-29 23 1,-29 19-1,-23 29 1,-16 14-270,43-5 0,-2 4 1,-7 5-1,-2 1-72,-6 6 0,-1 2 0,-5 7 0,-1 2-99,21-12 1,0 1 0,-1 1 0,-4 6-1,0 1 1,0 2-83,0 2 1,0 0 0,1 2 0,-3 2-1,1 1 1,1 2 2,1 2 1,1 1 0,0 2 0,0 0 0,1 2 0,0 1-119,-2 5 1,1 1 0,0 2 0,1 0-1,1 2 1,1 0 40,3-1 1,2 1-1,1-1 1,2-2 0,1 0-1,2-2 45,5-7 0,1-2 1,2 0-1,3 0 0,2 1 1,2-1-19,-6 24 0,3-2 0,7-14 1,3-2 22,6-8 0,3-3 45,-3 28 1,26-20-178,16-23 0,24-19-144,18-24 0,28-17 261,-36 2 1,3-3 0,6-8 0,3-3-36,10-7 0,1-4 0,2-4 1,0-5 117,-26 13 1,0-2-1,0-2 1,3-1-1,0-1 1,-1-2-29,3-7 0,0-1 0,0-2 0,3-3 0,1-1 0,0-2 34,-13 11 0,1 0 0,0-2 1,-1 1-1,-2-1 0,-2 1 1,1-1-1,0-1-142,2-2 0,1 0 0,0-1 0,-2 0 0,-1 0 0,-1 1 0,0-1 0,-1-1 71,-1 0 0,-1-1 0,0-1 1,0 2-1,16-19 0,-1 1 0,-1 0 78,-3-1 0,-1 0 0,-3 2 0,-5 5 0,-3 1 0,-1 1-85,-3 3 1,-1 1-1,-2 2 1,10-23 0,-4 4 137,-7 11 1,-3 4 0,-4 7 0,-2 3 411,-6 9 1,-2 5-237,4-9 1,-38 30 137,-29 38 0,-24 16-66,-18 18 1,36-17 0,-1 3-83,-8 7 1,-3 4 0,-6 4 0,-2 3-244,16-13 1,-1 0 0,-1 2-1,-3 4 1,1 2 0,-1 1 92,-3 6 1,1 2-1,0 1 1,2-2 0,0 2-1,-1 0-109,-2 6 1,-1 0 0,0 2 0,0 0 0,1 2 0,0 1-151,-2 3 0,1 2 0,1 2 0,1 4 0,2 2 0,0 2 39,12-18 1,0 2 0,0 0 0,3 0 0,-9 18 0,2 0 0,1-1 30,0-1 1,1 0 0,2-1 0,7-5-1,2 0 1,2-1 37,4-6 1,3 0 0,2-1-1,3-4 1,4-1 0,2-1-126,-2 27 1,4-3-1,6-16 1,3-3 136,4-9 1,4-4 0,12 34 360,14-22 1,18-19-400,21-25 1,-19-14-1,4-5-37,13-4 0,3-5 1,5-7-1,0-6 265,6-5 0,0-6 0,4-7 0,2-6-170,-25 9 1,1-2 0,-1-2 0,-3-1 0,-1-1 0,1-3 64,3-3 1,0-3-1,0-2 1,2-3-1,-1-2 1,-1-3-51,2-5 1,0-3-1,0 0 1,0-4-1,1-2 1,-1-1 40,-14 16 0,0-1 1,0-1-1,-2 0 0,13-17 1,-1-1-1,0 0-196,1-2 0,0-1 0,-1 1 0,-3 2 0,-2 0 0,-1-1 195,-3 2 0,-1 0 0,-2 0 0,-2 2 0,-1 0 0,-1 0-5,-1 0 0,0 1 0,-4 0 1,-7 9-1,-3 0 0,-2 0-68,6-27 1,-5 2 0,-6 16 0,-5 3 91,-4 6 1,-3 4 384,2-19 1,-20 36 55,-18 38 1,-20 16-251,-18 27 0,21-14 1,-1 1-141,-6 9 1,-1 4 0,-4 7 0,-2 3 48,-3 10 0,1 3 0,-1 7 0,1 3-186,2 1 0,-1 3 0,19-20 0,-1 1 1,0 1 18,-4 3 0,-1 0 0,2 1 0,3 0 0,1 1 0,0 1 7,-1 1 1,0 1 0,2 1-1,4 1 1,2 0 0,1 2-48,3 2 0,2 0 1,1 2-1,-2 1 1,2 1-1,0 1-43,2-1 0,1 0 0,2-1 0,2-4 0,2-1 0,2-2-11,-3 20 1,4-3-1,5-8 1,4-2 63,5-9 0,2-2 1,5-9-1,3-5 4,19 23 1,22-18-96,16-31 1,12-8-107,12-11 1,4-23 318,-44 5 0,0-5 0,7-7 0,0-5-43,5-7 1,0-5 0,2-9 0,-3-6 79,4-10 1,-1-6 0,-19 20 0,0-2 0,0-1-111,0-3 1,-1-2 0,0-2 0,1-2 0,-1-1-1,1-1-141,-1 0 1,1 0-1,-1-1 1,-1-4 0,-2-2-1,0-1 166,1-1 0,-1-1 0,0 0 0,0-2 1,-1-2-1,0 1 39,0 0 0,0 0 0,-1 0 0,-3 2 0,-2-1 0,-1 1-43,-4 4 0,-2 1 1,-2 0-1,-2 1 1,-2 0-1,-2 1-121,-3 3 1,-2 1-1,-1 0 1,6-25-1,-1 2 103,-4 13 0,0 4 0,-3 12 0,-1 7 624,4-17-191,-6 32 1,-21 29 52,-6 26 1,-13 26-165,-6 21 1,18-16 0,1 5-261,-1 8 1,2 5 0,-4 20 0,2 5-55,7-21 1,0 2 0,1 2 0,0 6 0,1 1 0,1 2-3,0 5 0,0 1 0,1 2 0,0 3 1,0 1-1,0 1-134,4-20 0,0 1 0,0 0 0,1 1 0,1 1 0,-1 0 0,1 0 0,1 0 73,0 1 1,1 0 0,0-1 0,0-1 0,0 20 0,1-3 0,-1-1-11,1-7 1,-1-3 0,2-1 0,2-7-1,1-1 1,0-3-125,3 23 0,1-5 1,-2-11-1,0-6-40,4 24 258,-1-32 0,12-51-173,3-27 0,1-21-171,-1-26 0,1-32 291,-14 35 1,-2-6 0,-2-12 0,0-6 143,-2-10 0,-1-4 0,-2 24 0,-1-2 0,1-1-111,1-2 0,1-2 1,-1 0-1,-2-5 0,0-1 1,0 0 7,0 1 0,1-1 0,0 0 0,-2-7 0,-1-2 0,0-1 2,-1 20 1,0-1 0,-1-1-1,0-1 1,1-4 0,0-1 0,-1-1-1,-1 1-15,-1-2 1,-1 0-1,0 1 1,0-1 0,0 1-1,0-1 1,0 1 0,0 1-29,-1 7 1,-1 0-1,1 1 1,0 2-1,0-18 1,0 1 0,1 4 32,0 10 0,1 2 0,1 3 102,-1-17 1,2 8-110,6 27 0,1 8-18,-3 5 93,-1 36 0,-19 31 184,-9 2 1,-3 26-252,8 13 0,11-18 0,3 5 24,1 10 0,2 5 0,2 19 0,1 5-32,3-23 1,0 1 0,0 2 0,2 10 0,1 3 0,0 1 50,3 6 0,0 3 0,1 1 0,-1-20 0,-1 2 0,2 1 0,-1-1 1,2 2 1,0 0 0,1 0 0,0 0 0,-2 2 0,1 0-1,0 0 1,0 0-34,1-3 0,1 0 0,0 0 0,-1-1 0,0-2 0,0-1 0,1 0 0,-1 0-6,3 22 1,1 0 0,0-4 0,-2-14 0,1-3 0,-2-2-95,2 22 0,0-4 1,-1-13-1,0-6 239,-1-15 1,-1-4-122,1 31 67,9-30 1,-11-48-32,6-23 0,-6-26-297,-3-26 1,-5-18 194,-2 31 1,-1-2-1,-2-6 1,-3-3 266,0-3 1,-3-2 0,-1-5 0,-1-2-160,1-8 1,0-2-1,1 3 1,0-1-267,-1-8 1,0 0 0,-2 0 0,-2-1 166,4 28 0,0-1 0,-2 0 1,-3-6-1,-2 0 0,-1-2-151,-1-8 0,-2-2 0,1 1 0,-1 2 0,0 1 0,0-1 0,-1-2 0,0-2 0,1 4 0,5 11 0,1 1 0,1 3 21,-2-21 1,3 5 102,5 19 1,2 7 14,2-13 878,6 48-279,0 17-500,0 51 1,13 11-41,6 39 0,-1-34 1,3 4-14,5 15 1,1 5 0,-7-23-1,2 2 1,-1 2 8,4 10 0,1 3 0,0 1 0,-2 2 1,0 1-1,-1 1 51,1 5 0,0 0 0,-1 2 0,0 2 0,-1 0 0,0 2-47,-6-22 0,0 0 0,-1 0 1,0-1-1,3 16 0,-1-2 1,0-1-40,1-5 1,-1-1-1,1-3 1,4 22 0,0-6 22,-2-15 1,-2-4-1,-3-10 1,-1-4-62,-4-8 0,-1-4 95,0 20-31,-2-33 1,-15-43-374,-7-25 0,-13-26 284,-15-26 0,16 34 0,-2-2 233,-4-12 1,0-3 0,-3-7 0,0-2-165,-2-8 0,0-2 0,12 26 0,-1-1 0,-1 0 41,-1-6 1,-1 0 0,-1-1 0,-4-5 0,0-1 0,-2-1-53,-2-6 1,0 0-1,-2-2 1,10 16-1,-1-1 1,0-1-1,1-1-113,-3-5 0,0-2 0,1 0 0,0 1 0,3 6 0,2 1 0,-1 0 0,0 2-41,-8-21 0,0 3 0,2 3 0,8 17 0,2 3 0,1 5-15,-4-5 1,3 7 708,-8-22-200,12 50 46,13 21 0,-1 23-439,9 13 0,13 23-50,20 24 1,-6-17 0,3 5 92,9 16 0,3 6 0,-10-19 0,1 3 0,0 3-29,5 10 1,1 4 0,-1 0-1,-2-2 1,0 0 0,0 2 75,-9-17 0,1 2 0,-1 0 0,0 0 1,8 21-1,-1 1 0,0-1 33,-9-20 1,0 0-1,0 0 1,0-1-1,8 20 1,0-2-1,0 1 18,-1-1 0,0 0 1,-1-3-1,-6-13 1,0-1-1,-2-3 167,7 23 1,-3-5 0,-8-16 0,-2-5 225,-2-14 0,-1-6-153,5 22-71,-5-34 0,-7-46-211,-7-23 1,-15-28-175,-8-9 1,4 19 0,-2-4 162,-4-7 1,-2-3 0,-7-6 0,-2-2 170,-4-6 1,-1-1-1,10 22 1,-2 1 0,0-2-182,-3-1 1,-1-1 0,0 0 0,0-2-1,-1-1 1,-1 0-180,0-1 0,0 0 0,-2-2 0,-5-6 0,-2-1 0,-1-1 41,10 13 0,-2-1 0,0-1 0,0 0 0,1-2 0,-1 1 0,1-1 0,0 0 15,0 0 1,0 0-1,1 0 1,0 1-1,-7-13 1,2 1-1,1 4-89,8 12 0,2 3 1,1 4-1,-8-13 0,1 7 181,8 18 1,0 5 156,-21-11-122,15 28 964,9 15-692,13 6 1,15 35-277,19 22 1,1-5 0,5 7-7,15 17 1,5 5-1,-11-14 1,1 3-1,1 3-48,6 10 0,1 3 0,1 2 0,-10-18 1,2 1-1,-1 1 0,-1 0 50,1 4 1,0-1 0,-1 2 0,0 0 0,2 3-1,-1 0 1,0 1 0,1 0 18,0 1 0,2 1 0,-1-1 0,-1 0 0,-1-3 0,-2 0 0,0 0 0,0-2 66,-3-4 0,0 0 1,0-2-1,-1-2 1,5 12-1,-1-3 1,0-4 2,6 10 0,-2-6 0,-7-12 0,-2-7 144,20 17-133,-16-25 13,-18-30 0,-15-45-263,-14-19 1,-21-33 107,9 32 0,-3-2 0,-7-15 0,-3-2-214,-6-10 0,-3-2 0,-1-8 0,0-2 231,16 24 1,-1-1-1,-1-1 1,-4-4-1,-2-1 1,-1 0 54,-2-3 1,-1 0-1,-1-1 1,-5-6-1,-1 0 1,-1-1-65,-1-3 0,0 0 1,-1-2-1,10 18 0,0-1 1,-1-1-1,0 0-37,-2-5 0,0-2 0,0 1 1,1 0-1,3 5 0,0 1 0,2 0 1,1 0-89,-8-15 1,3 1 0,1 5 0,-9-13 0,6 11 199,19 33 1,3 7 581,-18-6-353,4 26-333,15 18 544,-1-6 1,35 23-442,16 13 1,30 49-58,-17-22 0,2 7 0,10 17 1,2 8 58,-13-19 1,0 3-1,1 1 1,5 6 0,1 2-1,0 2 50,-10-18 1,-1 2-1,1 0 1,0 0 0,1 1-1,0-1 1,1 1 0,0-1-244,-1 0 1,1 0-1,0-1 1,0 1-1,11 20 1,0 0-1,1-1 113,0 1 0,0-1 0,0-2 1,-3-6-1,0-3 0,0-2 99,-4-12 0,0-3 1,-2-1-1,11 15 1,-5-5-50,-14-19 0,-2-5 1,16 23 32,-13-18-485,-15-22 316,-6-20 0,-26-44-150,-10-19 0,-17-24 296,14 34 0,-3-2 1,-8-6-1,-4-2 78,-6-9 0,-4-2 0,-3-3 0,-4-2-105,16 22 1,-2 0 0,0 1 0,1 0-1,-1 1 1,1-1 54,-4-5 1,1-1 0,-1 0 0,-3-1 0,0-1-1,-1 0-82,-5-5 0,0 0 0,-1-2 0,-1 0 0,-1-1 0,0-1-4,-4-3 1,0-1 0,2 3 0,9 9 0,3 3 0,0 2-110,-18-15 1,3 5-1,18 18 1,5 6 395,-15-2 346,16 21-480,-1 2 827,12 11-1130,8 0 1,19 13 44,22 19 0,24 36-9,-12-13 0,4 6 0,14 17 1,4 6 75,-10-13 1,1 2 0,2 2-1,3 3 1,1 0 0,2 3 114,-8-12 0,1 2 0,1 1 0,0 0 1,0 1-1,1-1 0,0 2 0,0-1 32,2 4 1,0 0 0,0 0 0,-1 0 0,-2-2 0,-1 0 0,-1 0 0,1-1-34,-2-1 0,0-1 1,0-1-1,-1-3 1,7 9-1,0-4 0,-1-3-107,17 17 0,-1-6 1,-8-13-1,-1-4 56,-11-12 1,-2-2 0,26 23 78,-25-18-113,-20-21 1,-10-28-224,-13-22 0,-14-30 260,-10-22 1,2 29 0,-5-3 94,-7-6 1,-4-2 0,-9-6 0,-4-2 85,-9-7 0,-4-2 0,20 24 0,-2-1 1,0 0-189,-4-6 1,-1-2-1,-1 2 1,-1 0-1,-1 1 1,0-1-160,-6-5 0,0-1 0,-1 0 0,-6-4 0,-1-1 0,-2 0 53,13 13 0,-2-1 0,1-1 0,-1 0 0,-2-2 0,1 0 0,-1-1 0,0-1 18,-5-3 0,0-2 0,0 1 0,2 3 0,-10-9 0,3 4 1,2 1 68,6 7 0,2 2 0,4 5 0,-8-6 0,6 10-21,-17 1 1,17 23 183,7 20 410,12 4-457,-8 1 399,31 0 1,9 4-749,32 11 1,27 24 176,-12-6 0,3 6 0,9 17 1,2 7 226,-10-13 0,2 3 1,1 1-1,1 3 1,1 2-1,1 1-106,7 6 1,1 1-1,1 0 1,2 1 0,0 0-1,0 1-205,0 3 0,0 1 0,1 1 0,0-1 0,0 1 0,1-1 140,1 3 0,1-1 0,-1-2 0,-6-9 0,-1-2 0,-1-2 120,-2-6 0,0-1 0,-1-3 1,14 15-1,-1-3-183,-6-11 1,-3-2 0,-10-8-1,-4-1-104,25 26-246,-26-31 163,-14-9 765,-20-33 1,-38-20-154,-11-15 0,-22-17-383,-7-8 0,25 29 0,-3 0 290,-5-3 1,-2 1 0,-5 0 0,0-1-139,-1-2 1,0 0 0,-5 2 0,-2-2-317,-5-3 1,0-3 0,-7-7 0,-2-2 227,24 16 1,-1-1 0,-1-1 0,-4-2 0,0 0 0,-1-1-184,-1-2 0,0-1 0,1 1 0,4 3 0,0 0 0,2 0-33,5 2 0,1 1 1,1 1-1,-15-10 0,5 4 228,16 18 1,3 3 0,-34-9-15,21 26-25,13 7 822,3-3-784,25 6 461,3 0 1,35 20-912,16 14 0,31 29 395,-23-19 1,3 3-1,6 8 1,1 4 68,5 11 0,2 3 0,-18-21 0,1 1 0,1 1 61,0 1 1,1 0 0,0 1 0,1 2 0,1 0 0,0-1-270,-2-1 0,-1 0 0,1-1 0,-2-2 0,1-1 0,-2 0 271,17 25 1,-1-2 0,-2-9 0,0-3-41,-6-7 1,-1-3 0,-10-11 0,-2-4 197,17 9 72,-12-9-342,-29-22-231,-4-3 727,-43-32 1,-7-7-245,-39-21 1,33 20 0,-2 0-262,-10-6 0,-2-1 0,-4-2 0,0-2 55,-6-6 1,-2-3 0,-8-5 0,-1-2-49,21 15 0,-1-1 0,-1 0 0,-2-4 1,-1-1-1,0-1-157,-5-2 0,-1-2 0,1 0 0,0-1 0,0-2 0,-1 0 0,-5-3 0,-1-2 0,0 1 0,5 2 0,1 0 0,1 1-33,4 4 0,2 0 1,2 3-1,-16-14 0,7 6-60,22 17 1,4 5 268,-25-14 375,12 21-379,18 18 975,3 1-1023,27 7 0,35 19-177,26 10 1,-14 1-1,3 5 176,6 6 1,3 4-1,13 10 1,3 4 183,-18-16 1,2 2 0,1 0-1,1 2 1,1 0 0,-1 0-77,1 2 0,0 1 1,0-1-1,1 1 0,0 0 1,0 1-60,2 1 1,0 1 0,1-1 0,-1-1 0,1 0 0,0-1 42,-3-1 0,1-1 0,-1-2 0,24 16 0,-1-5-214,-10-10 1,-2-3 0,-9-7-1,-3-3 207,-10-7 0,-3-2-71,32 18-297,-22-27 262,-21-10 0,-15-15-6,-30-10 1,-12-7 558,-25-12 1,-11-8-335,21 16 1,-2-2 0,-7 0 0,-3-1 87,-11-2 1,-3-1 0,-1-5 0,0-1-167,-6 0 0,-3-1 0,-5-4 0,-3 0-243,23 14 0,-1 0 0,0-1 0,-3-1 0,0 0 0,-2-1 65,-6-6 0,-2-1 0,0-1 0,3 2 0,-1-1 0,1 0-4,-3-2 0,1 0 1,0 1-1,6 4 0,1 0 1,0 1 42,4 5 0,1 0 0,3 2 0,-9-5 0,6 3-148,15 8 0,3 4 205,-20-3-42,23 19-4,6 6 311,15 0 0,24 0-754,21 0 0,19 11 222,15 13 1,29 17 331,-33-7 1,3 3 0,13 5-1,3 2 13,-16-8 1,2 3 0,0 0-1,0 0 1,0 1 0,0 0 8,5 5 0,1 1 1,0 1-1,-2 1 0,0 0 1,1 1 13,3 1 0,1 1 1,0 0-1,0 2 1,1 1-1,0-1-53,4 2 0,0-1 0,-2-1 0,-8-5 0,-2-1 1,-1-1 15,-4-3 0,-1-1 0,-1-3 0,18 11 0,-2-3-140,-8-8 0,-3-2 0,-11-6 1,-2-3 201,21 15-121,-24-13-438,-22-16 463,-20-7 0,-35-22 242,-22-9 1,-35-9-183,37 12 1,-4-1 0,-9-3 0,-2 0 44,-6-4 0,0 0 1,-5-2-1,0-1-125,-4-3 0,-2-1 1,-3-4-1,-1 0-171,29 12 0,-2 0 0,0-2 0,-6-2 0,-2-1 0,0-2 14,-7-2 0,-1-1 0,1-1 1,1 2-1,1-1 0,0 1 106,0-2 0,0 0 0,2 2 0,12 6 0,1 0 1,3 3-105,-14-7 0,4 3 0,9 8 0,4 5 66,-25 5 444,16 12-194,3 17-263,36 7 1,6 2 516,34 0 0,30 4-555,33 15 0,-27-15 1,3 4-65,8 10 0,2 2 1,2 3-1,1 1 211,7 6 0,2 2 1,4 1-1,2 0 27,-22-16 0,2 0 1,0 1-1,3 1 0,0 0 1,2-1-44,2 2 0,1-1 0,-2-1 1,-5-4-1,-2 0 0,1-1 109,0-2 1,-1 1 0,0-3-1,19 12 1,-1-4-16,-6-8 1,-1-4-1,-10-4 1,-2-3-26,-7-6 0,-4-3-23,21 9 69,-15-14-329,-31-1 381,-8-20 1,-45-9 241,-23-16 0,-31-5-282,38 19 1,-3 0 0,-9-2 0,-3 0 48,-10-5 0,-1 0 1,-4-4-1,0 0-205,-7-3 0,-1 0 0,24 10 0,-1 1 0,-1-1-13,-2 1 1,-1 0 0,-1 0 0,-4-2 0,-1-1 0,0 0-121,0 1 0,1-2 0,1 1 0,2-1 0,1 0 0,1 1-82,-27-12 0,3 3 0,11 5 0,3 3 159,17 10 0,2 4 118,-36-5-85,35 15-165,27 14-91,11-6-182,76 12 0,3 3 286,-5-3 1,5 2 0,1 6 0,1 3 195,4 6 0,2 2 0,11 3 1,2 3 2,6 6 0,2 2 0,-24-11 0,1 0 0,1 1-22,6 3 0,0 1 0,0 1 0,3 3 0,0 1 0,1 0 39,4 2 0,0-1 0,0-1 0,-3 1 0,-1-1 0,0-2 17,-4-4 1,1-1 0,-2-1 0,-6-2 0,-1-1 0,-1-3-163,18 6 0,-2-3 1,-8-1-1,-3-4 324,-10-6 0,-4-3-16,34 10-178,-19-3 418,-40-19 1,-21-14-242,-28-13 0,-27-18 155,-30-5 1,25 13-1,-4-1-251,-12-1 1,-4 0-1,-3-1 1,-1-1 148,-5-3 1,-2 0 0,-10 2 0,-2 0-201,30 9 0,-1 0 1,-1-1-1,-5-1 0,-1 0 1,-1 0-190,0-1 0,1 0 0,-2-2 0,-4-2 0,-1-1 0,-2 0 85,-7-3 0,-2-1 1,1 0-1,4 3 1,0 0-1,1 1 31,4 1 0,0 1 0,2 3 0,11 7 0,2 1 0,4 4-123,-6 2 1,5 4-1,-33 3 249,28 16 256,20 1-689,25 10 482,9-12 1,35-1-441,16-7 0,34 12 118,-22-3 1,4 1 0,11 8-1,4 2 385,10 3 1,4 2 0,-21-5-1,2 3 1,0-1-169,2 1 1,1 1-1,0 0 1,4 3 0,1 1-1,1 0-186,0 0 0,-1 1 0,2 0 0,1 0 0,1 2 0,0-1 144,3 2 0,0 0 0,1-1 0,-2-1 0,-1 0 0,-1-2 111,-4-3 1,-2-2 0,-2 0 0,24 7 0,-5-4-151,-19-9 0,-2-1 0,-5-1 0,0 0 182,-5 0 0,-3-1-20,35 2-321,-12-4 709,-45-24 1,-13-9-226,-32-12 0,-21-7 225,-18 2 1,-29-16-367,31 23 1,-3 0 0,-2-3 0,-1 0 119,-4-2 1,-1 0 0,-4-4 0,0-2-113,-5-1 1,-1 0 0,0-4 0,-2-1-177,-5 0 1,1 1 0,14 5-1,3 1 28,2 4 1,3 3 197,11 6 0,5 3-887,-11-3 411,29 13 1,41 9-123,28 6 1,18 2 161,7 2 0,21 12 186,-37-3 0,3 3 1,11 6-1,4 3-130,8 5 0,3 2 1,-22-6-1,2 1 0,0 1 148,3 2 0,1 0 0,-1 1 0,-2-1 1,-1 0-1,1 0 76,-1 1 0,0-1 0,0 0 1,26 10-1,-1-3 32,-6-2 0,-1-3 0,-9-3 0,-1-2-47,-7-7 1,-3-2 0,-13-4 0,-3-1 478,24 1 1,-15-6-405,-9-8-117,-15-13-31,-5-3 1,-35-14 269,-16-3 1,-24-5 117,-23-10 1,29 20 0,-2-1-205,-4-4 0,-4-1 1,-7-1-1,-4-1 27,-7-2 0,-3 0 0,-2-2 0,-4 0-209,-8-2 1,-2-1-1,7 3 1,1 0 55,-5 2 0,0 0 1,13 6-1,2 2-76,8 5 1,2 3 0,10 3 0,4 4 16,-20 6-29,16 9-145,29 21 0,19 7-126,22 10 1,18 5-83,20 0 1,20 8 197,-30-21 0,2 2 0,6 1 0,4 0 0,7 5 0,1 0 0,-4-4 0,0-1 90,3 1 0,1-1 0,0-5 1,1-2 188,3-1 1,1-3-1,-1-5 1,0-4-81,4-2 1,-2-3 0,-12-2 0,-3-4 336,-5-2 1,-1-4-1,38-17-266,-9-12 0,-9-13 197,-10-7 1,-18-1 53,-11 2 1,-15-2 15,-13 6 0,-12 1 200,-7 4 1,-15 0-37,-14 0 1,-20-8-193,-18-6 0,37 26 0,-1-1-30,-3-4 0,1 0 1,4 4-1,0 1-267,-33-26 0,5 12 388,4 12 479,4 9-931,5 16 95,14 23 0,12 24-489,23 14 0,28 9 0,24-1 0,17 17 246,-25-31 0,1 1 0,1 1 0,1-1 0,0 0 0,0-1 0,1-3 0,0-2 0,-4-3 0,1-2 0,3-1 0,2-2 0,3-2 0,2-2 0,-1-2 0,1-4-42,44 10 0,-6-15 177,-12-19 1,-9-15 119,-6-13 1,3-13 228,-7-12 1,-1-9-2,-9-4 1,-6-7 113,-4-8 1,-6-13-492,-17 40 1,-1-1 0,-2-4 0,-3-1 256,-5-1 0,-3-2 0,-3-10 1,-3-2-364,-6-5 0,-2-2 0,-2-6 0,-2-3 259,-7-4 1,0 0 0,4 2 0,0 2 3,0 1 0,2 3 1,6 11-1,2 2-113,2 5 0,3 4 211,3 11 0,2 4-421,-1-16 428,12 32-310,-4 21 609,4 19-885,7-4 1447,-3 11-933,23-6 1,7 8-190,12-1 0,5 0 72,-9 1 0,6-7-15,-2-4 0,7-2 23,-2-2 0,3-8 120,-7-6 0,8-17-306,6-16 0,8-17 321,-37 25 0,0-3 0,-2 0 1,-2-1-161,-2-2 1,-2-1 0,-6-3 0,-2-2 142,-2-3 1,-2-1 0,-2-3 0,-2 0 14,-1 1 1,-2 0 0,-3 1 0,-2 2 49,-1-41 0,-7 3-83,-7 6 1,-4 4 79,-16 6 0,2 9 11,-11 19 0,-1 7-135,-9 12 1,-8 9-27,-5 6 0,-6 7-2,5 12 1,-2 4-125,3 10 0,13 10-87,0 9 0,15 8 297,4 2 1,3 6-290,6-2 802,8-3-1058,5 1 574,20-14-298,16-14 1,20-28 159,13-23 0,6-17 103,-1-11 1,-30 23 0,0-2-148,2-3 1,-2-3 0,3-3 0,-2-2 169,1-2 0,-2-2 0,-2-5 0,-3-2 10,3-6 1,-3 0 0,-7 6 0,-3 1-41,-1 2 1,-4 1-1,9-41 162,-7 14 0,-10 16-9,-4 12-158,-3 20 351,-9 12-24,-20 21 0,-9 19-364,-17 10 0,4 11-2,6 2 0,-6 14 54,-3 11 0,-5 10-266,26-35 1,0 2 0,1 4-1,1 1 134,-2 3 0,0 1 0,2 2 0,0 1 58,-1-2 0,2 1 1,5-2-1,2-1-69,1-2 1,2 0-1,-6 40 446,10-13 1,6-9-419,8-16-199,0-15 88,13-10-224,9-19 302,21-2 0,9-14 487,0-6 0,2-7-450,-11-8 1,0-5 75,5-5 0,-6-3 30,-3-6 0,0-8-82,-5-5 0,-3-6 163,-7 5 1,-8 5 38,-7 5 0,-5 4 47,0-4 1,-10 12-110,-8 2 0,-8 12 103,-12 7 0,2 10 13,-6 4 0,-4 7-129,-6 7 1,0 9-133,5 15 0,1 11 11,-1 14 0,6 19-46,20-30 0,1 2 0,2 6 0,3 2-171,-2 6 0,2 3 0,1 7 0,1 3 120,-3 7 1,0 1 0,2 0 0,1 1-121,-3 3 0,0 1 0,0-3 0,-1 1 35,-3-2 0,-2 1 1,-1 4-1,-3-1 201,-1 0 1,-2-2-1,-1-2 1,-3-1-21,1-7 0,-1-2 0,1-5 0,-1-2-12,-2 0 0,0-3 1,2-9-1,-1-4 163,2-7 1,-1-4 0,-25 22-69,-3-24 0,-7-14-18,-17-20 0,-12-16-94,38-4 0,0-4 0,1-4 0,0-5-19,0-6 0,-1-3 0,-7-5 0,-2-2-37,-6-5 1,-2-2 0,-2-3 0,0-3 39,-4-2 0,-1-1 0,2 1 0,0-1-78,1 3 1,0 0-1,4 3 1,1 0 30,-1 1 0,1 1 1,4 3-1,2 1 89,10 4 1,1 3-1,3 8 1,0 5 253,-30 0 1,11 12-268,13 16 712,7 6-600,13 15 0,5 14 425,13 13 1,7 7-498,12 2 1,7 19-165,8 15 1,-2-36 0,2 3 254,5 5 1,3 2 0,4 7 0,2 1-127,3 5 1,2 1 0,4 1 0,1 0-206,1-4 0,0 0 0,2 2 0,-1 0 47,0 0 0,-1 1 0,-2-2 0,-1 0 165,-6-3 0,-1-1 0,2 1 0,-2-2-212,-4-4 0,1-2 0,3 0 0,2-1 271,1-2 0,0-2 0,-2-2 0,0-2-66,-2-6 0,-1-2 0,-3-3 1,-1-3 75,15 24 948,-11-10-712,-7-8 712,-13-25-375,-2-5-117,-25-19 1,-16-7-259,-22-2 1,-16-5-133,-3-5 0,-12 1-218,-2-6 1,41 15 0,0-1 119,-1-2 1,0 0 0,-6 3 0,-1-1-77,-4-2 0,-2 1 1,-1 2-1,0 0 0,1-1 0,2 1 0,4 4 0,1 1 14,-39-1 1,0 11-10,44 0 1,2 2-1,-42 19-391,10 12 1,18 10 352,20 8 1,3 8 3,12 11 0,-2 8-178,11 7 1,6-7 97,8-8 0,4-14-454,1-5-85,0-22-263,19 11 492,11-35 0,19 0 31,3-25 1,-7-7 460,-7-7 0,-2-4 0,2-6 0,-3-7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3:57.01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629 608 7056,'-49'-6'-482,"10"-9"334,-15-7 1,12-10 329,-11 4 260,4-4-242,-13 4 137,2-3-31,-12-4-8,15 7-156,14 12-107,15 3 7,14 20-22,7 20 1,12 14-13,0 16 0,6 2 15,-2-12 0,4 7-13,1-1 1,5 2 16,0 2 1,7-1-9,-2-4 1,-2-7 1,2-7 1,-1-11 16,6 1-11,0-9-15,12-4-21,-3-9 118,18-25-92,-12-11 1,-3-24 98,-12-3-68,-7 3-21,-8-2 1,1 1 65,-1-7-48,-6 13 1,3 3-25,-6 3 0,-1 2-6,-4 2 1,0 6-36,0-5-13,0 6 18,0-15 46,0 9 5,0 1 1,0 23 0,0 52-27,0 19 1,0 6 3,0-20 0,0 0-15,0 0 1,2-5 0,3 0 0,-4-4-8,4 4-1,-3-13-6,-2 15 11,6-17-6,-4 6 40,4-15 5,-6-7 15,0-33 60,0 14-34,0-41-74,0 15 1,-2-17 2,-2 2 1,2 9-32,-3 6 0,2 0-7,-2-5 1,4-5-17,-4 1 0,-1-7-320,1 1 208,0 4-48,5-7-399,0 12-102,0 14 299,0 17 1,0 43 410,0 13 0,-8 13 0,-3 7 0,-1 2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02.837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701 49 9446,'-50'-21'983,"-1"3"-456,13 8-238,-14 17-150,16 8 392,-6 18-57,15 2-202,7 7 164,6-7-55,1 4-88,5-4 184,-4 0-120,4 11-142,-5-3 0,-1 10-25,0-2 0,5-4-23,0-6 0,1-4-16,-1-1 0,-3 5-6,3 5 0,-4 6-35,0-2 1,1 4 2,2 1 0,-2-2-1,3-3 0,-3 7-9,-2-7 0,2 5-11,3-9 0,-3 7-12,2 2 0,3 3-26,-2 2 0,4-1-60,-4-9 0,4-1 51,-4 1 1,6-1 12,-1 2 0,-3-3-15,3-2 1,-5 3-81,4 6 0,1-2 66,4-2 1,-5 2-10,0-3 1,1-1 37,4 1 0,0-1-4,0 2 1,0 2 17,0-3 1,0 8-18,0 2 0,4 4-2,1-5 0,6-4-37,-2-5 0,3-5 25,2 0-12,-1 4 1,6 3-7,-1 3 0,5-3 132,-5-11-11,7 6 25,2 8-104,8 2 0,5 5 6,-4-12 1,-7-5-48,-6-18 0,0 5 18,5 0 0,5 2-47,4-2 1,-2-3-14,1 3 1,3-3 30,6-2 1,-2 4-28,3-4 0,-5 4 81,-4-8-23,2 2 1,-1 8 1,4-1 0,-4-5-22,-11-4 0,2-5 11,3 5 0,-1-2 15,5 2 0,-4-1 4,5-4 0,-1-1 16,6 6-32,-7-7-54,10 10 50,-8 2-6,10 1 123,-5 4 20,-7-5-54,-2-1-47,-5 7 0,-1-1 3,1 4 0,-6-8 70,1-6-138,-6 0 1,14 15 1,-4 3-29,-3-3 13,8 14 1,-10-5-15,5 13 1,-5-7-2,-9-12 4,1 0 1,0 10-15,-1-1 0,0-4-1,-4-10 1,1-4 9,-5 5 0,1-5-6,-1 5 19,-4-1 0,7 15 2,-4-1 1,-2 5 1,3-9 1,-4-1-2,-1-4 0,0-4 1,0 0 0,0-1-21,0 5 1,0 1-3,0-1 1,0 0-23,0 0 0,-1 6-9,-4 4 1,3-4-19,-2-1 0,1 1 74,-2-1 0,4 6 2,-4-2 1,4-1 25,1 1 1,-2 0 8,-2 5 0,2 2-21,-3 2 0,4-2 15,1 2 0,1-7 21,4-2 0,-2-5-6,6 0 0,-4-2 18,4-2 1,0-4-51,5-1 0,4 1-6,0 4 1,2-1-4,-1-4 0,-3 0-7,7-4 1,2-3 2,7 3 1,-2 1-4,7-1 0,-1 0 5,6-4 0,5 4 0,3 0 1,-3 0-4,-1-5 0,-3 1-5,-2-1 0,0 1-10,0-1 20,-6 0 1,14-1-2,-3-3 1,7-3-56,-7-6 0,4-7 50,-4-2 1,5-3 13,-6-2 19,7 0 2,3 6-15,8-5 1,2 10 5,-5-7 1,-7 1-17,-12-5 0,0 0 4,1 0 0,-1 0-8,0 0 17,0 0 27,6 6-12,8 2-3,-4-1 40,2 6 13,-6-6-49,2 7 0,4 0 50,-2-1-41,-4 1 0,2 6 4,-3 3 0,-4-2-24,-14 2 1,4-5 16,0 5 0,-5 0 0,-4 4 0,-5 2 10,5 3-10,0 4-44,11 17 1,-1-4 0,4 6 0,-4-13-2,-5-10 1,-5-1-9,0 1 1,0-2-10,4 7 0,-1 0-1,-3 4 1,1 0-8,-6 0 0,5 6 25,-4 4 1,4 5 0,-5-1 0,2 3-20,-2-8 0,-3-1-8,4 1 0,-3 1-37,3 4 0,-4-5 47,3 0 1,2-1 16,-2 2 1,7 0-17,-2-5 1,7-5 1,2-4 0,8-2-13,1 2 0,0-2-1,5-3 0,-2-3-7,2 3 0,-3-3-3,2-2 0,-4 1-89,-4-1 1,4-1 88,0-3 1,8 1-67,11-5 1,-2 3 61,6-3 1,0-1-5,4-4 1,-5 1 43,-4 3 1,-1-2 11,2 2 0,2-3-24,7-1 0,6 0 10,3-1 1,-8-1 32,-2-2 1,-8 0 9,-1-5 0,1-1-19,4-4 0,0 0 1,9 0 0,-4 0-58,-5 0 1,-3-6 11,-6-3 1,-7-3-7,-2-2 1,3-6 22,1-2 0,5-1-1,5-5 0,-4 4-2,4-8 0,-9 3-2,0 1 1,-12-4-16,3 0 1,-4 0 15,3 5 1,-4-1-121,-1 1 1,5-1 57,5 1 1,0 1-8,-5 3 0,-1-3-31,-4 3 0,-1-2-138,-3-3 151,-3 1 1,5-5-154,-7 0 98,1 0 0,4-1-166,0 1 149,0 0 0,11 0-37,2 0 1,4 5-153,-8 4 1,0 6 12,1-1 0,3 4-627,1 5-3,0-3 0,7 4 0,-8 1 0,8 1 787,-12 12 0,25 62 1,-31-23-1,1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05.670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7899 278 7652,'-45'-12'-492,"13"-1"0,-7-2 386,5 2 1,-1-2 308,1 6 0,4 3 39,-3 2-46,-1 3 0,-12-3-101,-1-1 1,1 1-28,8 4 1,0-4 47,0 0 0,-7-5-69,-6 5 1,-4-6 112,-4 2 1,-1-3-62,5-2 0,-1-1-18,1-3 1,7 3-4,-3-3 0,4 3 16,-4 1 0,-7 5-73,-5-1 1,5 7 50,-1-3 0,6 4-52,2 1 0,-1 0 47,-3 0 0,2 0-85,-6 0 0,-2 6 57,-6 2 0,2-1-8,-2 2 0,9-1-1,7 5 1,-4 1 0,5 3 0,-11-2-8,-2 6 0,0-4-2,-5 4 1,9 0 26,4 5 0,6 4-15,-2 4 0,8-3-3,-8-1 1,-1 1 19,-3-2 1,1 5-1,3-5 0,6 5-29,3-4 1,8 1 3,4-2 1,4-1 41,0 6-39,1 0 0,-4 12-14,-1 1 0,0-1 26,5-8 1,1-4-3,3 0 0,3-5-20,5 5 0,1-5 19,-1 5 17,0-6 7,1 14 6,5 3-10,-5 8-118,11 8 55,-5-3-7,6-6 28,0-3-8,0-11-21,-5-5-14,3-8 91,-9-7-58,4-5 143,-11 5-112,4 2-20,-10 5 8,4 1-3,-5-1-49,-1 0-14,-5 0-30,-1-5 27,-12-7 0,1-8-42,-4-5 82,4 0 0,-4-1 3,1-3 0,0 2 24,8-2 13,-6 3-14,-7 1 13,-1 0 2,-4 5 3,5 2-30,1 6 0,-4 0-6,4-1-5,8-5 0,-3 5 1,2-4-8,4-2 6,-3 5-2,2 2 0,-5 6 1,7 7-4,2-1 8,4 6 0,-12-4 13,5 9-5,-11-3 0,8-1 6,0-3 1,10-6 20,11-2-26,-1-5 1,-3 12 13,0-3 53,5-3-51,-4 14-11,10-3 0,-3 17-8,9-4-6,-3-8 1,9 4-7,-3-8 4,5 15-5,0-9 2,0 3 3,0-5 1,5 6-18,2 1-2,6 5-6,-1 1-6,-4 0 34,3-1-4,-4-5 5,0 4 2,-2-9 2,-5 3 0,0-5 5,0 0-6,-5 0 1,-2 0-4,-6 0-2,-5-5 0,-2-2 0,-11-6 0,5 0 0,-10 1 0,7-1 0,-1-5 0,-1 9 0,-5-9 0,-6 5-13,5-5-22,-5-2 10,2 2 12,-10-1-3,-1 0 11,6-12 6,2-2 2,-1-5 1,5 2 7,-4 2 5,10-3-6,-15 5 0,4-5 1,-11 4-5,6-4-4,0 5 1,4-1 3,-6 4-5,12-4 1,-2 7-3,3-4 1,2 3-2,2 2 0,0 0 1,-4-1 0,0 5 2,0 0 1,-4 4 12,0-4 1,1 6 18,7-2 1,-1 4 4,6 4 0,-1-2-27,5 3 1,-1 1 1,1-2 1,-2 1 12,-2-5 1,1 0 0,-6 1 1,2-1-21,-2 0 1,-3 1-3,4-1 1,-3 4 5,3 1 0,2 5 3,5-1 0,2 2 1,3 2 1,-1 5-4,5-1 1,-4 0-1,4-4 1,-4 0 11,4 0 0,-5 0 2,0 0 1,3 0-24,-2 0 0,1 5-1,-1 4 0,-3 2-16,3 2 1,1-5 29,-1 1 1,6-1 0,-2 5 1,0-1 19,4 1 0,-1 5 3,10 3 1,-5 3-4,5 1 0,0 3 2,4-2 1,6-4-15,2-9 1,3-2 4,2-3 0,1 7-94,3-7 0,3 5 34,5-9 1,0 1-121,1 0 1,3-5 53,1-1 1,-1-3-155,-4-4 1,5-3-239,0 2-315,-1-2 477,8 4 1,1-6-62,8 0 0,-2-5-105,-6-7 0,1-2 408,3-3 0,14-8 0,9-7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08.112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69 5699 8302,'-19'29'642,"-4"0"198,12 0-793,-5 5 51,24 1 0,9-3-4,12-3 0,-2-4 66,2-7 1,1-1-1,11 0 1,-3 6-71,8 0 1,0 2-170,6-2 1,2-2 135,4 8 1,-4-6 28,3 6 0,3-2-16,-3 2 0,1 3-18,-6-3 0,2-2 2,3 2 0,11-2-11,7 2 1,-1-4-125,-4-8 0,-3 0 105,-4 1 1,3-7-23,-9 1 0,1-9-7,-6 3 1,7-6-10,5-6 1,11 3 1,5-9 1,3 6 37,-2-5 1,-4 1-33,-8-1 1,6-5-4,0 5 0,2-7-5,-3-5 0,11 4-205,7-4 0,4-2 210,-9 2 1,-3-6 4,-9 6 1,-2-6-4,8 6 0,11-7 3,-43 15 0,0 1 0,0-2 0,-2-1 3,34-17 1,-4-7-1,-8 1 1,0-8-34,0 2 1,-5-10-4,-1-2 1,6-5-39,6 5 0,0 1-10,-6 5 0,-9 0 17,-8 0 1,-8 0 24,-9 0 1,3 0 4,-3 0 1,1 1 19,-13-1 0,8-6-4,-2 0 1,-4-5 5,-2 5 1,-6 7-3,-5 4 52,3 1 0,-13-17 117,4-1 1,-4 7-17,-2 11 0,0 3 96,0-8 0,0 8 48,0-9-234,-8 12 0,4-20 68,-7 9 7,7-1 14,-4 9 50,8-8-3,8-11-247,1-7 1,9 9 115,-1 8 0,0 14-188,0 9 137,1 8-15,7-19 63,2 11-25,15-13 0,-6 9 7,5 4 30,-12 12 86,11 1-93,-11 7 78,21-8-87,-6 7 1,6 0 44,-4 5-76,-11 3 1,11-6-4,0 8 0,2 0 32,-2 0-27,0 0 1,17 0-16,1 0 1,-1 0 43,-11 0-89,-8 0 62,14 0-10,-4-8 0,11 4 13,-7-7-8,-8 7 0,-2-9 19,4 7 1,-2-6 2,-4 7 0,-6-9-7,6 3 1,-5 1-10,5-2 1,-8 7 192,2-7-173,-3 1 1,9-7 2,0 1 1,-6 0 5,-11-1 1,0 7 4,6-1 0,-1-1-27,1-10 1,1 4-5,5-4 1,-3 3 9,8 3 0,-5-8 5,5-4 0,-8-3-40,3-3 0,-5-1 72,-1-5 0,-1 1 0,1-12 1,-6 4 11,-1-10 0,-6 5 14,1 1 1,2 0 4,-2 0 0,6 2 16,-6 4 1,7-4 11,-1 4 1,4-10-47,1-2 0,1 1 8,0 5 1,-1 2-54,1 4 1,-3-8-37,-3 8 0,2-6-15,-8 12 1,0-3-5,-6 3 0,1-2-7,-1-4 6,-7-4 1,-3-6-28,-7-7 0,0-7 49,0 13 1,0-1-70,0 6 0,-7-7 58,-5-5 0,-3-7-4,-3 2 0,1-6-165,0 6 0,-1 0 158,1-6 1,2 6 7,3 5 0,5 5-71,-1-1-173,6-1-318,-6-1 148,8 10 27,0-5 85,0 18-669,0-11 0,0 16 0,0 7 0,0 2 833,8 15 1,2 49 0,7 18-1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0:29.42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72 11913 7671,'-26'33'-333,"12"-7"989,-3-7-338,15-6 71,-9 0 594,9-6-181,14-36-648,-8 15-200,19-34 102,-16 23-25,6-14-56,6-2 74,-5-9 1,9 6-248,-5-4 181,5 9 1,-3-1-6,6 6 0,-5-2 24,1 5-21,-6 10 13,14-21-11,-3 13 11,12-15 5,-6 5 0,3 6 24,-6 3 11,-5 8 4,-1-2-17,2 4 3,1-12 67,5 5-66,-6-5 2,-6 6 13,4 0 3,-9 0 9,9 6 4,-10 1-23,11 7 0,-5-7 17,6 4 3,0-3-16,5 5 7,-3 0 15,9 0-37,-4 0 1,6 0 4,0 0-7,-6-6 14,4 5 0,-9-5 39,3 1-35,-5 3-40,0-3 18,0 5 3,0 0 1,0 0-3,5 0 5,2 0 0,6 0 10,0 0-10,0-6 66,0 5-71,5-5 5,-3 6 0,3 0-5,-11 0 29,5 6-18,-11-4-64,5 9 55,-7-9-53,1 9-43,0-9-12,0 4 39,6-6-12,1 0-9,0 0-7,4 0 117,-4-6-42,0 5 17,5-11 74,-11 5 20,5-6-46,-6 1 12,-1-1 57,1 0 3,0-6 6,-6-1-47,5-6 44,-5 0-98,0 1-2,5-1-1,-5 0-6,6 0 19,-6 0-4,4 0-100,-10 1 91,11 5 13,-11-11-50,5 10 0,-6-11-3,0 7-3,0 10-5,0-14 3,0 8 19,0-18-15,0 0 0,0 6 36,-1 3 0,-4 9-30,3-9 0,-5 4 2,3-9 0,1 8-3,-6 6 1,5 3-1,-5-3 0,4 4 0,-3-5-11,-1 6-6,2-14 2,-5 9-1,11-17 7,-11 11 3,5-4 5,-6-1 4,6 5-4,-5-11 1,5 5 0,-6-5 0,6 5 0,-5-5 0,5 11-1,-6-10 1,0 10-1,6-5 42,-5 6 5,11 0 27,-5 0-50,0 1 5,4-7 23,-3 5 5,5-5 16,5 6 8,-3 1-38,3-1-30,1-6 2,-5 5-9,11-5-8,-5 7 18,0-1-14,5-6 48,-5-1-10,6 0-15,-6-4 3,4 4-15,-9 0 0,9 1 0,-10 6-11,5 1-16,0-7 40,-5 5 1,5-5 29,-1 1 15,-3 3-52,4-9-15,-6 4-4,-1-6 3,1 6-11,6-4 17,-5 10-9,5-5 72,-12 6-65,5 0 109,-11 6-105,11-4 1,-11 10 6,5-5-8,-6 0 4,0-1-2,0 0-25,0-10-10,0 14-36,0-14 54,0 10-36,0 0 39,0-4-1,0 4 3,-6-1 2,5-3-5,-11 10 3,11-11 16,-5 5-58,0-5-4,5-1 42,-11 0-1,11 0 5,-5 0-2,6 0-2,0-5 1,0 4 23,0-5-14,0 6 3,0 0 6,0 1 0,0-7-2,0 5 1,0-11 6,6 5-10,-5 0-7,5 2-3,0 5 0,-5 6-33,5 1-7,0 1 30,-5 9-5,5-8 49,0 10 2,-5-6 32,11 0 36,-5 0 22,6 0-74,0-5 12,0-8-39,5-2-1,3-3-30,4-1-12,1 5-37,6-10 58,-5 9-6,5-3 0,-6 11 5,0 3 0,-6 8 49,4-2 9,-9-2-16,9-2 9,-10-9-33,11 4 0,-5-12 4,6 5 17,0-4-10,0-1 10,-6 5 2,4-5 12,2 1-51,1 3-1,11-9 0,-7 7 12,4 0 1,-8 5-1,-5 12 0,-1 1 13,5-1-18,0 0 1,4-9 2,1 1 0,-6-1 18,-3 9-58,-6 6 10,8-10-6,2 3 20,-4-12-6,8 0 6,-10 0-7,0 0 3,5 1 6,-5-1 6,6 0 0,0-3-3,-1 3 1,-4 3 1,9 5-3,3-2-61,7-6-7,5 6 58,-7 1-3,1 1 23,-11 3 4,2-3 8,-16 5 25,11 0 12,-11 0-6,5 0 12,-6-5-20,5-3-1,-3-4 23,9-1-52,-9 0-11,9-6 3,-4 11-3,12-4-8,-5 7-7,5 4 15,-6-5-5,-1 6 28,1 0-26,0 0 0,0 0 13,0-5 2,0 3-3,0-9 1,-6 4 34,4 0-28,-4-4-14,1 3 25,3 1 0,-10 2-31,5 5-3,-12 0 0,5 6-4,-5-5-3,6 5-5,0-6-8,0 1 20,0-7-2,0 5 4,0-5 1,5 6-10,-3-6 0,3 5-10,-5-5-1,0 7 20,0-1-2,6 0 11,-5-6-12,5 5 1,0 1 39,-5-4 8,5 14-38,-6-14 3,0 10-6,0 0 0,0-5-16,-6 5 16,4-6-3,-9 0-3,3 0-5,-5 0 6,6 1 2,-4-7 24,3 5 2,-5-11 140,0 5-144,0 0 7,6 1 2,-4 1 1,3 3 18,-5-3-9,0 5 33,0 0-38,0 0 2,0 0-17,0 0 0,0 1 5,0-1 1,-5 0-19,3 0-7,-4 0 40,6 0 2,0 0 89,0-5-89,0 3 2,0-9-17,0 10 5,0-11-10,0 11-5,0-5-29,0 6-18,0-5-21,-5 3 42,3-3-1,-4 5-24,6 0 0,0 6 3,0-5-5,-5 5-83,3 0-224,-4 1-230,1 7-249,3-1 575,-3 5 0,22 60 0,4 20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09.796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157 260 7504,'-43'17'-892,"7"-7"1220,1 5 607,10-13-510,16 6-233,1-16-53,23-9-69,12-10 0,16-5 19,3 3 0,-4 4 17,-7 7 0,-7 1-19,1 0 1,0 5-10,6 1 0,-1-1 106,1-5-108,7 0 1,14 1 8,7 5 0,6-3-61,-11 9 1,7-1-14,-1 6 1,1 0-66,-2 0 0,3 0 59,-9 0 0,-5 0-91,-6 0 1,1 0 84,4 0 1,7 0-16,0 0 1,-1 0-7,-5 0 0,0 6-9,0-1 26,8 9 0,3-5 6,0 9 0,-7-7 19,-21 1-19,7-1 0,10 7 1,7-1 0,5 0-1,-5 0 0,3 1 0,-5-1 0,3 0 1,-20 1-2,8 7 0,-5 1-2,3 9 1,-12-6-2,-11 0 54,-3 0 1,3 11 7,0 0 0,0 3-12,-6-3 0,0-9 7,1 3 1,-7-3-24,1 4 1,-1-1 6,7 1 0,-7-1 3,1 1 0,-7-6 41,7-1-60,-8 1 1,5 6 48,-3-1-105,-4-7 74,6 6-8,-8 2-2,7 9-16,3 8 1,7 3-3,1-3 0,-7-9 5,1-15-61,-1 1 47,14 14 0,0-7-27,4 4 21,-4-11 1,0 2-14,4-8 7,-4 0-1,7 2-130,-5-6 129,8 14-48,-1-14 34,1 6-10,0-15-81,-1 5-16,1-13 62,7 6-2,-5-1 185,20-5-175,-11 14 3,14-14 49,0 13 0,-9-11 1,1 7 1,-13-5 14,-10 6 2,-1-9-6,15 21 0,-7-13 7,4 12 21,-11-4-2,4 6 1,-6 0 41,7 4-51,-7 4 1,10-6 2,-8 7 1,7-5 5,-7 0 0,4-8 4,1 2 1,1 2 28,-1-2 0,1 6 4,0-6 1,-1 2-13,1-2 1,-1-2-18,1 8 1,-6-8 31,0 2 14,-8 4-33,11 8 0,-1 7 17,4 4 0,-5-4 3,-12-7 0,-1 1 46,0 5 0,6 3 2,0 8 1,2-6 0,-2 0 0,-1-2-7,6 2 0,-4 8-9,4-8 0,-7 6-39,3-11 0,-7 7 5,-6-2 1,5 9-28,-5 3 1,-1 5-8,1-5 1,-5 0-32,6-6 0,-7 5-24,7 1 0,-6-6-73,5-6 1,-5 0 19,6 6 1,-7-2-79,7-4 0,-6 4 69,5-4 1,1-2-11,5 2 1,-6-7 2,1 1 0,-6-9-110,5-2-93,-7-8-267,12 11-395,-15-20 53,15 3-82,-14-15 0,13-15 921,-13-20 1,-40-49-1,9 30 1,0 0-1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28.370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814 156 8151,'27'2'12,"-4"2"1,-4 2-65,-2-2 1,1-2-124,-1-2 1,-6 0 320,1 0 0,-3-8 784,3-4-464,3-3 1,-13-2 163,4-1-212,-4 1 1,-4 0-10,-4-1 1,-3 3-132,-9 4 0,-5 1 60,0 4 1,-13 4-83,1-3 0,-9 3-76,4 2 0,-10 7 29,-2 5 1,0 3-29,-6 2 1,4 8-1,3 4 1,-7 6-111,0 5 1,-5 10-27,5 8 1,6 5-230,6-5 0,14 7 261,-3-1 0,14 7-84,4-2 1,7 4 26,10-10 1,10 5-114,7 1 0,2-2-40,10-4 0,0-3 101,5-8 1,1-6 58,-1 0 0,1-6 35,0 6 0,-1-7 14,1 1 1,-2-9-2,-5-2 0,9 5 11,-8 7 0,7-3-17,-7-9 1,4 2 178,1-8 1,7 6-240,-1-6 1,2-2 53,-1-10 1,-3 3-79,8-8 1,-7 5 63,1-5 0,-4 2-5,-1-3 0,0-3 9,-1 4 1,-7 2-5,-4-3 0,0 3-1,-6-2 0,5-4 65,-11 4 182,4 3-236,3 1 1,-9 1 460,-3 1-96,4-8-98,-1 11-235,9-5 0,-3 1-131,-3 1 144,3-8-198,-5 3 1,5-9 54,-4-3 0,5-5 96,-5-7 1,-1-3-191,1-3 0,-1 2-35,2-8 0,3-1-16,-3-11 0,-3-1 61,3-4 0,-1-10 4,6 4 0,1-3 35,-1 3 1,0 2-27,1 4 0,-1-2 5,0 7 0,-1 3 10,-5 9 1,4-2 106,-3 8 1,-4 0-71,-3 6 187,-3 0-95,-2-1 150,0 1 1,-2 6-133,-3-1 1,-3 6 151,-4-5 0,-5 7-106,0-2 1,-2-2-44,-10 3 1,4-3 10,-10 2 0,5 2-41,-11-7 0,5 5-4,1-5 1,-1 7-28,-5-2 0,5 4-23,-5 2 1,5 0-15,1 0 0,1 0-155,-1 0 0,2 6-109,5 0 1,-3 7 82,8-1 1,0 1-86,6-2 0,7 5-222,4-5 1,4-1-1094,2 2 903,0-1 0,8 4-263,3-3 1,7 1-89,5-7 1,6 2 95,11-2 976,-4-4 0,19 2 0,10-1 0,0-3 0,0 0 0</inkml:trace>
  <inkml:trace contextRef="#ctx0" brushRef="#br0" timeOffset="433">2076 1280 8054,'-17'23'399,"0"0"1,-1 0-18,1-5 0,5 1 12,1 4 1,7-4-44,-2 4 0,6-2-35,6 2 1,-2 4-27,7 8 1,-1 1 73,2 5 1,9-5-20,-4 5 0,10-5 95,-4-1 1,10-3-169,1-3 0,3-4-11,9-7 0,6-1-481,5 0 0,5-7 133,-10-5 0,2-5-36,-14-5 0,-2-11 71,-9-7 0,-6-7-83,-11 1 1,-5-12-85,-7-5 1,0-4-119,0-2 0,0 2 35,0 4 0,-7-4 136,-5 4 0,-5 4 143,-6 2 0,-4 3-77,-8 3 1,-1 1-12,-5 4 0,-8 4 69,-9 8 0,0 7 104,6 4 0,0 6-84,1 6 0,6 6 19,5 11 1,13 11-104,10 12 1,7 4-37,10 2 1,0 0-177,0 0 0,14 0-51,3 0 1,12-2-302,0-4 1,9 0 113,2-11 0,8-5-208,-1-12 1,1-9 763,-2-3 0,19-42 0,-2-13 0</inkml:trace>
  <inkml:trace contextRef="#ctx0" brushRef="#br0" timeOffset="657">2664 1332 7973,'0'17'362,"0"1"0,0-7-856,0 1 0,0-1 53,0 7 1,0 1 1365,0 4 0,6-2-227,0 8 0,5 0-43,-5 5 0,5 9-235,-5 3 1,6-2-2,-6 2 1,1-2-195,-1 2 1,-4 4-29,4-4 1,-4-3-343,-2-3 0,5-9 238,1-2-610,0-16 70,-6 2 0,0-17-483,0-3 1,0-7 230,0-11 0,0-2-367,0-4 0,2-9 1066,4 3 0,19-26 0,11-3 0</inkml:trace>
  <inkml:trace contextRef="#ctx0" brushRef="#br0" timeOffset="1060">3114 1453 7973,'0'35'549,"0"1"-385,0 5 1,0-11 352,0 5 1,2-4-124,3 3 1,3 1-142,4-1 0,1 1 29,-7 0 0,5-1 144,-5 1 1,6-1-151,-7 1 0,7-6 62,-6 0 0,-1-8-262,-5 2 160,8-12-399,-6-3 1,6-10 95,-8-4 0,0-5-54,0-12 0,0-4-116,0-8 1,0-1-196,0-5 1,2 5 78,3-4 0,-1-3-138,8 3 0,-6 0 99,5 5 1,1 0 59,5 1 0,-6 5 327,1 0 1,0 8 7,5-2 0,0 10 168,0 1 1,1 10-80,-1 2 0,-5 10 59,-1 13 1,1 9 57,5 9 0,0 7 151,0-2 0,-5-2-44,0 2 0,-7-2-101,7 3 0,-3 1-191,3-8 0,-2 2 64,-5-1 1,-1-5-124,8 4 0,-8-11 16,1-6 0,3-9-345,-2-3 48,0-7 0,-6-4-317,0-11 0,0-12-423,0-6 0,0-4 28,0-2 1028,7 1 0,10-16 0,10-4 0</inkml:trace>
  <inkml:trace contextRef="#ctx0" brushRef="#br0" timeOffset="1433">4030 1868 7956,'0'27'0,"0"-2"0,0-8 0,0 1 749,0-1-495,0 8 0,6-6-60,0 4 0,7-4 105,-1-1 0,3 3-28,2-4 1,3 4-101,3-9 1,-2 1-73,8-1 1,-1 1-41,7-7 1,0 0-244,-1-6 1,-1-2 38,-4-4 0,1-9-27,-6-8 1,-7-8-56,-6 2 0,-7-4 63,2-1 1,-4-1 56,-2 1 0,-8-1 78,-3 1 0,-5 5 8,-1 0 0,-8 0 44,-4-6 1,0 7 170,-5-1 0,3 8-55,-9-2 1,3 3-94,3 3 1,-1 8 6,0 3 0,9 12-39,2 5 0,5 10 5,2 2 0,7 10-99,5 1 0,3 1-204,2 5 0,7-3 70,5-2 0,3 1-168,3 4 0,7-3-446,3 3 1,5-5 827,2-6 0,45 3 0,13-5 0</inkml:trace>
  <inkml:trace contextRef="#ctx0" brushRef="#br0" timeOffset="1665">4584 1695 7956,'-2'18'0,"-4"-1"0,4 0 251,-4 0 0,4 3 424,2 3 1,6-2-523,0 8 1,7-6 17,-1 6 1,3-3 57,3 3 1,-3 4-18,-4-4 1,3 3-15,-8 3 1,5-2-75,-5-4 1,5 3-173,-5-3 0,6-2-304,-6 2 1,5-14-356,-5 2 0,1-11-490,-1 0 1,-4-6 1196,4-6 0,4-73 0,-6 28 0,1-1 0</inkml:trace>
  <inkml:trace contextRef="#ctx0" brushRef="#br0" timeOffset="1924">4964 1782 7945,'10'29'249,"-5"-1"0,-1-1 421,2 2 1,-2 4-143,7-4 0,1 3-123,5 3 1,6-1-59,0 1 1,2 5-172,-2 1 0,-3 5-14,3-6 0,-4-7-100,-2-10 0,0-6-216,1-5 0,-9-12 184,-3-12 1,-4-20-81,-2-15 1,-8-4-161,-3-13 1,1 3 80,-1-3 0,1 1-37,-1 11 1,3-8-169,8 14 1,0 0-306,0 12 1,2-1 208,4 0 430,3 1 0,78 30 0,-35 6 0,-1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31.70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278 52 8168,'-18'-9'816,"1"1"39,0 8-468,7 0 1,2 8 37,8 3 0,2 12-89,4 6 0,4 4 59,7 2 1,-6 9-79,1 8 1,0 9 109,5 14 0,-6 4-413,1 7 1,-6 7 222,5-1 1,-8-42 0,-2 2-13,2-1 0,0 1 0,-1 0 0,0 0-104,1 3 0,-1 0 1,-1 0-1,0-1-27,2-2 0,0 0 1,-1 1-1,0 0 20,4 39 0,-4-8-246,3-9 0,-1-19 63,2-10 0,-4-13-673,4-4 552,-4-16 1,-2 1-144,0-20 1,0-4-597,0-7 1,0-8 317,0-4 0,-6-11-450,0-6 0,-5-10 350,5-2 0,-8-7-162,3 1 1,-5-3-916,-1-2 1788,0-8 0,-8 2 0,0-11 0,0-5 0,2 3 0,0 4 0</inkml:trace>
  <inkml:trace contextRef="#ctx0" brushRef="#br0" timeOffset="358">35 260 8031,'-7'-25'20,"-1"4"-71,-3-8 0,3 8 887,8-2 0,0 4-250,0 1 0,9 1-276,9 0 0,7 1-28,9 5 0,1 1 14,-1 5 1,9 3-65,3-4 0,2-2-15,-2 2 1,4 1-43,-4 5 0,-2 0 0,2 0 1,-13 2-115,2 3 0,-5-1 20,5 8 0,-6-1-119,0 6 0,-6 1 8,6-1 1,-6 0 17,5 1 0,-6 1 34,1 4 1,2-4-171,-2 4 0,0 4 246,-6 2 1,-5 4 80,-1 1 1,-7 3-42,2 3 0,-4 2 183,-2 4 1,-8 10 7,-4-4 0,-5 4-132,-6-4 1,-4-6 7,-7 0 0,-1-4-76,0-2 1,1-1-91,-1-16 1,-1 0-8,-5-6 1,5-7-261,-5-4 1,3-12-109,-2-6 1,-5-13-324,-6-9 1,-1-3 32,0-9 1,10 0-463,7-6 1,10 8-251,13 4 0,9-1 516,14 7 1,16 3 821,19 14 0,13 29 0,9 12 0,6 1 0,0 0 0</inkml:trace>
  <inkml:trace contextRef="#ctx0" brushRef="#br0" timeOffset="682">1246 1194 7908,'-17'17'0,"-1"0"0,1 3 302,0 3 0,7-4 500,4 4 0,4 4-287,2 2 0,2-2-157,4 1 1,-2 1 49,8 6 0,-3-1-68,3 1 0,1 0 61,-7-1 1,2-5-110,-3 0 0,-3-8 198,4 2-139,-4-11-220,-2-5-150,0-30 0,0 0-75,0-23 0,0 6-136,0-6 0,6-1-137,-1-4 1,3 4-444,-2 1 0,-2 0-15,7-6 0,1 2-579,5 4 1,-5-2 1403,-1 8 0,39-8 0,15 4 0</inkml:trace>
  <inkml:trace contextRef="#ctx0" brushRef="#br0" timeOffset="1042">1730 1315 7895,'0'46'534,"0"0"1,8-6-169,3 7 0,5-9 273,1 2 1,14-9-205,3-2 1,7-2-142,-1 2 1,-3-4-79,3-8 1,-5-7 12,-7-5 1,7-3-45,0-2 1,-7-7-30,7-5 0,-6-11-106,0-6 0,1-5-106,-7-7 1,0-1-420,-5-4 0,-3-4 293,-3 4 1,-5 0-70,-7-6 0,0 9-72,0-8 1,-7 10 60,-5 1 1,-11 3 201,-6 3 1,-3 1 21,-3 4 0,-5 4 158,-1 8 0,-7 7-48,2 5 1,2 3 161,-2 2 1,7 9-60,-1 9 1,9 14-79,2 14 0,16 12-336,1 5 1,9 5 107,3 1 0,3 0-163,9 0 0,7-7-269,16-5 0,5-3-352,1-2 1,5-4 914,-6-8 0,39-22 0,3-20 0</inkml:trace>
  <inkml:trace contextRef="#ctx0" brushRef="#br0" timeOffset="1408">2820 1055 8243,'-10'2'1389,"4"4"-500,4-4 0,2 13-449,0-3 0,8 5 3,4 6 1,9 6-7,2 12 0,9 3-91,3 8 1,1 5-93,11 1 1,-7 5-306,6-5 1,-2 0-31,2-7 1,2 5-49,-7-4 1,-9-12-822,-9-17-125,-3-3 809,-11-11 0,-1-11-922,-8-15 1,0-2 436,0-10 1,-2-6-893,-4-5 1643,4 0 0,-14-9 0,-6-6 0,3-6 0,0 1 0</inkml:trace>
  <inkml:trace contextRef="#ctx0" brushRef="#br0" timeOffset="1648">3373 1194 8381,'-10'17'1212,"-3"2"-815,7 4 0,0-3 299,6 3 0,0 4-250,0 1 1,0 5-171,0 2 1,0 7 138,0 4 1,0 4-128,0 2 0,-2 6 112,-3-1 1,1 10-94,-8 3 0,1 3-313,-6 13 0,5-11 180,0 6 1,1-3-60,-6-3 0,5 2-66,1-2 1,7-9-253,-2 3 1,4-14-218,2-3 0,0-7 35,0-11-707,8-15 1,-1-5 64,5-20 1,3-11-199,-3-12 0,3-8 530,3-9 1,-1-2 694,0-15 0,0 7 0,1-3 0</inkml:trace>
  <inkml:trace contextRef="#ctx0" brushRef="#br0" timeOffset="2076">3961 1332 7835,'0'23'0,"0"0"0,0 6 217,0-6 0,2 0 296,4-5 0,11-1-175,12 0 1,5-2-118,7-3 0,-3-4-111,8-8 1,-7 0-22,1 0 0,-5-2-16,-7-4 1,3-6-17,-8-11 0,0 4-82,-5-4 1,-7-2 24,1 2 1,-9-6-168,3 6 0,-4-6-87,-2 6 1,0-5 105,0 4 1,0-1-15,0 2 1,-8 4 61,-3-4 0,-6 4 45,-6 2 1,-2 1 46,-4 5 1,-6-3 170,1 9 1,-1-1 6,-5 6 1,3 4 199,3 7 1,-1 5 95,0 18 0,9 5-158,2 12 1,13 1-18,5 0 1,4 6-117,2-1 0,14 7-197,3-6 1,12-3 74,0-9 1,9-3-105,2-9 1,7 5-159,-7-5 1,0-3-323,-5-14 0,-1-5-593,1-1 0,5-7 491,1 2 1,-1-12 632,-5-5 0,22-43 0,7-11 0</inkml:trace>
  <inkml:trace contextRef="#ctx0" brushRef="#br0" timeOffset="2451">5465 1194 7848,'-17'0'0,"0"0"0,-2 0-285,-4 0 1,1 0 454,-6 0 0,5 0 652,-6 0 1,6 6-395,-6-1 0,6 7 78,-6-6 1,2 9-131,-2 2 1,4 3 149,8 8 0,0 3-110,-1 9 1,9 5-173,3 7 0,4-1-31,2 1 1,8 0-98,3 0 1,7-6-175,5 0 0,4-7-23,7 1 1,8-5-302,5-7 1,-3-3-34,2-7 0,0-9-447,6-3 1,0-12-382,0-5 1,-8-12 579,-4-6 0,-3-10 663,-3-1 0,-22-7 0,-5-8 0,1 0 0,0-1 0</inkml:trace>
  <inkml:trace contextRef="#ctx0" brushRef="#br0" timeOffset="2776">6555 312 7866,'0'25'0,"-8"0"30,-3 4 0,3 5-49,2 1 1,4 3 1095,2 14 0,0-2-324,0 14 1,6-1-84,0 6 0,5 8-249,-5 4 1,0 5-338,-6 6 1,0 2 222,0 4 1,0 2 74,0-7 0,0-11-281,0-13 0,0-7-79,0-10 1,0-4-344,0-8 1,-6-7-438,0-16-15,1-7 1,3-3 57,-4-7 1,4-13-194,-4-4 1,-1-14 242,1-4 1,-6-5-345,7-6 1009,-9-4 0,12 8 0,-4-4 0,4 3 0</inkml:trace>
  <inkml:trace contextRef="#ctx0" brushRef="#br0" timeOffset="2990">6123 1055 7898,'-18'0'846,"1"0"1,0 0 264,-1 0 80,1 0-771,8 0 1,10 0 35,17 0 1,14 0-116,15 0 0,2 6 25,3 0 0,0 0-203,0-6 0,-6 0 27,0 0 0,-5 2-499,5 3 1,-8-3-256,3 4 1,-3-4-633,2-2 1,-1 0 267,7 0 1,-6 0-1548,6 0 2475,-7 0 0,34-15 0,0-5 0</inkml:trace>
  <inkml:trace contextRef="#ctx0" brushRef="#br0" timeOffset="3351">7108 1419 7839,'0'34'740,"-5"1"169,-1-1 0,-6-1-507,6-4 0,3 4-139,8-5 1,7 1-88,11 6 1,2-10-108,4 9 0,3-9 122,-3 4 1,4-8-1,2 2 1,-7-5-170,1-7 1,-6-3 33,6-8 0,-2-2-73,2-4 1,2-11 5,-8-12 1,-2-6-104,-10-5 1,3-4 8,-9-8 0,1 0-50,-6 0 1,0 0-58,0 1 1,-2-1 75,-3 0 0,-5 6 105,-7 0 1,-8-1-3,-4-4 0,-4-1-2,-1 0 0,-7 8 26,1 3 0,0 12 5,5 6 0,0 12-51,1 5 1,7 8 12,4 10 1,4 14-115,1 21 1,9 4-221,3 7 1,4-2-376,2 7 0,8-7 82,3 2 1,5-3 668,1 3 0,21-6 0,10 4 0,4 7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42.62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152 588 8028,'-12'18'-57,"1"1"0,-1 2-287,3 2 0,1 0 458,8-5 0,4-3 507,7-4 0,5 5-90,18-5 0,-1-1-245,13 1 1,0-7-49,6 2 1,2-4-181,4-2 0,-7-2-10,1-4 1,-8-9-13,-9-8 1,-2-2-85,-4 2 0,-4 2 13,-8-8 1,-8 6-164,-3-6 0,-6 2 29,-6-2 0,-3-1 109,-8 6 0,-3 1 50,-3 6 0,-6 2 27,-11 3 0,-4 5 122,-8 7 1,-2 1-20,-3 5 0,1 4 215,-8 7 0,11 2 40,1 4 0,2 4-95,9 8 1,9 7-33,9 4 1,5 12-129,7 5 0,7 7-133,16 4 0,7-2 102,15 2 1,1-10-162,0-6 1,5-14 73,0-10 1,8-1-102,-2-10 0,4-2-75,2-9 1,0-5-260,0-7 0,0-2-222,0-3 1,-2-5 75,-4-7 1,-4-6-135,-7 0 1,-1-8 298,1 2 1,-2 2-11,-5-2 424,5 1 0,5-16 0,5-9 0,8-2 0,0-1 0</inkml:trace>
  <inkml:trace contextRef="#ctx0" brushRef="#br0" timeOffset="375">1570 346 7980,'-17'0'0,"-1"0"300,1 0 1,5 2 457,1 4 0,-1-4-283,-5 4 1,0-4 30,0-2 0,-7 5-108,1 1 1,-5 2 49,5-2 0,-2-3-76,2 9 0,3-2-162,-3 1 1,6 5-113,5-5 0,-1 4 12,7 3 1,8 5-143,10 0 0,5 0 37,6-6 1,6 6-191,11 0 1,-1 2-42,7-2 1,-2-2-232,2 8 0,-4-8 48,-7 2 0,-2 2 132,-5-1 0,5 6 163,-4-1 0,-6-2 76,-6 2 1,-1 0 140,-11 5 1,1 7 32,-6-1 0,-2 0 259,-4-5 1,-5-1-129,-12 1 0,2-2 53,-8-4 0,6 1-336,-6-7 1,6-7-194,-6-11 1,0-3-343,-5-2 0,-1-9 172,1-9 1,-7-7-138,1-9 0,1-8-199,11-4 0,10-10-415,13-2 1,6-5 1129,11 5 0,38-6 0,19-6 0,-16 20 0,0 1 0,1 0 0</inkml:trace>
  <inkml:trace contextRef="#ctx0" brushRef="#br0" timeOffset="632">2504 1 7953,'0'34'0,"0"3"461,0 3 1,0-4 127,0 5 1,0-5 625,0-1 0,2 1-642,3 5 1,3 1-52,4 4 1,1 6-108,-7 0 0,5 7 119,-5 11 0,0 5-413,-6 0 1,0 7-163,0-1 0,6 1 64,-1-1 0,1-12-155,-6-11 0,0-14-441,0-9 1,0-8-642,0-10-1265,0-7 1492,0-10 0,-2-12-1057,-3-11 2044,-5 4 0,-21-27 0,-9-10 0,-2-1 0,-1 1 0</inkml:trace>
  <inkml:trace contextRef="#ctx0" brushRef="#br0" timeOffset="815">2141 727 7953,'-20'6'440,"-3"-1"0,4 9 1699,-4-3-1606,11-3 1,14 0 17,16-8 0,9 0-183,13 0 0,-4 0 28,5 0 0,-5 0-194,-1 0 1,1 0-172,5 0 0,-5 0-417,5 0 1,-3-2-161,2-4 1,-1 4-616,7-4 1,-2-1 311,2 1 0,2-8-410,-7 3 0,-1 1 1259,-5-1 0,-16-8 0,-4-8 0</inkml:trace>
  <inkml:trace contextRef="#ctx0" brushRef="#br0" timeOffset="1150">3023 813 7896,'7'35'390,"-5"-2"143,4-5 1,3 3 75,3-8 0,5 0-158,6-5 0,4-3-198,8-4 1,-1-3 50,1-8 1,0 0 94,-1 0 1,-1-8-264,-4-3 1,1-10-94,-7-2 1,4-8-66,-9 2 1,1-4-232,-13-1 1,-1-1-249,-5 1 0,-5 1 269,-1 4 0,-13-2 9,1 8 0,-5 0 40,0 6 0,-4 2 88,-7 3 1,-1 4 133,1 8 0,-5 2 239,5 4 0,-5 11 19,10 12 0,4 6 222,2 5 0,12 12-112,5 12 1,4 3 35,2 2 1,4 2-277,7 4 1,3-10-5,15 4 1,1-7-189,11-4 1,3-5 188,8-18 0,2 1 29,3-12 0,3-3-402,3-10 0,-3-3-507,-8-8 0,-2-10-466,-4-7 0,-4-6 1182,-7-6 0,-5-4 0,-3 5 0,-4-5 0,0-2 0</inkml:trace>
  <inkml:trace contextRef="#ctx0" brushRef="#br0" timeOffset="1715">4631 450 7967,'-10'-8'246,"-5"7"193,13-7 1,-4 0 534,12-3 1,11 1-384,12-2 1,6 1-191,5-6 0,6-1-193,12 1 1,-3 2-162,9 3 1,-8 3 59,1 3 1,3 4-195,-3-4 1,-7 6 196,-9 6 0,-7 4-174,-5 7 1,-4 8-234,-8 4 1,-1-3 150,-5 3 0,-3 2 55,-8 9 1,0-1 47,0 7 1,-8-6 65,-3 6 1,-7 1 58,-5 4 0,2 3 211,-8 4 0,1-8-132,-7 7 1,0-12 68,1 7 1,-8-4-80,-5 3 0,5-1-48,2-3 1,5 1-9,6-8 0,6 2-3,12-1 0,3-7-29,8 1 0,8-3-25,3-9 0,12 6-10,6-6 1,10-2-4,1-9 1,8 1-88,-2-7 0,-2 0 1,2-6 1,1 0-101,4 0 1,3-8-289,4-3 1,-2-10-134,7-2 0,-1-6-417,1 6 1,2-8 132,-7 2 1,0 2-1217,-7-2 2082,-14 8 0,-27-50 0,-22-4 0</inkml:trace>
  <inkml:trace contextRef="#ctx0" brushRef="#br0" timeOffset="2093">5928 640 7887,'0'27'982,"-8"6"217,-3-4 0,3 5-696,2 7 0,6 3-162,6 8 1,5 0-60,12 0 1,-1 5 26,6 1 0,1 5 158,6-5 1,7-2-136,4-10 1,-2-4-125,2-7 0,8-9-155,10-2 0,-5-13-203,-1-5 0,-14-12 186,-9-5 1,-5-20-38,-12-10 0,-5-14-298,-13-9 0,-6-5 111,1-6 0,-11-9-434,-1-9 0,0 7 387,-6 5 1,-4 6-53,-2-5 1,-10 1 200,-1-2 1,-14 12-2,2 11 0,-5 5-24,-1 1 1,4 9 193,-3 9 0,5 15-106,6 13 1,3 13 145,9 11 0,9 14-111,8 15 0,1 4-129,10 7 0,3 4-196,8 7 1,5 4 119,7-4 0,6 10-330,0-10 0,10 6-33,2 0 1,1-6-1147,10 0 1702,0-7 0,4-7 0,0-3 0,2-8 0,8-5 0,5-5 0</inkml:trace>
  <inkml:trace contextRef="#ctx0" brushRef="#br0" timeOffset="2665">6965 502 7887,'-17'0'0,"0"0"408,-1 0 0,7 0 1582,-1 0-1500,9-8 0,-5-1-141,8-9 1,9-7 50,9-3 0,7 1-132,9-2 0,3 2 119,3-2 0,4 2-211,8 4 0,0 10-118,0-5 0,0 13-174,0-1 1,0 6 167,0 6 1,-8 9-155,-4 8 0,-3 8-102,-3-2 1,-5 9-141,0 2 1,-8 3 116,2-3 0,-6-1 103,-5 7 1,-4-6 139,-8 6 0,-2-2 177,-4 2 0,-4 10 7,-7-4 0,-8 6 253,-4-1 1,-4-3 237,-1 4 1,-1 1-234,1-1 1,-3 0-40,-3-7 1,3-4-188,-3-1 1,3-8-130,3 3 1,1-7 24,4-5 1,6-4-130,12-8 0,5 4 59,12-3 1,3 7-201,9-14 1,7 3-121,4-9 1,5-3 131,6 4 1,3-4 78,3-2 1,-2-2 96,-4-4 1,5-1 8,6-5 0,1-3-110,0 3 0,0-1 9,0 1 0,-2-3-498,-4 3 0,2-1 237,-8 1 0,-7-3-874,-10 3 0,-4 3-20,-1-3 0,-3 1-336,-3-7 1,1 1 626,-7 0 910,0 0 0,-30-16 0,-4-4 0</inkml:trace>
  <inkml:trace contextRef="#ctx0" brushRef="#br0" timeOffset="2993">8331 381 7887,'-11'0'0,"-1"0"2139,9-8-1528,-13 6 1,12-5 199,-7 7-294,7 0 0,-4 2 206,8 3 1,0 7-179,0 11 1,2-2 58,4 8 1,4 7-238,7 11 0,0 2-108,0 3 1,3 2-273,3 4 1,-2-4 83,8 3 0,0-11-737,5-5 1,3-5-186,3-1 1,-4-10-756,5-8 0,-5-7 522,-1-10 0,-6-14-219,0-3 0,-8-18 503,2 1 800,-4-12 0,-19-17 0,-6-11 0,0-9 0,1-1 0</inkml:trace>
  <inkml:trace contextRef="#ctx0" brushRef="#br0" timeOffset="3233">8833 398 8294,'-15'8'2826,"3"3"-2315,4 5 0,8 7 197,0 0 1,2 8 68,4-2 1,-2 11 273,7 6 1,-1 12-337,2 5 1,3 14 194,-4 9 1,-1 1-679,2 5 1,-7-4 339,7-1 0,-6 1-422,5 5 1,-1-3 58,1 8 0,3-16-238,-8-1 1,1-16-463,-1-7-541,-4-19 38,6-14-133,-8-18 0,-6-9 149,0-3 0,0-7-443,6-11 0,-5 2-44,-1-8 1,0 6 34,6-6 1430,0 0 0,-6-18 0,-3-9 0,-1-5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47.511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173 329 8048,'-8'10'1021,"7"-2"-602,-15-8-210,14 0 1,-7-6 40,3 0 0,4-7-5,-4 1 0,-1-5 19,1-6 1,-6 4-35,6-4 1,-5-2 34,5 2 1,-7 0-8,1 5 0,3 1 102,-3 0 1,8 5 74,-2 1-218,-3 7 1,7-2-24,-4 12 1,4 5-58,2 12 0,0 4 68,0 8 1,8 7-22,3 4 0,5-2-3,1 3 0,0-1-40,1 5 0,5-6-26,0-5 0,6 0 38,-6-5 1,6 7-9,-6-13 0,0 0-13,-6-12 1,0-5-78,1-1 1,-7-7-188,1 2 128,-9-4 1,11-10-95,-8-3 1,-1-13 55,-5-4 0,-2-5-34,-3-2 1,1 5 13,-8-5 1,3 4-113,-3-9 1,-3 3 96,3 3 1,-3-1 45,-2 1 0,-6-7 130,0 1 1,-2 0-125,1 5 0,5 1 237,-4-1 0,4 2-1,2 4 0,-1 12 252,1 11-297,0-3 0,7 9 5,4 0 0,5 13-70,1 10 1,0 2-82,0-2 0,0 4 21,0 8 0,0-1 86,0 1 0,7 0 7,5-1 1,-3 7-84,3-1 0,-1 0 7,7-5 0,1 5-5,4 0 0,-2 7-4,8-7 1,-6-2-13,6-9 1,-2 2-150,2-8 0,1 4-75,-7-10 1,0 2 49,-5-13 0,-7-2-9,1-10 0,-8 0 75,1-11 0,-3-4 54,-2-14 1,0 1-41,0-1 1,-7-5 15,-5 0 0,2-3 23,-1 3 0,-1 3 8,-5-3 0,-6-4 72,0-2 1,-6 2-62,6-2 1,-8 5 43,3-5 1,1 8 2,-2-3 1,8 7 126,-2 5 1,3 12-160,3 11 1,6 4 1,-1 2 1,8 2-88,-2 4 1,5 11 104,1 12 0,0 3-119,0 3 0,1 0 95,5-1 1,-2 6 45,8 1 1,-7 5-19,7-6 0,-1 6 2,7-5 1,-1 7-16,0-2 1,1-4 16,-1-1 1,6 1-36,0-2 0,2-5 2,-2-6 1,-4-8-16,4 2 1,-9-6-130,-3-5-90,1-5 1,-3-9 118,-3-3 0,-4-13-62,-2-11 0,0-3 35,0-3 0,-6 1-167,1-1 0,-9 0 153,3 1 0,1-7-95,-2 1 1,1-2 61,-6 2 0,-6 3 68,0-3 1,-1 3 81,7 3 0,2 7-18,3 4 1,-1 9 135,7 3 1,-2 7-105,3-2 0,3 12 84,-4 5 1,4 7-106,2 5 0,2-2 10,4 8 0,-4-2-128,3 1 1,3 3 65,-2-8 0,7 6-109,-1-6 1,-3 6-68,3-6 1,-6 0-298,5-6 0,1 1-99,5-1 1,-5-6-308,-1 1 1,1-8 219,5 2 1,0-5-978,1-1 1723,6 0 0,11-15 0,9-4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4:51.69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709 485 7922,'-11'0'223,"-1"0"603,9 0-582,-13 0 0,14-2 446,-3-3 241,-5 3-275,8-6 195,-6 8-584,8 0 0,-5 2-1,-1 4 1,0 3 46,6 8 0,0 1-27,0-1 0,-6 8-72,0 4 0,1 4 32,5 1 0,-6 6-186,0 1 0,0 5 12,6-6 0,2 1-88,4-7 0,-2-1 14,7-4 0,1-4-120,5-8 1,1-7 11,-1-5 0,2-5 64,4-5 0,-7-7-49,7-11 0,-14-12 165,8-11 0,-5-9 14,0-3 0,1-5-33,-7 5 1,1-2 90,-1 3 1,-4 1-116,4-7 0,-4 13 10,-2-2 1,0 9 23,0-3 1,0 8-6,0-2 1,-6 9-4,0 2 0,-7 8 52,1-2 0,3 6-6,-3 5 1,1 4 11,-7 8 1,1 2 125,0 4 1,5 6-155,1 11 0,-1 3 22,-5 9 0,5 7 126,1 4 1,1 4-94,-1 2 1,-3 0 13,8 0 1,-1 2 12,1 3 0,4-3-1,-4 4 0,4-4-71,2-2 0,2-1-90,4 1 1,2-7 50,3-5 1,5-11-150,-5-6 1,3-4-20,-3-2 0,5-7-16,-5-4 0,-1-4-38,1-2 1,-1-8 141,1-4 1,3-5-25,-8-6 0,5-6 0,-5-11 0,5 1-12,-5-7 0,6 0 9,-7-6 1,3 0 2,-2 1 0,-2-3-189,7-4 1,-7 4 133,2-3 0,-4 5 99,-2 6 1,0-4-12,0 4 0,0 3 1,0 3 1,0 9 55,0 2 0,-8 8 190,-3-2 0,1 12-60,-2 5 0,1 4 158,-6 2 1,5 2-57,1 4 1,-1 11-174,-5 12 0,1 5-37,5 7 0,-4 3 108,3 8 1,-3 5-23,-3 1 0,7 2-16,-1-3 1,3-1-10,-3 7 1,-1-1-4,7 1 0,0 5 23,6-5 1,0-2-143,0 3 1,0-10 0,0-2 0,8-10-92,3-13 1,5-4-84,1-8-109,0-7 1,1-3 167,-1-7 1,0-7-48,0-5 0,-5-5 58,0-6 1,-1 0-2,6-12 1,-5 4 26,-1-9 1,-1-4-56,2-2 1,1-6-91,-7-6 1,5-1 99,-5-5 1,6 5-8,-7 7 1,1 0 68,-6 0 0,0 2 102,0 4 0,0 5-93,0 13 0,0 3 110,0 7 0,-8 1 161,-3 0 1,1 7 10,-1 4 0,-1 5-35,-5 1 1,2 9-99,3 8 1,-3 3-47,3 8 1,-3 3 23,-3 10 0,3 1-26,4 4 0,-5 4 3,5-4 0,1 10-10,-1 1 1,7 7-51,-2-7 1,-2 1-3,2-6 1,1 0 3,5 0 0,0-2-1,0-4 1,2-4-6,3-7 0,-1-7 1,8 1 1,-6-8-179,5 2 106,-7-11 0,6-4-349,-5-8 217,-3 0 1,6-2 93,-8-4 1,2 2 16,4-7 1,-4-1-9,3-5 1,-3 0-1,-2-1 0,0-5-13,0 0 0,0 0 25,0 6 0,0-1 23,0 1 0,0-6-3,0 0 1,0 0 32,0 6 0,-2 1-13,-3 5 1,3-5 49,-4 5 0,-2-4-21,2-3 0,-7 3 13,1 3 1,-3-3 5,-2 3 1,-1-3 19,1-2 1,-6-1-11,0 1 1,-6 6 76,6-1 1,0 8-8,6-1 86,0 3 1,-1 2-135,1 0 1,7 2 19,5 3 1,3 11 9,2 7 1,0 2 41,0-2 0,0 4 120,0 7 1,5 1-99,1-1 1,8 1 12,-3 0 0,3-7-103,-3 1 0,4 0-30,-3 6 0,9-7 51,2 1 0,0-8-14,-5 2 1,-1-3-103,0-3 1,-5-2 9,-1-3-166,1 3 182,5-13 0,-5 4-16,-1-12 1,-7-3 63,2-9 1,-4 1 8,-2 0 1,0-6-27,0 0 1,-6-8-9,0 2 0,-5 2 0,5-2 1,-8 0-22,3-5 1,1-1-9,-1 1 1,-3-3 0,-9-3 1,2 1-18,-8-7 0,6 2 83,-6-2 1,2 4-53,-1 7 1,-5 2 68,4 5 0,4 5-24,2 11 2,4 4 0,3 16 6,5 4 0,3 3 6,8 2 0,0 8 20,0 4 1,0 11-1,0 7 1,0-3 18,0 2 1,6-8 107,0 3 0,7 3-62,-1 2 1,3-4-85,2-1 1,1-7 0,-1-5 1,6 4 14,0-5 0,6-3-6,-6-2 0,2-3-50,-2-3 0,-2-2-20,8-3 0,-8-4-24,2-8 1,-4 0-103,-1 0 1,-7-2 33,1-4 1,-8-4 116,1-7 0,-3 0 2,-2-1 0,0-1-17,0-4 1,0 2 4,0-8 0,-5 6-56,-1-6 1,-6 0 8,6-5 1,-7-1-11,2 1 0,-5-3-23,-1-3 0,-2-10 33,-4-8 1,-2 1-18,-4 5 1,-4 0-7,4 0 0,-9-4 64,-2 4 0,5 4 7,6 14 1,8 7-34,-2 4 31,4 4 25,1 9 1,9 12 87,3 15 0,4 0-40,2 7 0,0 2-2,0 3 1,0 10 128,0 1 0,0 14-95,0-2 1,6 3 137,0-3 0,5 0-111,-5 0 0,7 6-2,-1-1 1,5 1-42,6-6 0,-2-6 53,8 0 0,-6-7-101,6 1 0,-2-6 32,2-5 1,2-6-80,-8-11 0,5 1 45,-5-7 0,1 0-96,-7-6 0,-6-8 106,1-3 0,-6-5-15,5-1 1,-7-6 27,2 0 1,-4-10 0,-2-1 1,0-3-68,0-9 1,-2 6-20,-4-6 0,2-1-1,-7-4 0,5-7 10,-6 0 0,1-1-113,-6 1 1,-3 2 93,-3-7 1,-4 1-22,-7-1 0,5 5 23,0 12 1,-5-2 23,-7 8 0,1-4 4,5 9 0,3 6 23,3 18 1,-2-3 8,8 9 0,0 1 36,6 9 0,1 13 13,5 11 1,-3 3-4,9 3 0,-7 7 11,6 4 1,0 4 91,6 2 0,0 0-60,0 0 1,2 7 41,4 5 1,-2-3-45,8 3 1,5-1 90,6 6 0,6-2-206,-6-3 0,7 1 137,-1-7 1,10 1 38,1-1 0,0-12-7,-5 0 0,0-9-115,-1-8 1,1-4-132,-1-8 1,-1-7 23,-4-5 1,-4-5 59,-8-5 1,-5-5 29,-1-7 1,-7-3 39,2-3 0,1-4 106,-1-7 0,0-3-173,-6-3 1,0-2 13,0-4 1,-6-4-136,0 4 1,-1-4 93,1-2 1,-2-6-111,-3 0 1,-6-7 41,-1 2 0,-1-6 14,-10-6 1,-2 3-207,-9-2 1,4 4 182,-5 7 1,-1 1 65,2 5 1,-1 13 15,7 3 0,5 9 80,0 14 1,8 5-63,-2 13 0,9 2 109,3 4 0,5 5-100,-5 12 0,5-2 4,-6 8 0,8 6 200,-1 5 0,-3 6-179,2-5 1,0 8 56,6 3 0,2 0 112,4 6 0,-2 1 30,8-1 1,-1 9-111,6 2 1,1 1-118,-1 5 0,6-6 65,0-6 0,8 4-5,-2-3 0,-2-7 11,1-5 0,1-2-7,6-9 0,-1-7-40,1-5 1,-6-8-101,0 2 0,-8-5 27,2-7 1,-10 3-56,-1-9-158,-1 1 433,-1-6-214,-2-8 0,-7-1-39,5-9 1,-4 1-129,4 0 0,-4 0 108,-2-1 0,0 1-121,0 0 1,0-1-129,0 1 0,0 0 67,0 0 1,0-1-165,0 1 1,0 5-649,0 1 427,0-1 1,0 1 101,0-1 1,0 7-835,0-7 504,0 8 60,0-3 225,8 7 401,-7 0 0,13 1 554,-8 5 0,-1-2 41,-5 8 0,0-7 372,0 7 1,0-6 395,0 5-127,0 1 0,0 5-449,0 0 0,2-5 421,4-1-720,-4 1 0,6 5-50,-8 0 0,5-5-172,1-1 1,2-7 186,-2 2-195,3-4 0,9-2 35,-1 0 1,-6-2-126,1-4 1,-1-11 21,7-12 0,-1-3-16,0-3 0,6-7 30,0-4 0,1-10 69,-7-2 0,0-7-186,0 1 0,1-9-1,-1-1 0,-2-5-157,-3 10 0,1 3 154,-7 14 0,2 8-96,-2 4 0,-5 3 155,5 3 1,-4 7-105,-2 4 219,0-4 0,-2 8-110,-4-4 132,5 11 0,-15 4 46,5 8 1,1 0 149,-1 0 1,1 8-43,-2 4 1,-3 3 88,3 2 0,-3 8-79,-2 4 1,0 4 119,-1 1 0,-1 7 82,-4-1 1,4 14-114,-4-2 1,2 3-20,-2-3 0,3 10-83,-3 7 0,4 0-181,2 6 1,-1-2 147,1 2 1,2-4-136,3 4 0,-1-12 52,7-5 0,2-6-189,10-6 0,-2 2-102,7-8 1,1-7 101,5-10 1,0-9-156,1-3 0,5-7 70,0 2 0,0-6-16,-6-6 1,6-5 320,0-13 1,2-2-166,-2-9 0,-2-2-11,8-3 1,-8 2 96,2-8 1,2-1-225,-1-4 0,-1-1 12,-6 0 0,0-6-99,0 1 1,-5-11 108,0-1 0,-3 0-200,3-6 0,-5 4 240,-7 2 1,0 0-2,0-1 1,-2 15 40,-3 3 0,-5 4 189,-7-4 1,-2 6 74,-5 0 0,5 7-84,-4-1 0,4 5 128,2 6 0,-1 4-15,1 8 1,0 8 183,0 3 0,5 6-284,0 6 0,3 5-42,-3 12 1,-3 4-104,3 8 0,3 7 81,-3 4 1,1 0 84,-7 6 1,7-2-66,-1 13 1,1-5 140,-6 5 1,5 1-44,1 5 0,1 0-145,-2 0 1,5 1 54,7-1 0,0 0-77,0 0 0,0-13 52,0-4 0,7-12-11,5 0 0,3-11-199,3-6 1,-7-5-38,1-7 0,-1-3 7,6-8 1,1 0 64,-1 0 0,-5 0-35,-1 0 0,1-8 237,5-3 0,0-7-106,1-5 0,-3 2-15,-4-8 0,5 0 5,-5-5 0,5-8-40,1-5 1,-2 1-37,-3-6 1,3 2-147,-3-13 1,1-2-23,-1-10 1,1 4-2,-7-4 0,6 9 143,-7 3 1,1 7 124,-6-1 0,0 11-31,0 5 0,0 7 178,0 5 1,-8-2-59,-3 8 0,-5 0-89,-1 6 0,0-1 220,0 1 1,-1 2 187,1 3 0,0 4-147,-1 8 0,1 0-122,0 0 0,0 10-39,-1 7 0,-1 5-11,-4 12 0,4-3 9,-4 9 0,-2 10 56,2 2 0,0 6-13,5-1 0,-5 5 10,0 7 1,0 8-264,6 4 1,0 3 262,-1 3 1,9-1-62,3 0 0,4-1-5,2-4 0,2-12-168,4-11 0,3-10 127,9-2 1,-1-10-242,0-1 1,0-3 27,1-9 0,-1-5 18,0-7 0,-5-7-117,-1 2 216,1-4 1,3-10-169,-3-3 0,3-3 77,-3 3 1,-3-5 43,3 5 1,-8-5-11,1-1 1,3 0 133,-2-1 1,0 1-60,-6 0 1,0 5 6,0 1 0,0 5 11,0-5 0,0 5 232,0-6-266,0 8 26,0-11-58,-8 5 0,-2-1-3,-7-1 1,0 3-81,-1-3 0,1-3 73,0 3 0,-6-3 10,0-2 0,-8-6 45,2 0 1,-3-2 0,-3 2 1,0 3-3,1-3 0,5 4 130,0 2 0,8 7-63,-2 4 0,4-1 17,1 1 0,3 2-39,4 10 0,3 5-3,8 12 0,-6-1 121,0 6 1,1 7-60,5 5 1,7 3 5,5-3 1,-3-2 14,3 8 0,5-1 20,6 1 0,2 2-62,-2-8 1,2 2 1,4-1 1,4-12-89,-4-1 0,-3-6 96,3-5 1,-8-2-144,3-3 1,-5-5 8,-2-7 1,-5 0 34,-1 0 1,-7-7 52,2-5 1,-4-3 3,-2-2 1,0-3 0,0-3 1,0-2 13,0-3 1,-2-5-116,-4 4 1,2 2 38,-7-2 1,-1 0-106,-5-5 0,3-1 69,-3 1 0,4-1-157,-11 1 0,-2 5 150,-3 0 1,-4 2-19,-1-2 1,-1 4-65,0 8 1,1 2 0,-1 3 1,8 4 39,4 8 1,6 2-42,5 4 0,3 6-130,3 11 0,4-2-101,-4 8 0,12-1-291,6 7 1,3 0-29,2-1 1,8-1-346,4-4 1,4 1-11,1-7 1,7 6 1086,-1-6 0,54-7 0,-43-12 0,0-1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07.70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137 692 8290,'-36'21'-672,"-5"-4"1655,20-3 0,-10-22-492,29-17 1,-3-17-1,10-16 1,-1 8-1,8 10 1,-6-2-1,5 1 1,3-7-1,9 2 1,-4 4-1,4 2 1,2 3-1,-2 2 1,13 7-1,-1-1 1,5 8-1,1-2 1,3 9-42,8 3 0,0 7-193,0-2 0,-1-2-16,1 3 0,0-1-12,0 6 0,-6-2 59,0-4 115,-7 4-327,26-5 1,-5 1 71,15 0 1,-14 0 28,-15 6 0,0 0-35,6 0 1,-4 8 34,4 3 0,-12-1-5,7 2 1,-15-1 17,-3 6 0,0 1 0,5-1 0,-5 6-6,0 0 0,-8 2 5,2-2 0,4-2-30,2 8 1,2-6-8,-2 6 0,1 0-7,-7 5 1,8-5 84,-2 0 1,-4 0 213,-2 5-267,-4 1 0,10 5 180,0 1-312,0-1 0,-12 0 136,0 1 0,1-7-316,-1-5 247,-8 0-281,15 6 69,-13 15 0,14-6-11,-8 8 0,1-14 77,-1-9 0,-6 0 0,1 5 1,-1 1 17,7-1 1,-1-5 3,0 0 1,6-6 0,0 6 0,2-8 10,-1 2 27,2-4 1,17 4 24,3 1 0,-2-1 6,2-6 0,-6-2 19,7-3 1,-7 1 91,6-7-126,-8 0 30,20-6 209,-12 0 1,6-2-8,-12-4-70,-11-4-204,4-7 0,-6-6 0,7 0 0,-7 0 0,14 6 0,-12-8 0,13-2 0,-8-8 0,-7 1-180,6-1-720,-22-7-84,13 5 0,-23-5 0,7 15 0,-8 2 0,0 16 0,8-7 738,1 14 0,-14 41 0,-7 18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08.975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139 2034 10253,'-44'9'491,"9"-9"1,16-17-1,8-12 1,7-5-66,-2-7 1,4 3 64,2-8 1,-6 5 491,1-5 0,-1 0-492,6-21 1,0 5-1,0-7 1,8 15-123,3 14 1,4 4-86,3 1 1,-1 6 32,0 0 0,1 1-83,-1-7 0,6 6-1,0 0 1,8 8 18,-2-2 1,3-2 187,3 2-364,-1 0 1,14 6 69,4-1 0,-2 7 149,-4-1-10,-7 9-216,18-5 118,-3 8-33,8 0 110,-3 0 9,-7 0 225,-8 8-178,-1-7 84,-1 15-249,10-7 1,2 7 221,3-5-82,-3 5-159,13-7 1,1 7-4,6-5 1,-8 5 67,-20-5-70,-4-3 169,8 7-30,4-13-106,15 6 1,-2-8 170,-3 0 44,-12 0-179,13 0-200,-2-8 0,24-2 0,-16-7 0,-6 0 0,-19 0 0,-11-1 0,-4-7 0,-8-4 0,8 5 0,-5-17 0,9 7 0,0-13 0,-8 9 0,-4 3 0,-2 9 0,2-15 0,-4 9 0,6-30 0,-8 4 0,-7-3 0,-4 9 0,-4 0 0,-2 0 0,0 0-492,0 1 0,-2 6 0,-4 5 0,-4 3 0,-7 3 0,5 5-492,1 0 0,7 16 0,-11-10 820,20 21 0,1 43 0,-2 25 0,10 6 0,-1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10.02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156 381 8464,'-51'34'983,"14"-7"0,4-9 0,16-11-380,7-14 136,3-11-157,14-16 26,3-10 76,7-16-253,1 6 1,5 2 205,0 12 330,0 11-354,2-3 0,2 5-407,23 0 0,0 8-21,7 7 0,-5 8-117,-12-2 0,-1 4 321,7 2-385,-8 8 136,28 2 1,-14 7 86,11 0-168,-11-7 198,-17 13-96,7-11 41,-6 13 21,7-1-48,-9-4-29,1 5 54,-1 0-17,1-6-18,0 14 14,7-7-50,-6 9-46,7 0 0,-5-1 94,-3 1-87,-5-8 0,-7 5 82,0-3-83,0-4-53,2 16 0,0-13 107,4 13-14,-11-13-70,5 5-31,-4-6-10,15 8 23,9-1-18,-7 1 7,14-8 1,-2-8 15,4-8 35,-12-7-41,8 4 1,-5-10 281,14-4-226,-7 4 1,-9-13 19,-1 3 0,-5-3 89,-7-2 10,-6 7-168,18-13-253,-11 12 182,13-22-330,-7 14 110,-8-6 32,5 7-361,-13-7 3,6-1-401,-7-1-13,-1-6 0,-7 14 0,5-14 0,-13 14 0,13-6 0,-5 15 738,7-5 0,8 44 0,2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11.069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121 1384 8325,'-19'30'158,"-4"5"106,-6 7 609,12-9-86,-6-8-322,21-17-38,-6-16 1,8-25 1,0-5 1,0-28 553,0 9 0,0 7 0,0-15-498,0 9 0,2-19-181,4 11 1,-2 13-61,7 10 1,1 5 4,5 1 0,0 1 0,1-1 0,-1 6 153,0 0-185,8 8 0,2-10 175,8 8-85,-8 0-93,13-2 1,-11 6 223,11-4-259,-11 4-9,4 2 1,-1 5 160,9 1-78,-9 7-244,9-4 169,3 8-57,10 0 285,5 8-144,1 1 157,-6 9-17,5-1 39,1 0-77,-7 0 53,-1 1-22,-9-1-19,-1 0-47,-6 1-18,14-1-245,-5-7 1,5 5 182,-4-4-266,-4-3 1,-2 2 164,1-5-265,-1-3 210,10 6-58,4-8 164,7 0 41,-1 0 207,-16-8-116,6-1-85,-14-9-81,7 1-193,-9 0 56,1-8-210,-1-2 14,-7-8-297,6 1-187,-14-1 39,6 1 48,-8-1-222,8 1-197,-5-1 0,5 0 0,0 1 0,-6 7 492,14-13 0,-9 11 295,5-12 0,-42-49 1,-3 39-1,1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0:38.39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886 167 8238,'7'-26'-763,"-1"-3"974,-1 10 6,-3-6 5,8 6 71,-8 1-69,3 6 1,-5 0 758,0 5-805,-16 29 29,12-15-70,-24 37-7,20-35 24,-10 25-17,1-13-56,3 9 1,-9-6-176,9 1 211,-9 0-172,4-1 65,-6 6-6,0-4 19,6 10-17,-4-10-11,4 10 5,-6-11 25,1 11-4,-1-10 17,0 4-14,1 0 4,-1-9-7,6 7-3,-4-8 9,4 4 4,0 1-18,-5-6 1,11 4-43,-5-4 24,6 0-1,-1 5 4,1-5-4,5 5 5,-4-4-3,4 3-4,-5 2-1,0 0-6,-1 6 10,-4-1-1,3-4-17,-4 4-1,6 0 20,0-4-1,-1 4-30,-5 0 23,5-4-25,-5 10-14,6-11-4,-1 11 4,1-4-2,0 4 8,5 1-5,-4 6 21,10-5-17,-10 4 24,9-5-22,-3 6-2,-1-5 33,5 4 5,-4-5 10,5 0 3,-6 0 5,5 0-30,-5 0 13,6 5-17,0-3-3,0 9-3,0-10-4,0 4 8,0 1-5,0-11 17,0 10-2,6-11 14,-5 6-18,5 0 18,-1 0-15,-4 5 1,10-4 1,-9 10 0,9-4 4,-5 0-1,7 4-60,-1-5 52,0 1-35,-5 4 29,10-4-3,-15 0 11,15 3 2,-10-3-16,5 11-1,0-5 28,1 5-18,-1-11 21,0-2-17,6-5 0,-4-5 19,3 3 8,-4-3 16,-1 5-30,0-6 20,6 10-17,-4-8-50,4 9 50,-1-5-2,-3 0 2,9 0-1,-9 0 3,9 0 2,-9-6 11,9 5-11,-4-10 3,0 4 0,5 0-4,-5-4 0,0 4 0,4-5 0,-4-1 0,0 7-2,5-6 2,-11 6-10,11-7-17,-11 1-3,11-6 11,-11 4-4,10-9-2,-9 4-4,9-6-5,-9 6 11,4-5-74,0 5 43,-5-5-5,5-1 10,-6 0 2,1 0-6,-1 1-3,0-6 81,6 4-67,-4-10 101,9 10-58,-9-4 5,9 5 0,-4 0 6,6 1-25,-1-1 0,1 0 18,5 1-13,-4-1-25,4 0 2,0 0-3,-4 1 19,4-1 0,-5 0 15,-6 1 2,4-1 1,-4 6-14,1-10 32,-3 8-15,1-3 3,-4 0 14,4 5 3,-1 0-25,-3-4 2,9 9-3,-4-10 8,6 5-17,0 0 8,-1-4-3,6 4 1,-4-6 0,4 0 3,-5-5 0,0 4 0,-1-10 0,1 10 0,-1-9 0,-4 9 0,3-10 0,-9 4 0,9-5 14,-10 0 1,5 0 1,-5 0-11,-1 0-2,6 0 2,-5 0 2,5 0 7,0 0 0,-4 6-13,9-5-3,-4 5 20,6-6-9,-1 5-18,1-4 29,-1 5 0,1-6-14,0 0 2,-1 0-16,1 0 16,-1 5 0,1-3 0,0 3 1,-1-5 3,1 6 0,0-5-12,-6 5 1,4-1 0,-9-4-4,9 5-7,-9-6 13,9 0-9,-4 5 9,0-3 0,4 3 2,-4-5 0,6 0 19,0 6 3,5-5-1,-4 10 13,9-10 3,-9 10-2,4-4 7,-5 5-13,0 6 3,-1-4-17,-5 9 11,5-9-32,-11 9-2,11-9-5,-11 9 13,5-9-2,-6 3 28,6 1 2,-4-4-27,4 4 7,-1-6-27,2 0 13,6 1-2,0-1 0,-1 0-4,1 1 4,0-1-1,-1 0 45,1 0-38,-1 1 97,-4 5-71,3-5 6,-10 10-9,11-3 2,-11 4-15,5-5-1,-6 5-15,1-5-9,-1 0 12,0 4 5,1-9-6,-1 9 33,0-4 1,1 0 0,-1 5 9,-5 0-28,4 2 3,-10 4-1,5 0 10,-1-4-25,-4 4-4,5-5-7,-1 0 3,-3-1-3,3-5 5,-5 5 0,0-5 0,0 5 21,-5 1 1,3 0-15,-9-1 1,10 1-2,-10 0 1,4-1-3,0 6 0,-4 2-5,5-1 5,-1 5-2,-4-10 3,4 9 0,-5-3 2,5-1 0,-4-1-1,4 0 2,0-4-4,-4 4 2,10 0-1,-10-4 0,10 5 0,-10-1-1,4-4-3,-5 4-4,-1 0 2,-5 1 4,5 6 1,-5 0 1,6 0 0,-1 0 0,1 0 0,0 0 0,5 0 0,1 0 0,1 0 0,4-1 0,-5 1 0,6 0 0,0-5 0,0 9 0,0-14 0,0 14 8,0-9 1,0-1 38,-5 5-21,3-5 3,-3 1 5,5 3 2,0-9 1,0 10 5,0-10-26,0 9 3,0-3-51,5-1 30,2 5-8,0-10 5,9 9-6,-7-3 6,8-1-1,-4 5 4,4-10 2,-3 4 0,9-6 0,-9 6 0,9-4 0,-9 10 0,4-5 0,-6 6 0,0 0 0,1 0 0,-1 0 0,0 5 0,6-3 0,-4 9 0,4-16 0,-6 15 0,6-20 0,1 14-9,5-9-2,1 5 9,0-6 2,-1 5 0,1-5-17,5 6 0,1 0 16,1 0 0,3 0 1,-9 0 0,10 0 6,-10 0-8,4 0 1,-5-1 3,-6-4 2,4-2-3,-4-5-1,0-1-31,5 6-11,0-4-3,2 10 7,10-5-6,-5 1 13,6-2-7,0 0 21,0-4 15,0 4-7,-6-11-3,5-1 6,-10-6-14,4 1-4,-5-1 5,-6 0-6,4 0-13,-9-5 3,9 4 40,-9-4-6,9 5 6,-10 1-5,11-1 2,-5 0-19,5 1 0,1-1-57,0 0-12,5 1-90,1-1 132,6-5-2,6 4 23,-5-10-1,4 4 27,1 1 14,-11 1-29,9 0 19,-9 4 42,-1-5-8,5 7 0,-5-1-20,6 0 5,0 1-12,0-1 0,6 6 4,-5-10-1,4 8 26,-5-9-1,-5 5 0,-2 1-11,-6-1 9,-5 0-16,5 6 1,-11-4 9,5 4-7,-6-6-2,6 0 10,-4 1-2,9-1-9,-9 6 2,4-5 9,-1 5 5,3 0-40,-1 1-7,4 6 1,-9-6 1,9 4-9,-9-4 9,9 6-6,-10-1 6,5 1-1,-5 0 24,-1 5 2,0-4 51,-5 9-58,4-9 3,-4 10 10,5-5 3,-5 1-6,4 3 2,-10-9-1,5 4-2,-6 0-19,0-4 6,0 10 0,0-10-11,0 9-4,-6-9 10,5 10-3,-10-10-2,10 4-3,-10 0-3,4-4 6,-6 4 0,1 0 3,0-4-1,0 4-2,-1-5-2,1 0 2,0 5 1,-1-4 0,1 4 14,0 0 2,5 1-15,-4 6 3,10 0-4,-5 0 2,6 0 0,0 0-2,6 5 35,-5-3-35,10 3 0,-10-11 0,5 5 0,-1-10 3,-3 10-1,8-10-3,-8 9-4,9-3 39,-10 4-33,10 1 1,-10 0-1,10 6-1,-4 0 3,6 7-1,-1-7-5,0 5-1,6-4-2,-4-6-23,3 3-3,1-20 24,-4 8-3,4-10 4,-1 5-2,-3 1-2,9 0-1,-4-1 2,1 1-36,3 5-2,-4-4 39,6 4-4,-1 0 13,6-4-1,-4-1-8,10-2 4,-5-9 30,6 9-19,0-9 3,0 3-4,0 1-4,0-4-1,0 4 0,-6-6 0,5 0 0,-10 0 0,4 1 0,0-1 0,1-5 0,6 4 0,6-10 0,-5 10 0,10-9 0,-4 3 0,5 0 46,-5-3 20,-2 3 10,-5-5-40,-6 0 8,5 0-32,-10 0 3,10 0-17,-5 0-5,11 0-29,-3 0 16,9-5-8,-5-2 22,1 0-6,4-4 9,-15 4 0,8-5-20,-10-6-2,1 5-57,-2-11 82,-6 5-3,1 0-6,5-4-2,2 4 50,-1-6 8,10 6 38,-8 1 24,9 0-22,-5 5-63,-5-5 4,3 6 8,-9-1-2,-1 1-30,-2 0-19,-9-1-27,3 7 55,-4-5-40,-1 4 25,0-6-1,1 1-52,-6 0-2,3 0-2,-3-1-10,6 1-240,-1 5 247,-5-4-922,4 10 0,-4-5 738,-1 1 0,-6 31 0,-6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12.203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166 416 9194,'-60'0'-984,"14"0"1967,4-8-492,25-9 1,17-10 491,11-8 0,4 8-492,18-13 1,2 7-1,11-7 1,-10 1-1,-7 16 1,0 0-1,6 6 1,5 0 146,0-1-365,1 1 1,7 8 205,4 3-66,-4-4-15,9 8 66,-3-5-252,15 14 11,-7 3 0,-5 7 244,-11 0-91,-3-7-5,-1 13-4,2-4-262,8 8 155,0 6-207,-8-6-40,6 7 231,-13-7 120,5 6-207,-8-6 1,-1 7 373,-4 1-271,-4-8-12,0 13-27,-6 4-106,14 10 0,-2 4-99,3-12 1,-3-9 110,-14-9 1,6-5-82,0 6 1,2-6 41,-2 6 0,-2-8-4,8 2 0,-6-3 45,6-3 1,-6 6 128,6 0-161,0 0-152,13 2 1,0 0-17,4 4 0,-9-4 81,-8-8 0,-6-5-212,6-1 219,-8 1-11,19 5 120,-3 0 69,15 1 1,-8-7-120,-4 1 1,-9-7 292,-2 7 254,0-8-234,13 11-90,-6-13-86,14 6-194,-6-8 117,1 0-342,-3-8 103,-8-2 227,1-7-486,-8 7 44,-2-5-173,0 6 89,-6-1-226,6-5-78,-15 13-278,5-14 0,-5 14 0,-1-13 0,7 5 0,-7 1 0,9-7 0,-1 14 738,0-5 0,0 7 0,1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46.741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173 7006 8151,'-17'36'-935,"-1"-11"1659,1-25-318,0-17 0,5-21-215,1-8 1,5-8 60,-6 8 1,7-4-93,-7-2 0,6-6 21,-5 1 1,7-9-39,-2 3 0,-1 3 91,1 3 1,0 3-225,6 2 1,8 6 77,3 0 1,5 2-125,1-3 0,6 5 100,0 8 0,8-3-98,-2-3 1,-3 3 66,3-3 0,0 9-4,6 2 1,1 2 50,5-1 1,3-1 3,8 11 1,0-3-26,-1 10 0,7-3 72,0 3 7,7-5 0,0 13 67,5-9 2,-13 8-28,1-3-81,-12 7 0,19 0 18,-7 0 1,-8 1-3,-10 5 1,4-2-18,3 8 1,-3-1 2,2 6 0,-2 1-5,2-1 0,-2 0 19,-3 1 1,-5 5 114,5 0-142,-5 7 1,4 3 4,1 7 1,1 1-20,-2-7 0,-3-1-9,3-4 0,-1 4 35,1-5 0,-2-1 7,9 2 1,-3-6-10,2 6 0,2-8 17,-8 2 0,1-4-11,-7-1 1,1-1-11,-1 0 0,1 1 128,0-1-23,-1 0-99,16 0 0,6-5 152,7-1 1,6-7-154,-17 2 0,4-4 2,-4-2 1,0 0 26,0 0 1,-2-2-9,-4-4 1,-4 2-38,-7-7 1,-1 5 11,1-5 0,-1-1-27,1-5 0,-1 0-14,1-1 1,5 1-87,1 0 0,5-1 73,-6 1 1,1-2-10,-7-4 0,1 4 12,-1-4 0,-1-4 9,-4-2 1,-4-4 0,-2-13 56,0 0-51,0-8 1,-8-2-11,-3-7 0,1 0-8,-7 11 0,6 0 45,-7 0-95,9 0 0,-12-11 66,4-1 0,-3 1-5,3 11 1,-4 6 18,4 0 0,-4 0 80,-2-6-47,0 0-47,-8-15 0,4 5-39,-7-7 1,5 13 6,-6 10-130,9 8 136,-5-20-27,8-3-25,0-18-40,0-8 34,0 1 16,8 7 1,1 6 5,8 15 0,1 8 5,-1 16 1,0-1-2,1 1 1,5 5 1,0 0 0,7 2 0,-1-2 0,4 2 0,2 4 0,-1 4 0,1-4 0,5 4 103,0 2-44,1-1 0,7 1 201,4 0-278,-4 7 118,2-5 0,-2 11-34,4-8 13,-12 9 66,8-5-70,-2 8 1,21 0 48,-3 0-64,-12 8 0,3-1-32,-3 5 1,-4-3 33,-7-3-64,-5 4 0,4 1 58,1 1-1,-1-1-41,-5 7 1,5 7 0,0 3 0,-5-3-8,-6-2 0,-6-1 3,6 1 0,0-2-24,5 8 0,6-6-10,1 5 1,1-5-25,-2 6 0,-1-6 70,7 6 1,-8-8-4,3 2 1,-5 2-1,-1-2 1,-1 2 5,1-2 1,0-1 24,-1 6 1,1-5 8,-1 6 0,5-6-45,7 6 1,0-6 3,12 6 0,-5-8 151,-1 2 0,0-5-39,0-7 1,-6 3 60,0-9-33,-7 1-72,18-6 0,-7-2-48,8-4 1,-6-3 6,-12-9 0,4 7-8,8-1 1,0 7-10,0-7 1,0 6 58,0-5 1,-6 5 3,0-5 0,-2-1 2,2-5 1,-9-1 10,-8 1 1,-6 0 12,6 0 0,-6-1 55,5 1-72,-6-8 1,10-6-40,-3-3 0,-4-5-12,-2 10 1,-2 2 15,2-1 0,-2-1-24,8-6 1,-8 1-7,2-1 0,-1-1 43,1-5 1,-4-1-15,4-4 0,-4-4-20,-2 4 0,1-4 9,-1-2 0,-2 0 1,-3 0 0,3 0 1,-3 0 0,-4 1-24,-3-1 1,3 0-6,-2 0 0,5 0-5,-5 0 1,2 0 19,-3 0 0,-3 1-20,4-1 0,-4 6-27,-2-1 0,0 7 40,0-6-4,0 0 0,0-18 14,0 1 1,0 0-9,0 11 0,0-8 76,0-3 0,0 3 13,0 3 1,0 9-43,0 1-191,0 1 151,0-13-96,-8-3 0,5-3 19,-9 7 1,1 8 0,-7 2-71,1-4 0,0-3 42,-1 3 1,-5 0-18,0 0 0,0 2 1,6 4 0,-6-2-87,0 8 1,0-1-22,5 7-254,1-1 279,0 0-156,0 1-296,-1 15 122,9 3-220,-7 16-273,14 0 0,-13 8 492,13 9 0,-8 10-492,5 8 0,3-8 0,-14 21 666,14-2 1,-11 27 111,7-4 1,-5-4 27,5-13 0,0 8 12,6 3 0,-6 14-297,1 9 1,-3 3 469,2 9 0,5-46 0,0 2 50,-2 3 0,1 1 1,0 2-1,2 1 37,-1 2 1,2 1 0,-1-3 0,0 1-229,0 1 0,0 0 1,0-4-1,0 0 223,-1-2 0,2 1 1,-1-1-1,2-1-11,0 2 0,1 0 1,1-7-1,0-2 187,7 31 0,5-12 21,-5-22-68,-3-4-337,15-15 743,-11-10-694,13-17 1,-14-25 560,1-15 1,-8-16-356,1-7 0,-3-7-132,-2-4 1,0-5-274,0-8 1,-2-5 291,-3 0 1,1-8 1,-8 2 0,7 46 0,-1 0-39,-2-2 1,-2-1 0,-2-4-1,-1-2-195,-1-2 1,0 0 0,-3-3 0,-1 1 210,-1-2 1,-2 1-1,-1 7 1,-2 1 34,-5-3 1,0 1 0,2 9 0,-2 2 96,-1 4 0,-3 4 0,-38-23-230,-10 18 0,-2 23 367,3 12 0,3 22-111,8 12 0,7 18-60,4 11 1,14 13-92,10 10 0,-1 15 33,6 2 0,16-43 1,1 0-93,0 6 1,1 0 0,2-3 0,1 2-155,1 8 1,2 2 0,1 0-1,1 1 170,2 6 0,2 2 1,2 2-1,3 0 39,2 6 0,2-1 1,-1-1-1,3 0-156,4 2 1,2-1 0,-3-8-1,1-1 256,4-4 1,0-2 0,-1-9 0,1-2 5,0-4 1,0-2 0,19 25 111,7-16 1,-6-11-187,6-11 1,0-10-176,6-8 1,-8-9-125,-3-14 0,-1-11 425,-5-12 1,3-19-303,-9-10 1,-6-13 180,-6-4 1,1-9 282,-7-3 0,-1-3-264,-4 39 1,-1-2 0,-1-47-211,-1 46 1,0-1 0,-2-1 0,0 0 135,-1 2 0,0-1 0,-3-7 0,-2-1 34,0 0 1,-1-1-1,-6-3 1,-1 0-12,-4-3 0,-1 1 1,-3 1-1,-2 0-3,-5 1 1,-2 1 0,-2-1 0,-3 0-35,-1 3 1,-3 1-1,-2 3 1,-1 3-8,2 4 0,0 2 0,1 6 0,1 2 9,1 4 1,-1 3 0,-33-18-107,2 14 0,7 20 355,4 20 1,-1 18-80,1 16 0,-3 18-119,9 17 0,10 18-255,25-37 0,5 4 0,4 1 1,2 3 166,0 5 0,1 1 1,2 3-1,2 2 53,0 3 1,2 0 0,3 4 0,2 0 2,1-1 1,3 0 0,4 2-1,5 0-119,2 0 1,4 1 0,2 3 0,1 0 217,0 0 1,2-1 0,2-6 0,1-2-18,-1-4 1,0-3 0,0-7-1,1-1-41,-1-4 1,0-2 0,-3-2 0,1-2 250,22 28 1,-6-12-315,0-28-17,-7-8 1,20-12-46,-7-15 1,4-15-230,-22-14 1,3-19 174,-14-10 0,-2-13 45,-9-4 1,-5-9 349,-7-3 0,0-3-271,1 39 0,-2-2 1,-2-2-1,-3-1 90,-2-5 0,-2 1 1,1-3-1,-3 1 39,-4 4 1,-2 0 0,1-5 0,-1 0-23,-7-3 0,-2-1 0,3-6 1,-2-2-18,-5 0 1,-1 0 0,1 0 0,-2 2-240,0 6 1,-3 2-1,1 0 1,-3 1 192,-1 3 1,-2 1 0,-6-2 0,-3 3-54,-6 3 1,-3 2 0,1 1 0,-1 2 129,1 12 0,1 4 1,4 2-1,2 2-97,5 7 1,0 2 0,-41-11-3,7 22 0,-5 20-28,4 20 1,4 21 38,39-17 0,1 3 0,-24 43-7,34-34 0,2 2 1,2 5-1,4 2 22,3 6 1,3 1-1,3 3 1,3 1-30,3 3 0,2 2 0,1 6 0,2 0-103,0 1 0,4 2 0,5 3 0,5 1-42,3-2 0,4-1 1,8 5-1,3-1 116,3 0 0,3 0 0,8 0 1,2-1 122,3-2 1,0-1 0,1-5-1,0-4-42,-4-6 0,0-3 1,-3-7-1,0-2-55,-5-4 1,-1 0-1,1-5 1,0-2 16,-3-3 0,-1-3 0,40 22 30,-2-24 0,-9-15 165,3-13 0,-14-6-377,-3-6 0,-15-11 462,-14-12 1,-4-19-355,-2-9 1,-7-11 223,-4-7 0,-4-3 328,-2-9 1,0-1-129,0-4 1,-2-5-387,-1 46 0,0-1 1,1-1-1,-2 0 64,-4-1 0,-1-1 0,-1-3 0,-1 0 15,-5-5 0,-3-1 0,-2-1 0,-2 0 7,-2-4 1,-2-1 0,-3-2-1,-3 0-309,-6 0 0,-3 0 0,-1-1 0,-2 0 218,-6 0 1,-2 2-1,1 4 1,0 1-219,1-1 0,-2 2 0,-2 5 0,-3 3 0,-1 0 0,-3 4 0,-3 9 0,-3 4 15,-6 0 1,-2 5 0,13 8-1,0 4 85,-1 1 0,1 3 0,7 7 0,0 3 92,4 5 0,1 2 0,-1 6 0,0 2 83,-1 4 0,2 3 0,-33 24-112,14 20 0,13 7 94,22 11 1,6 13-67,22-37 1,3 2 0,0 2 0,2 1-69,3 4 0,4 1 1,3 3-1,3 1 104,4 1 1,5 1 0,7 6-1,5 2-40,6 6 1,5-1 0,8-1 0,5 0-14,-15-24 0,2 1 0,0 0 0,1-3 0,0 0 0,1 0 106,-1-1 1,0 0 0,0 0 0,2-2 0,0 0-1,1 0-6,-1 0 0,0 1 0,0-2 0,19 12 0,1-3 39,0-2 1,0-3-1,-10-12 1,-2-3 47,-4-5 1,-2-3-1,29 18 131,-8-7 1,-11-14-239,-1-10 0,-9-7 444,-2-10 1,-9-10-579,-3-7 0,-7-10 617,-9-14 1,-9-10-1,-3-13 1,-6-11-147,-6-5 0,-3-7-93,-9-5 0,6 41 1,-1 0-200,-1-3 1,0-2 0,-3 0-1,-1-1-1,-2-1 1,0 1-1,-2-1 1,-1 1-22,-2-7 0,-1 1 0,-4-3 1,0 1-254,-1-1 1,-1-1 0,-6-2 0,-1-2 157,-3-4 1,-3 0 0,-5 4 0,-3 0-183,-6-4 0,-4 0 0,-5 4 0,-4 2 82,23 24 0,-1 0 0,-1 2 0,-1 2 0,-2 1 0,1 0-82,-25-16 0,0 3 0,1 9 0,-1 5 0,-4 3 0,2 3 0,12 8 0,2 4 0,4 5 0,3 3 0,7 4 0,2 5 10,-42 15 0,11 16 429,6 19 0,12 6-208,5 6 1,14 7 151,9 4 1,16 12-228,13-6 0,21 17 62,-2-41 1,3 2 0,5 4-1,2 1 57,8 3 1,2-1-1,2 3 1,3-1-44,7-4 0,2-1 1,1 4-1,2-1 60,4 4 0,2-1 0,-1 0 0,1-1-23,1 0 0,1-3 0,1-2 0,2-4 16,-4-8 0,1-4 0,-1-2 0,1-3-36,-3-3 1,0-2 0,-5-2 0,-2-3 979,27 9-621,-8-12 0,-6-17-335,-3-12 1,-6-6 435,-23-11 0,-4-6-441,-8-11 1,-7-4 399,-5-8 0,-5-13-255,-5-4 1,-7-12-118,-11 0 1,0-5 161,-12-7 1,19 43-1,0-1-190,-7-4 0,-1 0 0,1 0 0,-2 1-253,-3 1 0,-1 2 1,-1-3-1,-2 0 156,-1-3 1,-3-1-1,-8-2 1,-4 1-68,-3-5 1,-2 1 0,-4 0 0,-3 3-105,-3 7 0,-1 2 0,3 1 0,-1 2 4,-1 7 1,-1 2-1,5 2 1,-1 2 171,5 8 1,1 3 0,2 5 0,2 5 191,-37 8 0,11 22 28,6 12 0,17 13-42,12 11 1,12 7-111,6 5 1,12 10 35,5 7 1,4 11-6,2 6 1,4-43-1,2 0-130,1 2 1,3 1 0,6 2 0,5-1 58,5 2 1,5-1 0,4 5 0,3-1 39,10 3 0,2-1 0,2 2 0,2 0-10,6 2 0,1-2 1,-1-2-1,-1-1 104,-2-1 0,1-1 0,4-3 0,1-1 21,-3-3 1,1-2 0,0-6-1,1-4 19,-4-8 1,0-3 0,-7-5 0,-1-2-1,37 14-66,-8-19-332,-3-5 0,-3-24 14,-3-4 1,-20-13 476,-27-9 1,-6-8-47,-5-10 0,-5-10-41,-7-7 0,-7-6 62,-5-6 0,-3-3 291,-3 3 1,-7-5-350,-3-7 0,8 43 0,-1-1-92,-1-4 0,-2 0 0,-1-3 0,-2 1-49,-1 2 0,-1 0 0,-2-7 1,-2-1-96,-3 0 0,-3 0 0,-4-4 0,-2 1-152,-6-1 0,-2 1 0,-2 5 0,-3 1 0,-5 4 0,-1 3 0,3 4 0,-1 2 97,-2 2 1,1 3-1,9 9 1,0 5-92,5 5 1,0 6 0,-33-1 239,7 24 1,13 13 392,11 22 1,10 5-393,18 11 0,8 12-25,15 12 1,4-31 0,3 2-15,3 5 0,3 1 0,4 2 1,3-1 34,7 5 0,4-1 1,2-1-1,5-1 70,4 0 0,2-1 0,3 5 1,2 1-37,5 3 1,2 0-1,-2-3 1,1-1-254,4 2 0,3-1 0,2-6 0,3-3 230,4-1 1,2-3 0,-4-3-1,-2-2 52,-2-1 1,-3-2-1,-7-4 1,-2-3-168,-4-2 0,0-3 0,-5-2 0,0-2 93,37 17 0,-4-11 494,-8-12-520,-15-4 653,-4-9-600,-23-18 1,-12-23 477,-15-15 1,-13-15-1,-11 3 1,-12-15-1,1-8 1,-11-1-264,0 1 1,21 38 0,-2-1-159,-1 1 0,-1 0 1,-2-4-1,0-2-50,-3-5 0,-1-2 0,-2 0 0,-1-1 51,1-3 0,-1-1 1,-6 0-1,-2 1-317,1-1 0,-2 1 0,-13-5 0,-3 1 0,-6-3 0,-1 1 0,0 3 0,0 2 0,1 2 0,0 2 0,2 5 0,-1 4 0,2 9 0,0 3 0,0 5 0,-1 5 30,-5 6 0,0 5 1,13 4-1,3 3 62,-42 2 0,23 24 353,17 16 1,10 12-35,2 23 1,9 12-154,19-33 0,2 2 0,2 7 0,3 1-184,4 2 0,2 1 0,1 6 0,1 1 177,1 1 1,4 0 0,4 1 0,3 1-108,1 3 0,3 1 1,5-2-1,2-1 87,2 3 1,3-1-1,2-1 1,1-1-63,1 3 1,0-1 0,-1-6 0,0-1 45,-5 0 1,0-2 0,1-9-1,0-4 266,-4-5 1,0-2 0,28 34-168,-2-16 103,-3-18-311,14-20 0,-13-21 479,8-16 0,-17-11-367,-18-23 1,-1-4 77,-11-19 1,1-12 96,-6-17 1,-4 44-1,-2-2-30,-1-1 0,-3-1 0,-1-5 0,-3-1-100,-3-2 1,0 0-1,-1-5 1,-1 0-116,-1-1 1,0-1 0,-2 0-1,-2 0-12,-4 1 1,-2 0 0,-3-1 0,-3-2-137,-3-3 0,-3 1 0,-5 0 0,-4 2 48,1 1 0,-4 4 0,-2 8 0,-3 7 155,2 8 0,-1 7 0,3 12 1,0 8 21,3 8 0,0 7 0,-32 11 185,21 17 0,11 21-61,17 25 1,-1 16 16,15-37 0,1 2 1,2 6-1,0 3-150,-3 1 1,1 1 0,5 3 0,2 1 150,0 0 0,2 2 1,5 4-1,1 2-56,1 10 0,2 2 0,5 0 0,2 2 7,2 5 0,3 1 0,5 1 0,3 0-96,4-1 1,2-1 0,1-1 0,0 0 68,1 1 1,0 1 0,0 1-1,0 0-75,-1 2 0,2-2 0,-2-8 0,1-3-72,-1-9 1,2-4 0,1-9-1,2-4 35,-2-7 1,2-2 0,31 30 426,-9-14-689,4-20 560,-4-27 0,3-24-283,-3-16 1,-12-22 53,-22-7 0,-3-19-12,-3-4 0,-5-13 501,-7-4 1,0-8-482,0 2 0,0 44 0,0-2-15,1-1 0,-2-1 1,-2-1-1,-1 1-82,-1 0 1,-2 1 0,-3 0 0,-3 2 21,0 3 1,-3 0 0,-6-2 0,-4-1-50,-1 0 0,-3 0 1,-9-5-1,-3 1 30,-3 3 1,-2 3 0,-5-1 0,-2 4 18,0 8 1,-2 3 0,-2 4 0,-1 3 7,2 4 0,-1 4 1,-6 5-1,-1 3-145,2 5 1,-1 5 0,4 7-1,1 6 284,-33 22 1,11 26 44,24 20 1,31-31 0,6 3 41,6 1 0,5 2 0,-3 7 0,2 3-61,6 3 0,3 1 1,-2 3-1,2 0-109,2 2 0,4 1 0,2 5 0,3 1 92,3 2 1,3 0-1,1 3 1,2-1-130,3 1 1,2 0 0,3 2 0,4 1 69,8 5 0,3 1 0,-14-29 0,1 1 1,2-1-18,3 1 1,1 0-1,0-1 1,15 25-1,2-3 26,-3-10 1,0-2 0,-3-8 0,-2-1 17,-6-3 0,-1-3 0,-6-13 1,-3-2 239,13 29 276,-5-28-649,14-17 1,0-25 478,8-12 1,-10-18-480,-19-11 1,-4-16 155,-8-13 0,-7-14-35,-5-14 0,-3 44 1,-2-2 184,1-1 0,-2-1 0,-2-4 1,-1-1-235,-1-6 0,-2 0 0,-3 3 1,-1-1-245,0-5 0,-1 0 0,-6 1 0,-3 0 56,2 2 0,-2 0 0,-6-4 0,-4 0 43,-2-5 0,-3 0 1,-1 4-1,-3 2 44,-1 1 0,-4 4 1,-6 3-1,-4 5-69,-3 2 0,-5 4 0,-4 3 0,-4 2 79,-9 0 1,-2 4-1,12 10 1,0 4 13,3 5 1,2 4-1,6 8 1,2 5 11,-41 8 0,4 25-47,8 21 0,47-14 0,3 4 175,2 5 1,4 4 0,3 4 0,4 2-16,7 3 1,4 1 0,1 8 0,4 1 59,3 2 0,3 1 0,0 2 1,3 0-60,3 6 0,2 0 0,3 1 0,3 0-254,8 4 0,4 1 1,5 4-1,5 1 224,-6-22 1,2 0-1,2-1 1,0-3-1,3 0 1,0 0-171,6 5 1,1 1-1,-1-1 1,-1 0 0,0-1-1,0 1 290,1 1 1,0 0 0,1-2-1,-1-2 1,0-2 0,1-1 4,1-2 1,0-1 0,0-2 0,15 15 0,0-4-14,1-5 0,1-4 1,-11-13-1,-2-4-48,32 19 1,-16-21 252,-18-20 1,-8-9-275,3-14 1,-5-13 430,-1-16 1,-3-11-402,-3-18 0,-6-9-33,-11-19 1,-8 41 0,-2-2 187,-4-4 1,-2-1 0,0-4 0,-2-1-77,-2-6 0,-1 0 0,-2 5 0,-1-1-332,1-6 1,-1-2 0,-6 1 0,-1 0 170,3-2 1,-2-2 0,-5-5 0,-2-1-44,0-5 0,-2 1 1,-3 3-1,-2 1-211,-4-3 0,-3 2 0,-3 3 0,-4 1 0,-4 0 0,-4 2 0,-7 0 0,-5 1 80,20 25 0,-3 0 1,0 3-1,-22-19 1,-2 3-58,2 5 1,-2 3 0,-3 5 0,-2 4 32,1 2 1,-1 3 0,3 6-1,0 3 11,4 5 1,4 4 0,14 9 0,4 5 328,-32 10 0,21 19 3,9 28 0,-1 10-230,6 24 1,11 2 37,19-35 0,3 2 0,5-1 0,3 1 124,1 4 0,2 2 0,2 6 1,4 3-96,3 3 0,3 2 0,3 6 0,5 0 77,8 2 0,5 0 0,3 4 0,2 3-33,-11-25 0,2 2 0,1 0 1,5 4-1,1 0 0,1 0-184,2 5 1,1 1 0,2-2 0,4 0-1,1 0 1,3-2 289,2 0 0,3 0 0,0-2 0,-3-4 1,2-1-1,-1 0-34,1-1 1,0 0-1,0-1 1,-2-4-1,0-1 1,0-2-145,16 19 0,0-3 1,-3-10-1,-1-5 131,-9-10 0,-2-5 1,-7-9-1,-2-3 714,33 15-849,-19-12 1025,-6-20-665,-21-24 1,-4-35-349,-19-31 0,-8 31 0,-2-2 116,-1 1 0,-2-1 0,-3-8 0,-3-1 159,0 0 1,-3 0 0,-3-8 0,-2-2-249,-1-1 1,-2 0-1,-4-1 1,-2 0-106,0-2 1,-3 0 0,-4-1 0,-3-2 38,-2-4 0,-2-3 0,11 26 0,0-1 0,-1-1 78,-2-4 1,0-1-1,-2 1 1,-3-1 0,-1 1-1,-2 0-173,1 1 0,0 0 0,-3 2 0,-5-4 0,-3 1 0,-1 1 0,-3 0 0,-2 1 0,0 0 0,-1 0 0,0 0 0,0 3 0,2 4 0,-1 2 0,0 2 0,3 4 0,0 0 0,0 4-82,-21-11 0,1 6 0,11 11 0,1 5-246,6 8 0,3 4 0,-29-2 0,20 33 522,19 19 0,11 13 45,12 15 1,6 13-29,5 10 1,8 15-21,8-44 0,4 1 0,4 5 0,5 2 101,7 6 1,4 2 0,2 9-1,1 2-43,5 8 1,3 1 0,-10-27 0,2 0 0,1 0 70,5 2 1,2-1 0,1 1 0,2 2 0,2 0 0,2 0-19,6 5 1,3 0 0,0 1 0,-2 0-1,1 1 1,0-1 24,0 0 1,-1-1 0,1-1 0,0-4 0,0-2 0,0-1 9,-4-6 1,1-1-1,-2-2 1,17 18 0,-2-3 71,-2-11 1,-3-3 0,-12-3 0,-3-4 167,25 18 1,-15-16 59,-20-25-170,-7-12 95,14-3 0,-28-37-581,4-11 1,-13-22 144,-10-7 1,-13-15-10,3 35 0,-2 0 0,0-6 0,-1 0 292,-4-2 1,0-1 0,0-5 0,0-1-362,-3-2 1,0-1-1,-1-6 1,0-2 3,-1 1 1,-2-1-1,-1-5 1,-3 0-135,-5 2 0,-3 0 0,-5-7 0,-4-1 82,13 25 0,-3 0 0,-1-1 0,0-2 0,-1-1 0,0 0 0,-3-1 0,0 1 0,-1 0 0,0 2 0,-2 1 0,-1 0 0,1 4 0,-1 0 0,-1 2 0,0 0 0,-2 1 0,0 0-33,1 2 0,0 1 1,0 2-1,-16-13 0,2 3-49,10 5 0,2 6 0,9 13 0,0 7-160,-30-6 1,12 16 522,5 19 1,18 15-97,5 8 1,18 10 469,-1 7 1,13 14-464,-1 15 0,8 20-15,2-36 0,3 3 1,2 2-1,3 1 232,7 10 1,3 1 0,0-1 0,2 2-161,4 9 0,2 1 1,0 0-1,1 0-193,3 8 1,1 0 0,0 0 0,1-1 206,2 1 1,-1 1-1,0 2 1,-1 0 46,-9-26 1,0 0 0,0-2 0,12 22 0,1-3-32,0 0 1,0-4 0,-1-13-1,-1-3 9,-3-7 0,-1-3 1,-4-11-1,0-3 236,22 18-374,-8-18 63,-9-22 0,-8-13 442,-4-15 1,-12-5-645,-5-18 1,-4-13 138,-2-16 1,-2-20 16,-4-9 0,2 42 0,-1-2 236,-3-2 1,-2-1-1,-2-2 1,-1 0-306,0-2 0,-3-3 0,-3-5 1,-2-2 5,-1-3 0,-2 0 0,-1-4 0,-2-2-186,-1-2 0,-2-1 0,-3-5 0,-3-1 82,10 26 0,0-1 0,-2 0 0,-2-1 0,-1 0 0,-1-1-33,0-2 0,-1 1 1,0 0-1,-14-23 0,-2 1-49,1 2 0,-2 3 0,3 13 0,-2 6 120,1 8 0,-2 6 0,7 10 0,0 7-61,-32-9 0,19 22 149,10 19 1,10 16 244,7 12 1,4 15-150,7 8 1,1 13 110,0 17 0,7 15-119,7-40 0,0 3 1,2 5-1,1 1-9,-1 3 0,2 2 1,-1 0-1,1 0 143,2 5 0,0 0 0,1 1 0,2 0-130,2 4 0,1 1 0,3 3 0,1 1 64,1 8 0,1-1 1,3-7-1,2-1-79,0 3 1,1-1 0,2-9 0,2-2 11,-3-5 0,2-2 0,0-5 0,2-3-40,0-4 1,0-2-1,12 26 172,-3-16-448,-12-24 78,9-23-16,-5-17 0,6-30 177,-4-17 1,-6-18-47,-12-10 0,3-4 178,-8-13 0,-1-6-93,-4 47 0,-2-2 0,1-3 0,0-1-37,1-6 0,-2-1 1,1 2-1,-2-1 70,0-3 0,-1 0 1,1-1-1,0-1-142,-3-3 0,-2-2 0,1-6 0,-1-1 27,-4-4 1,-1 1 0,-1 3 0,-1 2 15,-2 7 0,-3 4 1,-1 5-1,-2 3 28,0 5 1,-2 4 0,-3 3 0,-4 3-117,-32-25 0,3 19 117,3 27 180,3 12 1,0 20-69,8 20 0,2 19 135,21 16 0,-2 13-180,2 9 1,3 10-43,8-42 1,1 2 0,4 0 0,1 1 24,0 3 0,0 1 1,4 3-1,1 1 1,-2 1 0,0 0 0,1 5 1,2 0-12,-1 1 1,2 1 0,3 0 0,2 0 14,1-1 1,3 0-1,1-2 1,3 0 3,2 2 0,2 0 1,0 0-1,1-2-33,1-3 0,0-1 1,-1-1-1,1-1 19,2-11 1,2-3-1,-2-3 1,2-3-21,28 25 1,0-13-39,0-22-116,-8-11 0,11-25 142,-3-3 0,-4-15-15,-7-14 1,-7-10 38,-5-14 0,2-7 133,-8-16 0,0-13-42,-14 40 1,-1-2-1,1-3 1,0-1 0,0 0 1,-1-1-1,-2-4 1,-1-1-82,1-5 1,0-2 0,-1-7 0,1-3-271,3-6 0,0-1 0,-3-4 0,-1-2 82,-1 29 0,1 0 0,-2-1 0,-1 0 0,-1-2 0,0 1 143,1-4 1,0 0 0,-1 0-1,0-4 1,0-1 0,-1 0-74,1 3 1,-1 0 0,-1 0 0,1 2 0,-1 1 0,0 0 17,-1-27 0,-1 2 0,-2 2 0,-2 0-24,-3 2 1,-3 2-1,1 6 1,-3 4-116,-1 10 1,-2 4 0,1 7 0,-1 5-57,-17-20 1,7 17 925,-1 24-400,0 14 0,-11 36 98,-1 18 1,7 22-163,5 13 0,8 21-197,8-39 1,3 2-1,3 11 1,2 3 41,1 1 0,2 2 0,5 8 0,2 2 121,3 3 1,1 1 0,3 4-1,1 1-80,3 0 0,3 0 0,2 0 1,2-1-33,2-4 0,2-1 0,2 0 0,3 0 85,5-1 0,1-3 0,-2-10 1,1-3-57,3-1 0,1-4 0,-2-12 0,3-5 7,0-7 1,2-5 0,45 12 47,3-27 1,-13-17-304,-4-17-1,-12-23 187,-11-18 1,-2-11 18,-4-12 1,-6-7 2,-24 37 1,-3-2 0,0-3-1,-1-1-168,-3-3 0,-1-1 0,1-4 0,0-1 144,0-6 1,-1 0 0,-3 2 0,0-1-59,-2-1 1,-1 0 0,-2 2 0,-2 0-58,-2 1 1,-3 0-1,-2-2 1,-3 0 57,-7-5 1,-3 2-1,0 6 1,-2 1-47,-3-2 0,-3 0 0,-4 1 0,-3 1 46,-5 1 0,-3 0 0,-8-2 0,-3 1-97,-7 0 0,-1 2 0,4 8 0,1 4 110,1 8 0,0 4 0,9 5 1,0 4-21,-37-8 0,15 15 545,13 19 1,12 22-396,6 13 0,11 15 64,6 19 0,11 12-360,6 23 0,6-42 0,0 1 156,2 9 1,2 1-1,7 2 1,5 0-46,5 3 1,4 0 0,4 4-1,2 0 88,5 8 0,3-1 0,-2 0 0,3 0-47,4 3 0,4 1 0,-15-29 0,1 0 1,3-1 90,5-1 0,3 0 0,0-1 0,1 0 0,1-1 0,0 0 39,4 1 0,2 0 0,-1-4 0,18 14 0,0-7-160,-4-6 0,1-6 0,-5-10 0,1-8 233,-3-11 0,1-5 0,-4-2 1,-1-3 10,0-5 0,-2-4 0,34-8-107,-13-7 1,-11-10-20,-13-13 1,1-6-196,0-12 0,-8 0 137,-3-11 0,-12-11-48,-17 32 1,-1-2 0,1-5 0,1-2 125,-1-3 1,-1-1 0,-3 3 0,-1-1-68,-3-4 1,-2-1-1,-1-3 1,0-1 173,-1-6 0,0-1 1,-3-3-1,-2 0-194,0-3 0,-2 1 1,-3 1-1,-3 0-49,0-2 0,-2 1 0,-4 5 1,-1 2-53,0 2 1,0 3 0,0 11 0,-1 3-238,-13-33 856,15 39 1,-2 43-222,15 33 1,0 17-127,6 18 0,8 12-117,3 23 1,0-42-1,3 1-81,2 9 0,3 1 1,4 6-1,4 2 108,3 5 0,3 1 1,1-1-1,1 0-163,3 6 0,-1 1 1,-1 0-1,-1 1 204,3 0 1,-1 2-1,-13-27 1,-1 0-1,-1 0 76,11 27 0,-2-2 0,-4-4 1,0-3 61,-4-10 1,0-3-1,-2-10 1,2-3-133,-1-7 0,2-4 1,26 24-267,-4-28 314,-4-15 1,5-48 341,-13-12 1,-3-18-332,-14-11 0,-7-20-342,-4-14 0,-3 37 0,1-3 288,-1-7 0,0-2 0,0-9 0,-2-2-113,-3-1 0,-2-3 0,2-4 0,-2-2-190,-3 0 0,-3-2 1,4 25-1,-1 0 0,-1-2 33,-2-5 0,-2-1 0,-1-1 0,-2-3 0,-1-1 0,-1 0 0,1-3 0,-1 0 0,-2 1 0,-1 2 0,-1 1 0,-1 0 0,1 4 0,0-1 0,0 3 0,-1 5 0,-1 2 0,0 1-33,1 0 0,-1 2 1,-1 1-1,-9-22 0,-1 5-49,3 11 0,-2 6 0,4 11 0,-1 8-369,-22-11 590,0 27 1,-4 33 266,5 27 1,8 15 83,14 20 0,16 14-89,1 20 0,10-40 0,3 2-125,0 2 1,3 3 0,7 9-1,5 3 122,5 6 1,4 1-1,6 9 1,2 1-79,-9-28 1,1 2 0,1 0 0,3 4 0,1 1 0,1 1-21,-1 0 1,0 1 0,2 0 0,4 5 0,2-1 0,2 1-206,2 1 1,2 0 0,2-1 0,1-2 0,2-1 0,1-2 191,5 1 1,2-1 0,-2-1-1,-4-3 1,-1-2 0,-1-1-21,-6-9 0,-1-1 1,0-2-1,15 17 0,-1-6-305,-9-18 0,-1-6 0,-6-6 0,2-5 348,45 14-696,-12-3 209,2-32 0,-31-5-66,-12-23 1,-18-18 323,-11-17 1,-3-17 360,-2-17 1,-5-10-108,2 41 0,0 0 0,-6-4 1,-1-1-126,1-3 0,0-1 1,-4 0-1,-3-1 199,2 2 1,0-1 0,-4-4 0,-1-2-112,-3-4 1,-2-2 0,-2-7 0,-4-1-255,-6-2 0,-3-1 1,12 26-1,-1 0 0,-1 1-44,-1 0 0,-1 0 0,0 1 0,-2-1 0,0 0 0,1-1 0,1 2 0,0-1 0,0 1 0,-2-3 0,0 1 0,-1-1 0,2 0 0,0 1 0,-2 0 0,1 2 0,-2 1 0,0 2-82,-19-19 0,-2 6 0,6 10 0,-2 6-246,4 9 0,-2 8 657,-36-7 1,28 45-42,12 39 1,6 16-141,17 18 1,-4 19 8,17-40 1,2 2-1,1 10 1,1 2 85,5 6 1,2 2 0,3 8-1,2 3-51,1 7 0,3 2 0,2 3 0,3 0-146,-3-30 1,1 1 0,2-1 0,2 0-1,0 0 1,3 0 104,2 1 0,1-1 0,1 0 0,2 1 1,0 1-1,3-1 38,2 4 1,2 0 0,1-3-1,-3-7 1,1-1 0,1-1-41,1 0 1,1 0 0,0-2 0,14 22 0,0-3 258,-8-5 0,-2-3 0,-2-10 0,-3-3-153,-9-10 0,-3-4 134,12 14-229,-9-26 471,-15-32 0,-4-31-318,-12-15 0,-6-25 66,-11-9 0,9 30 0,-1-2 30,-4-8 1,-2-1 0,1 0 0,0 1-206,-5-4 0,-2 1 1,0 0-1,-2 1-179,-4-1 1,-3-1 0,-4-3 0,-1-2-108,-4-9 0,-2 0 0,-4 1 0,-4 0 82,15 20 0,-3-1 0,-1 0 0,-4-2 0,-2-1 0,-1 0 0,-6-3 0,-1 1 0,0 0 0,-2-2 0,-1 1 0,-1 0 0,-4 1 0,-2 2 0,0 1 0,7 6 0,1 2 0,-1 2-33,0 4 0,-1 1 1,0 4-1,-18-8 0,-1 7-49,2 10 0,2 7 0,13 8 0,3 7-173,-37 16 1,16 28 503,7 30 0,39-27 1,1 3 56,-1 4 1,3 4 0,2 3-1,4 3-16,2 6 0,4 2 0,6 0 0,5 2-88,6 7 0,8 2 1,9 7-1,7 2 22,5 12 1,7 2-1,-5-25 1,4 2 0,1 0-80,5 7 1,2 2 0,1-2 0,0-1 0,1-1-1,1 0 71,3 3 0,1 0 0,1-1 0,-1-3 0,2-2 0,0 0-16,3-3 1,1-1 0,1-1 0,-3-6 0,1-1 0,0-2 157,-3-5 0,1-1 1,-2-4-1,10 9 0,-3-5-142,-13-13 0,-1-3 0,31 16 177,-13-26 1,5-6 2,-5-11 259,-8-5 1,-4-28-155,-12-8 1,-11-24-7,-17-11 1,-4-11-96,-2-11 1,-8-10 8,3 44 1,-1 0 0,-2-5 0,-1-1-1,-2-8 1,-1-1 0,-1 0 0,-1 0-54,-3-8 1,-1 0-1,-2-2 1,-2 0-338,-1-6 0,0-1 0,-5-5 0,-2-3 119,9 24 0,0-2 1,0 1-1,-2 0 0,1 0 1,-1-1-139,0-6 0,0-1 0,0 0 0,0 2 0,-1 1 0,0 0 0,-1-3 0,0 0 0,0 0 0,2 4 0,-1 1 0,0 0-33,-1 1 0,0 1 1,0 3-1,-6-10 0,1 7-295,3 15 0,2 6-492,-12-13 301,12 60 1162,8 22 0,7 43-350,5 12 1,7-22 0,3 3-76,3 1 0,2 2 0,5 13 0,4 4-68,6 6 1,2 3-1,5 8 1,3 2 62,-9-27 1,2 1 0,-1 2 0,1 4 0,0 1-1,1 1-60,-1 3 0,1 1 0,0 0 0,3 4 0,0-1 0,2 1 44,2 0 1,0 0-1,2-1 1,-1-1-1,1 0 1,2-1 21,3-1 0,2 0 0,-1-1 1,-3-7-1,-2-1 0,1-2-47,-4-8 0,1-3 0,-1-1 0,11 16 0,-2-6-24,-13-22 1,0-6 0,35 22-321,-4-22 1,-3-13 151,-2-16 0,-12-26-201,-6-19 0,-11-30 340,-6-17 0,-16 29 0,-3-3 290,1-7 1,-4-3 0,-6-9 0,-3-2-206,-2-4 0,-3-1 0,-5-3 1,-3 1 204,-1-1 1,-2 0 0,-4-6 0,-1 0-167,-2 3 1,-2 1-1,-3-4 1,-3 1-314,0 8 1,-3 1 0,-6-5 0,-3 1 180,-2 0 1,-4 0 0,13 26 0,-3 1 0,0 0 21,-2 0 1,-1 0-1,-1 3 1,0 4-1,-1 2 1,-1 2-132,-22-14 0,0 5 0,6 8 0,0 4 23,5 3 0,1 5 1,7 10-1,1 6 233,-43 1 1,21 28 107,25 30 0,15 14-327,14 21 0,12 11-88,5 12 1,6-44 0,2 0 155,2 6 1,4 1-1,4 5 1,4 3-190,8 10 0,4 3 0,8 6 0,3 1 82,-10-28 0,2 0 0,1 1 0,5 5 0,2 0 0,1-1 0,1 0 0,1-1 0,2 0 0,2 4 0,3 1 0,0 0 0,1 2 0,2-1 0,1 0 0,6 2 0,1 1 0,2-2 164,0-4 0,2-1 0,0 0 0,1 1 0,-1 1 0,1-3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50.976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294 0 8108,'-51'8'-984,"6"1"1360,3 9 115,8 7 1,1 2 491,4 7-492,4-7 1,10 19-1,3 0 1,5 4-129,7 2 1,0-8-148,0 14 0,9-6 22,8 11 1,5-5-24,12 5 1,-3-7-169,9 2 0,3-10 45,-3-2 1,8-6-121,-2 6 0,-2-9 36,2-3 0,-5-1-39,5-10 1,2 0 93,9-5 0,-1-3-13,8-4 1,-7 5 46,7-5 0,-7-1 1,7 1 0,-14-1 346,2 2-342,-12 3 0,14-11-8,-8 7 0,2-7 33,-8 2 0,-1-4 23,7-2 1,0 0-42,6 0 0,0 0-2,-1 0 0,-4 0 48,-1 0-45,0 0-27,13-8 0,-7-1 106,0-9-207,-8 9 0,-3-7 51,-1 5 1,0 1-152,-5-1 164,7 7-24,10-4 11,17 8 1,-1 8-9,-5 3 0,-11 5 23,-18 1 0,-5 0 7,0 1 0,-6-1 66,6 0-54,-8 8 17,12 2-76,1 15 1,3-7-8,3-1 1,-9-5 78,-2-6-15,0-3 127,13 12-155,2 3 0,4 1 140,-8 5-111,1-13 1,-16 5 16,4-4 1,-4-2 26,-8 2 5,0-8-2,0 19-22,-7-3 1,-2 15 24,-8-8-17,0 6-19,0-14 11,-8 7-51,-9-9-24,-2 8 1,-12-5-20,8 3-22,7-11-62,-7 11 123,4-11-152,-8 21 79,-5-6 0,12 1-46,-3-5-72,4-11-23,2 11 58,7-3-11,-5 14 70,13 1 11,-6 8 104,16-6 1,1 9-50,9-11 0,-1-10 24,0-13-28,8 0 0,0 6 13,4-1 2,4-7 1,-2 6-12,3-5 0,-1-3 0,-10-1 0,-2-5-5,8-2 0,-8 0 3,12 8 1,-7 2 22,9 8 3,0-1-5,7-7-10,-6-2 0,7-7 10,-9-1 0,-5-6-16,0 1 0,-6-6 7,6 5-27,0-7-6,13 11-127,2-13-20,16 6 4,-7-8 116,7 0-237,-16 0 181,6 0-89,-13 0 154,5 0 15,-7-8 31,7 6 24,2-5 5,8 14 0,-2 3-56,-4 7 1,-4-5 143,-7-1 0,-1 1-40,1 5 1,0 0-39,-1 1 0,1-1 14,-1 0 0,-5 1 63,0-1-41,-8 0 13,19 8-77,-18 2 51,18 8-45,-21-1 77,6 1-6,0-1-24,-6 1-9,6 0-11,-7 7 5,-1 2 79,0 8-61,0 0 0,-5-8 2,0-4 6,-9-11-132,5 12 24,-8-13-23,0 22 11,0-5-205,0 6 145,0 1-57,0 0 0,-2-2 2,-4-4 0,3-3 101,-9-9 1,6 1-23,-5-1 1,5-5-35,-6 0 11,1 0-4,-6 21-4,-1-4 91,1 21 19,0-21 12,-1 12-80,1-14-31,8 8 21,-7-8 7,14 6-97,-13-13-24,13 13 4,-6-14-228,8-1-125,0-10 232,0-8-564,8-8-33,-6-1 159,13-8 293,-13-15 0,8 1-538,-4-14 0,-5-1 492,7-21 0,-8-8 0,0-11 0,0 2 351,0 9 1,-19-23-1,-8-15 1,8 25-1,0 0 1,-1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5:56.437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4558 2783 8126,'-27'40'382,"4"0"0,10 1 252,1-7-42,8 1-167,-3 15 0,7 7-20,0 12 1,1-5-117,5-18 0,4 4 156,7-4 1,0 4-97,1 2 0,-1-8 192,0-4-164,1-11 0,7 4-142,1-14-284,17-9 1,-14-28-214,-1-22 0,-8-8 75,-9-4 0,-3-2-77,-8-3 0,-2-5 156,-4-7 1,-3 8 29,-9 3 1,1 2-55,0-1 1,-3 3 76,-3-4 0,-4 4 146,-7 3 1,5 6-118,0 5 0,-5 3 246,-7 3 1,-1 13-18,2 3 1,1 13 4,-7-1 0,2 12-94,-2 5 0,4 14 17,7 10 1,2 9-84,4 14 0,10-1-5,8 12 1,7-3-140,-2 9 1,8-4 120,10-2 1,3 2-70,20 4 1,-5-4 83,11 4 1,3-6-28,2-5 0,4-5-23,2-7 1,-8-8-24,-4-3 11,5-20 0,4-6-99,9-15 0,-14-15 102,-9-8 0,-14-10-16,-4-7 1,-1-6 34,-11-12 1,1-4-28,-6-7 1,-9 6 119,-9-1 0,1 1-61,-6-6 1,-2 5-26,2 1 0,-8 9 0,2 2 0,-9-3 6,-2 8 1,-1-4 34,7 10 0,-11 1-3,-6 5 0,-11 8-16,-13 4 0,-6 12-249,-11 5 1,4 6 383,-4 6 1,13 11-60,10 12 0,11 13 219,18 10 0,7 2-172,16 9 1,1 6 12,5 6 1,3 0-68,8-5 1,2 4 18,4 1 1,11 8-149,12-2 1,4-4 46,1-2 1,3-12 42,3-5 1,10-7-64,8-4 0,-1-15-147,-5-14 1,0-9-176,0-9 13,0 0 1,-6-23 159,-11-12 0,-12-7 9,-23-10 0,-4-3 305,-8-15 1,-9-1-159,-19-4 1,1-3 4,-7-9 1,23 41 0,0 0-12,-2 0 0,-2 0 0,-1-1 0,-1 1 13,0 3 0,0 0 1,-4-6-1,1-2-217,0 0 1,0-2 0,-8-6-1,-2-1 177,-3 2 0,-3 1 0,-4-1 1,-3 3-217,-2 4 0,-2 4 0,1 0 0,-1 1 116,1 5 1,1 2 0,2-1-1,2 1 101,7 6 0,0 2 1,3 3-1,2 3-79,-29-4 1,3 12 264,4 11 0,-1 13 236,12 11 1,4 9-328,14 13 0,7 4 371,4 8 0,11 8-368,7 3 1,3 4 56,2 2 1,17 3 364,12 2 1,11 11-473,-15-39 1,2 0 0,5 1 0,3-1-172,2-3 0,1 0 0,3 0 0,1-1 220,1-2 1,0 0 0,-1-2 0,1-3-63,37 23 1,3-8-142,-8-16 1,-6-14 125,-5-9 1,-5-15-119,-1-7 0,-8-20 113,-16-9 0,-9-8-119,-7-4 1,-9-8 226,-9-3 0,-4-12-93,-7-6 0,-3-5 88,-14-7 0,-1 5-44,-6-4 1,-7 3-46,-4 3 0,21 39 0,0 0 8,-1-2 1,0 0 0,0 2 0,0 0 8,1 0 0,-2 1 1,-30-34-11,-1 5 0,-7 6-25,1 5 1,-11 12-70,-5 12 1,-9 13 68,3 10 1,5 7 219,18 10 1,18 10-189,17 7 1,14 10 7,8 13 1,4 10-33,2 8 1,2 7 0,4-1 1,11 11-39,12 5 0,-9-34 1,3 1 49,1 2 1,3 0-1,3 1 1,2-1-50,4 1 1,3-2-1,3 0 1,2-1 47,5-4 0,0 0 0,0 0 1,0 1 34,3 0 1,0-2-1,-6-5 0,0-3-28,3-1 0,0-2 0,34 13-27,-8-15 0,-12-12 21,-5-17 1,-20-10 0,-9-7 55,-15-16 0,-9-30-1,-10-12 0,-11 2 166,-7 10 0,-10-1 71,-1-5 0,-1-2-298,-5-4 1,-2-4 66,1-7 1,18 39 0,-2 0-131,2-2 0,0 0 0,-2-4 0,-2 0 50,-1-5 1,-1 1-1,2 3 1,0 0-80,-1-4 0,-2 1 0,-1 3 0,-1 2 39,-2 2 1,-1 2-1,-3 1 1,-3 2-65,-5 3 1,0 3-1,5 5 1,1 5 82,-41-12 1,16 11 104,7 24 1,18 15 134,5 14 0,18 10-144,0 7 1,11 9 79,0 14 1,4 8-90,2 15 0,2 1-116,4-1 1,5 1 57,13-1 0,2-5 60,9 0 1,7-14-131,4 2 0,14-13 4,9-4 0,2-8 44,10-9 1,-10-16-158,-2-8 0,-9-16-146,-14-13 1,-12-16 232,-10-18 1,-13-8 31,-5-9 1,-4-6 53,-2 0 1,0-7 74,0 1 0,-8 4-51,-3 2 1,1-4-30,-2-1 1,1-3 13,-6 2 1,-6-1 22,-1 7 1,-6 2 11,1 9 1,-11-3 34,-7 4 0,-8 3 1,-3 2 0,-7 12 105,1 6 0,-1 5-23,2 7 835,11 10-786,2 11 0,15 22 349,1 8-484,14 8 0,13 17-131,7 4 1,0 3 75,0-3 1,9-6-34,9 0 0,1 1-114,10 4 0,7 1 112,10 0 1,6-2 0,6-4 1,5-3-180,12-9 0,-2-1 158,8-4 1,-16-12 18,-1-11 1,-11-12 0,-7-6 0,-5-11 28,-12-5-10,-4-13 1,-16-15 58,-3-7 1,-4 0-43,-2 11 1,-8 6 6,-3 0 1,-5 1 136,-1-1 0,-6-8-141,0 8 0,-8-8 24,2 8 0,-5-4 4,-7-1 0,-9 1 10,-7 3 0,-10 5-188,-3 8 0,1 1 165,-6 4 1,0 0 127,6 12 17,4 4-90,13 13-5,8 15-72,9 12 0,20 21-89,15 4 1,8-4 73,9-14 1,8 3 99,4 3 1,5-1-239,7 7 0,3-8 65,8 3 1,13-5-116,4-1 0,12-1 185,0 1 0,1-10 16,-1-8-49,-12-7 13,6-18 0,-29-15 38,0-12 0,-23-5 17,-17 0 1,-6 3 22,-6-3 0,-3 3 97,-9 3 1,1-1-107,0 1 0,-8-1 153,-4 0 0,-6 7-156,-5-1 0,-6 6-34,-12-6 1,-11 6-6,-12-6 1,-5 8-358,-6-2 0,-4 4 303,44 9 0,0 2 1,-4 2-1,-1 1 37,-4-2 1,0 2 0,1 3 0,-1 0-13,-3-2 1,2 3-1,8 5 1,2 5 76,-40 14 1,26 10-51,20 7 1,17 6 182,12 12 0,8-4-216,9 3 1,1 5 12,5 1 0,11 4 8,12 3 0,6-1-154,5 0 1,6 0 175,12 0 1,11-9 44,12-8 0,-2-8-150,1-9 1,-5-9 38,6-3 90,-23-11 26,15-12-14,-43-25 0,3-17 82,-27-16 1,-14 0 220,-9 7 1,-2-9-163,-10-3 1,-2-5-65,-9-1 1,-1 6-79,-11-1 1,1-5-8,17 32 0,-2-1 0,0 0 0,-2 1-114,-8 2 1,-1 1 0,0 0 0,-2 1 97,-2 1 1,-2 1-1,0 0 1,-1 2-81,-3 2 0,-1 2 0,1 3 0,0 2 58,-3 1 0,-1 3 1,6 5-1,1 3-139,-39 2 1,17 22 172,18 12 0,25 13 110,10 11 1,15 9-126,3 8 1,7 12-287,9 17 1,-4-46 0,2 2 267,6 6 1,4 1 0,0 2 0,2 1 39,6-1 1,4 0 0,9 8 0,5-1-278,5-1 0,3 0 0,7 3 0,1 0 286,2 0 1,1 0 0,3 1 0,-1 0 56,-3 2 0,1 0 1,-17-24-1,1-1 0,1-1-10,20 21 1,0-2 0,0-5 0,-1-3 69,-10-9 0,-1-4 1,-10-7-1,-2-3 45,24 15 1,-9-10 17,-20-13-223,-7-12 373,-8-17 0,-16-25-593,-3-15 1,-14-12 173,-9-11 1,-10-12 51,8 27 1,-2-2 0,2-1 0,0-2 130,-5-4 1,1-1 0,3 2 0,0 0-171,-3 4 0,0 1 0,-1-5 0,0 0-97,-4-1 1,-2-1-1,-4-8 1,-3-1-114,-5-2 0,-2 0 0,-2 0 0,-2 2 119,-3-1 0,-2 3 0,-2 2 0,-2 1 52,1-2 0,-3 1 1,-6 2-1,-3 3-73,0 1 0,-2 5 0,1 7 1,0 7-100,5 10 0,1 4-23,10 2 1,2 8 241,-41 19 1,46 36 380,11 34 1,20 23-440,14-44 0,2 1 1,0 5-1,2 1 130,1 8 1,3 1 0,2 0 0,3 0-128,7 2 0,3 0 1,4 5-1,3 2 137,7 4 0,3 1 0,-8-25 0,1 1 0,3-1-73,6 3 1,2-1 0,0 1 0,1 1-1,-1 0 1,3-1 89,3 2 1,1-1-1,1 0 1,1 3 0,1-1-1,1 0 23,3 1 0,1-1 0,0 0 0,2 3 0,0 0 0,1-2 9,-2-3 0,1-2 1,-1 0-1,-3-3 1,-1-1-1,-2-1-230,11 11 1,-1-2 0,-1-4 0,-1-1 264,-9-4 1,-1-2 0,1-9 0,-2-4 196,-8-5 1,-3-3-401,26 21 556,-30-35 1,-20-21-503,-15-26 0,-11-17 19,-18-18 1,-10-18 15,12 30 0,-3-1 0,-4-3 0,-1 0 181,-5-3 1,-1 1 0,2 0 0,-1 0-329,-1 3 1,1-1 0,3-4 0,-1-1-124,-2-3 1,0-1 0,0-5-1,-1 0 48,-1 2 1,-2 1-1,-4-2 1,-2 2-49,-4 2 0,-2 1 0,-3-3 0,-3 1 9,-6-4 0,-2 0 1,-3 2-1,0 3 38,-2 5 0,0 3 0,-1 4 0,-2 6 74,0 11 0,0 6 0,12 6 0,2 2-87,5 5 0,2 3 0,-31 2 129,25 11 1,18 23 207,22 17 1,12 18 191,5 11 1,6 10-192,6 13 0,2-41 1,3 2 14,5 4 1,3 1 0,2 6-1,2 1-53,4 4 1,3 0-1,3-1 1,2-1 15,6 5 1,4 0 0,7 0 0,4 0-49,-12-20 1,3 0-1,0 0 1,2 0 0,0 1-1,1-1 6,3 2 0,1 0 1,0 0-1,-1-3 1,0-1-1,1 0-17,1 3 0,1-1 0,0-1 1,-3-7-1,-1-1 0,1-1 75,25 19 0,-1-1 0,-10-9 1,-3-2 5,-8-5 0,-2-2 0,-9-6 1,-2-3 53,26 19 0,-9-15-185,-14-14-48,-12-4-226,-9-9 0,-17-26 525,-8-18 0,-17-16-427,-18-14 1,-13-1 113,-10-16 1,26 40 0,-1 0 156,1-5 0,1-1 0,-4-1 1,1-2-328,-4-4 0,1-1 0,0 2 0,1 0-9,-4-2 0,-1 1 0,-4 0 0,-2 2 0,-7 0 0,-2 0 0,-5-2 0,-3 1 0,-9-6 0,-4 2 0,-4 6 0,-5 2 82,24 14 0,-2 0 0,0 2 0,1 2 0,1 1 0,-1 2-33,-1 2 0,1 1 1,-1 1-1,-24-7 0,0 3 84,3 5 1,3 5 0,13 6 0,3 3 64,4 2 1,3 3-1,-24 9 142,31 13 0,18 16 397,22 18 1,14 2-126,16 9 0,10 10-288,18 14 0,-15-39 0,4 0-50,9 7 0,4 0 0,3 1 0,4-1 25,7 2 0,3 1 0,0 5 0,2 1-3,4 0 1,2-1-1,-17-18 1,2 1 0,1-1 7,5 4 1,2-1 0,0-1-1,2-2 1,0-2 0,2 0-217,2 0 0,1 0 0,1-2 0,0-2 0,0-1 1,1-2 224,0-2 0,0-2 1,-1 0-1,-3 0 0,-2-1 1,-1 0-7,-3-1 1,-2-1 0,-1-1 0,20 8 0,-2-3-134,-4-3 1,-2-2 0,-15-5 0,-3-2 305,30 8 642,-15-12-1044,-26-2 1,-19-30 658,-14-8 1,-12-12-494,-12-17 0,-9-5-124,-19-18 0,-4-6 371,19 35 1,-2 0 0,-2 0 0,-2 0-232,1-6 0,-3 0 1,-4 5-1,-3 2-253,-2-4 0,-2 0 1,-3-3-1,-2 0 30,-5 0 0,-2 0 0,-2-6 0,-1-1 44,-6-2 1,-3 1 0,0 3 0,-2 1-82,-10-3 0,-2 2 0,6 3 0,-1 1 0,-7 0 0,1 2 0,5 4 0,2 2-246,5 3 0,4 3 140,9 6 1,4 5 589,-23 1 1,58 40-65,31 27 0,26 22-162,25 7 1,-27-30 0,1 1 50,8 6 0,3 0 1,3 2-1,3 0-106,5 4 0,3 0 0,8 0 0,3 0 193,3 0 0,3-1 0,-20-13 0,1 0 1,2 0-164,2 2 0,1 0 0,2 1 0,8 3 0,2 0 0,1 0 171,6 3 0,1-1 0,0 0 0,-1-1 0,-1-1 1,0-1-9,-7-3 0,-1-2 1,-1 0-1,-7-3 0,0-1 1,-2-1-6,-2-4 0,-1 0 1,-2-1-1,17 10 1,-4-3 28,-12-8 1,-1-2-1,-6-1 1,-3-2-171,36 1 0,-10-8 17,-8-9-124,-23-12 1,-25-30-227,-27-16 1,-20-25 310,-26-4 1,19 37 0,-2-2 149,-4-3 0,-2 0 0,-4 1 0,-1 0-155,0 2 1,0 0 0,0-2 0,0 0 28,3-3 0,-1-2 0,-8-5 0,-3-1-82,-1-2 0,-3 1 1,-9-3-1,-3 1 38,0 1 0,-2 1 0,20 17 0,-2-1 0,0 0-75,-3-2 1,-2 0 0,-1 0 0,-6-2 0,-2 0 0,0 0 60,-4-3 0,0 1 0,-1 1 0,2 2 0,0 2 0,1 0-57,7 4 1,0 1 0,2 0 0,-24-12 0,3 3-107,6 7 0,4 3 237,12 6 1,7 4-76,-8 2 0,51 31 282,34 19 0,13 18-109,5-7 1,20 18-20,20 0 1,-31-17 0,4 1-4,8 1 1,2 1 0,8 10 0,3 2 8,7 4 0,3 2 0,-24-17 0,1 1 0,1 0-31,2 2 0,0 0 0,1 1 1,5 0-1,0 0 0,2 1 15,3 2 1,1 0-1,1 1 1,1 0-1,2 2 1,-1-1 18,1 0 1,0 1 0,-1-2-1,-6-4 1,-1-2 0,-3 0-182,-10-6 1,-3 0 0,-1-2 0,22 12 0,-2-3 296,-9-9 0,-2-3 0,-8-3 0,-4-2-103,28 16-217,-28-13 655,-12-10-579,-30-18 1,1-31 508,-24-15 1,-7-10-1,-15-2 1,-3-3-516,-3-8 0,1-8 206,-7-4 0,23 37 0,-2 0-251,-3-5 0,-2 0 1,-3 3-1,-3 0-177,-3-6 0,-2 0 0,-4-2 0,-1 0 0,0-3 0,0-1 0,-1-4 0,2-1 0,0-1 0,3 1 0,10 8 0,3 1-236,4 7 1,4 1 56,-2-27 0,30 29 283,16 15 0,10 20 262,7 15 0,5 7 123,7 22 0,9 3-155,8 14 1,8 0 156,-34-27 1,1 2 0,-1 2 0,0 1-1,0 2 1,0 0 0,-2-2 0,-1 1 61,1 1 1,-1 0 0,25 21 183,-1-1 1,-3-8-306,-3-9 1,-1-8-2,-5-4-574,0-4-60,8-9 83,-14-3 524,-4-22 1,-27-10-302,-15-15 0,-7 5 281,-11 6 0,-7 1-181,-3-7 0,1 0 14,-2 1 0,-8-3 15,-9-3 0,2 9 25,-2-3 1,2 3 42,-2-4 1,3 8-76,9 4 240,-1 4-242,8 9 0,12 24 7,15 15 0,12 17 20,16 6 1,3 7 6,15 11 1,0-1-200,6 0 1,0-8 211,0-3 0,0-10-57,0-2 1,0-7 34,-1 1 1,-6-11-190,-5-6 69,-11-4-196,3-9 123,-20-3-52,3-14 633,-30-11-257,3-1-51,-20-14 0,5 3-73,-8-5 0,1 4 96,-1 14 1,1 0-97,-1-1 0,-7-5 29,-4 0 0,-4 0-55,-2 6 1,6 0-3,0-1-95,7 9-24,-3-7-175,7 22 148,8 4-55,2 24 1,14 9-178,-1 3 94,1-12 117,-7 14 0,-12-17-132,-5 15 1,-5-15 103,-1-8 0,-10-11 34,-13-7 1,-13-7 187,-9-9 0,-8-10-254,42 2 0,0-3 0,-4 0 0,-1-2 229,-3-3 0,-1-3 1,-7-4-1,-1-1-229,-5-4 0,-2-3 0,-3-7 0,-1-2 252,-1-3 0,0-2 0,25 19 0,-1 0 0,-1 0-170,1-2 0,-1 1 0,0 0 0,1 1 0,0 2 0,0-1 67,0 0 0,-1-1 0,0 1 1,1-1-1,0 0 0,0 1 78,-24-16 0,1 0 1,1 2-1,1 0-213,5 6 0,1 2 0,7 3 1,2 1 267,7 3 1,2 1-1,3 4 1,0 2 190,5 7 1,0 2 0,-31-12 317,20 20 438,18 3-661,-1 8 1,36 15 168,4 8 1,29 16-172,17 7 0,27 19-352,-28-28 1,2 1 0,6 10 0,0 2-15,1 4 1,1 2 0,8 2-1,1 1 26,2 1 0,1 1 0,6 2 0,2-1 17,3-1 1,-1-1 0,-4-2-1,-2-1-3,-6-7 1,-3-2-1,-4-2 1,0-2-6,-4-5 0,1-3 0,-5-5 0,0-4 225,36 8-196,-11-16 3,-23-19 85,-15-25 1,-14-31-96,-23-19 0,-17-11 223,-18 5 1,11 33-1,-2 0-320,-5-1 1,-1 0 0,-2-4-1,0 0 163,0 4 0,-1 0 0,-2-4 0,-1-1-17,1-1 0,-1 0 1,-5-5-1,0-1-6,3 3 1,-1 1-1,-7-1 1,-2 2-15,2 7 1,-2 0-1,-10-2 1,-5 1-17,-6 0 0,-2 2 1,-1-2-1,-2 2-38,2 1 1,-2 1-1,0 3 1,-1 4 47,2 5 1,0 4-1,4 4 1,2 2-169,4 5 0,3 4 84,7 1 0,6 9 0,3 20 110,23 20 0,25 28-137,15 18 1,10 13-26,-9-40 0,4 1 0,7 2 0,4 0-144,5 3 0,4 1 0,11 5 0,4 0 296,8 6 1,3 0 0,-22-22 0,0 0 0,2 0-215,3 5 0,0 1 0,2 0 0,5 3 0,1 0 0,1 0 138,6 4 1,2 1 0,0-1-1,3 3 1,0 0 0,2 0 16,-16-14 0,1 1 0,0-1 0,0-1 1,14 11-1,-1-2 0,1-1-50,-2-4 0,0-2 0,-3 0 0,-7-6 0,-3 0 1,-3-3-28,14 12 1,-3-2-1,-7-7 1,-3-2 383,-10-9 0,-3-3-652,29 13 261,-4-21 0,-38-29-129,-12-19 1,-34-15 280,-18-25 1,-24-10 89,25 28 0,-1-3 0,-6-5 0,-1-3-42,-1-4 0,0-1 1,2-3-1,-1 1-21,-4 0 1,0-1 0,-1-4 0,0-2 84,-7-4 1,-2-2 0,16 22 0,-1-2-1,-1 1-177,-3-4 0,-1-1 1,-1 0-1,-3-3 1,0 0-1,-2-1-158,-4-5 0,-2 0 0,-1-1 0,-3-2 0,-1 0 0,-2-1 41,13 17 0,-2 0 0,0-1 0,1 1 0,-1 0 0,0 1 0,0-1 0,0 0 17,1 0 0,-1-1 0,1 0 0,0 3 1,-12-12-1,2 1 0,-1 3-91,2 5 0,-1 1 1,3 2-1,-14-14 0,2 4-8,11 9 1,1 6 0,13 14 0,2 7 695,-30-1 1,19 33-158,16 24 0,11 22-214,6 19 1,14 18-13,7-36 1,4 2 0,8 6 0,7 3-27,6 6 0,5 2 1,5 10-1,4 2 81,-8-24 1,2 2 0,1 0 0,0 4 0,2 0 0,0 0-53,3 5 1,1 1 0,2-1 0,5 0 0,1-1 0,3 0-175,5 7 0,2 0 1,1 0-1,3 0 1,1-1-1,1 0 98,-13-16 0,1 0 1,1 0-1,1-1 1,1 0-1,1 0 1,2-1-1,0 0 11,3 3 1,2-1 0,1 0-1,-2-2 1,13 11 0,-1-3 0,0-1-17,-2-4 1,-1-1 0,0-2 0,-9-7 0,0-1 0,-2-3-116,22 14 1,-4-3 0,-10-6 0,-3-3 176,-10-8 0,-3-3 472,23 12-475,-30-8 394,-26-31 0,-19-37-322,-15-24 1,-12-17 46,-17-6 0,19 31 1,-2-1 36,-7-6 1,-3-1 0,-3-4 0,-2 0-1,-5-4 1,0-1 0,-2 0 0,0 1-388,-1 0 1,0-1 0,-1-4 0,-2-1 70,-2-2 0,-1-2 0,-1-3 1,-3 0-94,16 21 0,-3 1 0,0-2 0,-1-1 0,-1-2 0,-2 1 0,-4-3 0,-3 1 0,-1-1 0,-5-2 0,-1 0 0,-2-1 0,-5-2 0,-2-1 0,1 1 0,7 7 0,2 1 0,-2 1 0,1 2 0,-1 2 0,2 2 0,6 7 0,2 2 0,1 2-82,-25-12 0,2 6 0,12 9 0,2 6 115,9 8 1,4 6 0,-18 10 94,42 27 0,16 29 207,7 11 1,6 24-95,6 5 1,6-38 0,5 1-76,6 5 0,6 1 0,7 11 0,6 2 72,11 9 0,4 2 0,-16-25 0,1 2 1,2 0-108,2 3 1,2 1 0,2-1 0,3 3 0,3 0-1,0 0 122,2 0 0,2-1 0,1-1 0,2 1 0,3-1 1,1-1-4,4 2 0,2-2 0,2-1 0,-17-15 0,0 0 0,1-2 0,0 1 14,18 13 1,0-2-1,0-1 1,-5-5 0,-1-2-1,-1-3 29,-7-7 0,-2-3 0,0-2 0,25 14 0,-3-2-51,-13-4 0,-2-1 0,0-4 0,-2-1-73,-9-6 1,-4-1-1,-7-5 1,-4-2-86,10 11 1063,-15-16-913,-12-12 1,-18-35 420,-7-13 1,-17-18-1,-17-5 1,-9-11-78,-9-5 1,-9 1-218,27 39 1,-1-1 0,-4-3 0,-1 0-319,-6-4 1,0-2 0,-1-4-1,0-2-52,-2-1 0,0-1 0,0-1 0,2-1-57,1 0 1,-1-1 0,-4-7 0,-3-1 32,-6-2 0,-1-2 1,15 18-1,-1-2 0,-1 0 33,-1 0 0,-1-1 0,-1 0 0,1 1 0,0-1 0,1 2-33,2 5 0,1 1 1,0 1-1,-16-20 0,1 2-295,2 5 0,3 3 164,12 11 0,3 6 0,-12-6-656,41 42 873,51 58 1,-11-14 0,5 4 150,12 14 1,2 4-1,-1 3 1,0 0-253,5 0 0,2 1 0,7 10 0,3 2 288,-18-22 0,1-1 1,2 2-1,4 3 0,1 0 1,3 0-146,4 2 0,1 0 1,2-1-1,5 4 0,1 0 1,2-1 129,3 2 0,1 0 0,1-1 0,0-1 0,1 0 0,0 0 12,-17-15 0,1-1 0,0 0 0,-1-1 0,17 12 0,-1-1 0,0-3 39,-6-7 0,-1-2 1,0-2-1,-7-3 0,-1-2 1,-2-3 132,14 6 0,-2-5 0,-5-7 0,-1-2-296,-10-5 0,-1-2 1,1-6-1,0-5-98,0-3 0,-1-4 1,44-11-292,-23-13 0,-11-21 211,-24-25 1,-9-10 124,-20-13 0,-7 1 92,-15-7 0,5 46 0,-2-1 190,-5-4 1,-3-1 0,-1-5-1,-2 1-50,-3-2 0,-2 1 1,-1-1-1,-2 1 117,-1 2 1,-2 1 0,-4-2 0,-3 1-1,-5-3 1,-2 1 0,-2 2 0,0-1-250,-3-1 0,0-1 1,-3 3-1,0 1 4,1 2 0,-2 1 0,-6 0 0,-3 3-10,-7 1 0,0 2 0,4 4 0,1 2-109,0 3 1,1 3 0,10 7 0,2 4 386,-29-6-296,26 15 1,23 34 422,20 19 0,12 22-447,17 13 1,3 10 99,13 13 1,5-3-18,-15-43 0,4 0 0,4 2 0,3 0 62,1 1 1,3 0-1,5 3 1,2 0-48,2 3 0,2-1 0,3-1 1,2-2 63,-1 1 0,1 0 1,8 0-1,1 0-61,2-3 0,1 0 1,5 0-1,2 0 52,7 3 0,-1-1 0,-9-8 0,-2-1-35,-1 1 0,-3 0 0,-9-5 1,-2-3-4,-8-2 0,0-2 1,35 15 80,-7-11-30,-10-12-241,-5-6 159,-22-9 1,-14-35 292,-23-8 1,-17-17-246,-18 0 1,-9-3-7,-14-15 0,3-1 40,23 32 0,0-2 1,3-2-1,0 1-129,-2 2 1,-1-1-1,2-1 1,1-2-4,-5-2 0,-2 0 0,0 0 0,-3 1-27,-6-4 1,-2 0 0,-2 2 0,-2 0-202,-6-5 0,-1 0 0,-1 4 0,-1 0 3,-9-7 0,-1 1 0,10 10 0,-1 3 84,-2 0 1,0 2 0,11 6 0,2 4 28,3 8 1,2 2-61,-28-14 371,21 24-131,32 1-43,22 23 1,39 4-36,11 16 0,13 0 30,4-1 0,10 7 25,-33-22 0,0 2 1,-2 3-1,1 0-25,1-1 0,0 0 0,-1 2 0,0 0 32,1 1 1,0 0 0,3 1 0,0 0-4,6 1 1,0 1 0,-6-2 0,0 0 35,1 2 0,-2 0 0,27 25-52,-12-3 0,-15-6 968,-7-5-1010,-13-11-50,-10-4-84,-11-16-86,-22-1 1,1-21-34,-14-5 0,5-10 187,-6-1 0,6-4-399,-6-2 0,0-7 0,-6-4 0,-5-6 351,0-5 1,-21-2-1,-11-5 1,22 15-1,0 0 1,0 1-1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00.019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468 1 8591,'-35'25'983,"16"-14"-184,-4 20-536,13-12-114,-7 16 0,0-1 166,-1 1-162,1 0 0,0 5 5,-1 0 0,1 1-13,0-7 0,0 7-15,-1-1 1,1 6-58,0-6 1,-1 7 57,1-7 1,0 6-21,-1-6 0,1 1-30,0-7 0,0 1 2,-1-1 0,7 1 28,-1 0-12,8-1-87,-3 9 151,7 1-58,0 8 21,7-1-72,3 1 0,7-2-19,1-4 0,-1-3-6,0-9 0,0 1 36,1-1 1,-1 1 3,0 0 1,1-1-41,-1 1 0,0-1-7,1 1 1,-1 0-89,0-1 0,6 1 58,0-1 0,0 1-5,-5-1 1,-7-5 20,1 0 0,-1-6-15,6 6-60,1-8 10,-1 12 21,0-14-1,8 6 45,-5-8 81,12-7 12,-5 5-34,8-5 17,-1 7 3,9-7 18,1 5-102,15-5 65,-5-1-141,13-1 68,-5-8-20,-1 0 9,-1 0-1,-8 0 9,-8 0 2,-2-8 164,-7-1-143,-1-9 178,9 9-152,-7-7 0,18 13 47,-8-9-51,-7 8 1,7-3 38,0 7-59,0 0-24,12 0 0,-7 5 3,13 1-13,-12 0-34,-2 9 1,-8-3 24,4 11 14,-4-4 0,-1-2 26,-1 1 1,0-1 0,-5 0 0,0 1 26,-1-1 1,-5 0 56,0 0-53,0 8 11,13 2 37,-6 16-79,7 1 0,-16 0 18,-4-4-16,-12-11-22,4 11 99,-5-11 10,0 14-84,-3-1-6,-7-6 1,-2 12 27,-3-7 10,3-1-92,-6 2 32,8 3-19,0 14-3,0-5 10,0 13 0,2-3 8,4-1 1,-2-7-2,7-22 1,-5 1-45,5-1 50,1 1-7,5 15 9,1-4 1,7 14 3,-6-8 1,13-1 1,-7-1 17,4-4 1,-4-9 22,-8-8 9,1-8-38,7 19 4,9-3 1,3 5 10,3-7-12,-3-8 0,3-10-13,0 0 0,-5-5 0,-6-1-5,0-7-9,13 11 62,10-13-43,9 14-7,-7-14 0,4 5 3,-6-7-16,1 0-2,15 0 14,-7 0-6,1 0-1,5 0 4,-13 0 61,-2 0-27,-2 0 6,-14 0-20,6 0 14,-15 0 11,6 0-17,-14 0 34,6 8-30,0-6 43,-6 13-28,14-5 3,-6 7-16,7 1-1,-7-1 69,6 0 10,-6 8 82,7-6-188,1 14 0,0-14 0,-1 14-16,1-6 36,-1 7-20,-7 1-28,6-1-6,-14 1 223,6 7-170,-8 3 59,1-1 0,-7 4-68,1-8-4,-8-7 24,3-1-2,1-5-100,-6 8-278,6-16 98,-1 4 180,-5-21-913,6 14 0,0-38 0,1 9 441,1-29 418,5-1 51,-13-9 1,6-13-11,-8-4 1,0-2 55,0 13 0,0-1 11,0 1 1,-2 4-15,-4-3 1,2 3 135,-7 2 0,5 8-101,-6 3 0,7 5 229,-7 1-135,8 1-72,-11-1 30,5 1-122,-7-1-15,7 8 8,-5 2-210,13 15-701,-6 3 0,31 22 0,-17-11 0,25 11 738,-21-7 0,38-21 0,7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06.982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764 1246 9553,'-65'26'0,"7"4"491,12 4 1,17 17-984,16 11 0,3 4 205,6-4 0,-1-2 662,1-5 1,1-2-171,3-6 1,3-3 440,4-5-179,2-1-303,12 9-149,6-18 120,8-4 1,2-37 229,-5-14 0,-9-6-116,-11-2 0,-4-3 122,-1-6 0,-4-3-160,-3-7 1,0-2 109,-3-3 1,-1 2-35,-4-2 1,-1 5 93,-4 0 0,-4 4-116,-6 4 1,-8 3-21,-3 1 1,-6 5-284,-3 2 1,-7 4-10,-3 5 1,-2 8-50,1 9 0,7 13 114,9 12 0,-1 17-55,3 13 1,0 10 76,0 9 1,8 8-435,3 7 0,10 8 379,6 5 0,5 5-9,3-46 0,2-1 0,5 46-142,2-2 1,6-5 301,3-3 0,6-8 212,2-8 0,4-15 7,3-13 220,0-6-468,8-9 39,3-9 0,9-19-111,-5-16 1,-8-11 74,-11-8 0,-5-6 244,-4-7 0,-3-5-244,-5-5 1,-2-4-19,-3-3 0,-2 2-83,-2 0 1,-2 2 9,-2-2 0,-3-4-45,-6-7 1,-2 1-331,-7-5 0,-2 1 230,-1-1 1,-5 1-53,-2-1 1,3 15-372,4 8 662,0 18 555,7 14-653,-3 18-53,2 23 1,0 23-26,4 18 0,5 7-109,6 0 1,5 7-104,3 9 0,4 8 274,5 7 1,1-3-49,-7-46 0,2 0 1,14 43 165,2-2 0,10-6 225,6-5 0,1-13-215,1-9 0,-1-10 246,-4-8 0,8-5-146,-1-6 1,3-9 43,-5-8 31,-2-6 0,6-15-375,-2-9 0,-2-11 402,-15-8 0,-2-6-343,-5-6 0,-4-3 56,-7-3 0,-4 2-29,-3-2 0,-5 2 13,0-1 0,-8-4-77,-7-3 1,-7-1-122,-6-1 0,-7-3-249,-8-2 1,-3 2 96,-1 5 0,1 13 184,1 14 0,-1 13 60,-5 9 1,4 13 128,4 13 1,6 9-98,8 10 0,-1 4 144,-2 7 1,3 8-189,3 9 0,7 3-76,6 4 1,7 3-72,6 5 0,10 6 264,9 0 0,10 3-87,9-3 0,6-1 60,3-1 0,4-1 167,2-5 1,5-11-33,6-13 1,1-9 187,1-5 0,8-13 32,1-9 1,2-8-85,-7-11 0,4-9-57,1-13 0,2-8-134,-6-9 1,-4-7-439,-5-7 1,-7-11 345,-8-7 0,0-5-173,-2 1 0,-5-1 74,-8 5 0,-7-2-45,-8-3 0,-7-3-54,-8 0 1,-5-3 88,-6 0 1,-10-1-225,-11-1 0,-13 0 37,-8 5 1,-5 2-81,-1 12 0,-5 9 247,-5 8 1,0 13 186,-2 11 0,6 14 27,9 16 1,1 12 15,-1 12 0,7 7 399,10 8 1,5 6-373,13 9 0,2 10-230,6 11 0,7 9-115,8 6 1,10 5 207,11 1 1,-7-45 0,1 1 78,3 4 1,3-1 0,2 1 0,4 0-66,3 2 0,2 0 0,1-1 1,1 0 80,2-2 1,1-1 0,2-2 0,1-2 78,3 0 1,0-3-1,-1-7 1,-1-1-189,1-3 1,0-2-1,-1-4 1,-1-2 114,2-4 0,0-1 0,1-2 1,0-2-280,45 17 1,-1-12 243,-8-6 1,-4-10-220,-4-6 0,-3-10 303,-3-7 0,-13-13-320,-3-11 0,-8-3 64,-9-7 0,-1-1 43,-3-3 1,-4-2 98,-5-3 1,-7-2-111,-10 1 1,-6-8 162,-6-4 0,-10 0-199,-7-6 0,-10 2-159,-6 0 1,-3 5 162,-1 6 1,1 18-50,-1 12 1,0 15 668,-4 13 1,4 14-337,0 14 1,7 10-168,2 9 0,2 10-53,-4 9 1,2 11 73,0 15 1,8 4-4,14-41 1,2 1-1,3 2 1,1 1 57,1 3 0,3 1 0,4 2 0,2 0-23,2 6 0,3 1 0,3-4 0,3 1-96,2 2 1,3 0-1,1-2 1,2 0 94,2 0 0,1 0 0,-1-2 1,-1 1-10,2-1 1,-1-1 0,1-4 0,0-2-133,1-3 0,1-1 0,0-4 1,1 0 142,1-3 1,0-1 0,29 32-122,-4-7 0,-3-17 201,2-11 193,-8-11-583,1-9 480,-4-21 1,-7-24-261,-12-19 1,-12-9 42,-16-2 1,-7-6-61,-8-10 0,-4-7 89,-5-6 0,-3-7-191,14 42 0,-2 0 0,-1 0 1,-1 0-79,-2-1 1,-3 0 0,-1-2 0,-1 1 87,-3 0 1,-2 1 0,-4 0-1,-3 0-12,-2 0 1,-1 2 0,2 8 0,-1 3-88,1 3 0,-1 4 0,-35-10 222,5 21 0,10 22 349,6 17 0,11 12-210,7 9 1,2 9 51,2 9 0,8 8 22,11 7 1,8 11-330,16 5 0,-1-39 1,3 0 170,6 2 1,2 1-1,3 3 1,1 0-19,2 1 0,3-1 0,0 0 1,2-1-21,-1-1 1,2-1 0,1-2 0,2 0-22,2-1 0,1 0 0,-1-1 0,1 0 0,-1-3 1,1 0 0,-1-3 0,1-2 59,0-5 0,1-2 1,34 32 94,-2-8 1,2-7-7,-2-13 0,-4-7-107,-13-12 0,1-6 487,2-7 1,-7-7-402,-8-10 0,-7-9 24,-10-15 0,0-7 4,-3-12 1,-3-8 124,-5-6 0,-4-5-174,-5 0 1,-2-6 153,-7-9 1,-3-10-352,0 47 0,-1 1 1,-2-2-1,-1-1-34,-2 3 0,-2 0 0,0-2 0,0-1-84,-1 0 0,0-1 0,-3 1 0,-2 0 0,0 1 0,-3 1 0,-1 2 0,-3 1-80,-1 5 0,0 1 0,-30-36-129,0 12 0,1 12-252,4 17 1021,2 15 0,6 33-305,4 13 1,2 7 481,11 3 1,2 5-255,2 6 0,7 9-16,6 6 0,7 8-73,9 5 1,9 5-38,12 3 1,7 7-69,-12-41 1,1 0 0,3 4 0,1 0-22,2 4 1,1 1-1,4 0 1,1-1-209,2 0 0,0-1 1,1 0-1,0 0 180,1-1 0,1-1 0,0-1 0,1 0 39,-2-5 1,0 0 0,-1-5 0,-2-1-135,25 26 0,0-10 126,-3-6 0,0-8-26,-4-6-6,-4-7 1,3-13 319,-1-8 1,-1-10-293,-14-11 1,-9-16 469,-10-14 1,-5-10-383,-6-11 1,-3-14-88,-5-7 1,-3-7-131,-6-4 0,5 45 0,-1-1 48,-1-5 1,-1-2-1,-1 1 1,-1 0-187,-2-4 0,-2 0 0,1-1 0,-1 1 0,-2 0 0,-1 0 0,1-1 0,-1 0 7,0 0 0,0 2 1,-2 3-1,-2 2 41,-1 2 0,-1 3 0,-1 3 0,-2 3-244,-29-37 1,-1 15 180,4 11 0,1 24 416,3 15 0,8 18-177,7 14 1,5 14 318,3 16 1,5 6-135,1 9 1,4 8 11,3 9 1,3 7-127,8 10 0,10 0-36,7 5 0,-3-48 0,3 1 10,1 1 1,2 1 0,3 3-1,1 1-16,2 4 1,3 0-1,1-1 1,3-1 30,2 2 1,2 0-1,0-3 1,0 0-55,1 0 0,0 0 0,1-3 0,1-2 112,-1 1 1,1-3 0,-4-6 0,0-3 15,-2-2 0,2-3 1,28 26 179,0-13 1,1-9-148,3-10 0,-11-12-9,-6-9 1,0-13 226,0-11 0,-3-10-399,-4-11 0,-10-7 87,-6-10 0,-4-13 26,-5-13 1,-2-12 145,-3-10 0,-5 0-222,-2 45 1,-1-1 0,-2-1 0,-1 0-66,-2-5 0,0 0 0,-1-4 1,-2-2 6,-3-3 0,-1-1 1,0 1-1,-1 0-189,-1-2 0,-1-1 0,-3 1 0,0 1 0,-2-2 0,-1 0 0,-3 2 0,-2 0 0,-2-1 0,-2 3 0,2 8 0,-1 2 0,1 1 0,-1 2 0,-1 8 0,-1 2-82,0 4 0,-2 3 0,-26-21 1,-3 19 1,12 20 501,7 19 0,2 14 316,-2 14 1,3 14-101,4 15 0,10 14-258,7 16 1,12-35 0,2 2 54,1 5 1,2 2 0,3 5 0,3 2-85,1 5 1,3 1 0,3 0-1,3 0-232,4 5 1,3 0 0,1 1 0,2 0 185,4 4 0,2 0 1,1-1-1,3-1-8,3 5 0,1-3 0,-3-10 0,1-3 9,0 0 0,1-3 0,-2-9 0,1-3-34,0-4 0,-1-4 0,-2-5 1,0-3 119,31 24 1,-6-19 17,-4-13 1,-2-14-79,-1-12 0,-6-12 223,-11-7 0,-1-17-185,-5-13 0,-4-17 57,-3-10 0,-6-17 127,-7-10 1,-6 43 0,-2-3-287,-2-1 0,-2-1 1,-1-7-1,-1-1-178,-2-3 0,-1-3 1,-1-6-1,-1-2 109,-1-4 1,-1-1-1,0-4 1,-1-1-199,-2-2 0,0 0 0,1-3 0,-1-1 82,5 30 0,0 0 0,0 0 0,-1 0 0,0 1 0,0-1-33,-1 2 0,1 0 1,-1 1-1,-8-33 0,-2 3-49,-1 6 0,-3 2 0,1 3 0,-2 2 0,-1 4 0,-2 4 0,1 5 0,-1 4 0,2 8 0,-1 4 0,-1 10 0,-2 4-246,-28-11 0,4 21 393,6 21 1,-2 19 284,0 15 0,-1 15 305,5 15 1,6 19-165,7 15 1,16-34 0,1 2-83,1 4 1,0 2 0,3 6 0,2 2-37,2 3 0,3 2 1,2 5-1,3 2-110,1 4 1,4 2-1,4 3 1,3 2-91,5 0 1,2 0 0,3 2 0,2-1 5,1-4 0,3-1 1,3 1-1,3-1 2,3 1 0,1-2 0,0-3 0,0-2 17,0-5 0,1-2 0,1-5 0,1-2 86,-2-7 1,1-4 0,-2-5-1,0-3 68,0-5 1,1-2-1,33 26 147,0-23 0,-10-16-111,-12-18 0,0-16-48,0-14 0,-3-17-30,-6-13 0,-6-16 69,-13-14 0,-3-16-81,-12 38 0,-1-2 0,-1-4 0,0-2-69,-1-4 0,-1-2 0,-1-5 1,0 0-82,0-3 0,-2-2 1,0-5-1,-1-2-31,-1-6 0,-1-2 1,1 27-1,0 0 0,-1 0-117,0-3 0,-1 0 0,-1 0 0,1-1 0,-1 0 0,0 0 0,-2 2 0,1 0 0,-2 0 0,0-1 0,-1 1 0,-1 0 0,-1 1 0,-1-1 0,0 1 0,-2 1 0,0 0 0,-2 1-82,-7-30 0,-3 1 0,-1 4 0,-2 1 0,0 10 0,-2 2 0,-2 3 0,-4 3 0,-1 5 0,-3 4 0,0 7 0,-3 4 0,3 8 0,-1 6 0,1 8 0,-1 7-246,-41 2 0,-3 18 0,1 20 0,5 21 706,6 22 0,38-22 1,1 3 30,-1 6 1,3 2 0,3 7 0,2 2-1,3 9 1,3 1 0,4 1 0,4 2-1,2 7 1,2 2 0,5 1 0,3 1-1,3 6 1,4 1 0,5 3 0,5 2-160,-3-28 0,2 1 1,3-1-1,12 28 1,4-1-140,-9-30 1,2 1-1,2-1 1,14 26-1,3-2-23,4-3 1,3-1 0,-1-5 0,2-2 28,-1-5 1,2-5 0,-3-9 0,0-3-17,-2-8 0,0-3 0,-3-7 1,-1-4 0,0-5 1,0-3 0,40 12 334,-3-17 1,-11-10-168,-8-13 0,-6-11 385,-3-12 1,-8-13-1,-11-14 1,-8-8-165,-7-13 0,-3-9 0,-5-13 1,-7 45 0,-2-3-83,0-4 1,-2-1 0,0-2 0,0 0-187,-2-5 1,-1-1 0,-1-3 0,-2-1-139,-3-3 1,-2-1-1,0-6 1,-2 0-127,-2-6 0,-2 0 0,-3 3 0,-3 0-41,-5-4 0,-2 1 0,-1 2 0,-2 0 0,-1-2 0,-2 1 0,-3 0 0,-3 0 0,-1 1 0,-1 1 0,-1 8 0,-2 3 0,-2 2 0,-2 5 0,2 6 0,-1 4 0,-1 4 0,-3 5 0,2 9 0,-1 5 0,3 8 0,-2 5 0,1 7 0,1 5-155,-47 11 0,9 20 597,2 21 0,45-15 0,1 4-71,-2 4 0,2 3 0,6 2 0,3 2 77,3 4 0,3 2 0,2 3 0,2 1-90,3 5 0,2 2 1,5 2-1,3 2 11,3 5 0,4 1 0,6 1 1,5 0-150,4 4 1,4 1 0,3 2 0,3 0 128,6 3 1,4 0 0,5 2 0,2-2-13,5 0 0,2-2 1,0-6-1,1-2 28,0-6 0,2-2 0,-5-6 0,1-2 43,1-5 1,1-2 0,-4-4-1,2-3 146,-2-2 1,-1-3 0,33 22-154,-4-11 1,-9-10 50,-2-7 777,-13-10-614,-8-17 1,-19-24-165,-7-15 0,-12-9-100,-14-4 0,-7-7 163,-12-11 0,-12-9-103,15 34 0,-2-1 0,-2-5 1,-2 0-235,-4-3 1,-1 0-1,1-1 1,0 0-178,-3-2 0,-1-1 0,-4-3 0,-2-1 0,-5-4 0,-2-1 0,-4-3 0,-2-1 0,-7-6 0,-1 1 0,4 4 0,-1 2 0,-2-2 0,0 1 0,0 4 0,-1 1 0,-1 1 0,-1 0 0,-1 3 0,0 1 0,1 1 0,-1 3 0,2 4 0,0 3 0,3 5 0,0 5 0,3 5 0,0 4 0,3 8 0,-1 4 0,3 4 0,1 5-82,6 5 0,1 4 0,-43 16 581,16 17 0,6 17 37,7 17 0,14 12 37,18 11 1,20-41 0,4 1-83,2 1 1,3 0 0,6 5 0,3-1-1,2 1 1,5 0 0,6 3 0,4 0-61,6-1 1,4 0-1,5 4 1,5-1-107,6-2 1,4 0 0,6 2 0,1-1-73,4 2 0,3-2 0,5 1 1,1-2-44,-1-2 1,2-2-1,1-3 1,1-3 58,-5-6 0,1-2 0,-1-2 0,0-1 16,-2-3 1,1-3 0,-3-4-1,-1-2 41,-6-5 0,0-3 1,-3-3-1,0-1-15,39 5 1,-7-7 134,-8-3 1,-9-7-277,-10-7 353,-14-6 0,-17-20-125,-9-7 1,-9-11-9,-13 0 0,-12-9 131,-9-6 0,-14-8 34,-12-7 0,18 34 0,-2 0-445,-5-2 0,-1 0 1,-2-4-1,-2 0-73,-2 1 1,-2 0 0,-3-4 0,-2 0 60,-6-1 1,-2-1 0,-3-3-1,-2 0-78,-5-1 0,-1 0 0,-2 0 0,0 0-20,-2 2 0,-2 1 0,2 0 0,-1 1 0,-4 1 0,0 0 0,1 0 0,1 3 0,0 3 0,0 2 0,4 5 0,0 2 0,5 7 0,1 2 0,6 7 0,0 2 0,2 5 0,0 5 0,7 4 0,1 5 592,-35 14 0,9 17-78,18 15 0,10 11 124,5 8 1,16 8-173,12 7 0,21 5-243,17 1 0,-2-39 0,4-1 55,5 4 0,4 0 0,6 3 0,2 0 28,5 0 0,2 0 0,6 3 0,4-1-15,5-2 0,4-2 1,3 2-1,1-3-14,7 1 0,3-1 0,2-2 1,1-1-9,1-2 1,1-2 0,1-2 0,1-3-14,-7-4 1,0-4 0,0-2 0,0-2 60,-1-3 0,-2-2 0,-2-1 1,-2-3-31,-4-2 1,-1-2 0,-3-1 0,-1-1 44,-7-2 1,0-3-1,-4-1 1,-1-1 194,45 2 1,-12-8-162,-14-6 1,-11-7-47,-15-10 0,-10-4 406,-13-6 0,-9-5-230,-8-11 1,-8-7-152,-8-11 0,-8-11 228,-10-9 1,8 43 0,-2-1-288,-3-3 0,-3-2 1,-1-4-1,-1 0-100,-2-6 0,-2 0 0,-3-5 0,0 0-186,-3-4 0,-1-1 0,2 2 0,0 1 0,-4-4 0,0 0 0,1 3 0,-1 1 0,0-1 0,-1 1 0,3 6 0,-1 2 0,3 2 0,-1 4 0,6 13 0,-1 3-738,-28-22 492,13 30 0,3 33 983,7 25 1,6 20-22,14 16 1,4 15-361,6 17 0,8-41 0,3 2-38,2 7 1,3 2 0,2-2 0,3-1-57,2 3 1,2 1 0,1-2 0,2 0 0,1-1 1,2 0 0,5 0 0,3 0 55,4 1 1,2-2 0,1-2 0,2-1 9,3-1 1,3-1 0,1-3-1,2-1-49,1-2 1,2-2 0,0-3-1,0-2 62,0-2 0,-1-1 1,-7-6-1,1-2 231,-2-3 1,1-2 0,34 16 139,-4-8 1,-10-13-106,-9-9-192,-11-6-215,3-18 1,-21-19 220,-4-17 1,-22-10 51,-18-3 0,-10-7-175,-14-12 0,-1-9-117,19 36 0,-1 0 0,-2 0 1,-1-1-26,-4-4 1,-1-1 0,0-3 0,0-1-158,-3-4 0,-1-2 0,-2-4 0,0-2 0,-4-6 0,2-1 0,4 4 0,2-1 0,1-2 0,2 0 0,3 6 0,2 3 0,3 4 0,1 3 0,5 11 0,1 2-738,-8-26 1215,12 32-150,8 27-5,9 24 1,14 22-2,9 10 0,11 18 174,6 8 1,6 13-88,-22-34 1,1 1 0,0 2 0,1 0-84,3 3 0,0 2 1,1 1-1,0-1-39,2 3 1,0-1-1,3 4 1,-1 0-31,3 2 0,-1 0 0,-2-3 0,0-1 54,-1-1 1,0-1 0,-1-5 0,0-1 49,-3-4 0,0-1 1,28 36 376,-3-7 1,-8-19 491,-11-11-93,-2-15-984,2-10 222,-13-15 1,-3-21 161,-20-14 0,-9-17-187,-13-7 0,-8-12-91,-8-16 0,17 39 0,-1-1-54,-1-4 0,-1-1 1,-1-6-1,-2-2-204,-1 0 0,-2-2 0,-1-4 0,-1-1 0,0 0 0,-2 1 0,-1-3 0,-1-1 0,-2-1 0,-1 1 0,-1 0 0,0 1 0,0 3 0,-1 3 0,0 7 0,1 4-82,5 10 0,-1 4 0,-30-20-164,2 25 0,5 16 420,7 23 0,-2 14 180,0 18 1,6 11 42,5 11 0,9 11 219,6 9 1,7 10-245,6 8 1,8-46 0,1 2-43,1 4 1,1 0-1,2 3 1,2 2-129,1-1 0,2 2 1,1 1-1,1 0 12,2-1 1,1 0 0,1 2 0,0 0-54,1 0 1,0 0-1,1 4 1,1 0 4,0-3 0,0 0 0,0 2 0,0-1-18,-1-6 0,-1 0 0,0-1 0,-1 0 100,0-2 1,-1-1 0,-1-3 0,-1-1 131,5 43 1,-6-15 848,-5-21 0,-4-15-492,-10-22 1,-15-29-1,-9-19 1,-7-21-1,5-16 1,-8-17-720,23 32 1,-1-2 0,-3-4 0,-1-1-17,-2-2 0,0-2 0,-1-3 0,2-2 121,-1-2 1,0-2 0,-2-5 0,1-2-99,-2-2 1,1 0 0,1-1 0,0 0-26,1 2 0,0 0 0,0 4 0,1 1 0,-1-1 0,0 3 0,0 4 0,-2 3 0,2 6 0,1 3 0,3 7 0,0 4-228,-14-15 1,-3 18 1104,-4 16-426,0 11 1,3 25 121,5 12 1,5 12 163,15 9 1,-1 13-120,8 11 1,3 15-308,7 8 1,5-39 0,2 1 125,0 3 1,3 2 0,2 6-1,2 1-184,2 1 1,0 1 0,3 1-1,1 0 17,2-2 0,1-1 0,2 1 0,2-1-12,2 0 1,1-1-1,-2-7 1,-1-1 25,0-4 1,0-1 0,-2-7 0,1-2 171,23 34 0,0-13-176,3-11-202,-8-16-12,-2-14 179,-13-24 1,-7-25-36,-14-17 1,-10-11 88,-7-4 0,-7-12-2,-8-11 0,-6-5-121,13 38 0,-1-2 1,-1-1-1,-1-1-106,-1-1 1,-1-1 0,-3-4 0,0-2 9,0-3 0,-1 0 0,-3-2 0,-1 0-71,-2-4 0,0 0 0,0 0 1,1 1 73,1 0 1,0 0 0,1 3-1,1 1-34,1 2 0,0 2 1,5 12-1,0 2 87,-16-27 406,9 25 687,12 30-902,6 25 1,10 27-253,8 18 1,9 11-126,10 1 0,7 4-196,8 5 0,4 3 0,4 3 0,2 3 164,-25-40 0,1 0 0,26 41 82,-23-42 0,1 1 0,-1 0 0,1-1-246,0-1 0,1-1 492,2 0 0,1 0 0,29 37 0,4-4 0,-1-2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11.541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9325 0 7898,'-29'12'-984,"-7"3"0,22 12 1080,-1 11 171,-9 4 0,18 11-64,-12 0 1,10-11-26,-10-7-38,12-5 0,-27-4-33,7 1 70,-7 0 0,-5-10-109,-7 1 1,-5-12 47,-3 3 0,-1-6-36,1-3 1,-12 0-2,-6 0 1,-6 0 32,-3 0 0,0 0-259,0 0 0,3 0 156,6 0 1,-3 0-1,12 0 1,0 0-22,8 0 28,1 0 1,-9-9-14,0 0 1,0-12-19,8 4 0,-2 2 30,-6-3 1,3 9-4,-12-9 0,12 4 0,-4-4 1,4-6 4,-3 6 1,6-2 18,-6 2 0,5-6 2,4 7 0,9 2 9,-1-3 1,1 9-21,-9-9 1,8 12 5,1-2 1,-1-4-2,-8 3 1,0-9-39,-1 9 0,-8-3 37,0 3 1,-9 7 0,9-7 1,-12-3-18,3 3 1,6 0-3,3 9 1,5 0 3,4 0 0,0 3 162,-1 6 1,10-3-159,0 12 1,8-1 27,-8 10 1,-1 0 1,-8-1 0,0 10-20,-1-1 1,-2 13-104,-6-4 1,6 6 104,-6 4 1,5 8-201,4 0 1,0 0 213,0-9 0,8 1-3,1-1 1,20-9-35,-3 1 1,7-4 0,-7 4 0,9 5-9,1-6 1,11-2-11,-3 2 105,6 1 1,3 17-95,0 0 0,0-9 406,0-8-389,0-1-13,0 33 0,0-9 26,0 12 0,3-12-8,6-15-13,-6 1 1,17 8-5,-11 0 0,9-9 2,-9-8 1,3-4 1,-3 4 0,-7-4-1,7-5 0,-3-7 16,3 7-4,-6 5 44,9 1-31,-12 23-18,0-9 0,-3 6-4,-6-17 1,3-7 2,-12-11 1,10-1-6,-10 1-5,0-12 2,-9 20 1,-8-17 3,-1 18-29,1-7 1,-10-11 14,1 0 1,-3-9-7,11 8 8,-5-11 0,-24 6-1,-6-12 0,5 0-3,4 0 1,-3-3-2,3-6 1,-3 6-1,3-6 1,5-2 3,-5 2 0,6 0 0,3 9 0,-1-9 8,1 0 1,12 0-7,-10 9 0,-2 0 0,0-3-1,0-6-1,-1 6 1,13-11-3,-13 5 1,10 3 4,0-12 7,11 12 1,-26-9 7,6 6 1,5 6 22,-14-8-18,6 11 1,-18 3-18,12 5 0,2-2 2,25 12 0,-4-9 2,4 9 1,2-1-3,-11 10 1,11 0 21,-2-1 0,2 1-15,-2 0 0,2 2 0,-11 7 1,11-7 17,-2 7 0,-7-3 2,-2 2 0,5-2-15,4 11 1,-4-8 4,4 8 0,-1-9-44,10 10 1,-1-4 38,0 4 1,1 2-46,-1-11 0,9 8 22,1-8 1,8 8-10,-9-9 3,12 13 3,-6 5 0,12 12-3,0 6 6,0-17 3,0 8 0,0-6 0,3 9 0,6-12 0,-3-8 1,12-10 1,-12-5 0,17 17-2,-5-11 1,-3-1 0,3-8-1,-1 0 0,10 8 0,0 1 0,-10-7 0,1-2 0,0-6 0,9 17 0,-10-2 0,1-1 0,-12 1 39,6 2 4,-12-8-31,-12 20 0,-3-11 3,-11 5 0,-1-6 12,0-11 0,1 0-16,-1-1 0,-8 4-9,-1 6 1,-11-4-3,2 12 0,-2-8-2,3 8 0,-7-8 1,7 8 0,-12-8-5,2 8 0,-5-2 12,15 2 0,-7-2-1,-2-7 1,0 4 3,-1 5 0,-8-3-131,0-5 1,0-4 147,9 13 0,-1-4-23,1 4 1,0 5 1,0-6 0,2 4-25,7-4 1,-7 7-5,7-7 1,6-6-73,2-2-69,6 5 0,4-2 54,-1 5 1,9-14-425,1-12-449,11-1 435,-18 10-308,9 0 320,0-1 537,4 1 0,11-24 0,0-6 0</inkml:trace>
  <inkml:trace contextRef="#ctx0" brushRef="#br0" timeOffset="1785">28024 22095 0,'-84'-53'0,"-1"0"0,0 1 0,1-1 0,-1 0 0,1 0 0,-1 0 0,0 0 0,1 0 0,-1 0 0,1 0 0,-1 0 0,0 1 0,1-1 0,-1 0 0,1 0 0,-1 0 0,0 0 0,1 0 0,-1 0 0,1 0 0,-1 0 0,0 1 0,1-1 0,-1 0 0,1 0 0,-1 0 0,0 0 0,1 0 0,-1 0 0,1 0 0,-1 0 0,0 1 0,1-1 0,-1 0 0,1 0 0,-1 0 0,1 0 0,-1 0 0,0 0 0,1 0 0,-1 0 0,1 1 0,-1-1 0,0 0 0,1 0 0,-1 0 0,1 0 0,-1 0 0,0 0 0,1 0 0,-1 0 0,1 1 0,-1-1 0,0 0 0,1 0 0,-1 0 0,1 0 0,-1 0 0,0 0 0,1 0 0,-1 0 0,1 0 0,-1 1 0,0-1 0,1 0 0,-1 0 0,1 0 0,-1 0 0,0 0 0,1 0 0,-1 0 0,1 0 0,-1 1 0,0-1 0,1 0 0,-1 0 0,1 0 0,-1 0 0,0 0 0,1 0 0,-1 0 0,1 0 0,-1 1 0,0-1 0,1 0 0,-1 0 0,1 0 0,-1 0 0,0 0 0,1 0 0,-1 0 0,1 0 0,-1 1 0,1-1 0,-1 0 0,0 0 0,1 0 0,-1 0 0,1 0 0,-1 0 0,0 0 0,1 0 0,-1 1 0,1-1 0,-1 0 0,0 0 0,1 0 0,-1 0 0,1 0 0,-1 0 0,0 0 0,1 0 0,-1 1 0,1-1 0,-1 0 0,0 0 0,1 0 0,-1 0 0,1 0 0,-1 0 0,0 0 0,1 0 0,-1 1 0,1-1 0,-1 0 0,0 0 0,1 0 0,-1 0 0,1 0 0,-1 0 0,0 0 0,1 0 0,-1 1 0,1-1 0,-1 0 0,0 0 0,1 0 0,-1 0 0,1 0 0,-1 0 0,0 0 0,1 0 0,-1 1 0,1-1 0,-1 0 0,1 0 0,-1 0 0,0 0 0,1 0 0,-1 0 0,1 0 0,-1 0 0,0 1 0,1-1 0,-1 0 0,1 0 0,-1 0 0,0 0 0,1 0 0,-1 0 0,1 0 0,-1 0 0,0 1 0,1-1 0,-1 0 0,1 0 0,-1 0 0,0 0 0,1 0 0,-1 0 0,1 0 0,-6-3 0,0 0 0,-2-2 0,0 0 0,-1 0 0,-1-1 0,-1-1 0,-1-1 0,0 1 0,-2-2 0,0 0 0,0 0 0,-2-1 0,0-1 0,0 1 0,-1-2 0,-1 1 0,-1-2 0,0 1 0,0-1 0,-1 0 0,-1-1 0,0 0 0,-1 0 0,1-1 0,-2 1 0,1-2 0,-2 1 0,1-1 0,-1 1 0,0-1 0,0-1 0,0 1 0,-1-1 0,0 1 0,0-1 0,0 0 0,-1 0 0,1 0 0,-1-1 0,1 1 0,-1 0 0,0-1 0,1 1 0,-1 0 0,0 0 0,1-1 0,-1 1 0,1 0 0,0 0 0,-1 0 0,2 0 0,-1 1 0,0-1 0,1 1 0,0 0 0,1 0 0,-1 0 0,1 0 0,1 1 0,-1 0 0,1 1 0,1-1 0,0 1 0,0 0 0,1 1 0,1 0 0,0 0 0,0 1 0,2 0 0,-1 0 0,2 1 0,0 0 0,1 1 0,0 0 0,1 1 0,1 1 0,1-1 0,0 2 0,1 0 0,1 0 0,1 1 0,1 1 0,0 0 0,2 1 0,1 1 0,0 0 0,1 1 0,2 1 0,0 0 0,2 1 0,1 1 0,0 1 0,2 0 0,1 1 0,1 1 0,1 1 0,2 1 0,1 0 0,1 2 0,1 0 0,2 1 0,1 1 0,1 1 0,1 1 0,2 1 0,2 1 0,1 1 0,1 1 0,2 1 0,1 1 0,2 1 0,1 1 0,2 1 0,1 2 0,2 0 0,2 2 0,1 0 0,3 2 0,0 1 0,3 2 0,1 0 0,2 2 0,2 1 0,1 1 0,3 2 0,1 0 0,2 3 0,2 0 0,2 2 0,2 1 0,2 1 0,2 2 0,2 2 0,2 0 0,2 3 0,2 0 0,2 2 0,-25 21 983,21 6-492,19 7 1,35-14-1,3-9 1,2-15-1,-5-14 1,12 13-1,1-7 1,-7-19-278,-7-24 0,4-4-247,23 14 1,-5-11 523,2-6 1,-3-6-1,-1-6 1,-7 8-1,-3-2 1,-7 7 491,-3 6 0,-8 3-492,-16 3 1,-20 16-24,-18 11 1,-14 13 22,-13 17 1,-3 9-1,-7 14 1,0 8-130,-2 8 1,-12 10-475,33-27 1,0 1-1,0 3 1,0 1 133,-1 0 1,1 1 0,-1 4-1,-1 1 73,-1 4 1,-1 1 0,-2 3 0,0 1-91,-1 2 1,0 0 0,3-2 0,2-1-17,6-1 0,1-2 0,0-2 0,1-1 15,3-2 1,1-1 0,-29 30 184,7-10 1,12-9-7,14-7 46,8-11-343,13 1-151,15-21 1,23-4 140,17-18 1,9-12-74,-2-8 1,2-7 132,2-2 0,-1-10 220,0-7 1,9-3-181,4-3 1,-35 28 0,0-1-126,1-3 0,-1 0 1,0-3-1,0 0 147,2-2 0,1 0 0,0-4 0,0-1 20,3-2 1,-1 1 0,-2 1-1,-2 1 22,-2 2 1,-3 1 0,27-36-88,-11 7 0,-2 5-48,-7 6 0,-8 9-211,-9 14 143,-6 8 473,-3 7-85,-21 13 1,-20 14-241,-19 14 1,-2 12 207,8 4 1,4 9-617,0 4 0,-5 7-69,-5 3 0,-5 5 0,-2 1 0,-3 2 0,4-1 0,0-2-492,6 5 984,-2 0 0,5 5 0,-4 0 0,0 0 0,1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27.009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2226 5465 7952,'-23'-39'0,"-7"3"-228,-6 2-332,6 0 1470,1-5-185,1-6 211,-3 4-846,-13 7 0,-7 21 125,-1 13 1,-3 10-109,9 13 0,-7 3 78,-3 7 1,-4 12 259,1 11 0,1 11-563,5 9 0,24-36 0,-1 2 89,-2 0 1,-2 1 0,-2 6 0,-1 0 31,0 0 1,1 1-1,1 0 1,1 0 48,6-5 0,0-1 0,-2 0 0,-2-1 58,1-3 1,-1-1 0,-25 27 696,5-7-271,10-15 143,8-6-475,18-17 1,16-16-102,19-14 1,14-13-149,10-8 1,6-6 21,10-10 0,4-6 125,0-10 0,1-5-69,-31 29 1,0 0 0,34-34-280,-29 33 0,0-1 0,-2 0 0,0-1 236,2-1 0,0-2 1,-2-2-1,1-2 11,3-3 0,-1 0 0,-3 5 0,0 1 1,2-2 0,0 2 0,-5 5 0,0 2-24,26-31 0,-13 5 12,-10 8 167,-17 11 199,-6-2 62,-22 24 0,-18-3 17,-16 19 1,-13 8-250,-6 9 0,-12 10-93,-11 10 1,1 6-38,2 10 1,38-19 0,-1 2-12,-1 4 1,0 3 0,-1 3 0,0 2-78,-3 4 1,1 2 0,2 2 0,1 1 52,-4 3 0,1 2 0,3 0 0,1 0-79,0 1 1,1 0 0,4-2 0,0 1 24,4 2 0,0-2 1,3-6-1,1-1-2,2-3 1,1-1 0,-17 31 237,10-9 101,13-11-299,9-7 1,31-22-76,16-6 0,16-13-157,11-14 0,2-5 170,4-11 0,4-12-148,2-11 1,-32 17 0,2-1 219,5-6 1,1-1 0,-2 0-1,0-2-43,3-5 0,1-1 0,0-3 1,1-2 40,1-5 1,1-2 0,1-2 0,-1-3 8,2-7 0,-1-1 0,-1 5 0,-1-1-268,2-3 0,-2 0 0,-6 3 0,0 0 218,-1 2 1,-2 0-1,-3 2 1,-1 1 46,0 1 1,-2 2 0,-4 4-1,0 2-134,-1 4 0,-2 1 1,16-39 127,-13 7 0,-9 13 269,-10 6 0,-6 12 24,-8 2 677,-8 4-492,-12 3 1,-17 10-1,-10 10 1,1 18-1,7 17 1,-3 13-1,3 10 1,2 6-390,7 8 0,6 6-287,4 7 0,1 8 30,6 2 0,0-1-7,3-5 0,5-2-21,1-3 0,6-3-50,4-10 1,11-10 204,12-16 1,10-7-10,7-12 0,5-6 170,2-11 1,4-8-29,-1-15 0,-4-7-61,-2-10 1,-6-4 98,-8-9 0,-3-7-100,-7-9 1,-3-1 129,-7-6 0,-2 2-70,-8-2 1,-5 4-44,-11 7 0,-7 2-8,-16 7 1,-3 1-92,-7 5 1,-4-1-3,-9 5 0,-10 5 28,-13 4 0,-5 8-55,-2 16 1,4 8 15,10 18 1,-3 9 28,-4 11 0,7 12 0,6 14 1,10 6-157,10 8 0,4 5 38,0 4 1,3 4-48,6-4 0,10 5 150,13-1 1,8-3-12,12-1 1,15 2 10,18-2 1,5-3 75,5-3 1,-2-10 90,5-3 0,9-13-47,7-10 1,4-14-6,0-9 0,1-11-53,-5-10 1,7-10-7,-3-12 1,1-12-25,-8-8 0,-10-8-101,-13-8 1,-7-8 155,-6-2 1,-6-3-1,-10 10 0,-4-2-5,-6 1 0,-5 4 44,-9 6 0,-8 2 122,-11 5 0,-7-4-50,-4-3 1,-5 0-61,-4 3 1,-8 5-11,-5 9 1,-5 1 4,-5 2 1,9 11 54,4 8 0,9 14 137,4 7 1,-1 4-232,1 6 0,2 6-8,4 6 0,3 7-55,5 3 1,5 7 44,4 3 1,6 4-489,7 3 0,4 6 167,6 7 1,5 6-20,8 4 0,2 1 156,8-1 0,8-2 120,6-5 1,7-4 14,2-3 0,0-10 274,4-6 0,-3-9-168,0-3 1,6-12 54,6-6 1,-3-10 66,4-9 0,-8-9-103,-9-15 1,-6-5-85,-3-14 1,-7 0-30,0-7 1,-6-6-18,-8-3 0,-2-2 57,-8-1 1,-3 8-7,-6 1 1,-8 5 25,-9 2 1,-8-2 6,-8-1 0,-3 6-54,0 0 0,-6 4-26,-4 3 1,-11 4-7,-9 2 1,6 17 106,0 9 0,8 12 106,9 12 1,3 9-191,3 14 0,2 4-98,1 5 1,3 4-178,5 0 0,4 5 99,2 1 1,11 1-6,5 2 0,6-2 139,4-4 0,7-3-249,6-3 1,12-5 184,5-2 0,5-7-18,5-3 0,2-6 65,4-4 1,-3-7 172,0-2 1,5-5-59,5-6 1,6-9 166,4-14 0,-3-9-307,-4-11 1,-8-8 117,-5-8 0,0-7 12,4-6 1,-6 4-59,-5 0 1,-9 4-9,-11 6 0,-4 1 64,-9 5 0,-4 10-17,-8 6 0,-10 8 46,-10 8 1,-11-1 156,-6 2 1,-5 2-159,-5 5 1,3 3-40,-3 7 1,-1 5 5,2 8 0,-5 12 5,1 17 1,-4 7 39,0 13 0,1 11-108,10 8 1,2 5-419,7 2 0,2-1 310,2-3 1,-1 4-64,8-6 0,2 0 152,11-10 0,6-5 1,7-6 0,6-2 14,4-4 1,7-4-33,6-5 1,4 0 162,5-4 0,4-5-175,0-5 0,1-6 218,-1-4-569,-7-6 242,21-3 13,-6-13 1,11-9 97,-10-12 0,-4-5-21,-15 2 38,0-4 0,-6-5-34,-3-4 80,-1 4 113,-17 0 0,-9 6 32,-13-3 1,-8 8-95,1 8 0,-8 2-9,2 2 0,-3 4 17,3 6 1,-5 0 74,-2 5 1,-2 11-113,-2 9 1,1 10 1,0 10 1,2 1 9,4 9 1,2 0-7,12 4 1,-3 3 35,5 3 1,0 6-6,1 0 0,2-3-29,4-3 0,1-3 13,3 3 1,-2 0-8,5 3 1,0-4-40,3-3 1,3-2 8,1-4 0,3 2 7,-4-2 1,5-2 14,-1-1-39,-3 2-24,5 8-32,-12-5 51,6 0 5,-7-23-85,4-11-187,0-9 142,-4-10-28,3-9 75,-3-11 0,5-17-115,2-4 0,3-1 22,4 4 0,0-2 16,0-4 0,0 0-55,0-1 1,0 0 82,0-3 0,4 1 7,3-8 1,2 8 34,1-4 0,-1 5-8,1 5 0,0 1-12,0 3-118,0 5 383,4-19-46,-3 9 197,3-12-118,-4 19 241,-4 7-188,-2 22 755,-4 2-263,0 35-626,5-10-39,-4 30 0,3-9-29,-4 9 1,0-3 0,0-7 0,0 4-31,0 7 1,0-3 52,0 3 0,-4 3-5,-3 6 0,-2-1 20,-1 1 1,1-5-2,-1 2 0,0-3 34,0 0 0,0-3 15,0 2 1,0-3-75,0 3 0,2 0 7,1-6 0,-2-1-157,3-2 95,-3-5 0,-5 9-8,-3-5 0,2 4 17,-1-10 1,1 0-16,-4-4 0,1-2-43,-5-1 0,-2 0 9,-2 4 1,2-4 8,-1 1 1,1-4 19,-2 3 0,0 0 48,4 4 0,0-4-13,3 0 1,0 1 10,1 2-19,-1 1 0,-4 2 9,-3-3-1,3-1 0,-11-2-2,2 0 1,2-3-77,4-6 67,5-5-185,-19 11 85,8-7-17,-11 9 27,6-1-7,7-8-1,-3 7 1,0-12 3,3 8-1,-3-8 66,5 7-62,-1-7-10,9 4-56,2-6-176,10-3-518,3-2 649,24 1 198,-8-4-104,26 3 208,-11-13-144,10-2 236,9-8-149,-4-5 0,6-4 14,-6-1 0,1 1-11,-9 8 1,9 0-35,-2-3 0,11-3 67,-1-3 1,2-4-51,-5 0 1,1-1 1,-4 1 1,6-4-9,-3-3 0,4-2 1,-4 2 0,3 1-16,0-4 0,-5 3-4,-5 4 0,-2-2 15,-5 2 0,4-4 0,3-3 0,2-1-20,1-2 1,-1 3 18,2 3 0,-6 0-2,-1-3 0,-7 2 39,0-2 1,-1 2 6,1-2 0,2-2-54,2-4 0,2 3 1,4 0 0,0 4-26,-3-1 0,1 1 40,-4 0 1,-3 0-24,-4-4 1,-4 1 0,1-1 0,3-2-7,4 2 0,0 2 4,3 1 0,2-2-6,1-1 1,-1-7 20,1-3 0,-4 7 4,1 3 0,-6 4-13,-1 3 0,1 3 3,2 0 0,2 0-2,2 0 0,2-2-1,5 2 0,2 2 0,1 1 0,0 2 40,-4 2 0,-4 0 3,-2 3 0,4-3 13,2 3 0,3 3 7,7 3 1,3 1 22,7 6 0,-4 1-51,-3 6 1,-1 1 18,-2 5 0,6 1 14,4 3 1,8 4 5,5 6 0,-7 2-76,-6-3 0,-1 0-107,5-3 0,6-1 79,7-2 0,-8-3-21,-6-4 1,-2 0 66,-4 0 0,3-1-40,4-2 1,-8-6-6,-3-4-20,-5-5 14,-8-10 118,-4-4 29,-10-16 154,-10 7 392,-29 2-569,-8 9 1,-28 7-5,-3 6 1,-6 4-328,3 7 1,-7-2-7,-6 5 0,-4-1-59,-2 4 1,-7 0-47,3 0 1,-5 2 113,2 1 0,-6 7 121,6 6 1,-2 8 242,12 6 0,6 5 38,10 8 0,6 1-17,14 2 139,8-3-305,18 6-215,24 1 1,15 3 161,21-7 1,3-11 20,3-12 0,12 0-14,11-3 0,-1-6-251,-2-7 1,6-7 423,10-4 1,6-7-111,-46 1 1,1-3 0,0-1-1,-1-2-17,1-3 1,-1-2 0,1-2 0,-1-2 83,2-2 1,0-2 0,0-2 0,-1-1-43,-4 0 0,0-1 0,0-3 1,-2-2-16,-4-1 0,-1-1 0,-4 2 0,-1-2-7,-4 1 0,-1-1 0,1 0 0,-2-1-165,28-34 0,-6 0 158,-10 9 0,-9 4 45,-8 6 0,-4-1-35,-12 4 0,-8 1 201,-12 2 1,-9 2 162,-7 2 0,-11 3-192,-6 7 0,-4 3 316,-2 7 1,0 10-180,3 10 1,4 7-39,5 9 1,-1 7-348,2 16 1,-1 3-57,0 7 1,-2 7 85,6 5 0,-1 4-325,11 0 1,4 0 103,6 0 0,7-5-3,2-5 0,10-9 144,7-11 0,8-8 33,12-8 0,6-6 21,7-4 1,2-12 210,2-7 1,-2-13 7,-2-10 1,6-14-55,-3-9 0,4-15-174,-27 35 0,0-1 0,0-3 0,0-2 197,2-2 0,0-2 0,-3 0 1,-1-2-57,0 0 1,-2-1 0,-3 3-1,-4-1-6,5-42 1,-6 1-317,-7 1 0,-4 1 258,-6 0 0,-8 8-154,-9 8 0,-10-1-132,-9-5 0,-6 12 101,-8 4 0,-5 19 304,-4 14 0,-1 12-55,4 11 0,7 11 67,3 13 0,1 11-142,-5 14 0,-1 8 18,-1 13 1,6 7-311,10 15 0,8 3 229,8 7 1,14-43 0,2 1 42,-1 3 0,2-1 1,0 46 26,3-6 0,11-7-22,9-10 1,8-9 321,11-7 1,4-13-300,12-6 1,2-10 19,12-10 0,-4-9 17,4-4 0,-8-7 4,1-7 1,0-14 14,3-15 1,3-13 33,4-14 1,-13-4-78,-7-12 1,-6 3 68,-4-7 1,-2 1-60,-1-3 0,-9 5 2,-1-3 1,-9 3-36,-7 5 0,-6-12-110,-7-5 0,-12 3 56,-12 0 1,-10 6-163,-9-3 1,-3 5 116,-4-1 1,2 12 56,-1 7 1,-3 10 244,-1 10 1,-2 13 5,-1 14 1,13 14 747,6 8-898,7 12 0,6 25 95,4 6 0,5 8-177,12-8 0,1 9-186,5 8 1,10 8 12,7 5 0,4-4 148,8 4 1,5-9 152,12 3 1,15-9-65,-25-28 1,3-2 0,37 21 167,6-5 0,6-11-170,-40-24 0,2-3-1,2-3 1,0-3 41,2-2 1,0-1 0,-2-2-1,0-1-32,-1-1 1,0-2 0,48-8 143,-4-8 0,-5-7-190,-4-7 0,-6-8 10,-1-12 1,-7-6-93,-9-10 1,-11 0 44,-12 0 0,-10 8 18,-7 5 1,-7 5 19,-6 2 0,-6-1 3,-7 1 0,-8 4 61,-9 2 1,-5-1 23,-8 2 1,-6-3-123,-8 5 1,-6 4 98,-6 10 0,-5 10 0,-5 10 1,3 10-75,7 9 0,5 9-3,11 14 0,6 6-32,-2 11 0,3 2-129,4 4 1,7 4 97,12 3 0,9 1 22,7-1 0,13-4-68,13-6 1,11-6 131,9-8 0,5-2 116,5-4 1,9 1-68,4-4 1,9-8 178,5-5 0,-2-11-128,2-3 0,7-6-34,6-6 1,-4-6-9,-6-11 0,-3-7 15,-4-6 1,-1-9-214,-2-1 0,-12-4 12,-18 4 0,-8 2 6,-8 1 0,-8 2 136,-5 2 87,-9 8 1,-16-12-38,-8 7 1,-12-2 203,-5 8 0,-6 1-188,0-1 1,-14 4-27,-9-1 1,-12 5-79,-11-1 1,3 8 113,3 5 1,-1 6-151,-5 7 1,-5 12 64,-1 12 1,7 8-123,11 11 1,1 4 65,4 10 0,-1 2-81,3 1 1,12-5 39,15-6 1,11-1-17,16-2 1,3 0 20,6 1 1,10-2-8,6-2 0,12 1-26,8-4 0,12 2 110,8-6 1,11-2-60,9-11 0,-2 0 82,2-6 0,8 1 129,8-8 1,2-4-61,1-6-1,2-11-34,-46 2 0,0-1 0,46-11-224,-1-5 0,-11-3 137,-9-3 1,-5-4-5,1 0 0,-12-3-15,-11 3-84,-8 0 230,-21-10 85,-5 6 0,-29-9 105,-12 13 1,-16 3-63,-10 7 0,-8 2-337,-13-2 0,-3 3 40,-6 0 0,-9-1 18,41 9 1,-2 1 0,0 1 0,0-1-183,-3 0 0,-2-1 0,-3 1 0,-1 0 108,-2 0 0,1-1 0,-4 0 0,-1-1 55,-2-2 0,0 0 0,5 2 1,2 1-21,-3 0 0,1 1 0,9 1 0,2 1 60,-43-4 0,5 5 17,2 8 0,16 2 250,11 4 0,10 2 79,13 8-102,3-4 154,-2 12-479,20-8 0,17 12 470,24-1 1,15-2-724,1 1 0,8 1 179,3 2 1,7 2 69,12 2 1,2-6 132,11 3 0,-3-10-11,-3-1 1,7-5 50,3-1 1,0-8-70,3-5 0,-9-9 44,-7-7 1,-3-8-63,-1-6 0,-13 3-53,-7-6 167,-15 4-42,-10-18 0,-19 4 268,-12-6 1,-16 3-103,-13 13 0,-13-3 14,-14 3 1,-2 0-105,-7 4 0,-4 2-88,-3 1 0,-11 0 18,40 11 0,-2 0 1,2 2-1,-2 0-282,-3-1 0,-1 1 0,0 2 0,0 0 195,-3 0 1,-1-1-1,5 4 1,0 1-45,0 1 1,1 2-1,-40 2-167,2 12 1,15 9 325,8 17 0,7 1-177,10 9 1,9 0 52,0 3 0,10 2-84,4 2 1,9 0 351,10 3 1,10-3-302,10-7 0,13 2 394,10-2 0,9 2-543,4 2 1,-1-2 103,1-2 0,4-3 86,6-7 1,10 0 14,3-6 0,2-7 103,-2-10 1,0-6-15,0-4 0,7-9-54,0-7 1,-2-4 9,-8-13 0,-7-6-26,-6-10 0,-5-10 5,-5-3 0,-5-4 33,-8 1 0,-3 1 77,-4-1 0,-8-2 110,-12 2 0,-16 4 21,-10 5 0,-13 3 12,-11 0 0,-4 2-144,-2 2 1,-6 2-32,-3 5 1,-12 0 6,-11 3 0,-2 5-17,1 12 0,2 9-141,2 20 1,-2 12 165,-1 17 0,0 13-143,10 7 1,36-26 0,2 1 1,-29 35 1,33-29 0,-1 2-15,1 3 1,1 2 0,2 2-1,3 2 33,2-1 0,4 2 0,2 1 0,3 1-204,3 0 0,2 1 0,3-1 0,1 2 207,2 1 1,0 1 0,0 2-1,2 0 17,0 1 0,2 0 0,3 1 0,2 0-7,1-4 1,3-1-1,2 1 1,2-1-8,0-1 1,2 0-1,0-3 1,1-2 108,14 38 0,10-9-259,3-17 0,11-8 171,6-12 1,3-7 43,0-13 0,0-8-77,-10-12 0,2-7 254,-1-6 0,4-13-249,2-10 1,-2-15 24,-8-12 0,-8-8 197,-5-11 0,-7-4-108,-5-2 1,-3-3-178,-7-1 1,-6-3 118,-4 0 0,-4 41 0,-1 0-49,-6-48 0,0 47 0,-2 1-1,-21-44 1,13 46 0,-2 0 45,-3-1 1,-2 1 0,-1 5 0,-2 2 5,-35-34 1,-6 18 48,-5 22 1,4 13 239,3 16 0,7 18-144,-3 19 1,-2 19-288,27-16 0,2 3 0,1 6 0,1 4 177,-3 5 1,3 3 0,3 2 0,2 2-235,-1 4 0,2 1 1,0 2-1,2 1 117,0 4 0,1 1 0,-1 3 1,0 1 42,0 4 1,1 0 0,3-3 0,3-1-69,0 3 1,3-1 0,3 0-1,2 0 53,2 3 1,3 1-1,1-1 1,1 1 1,1 3 1,1 0 0,0-6-1,1-1 25,-1 1 1,2-1 0,1-3 0,1-1 13,1-2 1,2-1 0,1-2 0,1-2 66,3 1 0,1-2 1,0-7-1,2-2 32,0-5 1,1-3 0,19 31-29,2-20 1,2-18-110,-2-14 0,-2-16-281,-4-11 1,-6-15 323,-5-14 0,-3-17-200,-6-17 1,-2-16 102,-1-19 1,-6 42 0,-2 0 88,-2-4 0,-1-2 0,-2-4 0,-1-1-100,0-3 1,-2-1 0,-2 3 0,-1 1-146,-1-2 0,-1 0 0,-2 3 0,-3 1 137,0 2 0,-4 1 0,-5 5 0,-3 1 96,-3 3 0,-4 4 1,-35-13-53,-3 26 1,-10 36 220,-9 29 1,46-4 0,0 4 67,-2 9 1,0 3-1,1 4 1,0 3-406,-2 5 0,2 3 0,-3 4 1,1 3 251,-2 3 1,0 3-1,-2 5 1,1 4-22,16-23 0,1 1 0,0 1 0,-15 27 0,2 1-159,16-27 0,1 2 1,1-1-1,0 0 0,1 0 1,0 0 81,2 1 0,0 0 0,2 1 0,-1 0 1,2 0-1,-1 1 14,0 1 0,0 1 1,2 0-1,-7 26 1,5 0-145,3-2 0,4 1 0,1-2 0,3-1 115,3-1 0,2-2 0,2-3 0,1-1-16,3-2 1,2-3-1,2-9 1,2-2 95,4-3 1,2-2 0,11 39 319,12-22 1,5-16-543,2-16 0,13-22 125,7-18 0,14-20-124,9-19 1,-1-22 346,-40 21 0,-1-2 1,-2-5-1,-1-2-205,3-7 0,-1-3 0,0-5 0,0-4 57,4-7 0,-1-4 0,-1-5 0,0-2 32,0-8 1,-1-2 0,-3 0 0,-1 0-169,-10 28 1,-1-1 0,-1 0-1,0 0 1,-1-1 0,-1 0 88,1 0 1,-2-1 0,0-1 0,-1-1 0,-1-2 0,-2 1 5,0 0 1,-2 1-1,-1 0 1,-2 1-1,-1 1 1,-1 1-201,-1-25 1,-2 3 0,-1 5-1,-1 1 144,-1 6 0,-2 3 1,-2 10-1,-3 3 346,-7-38 0,-11 36-280,-9 40 0,-13 17 164,-16 19 0,-6 21 178,-8 19 1,37-18 0,2 2-154,-1 6 0,1 3 0,-7 9 0,0 3-122,-6 8 1,1 3 0,-1 8 0,0 4-76,2 5 0,1 2 0,14-26 0,1 2 0,-1-1 41,1 1 0,0 0 1,1 2-1,1 3 0,1 2 1,0 1-54,1 2 1,0 2 0,2 1 0,0 2 0,1 1 0,1 1 38,2 1 1,0 0 0,1 1 0,0-2 0,2 0 0,1 0-117,0-4 0,2 0 0,0-1 0,2-1 0,1 0 1,1 0 78,1 1 0,1 0 0,1-1 1,3-4-1,1 0 0,1-1 14,1-3 1,2 0 0,1-1 0,3 26 0,3-4-106,3-11 1,2-3 0,2-5 0,4-4 115,1-8 1,3-5 0,26 29 245,6-32 1,1-24-339,-2-25 0,9-19-137,8-21 1,-27 9 0,0-6 330,4-7 0,0-4 1,1-8-1,-2-5-117,0-8 0,-1-4 1,4-5-1,1-4 7,-14 22 0,2-1 1,-1-2-1,2-4 1,1-1-1,-1-1-23,2-4 0,-1 0 1,1-1-1,2-2 0,1 1 1,-1-1-126,-1-1 0,-1 1 0,1-2 0,2-1 0,0-1 0,0-1 39,0-4 1,0-2 0,-1-1 0,-9 21 0,0-2-1,0 0 1,0 0 81,-1 0 0,0 1 0,0-2 0,0 1 0,1-2 1,-1 0-1,0 0 0,-1 0-11,8-20 0,-2 0 0,-1 0 1,0-1-1,0 1 0,-1-1-61,-1-1 1,0-1 0,0 1 0,0 1 0,0 1 0,0 0 52,-2 4 0,0 0 0,-1 1 1,-1 4-1,0 1 0,0 2-135,-3 9 0,-1 2 1,0 2-1,7-26 0,-1 3 63,-5 13 1,-2 4 400,-3 11 0,-2 7 0,-1-5 169,-16 39 0,-21 32-52,-18 34 1,-8 28-140,18-29 1,0 3 0,-6 10 0,-1 3-31,-4 7 0,-2 2 0,-3 9 0,0 3-86,12-22 0,0 2 0,1 1 0,-1 4 0,0 1 0,1 2-89,2 0 1,1 2-1,0 0 1,-1 1-1,0 1 1,0 0 72,1-2 0,1 1 0,0-1 1,1 2-1,0 1 0,0 0-95,0 2 1,1 1 0,1 0 0,2 1 0,0-1-1,3 1 15,1 0 0,2-1 0,1-1 1,1-8-1,0-2 0,2-2 150,0 18 1,0-4-1,2-13 1,-1-4-81,-4 33-179,0-28-165,16-42 0,13-38 340,14-26 0,6-20-280,-6-10 1,5-16 77,-20 35 1,-1-2 0,6-7 0,1-1 347,0-9 0,1-1 1,3 1-1,1-1-277,2-3 0,0-2 0,0-1 0,-1-1-181,1-5 0,0-1 0,0-6 0,-1-3 186,-8 25 0,0-1 0,-1-1 0,-1 2 0,0 0 0,-1 0-137,0-4 0,-1-1 0,0 1 0,0-1 0,1 0 0,-1 0 4,1-3 1,1 1-1,0-1 1,0 1-1,1 0 1,-1 0 75,1 0 1,0 0 0,-1 2 0,5-26-1,0 3-151,-3 7 1,-2 2 0,-3 10-1,-2 3 198,-1 10 1,-2 4 0,5-34 1019,-7 27-356,-7 26-136,-19 22 1,-14 13-1,-13 5 1,-1 0-1,4 0 1,-2 0-1,-4 0 1,0-1-1,-1-2 1,6-7-143,5-6 0,3-3-392,3-1 0,1-3-48,-4 0 1,3-3-70,-3 3 97,8 0 30,-13-1 13,18-1-7,-1-1 8,15 2-97,13-4 0,9-6 99,7-9 0,6 0 24,1 4 1,1-4-11,2 0 1,-4-3 2,0 3 1,-2 1-46,2 2 13,-9 9 21,6-10 19,-16 13 360,2-6-223,-14 19 48,-9 6 1,-7 15-123,-8 4 1,2 5-51,1 8 1,-5 8-7,-5 8 1,-2 6-14,-2 8 0,2 3 26,2 6 0,2-2-17,4 3 0,5-8-33,2-6-27,6-8 130,3-7-56,9-18-504,9-7 366,11-23 1,13-10 136,1-9 0,0 0-17,-6 3 1,2-7 102,5-3 0,4-6-93,2 0 1,2-3 7,2-4 1,3 1 85,-1-1 0,-3 6 51,-6 11-91,-7 10-44,7 3-21,-11 21 88,6 12 0,-8 26 5,0 14 1,-5 9-83,-2-3 0,3 8 6,0 12 1,3 9-334,0 10 1,-9-42 0,0 0 325,0 3 1,0 0 0,2 5 0,0 0 9,1 3 1,0 0 0,1 2-1,1 1 15,-1-1 1,1-1 0,0-1 0,1-3-1,0-5 1,1-3 0,4-3 0,3-2-42,2-3 0,4-2 0,2-2 0,4-5-197,43 23 1,-3-14 219,3-15 0,5-9-4,11-5 0,-45-9 0,1-2 33,3-3 0,1-4 0,-1-1 1,0-2-203,-2-5 1,-2-4-1,3-1 1,0-4 145,1-2 0,0-4 0,3-2 0,-1-1-3,-4-1 0,-2-2 0,0-3 0,-1-3-55,-4 0 0,-1-2 0,-2-1 0,-1-2 42,-3-2 1,0-1-1,-1 0 1,0-2-81,-3 1 0,-2 0 0,-1 1 0,-3-1 33,15-39 0,-11 7-28,-16 9 1,-8 6 61,-15 10 1,-10 2-53,-16 8 1,-13 5 252,-17 5 1,-5 8 36,-7 5 0,4 11 213,6 12 0,-7 17-286,-7 16 1,-1 19-75,40-23 0,1 2 0,1 4 1,2 3-125,5-1 1,3 2 0,-3 5 0,1 3 43,3 1 1,2 3 0,-1 5 0,2 1-30,3 4 1,3 1 0,3 1-1,4 2-28,5-3 1,5 1-1,4 0 1,5 0 57,5-2 1,4 0 0,2-1 0,4-2 39,4-2 1,2-3 0,1-4 0,3-3-132,-1-8 1,2-3 0,0-1 0,3-1 108,1-1 0,3-4 0,2-3 0,3-3 3,4-4 1,2-3 0,-3-3 0,0-5 2,47 0 0,-45-7 0,1-2 3,2-3 0,0-3 0,44-12-88,-9-16 1,-7-15 84,-42 17 0,-1-3 1,0-3-1,-1-2-58,-1-6 1,-2-2 0,-6 2-1,-3-1 36,-5-1 0,-3-2 0,-1 2 0,-3-1-7,-2-1 1,-1-1 0,7-45 25,-12 0 1,-8 8 5,-11 1 0,-12 10 8,-15 3 0,-10 5 10,-13-1 1,-11 12-11,30 28 1,-1 2 0,-44-13 75,-3 13 1,-5 15-31,46 13 1,0 5 0,3 6 0,1 7-43,-3 6 0,1 6 0,2 6 0,1 6-27,0 4 0,0 4 1,-1 7-1,0 2-23,-4 4 0,3 3 1,5 0-1,4 2-214,-1 6 0,4 2 0,5-2 0,2 2 76,0 3 0,2 1 0,3 3 0,2 1 107,1 3 0,2 2 0,5-3 0,3 0 85,3 2 0,3 0 0,4 0 0,4 1-64,2 2 1,3 1 0,5 0 0,3 1 143,2 2 0,3-1 0,1-7 0,2-1-6,5 0 0,2-3 0,-4-5 1,1-3-2,1-4 1,2-2 0,1-4 0,1-2-58,1-6 1,2-4 0,-1-10 0,3-5 198,2-6 0,2-7 0,33 5 46,-6-21 1,-8-26-486,-5-17 0,-1-27 164,-26 20 0,-2-5 0,-1-6 0,-3-4-208,0-11 0,-3-3 0,-1-8 0,-3-3 45,0-11 0,-2-2 0,-3-1 0,-1-2 37,-5 28 0,-1-2 0,0 1 0,-1-2 0,1-1 0,-1 0 0,-1-2 0,0-1 0,0 0 0,0-3 0,-1-2 0,0 0 0,-2-4 0,0-1 0,-1 1 0,1 5 0,-2 0 0,1 1 0,-2-1 0,-1-1 0,0 2 0,1 6 0,-1 1 0,-1 2 27,-3-32 0,-2 4 0,1 11 1,0 4 50,-1 9 1,-1 5 0,-15-25 540,-6 37 0,-2 35-317,-4 28 0,-5 17 353,-2 18 1,3 19-169,4 18 1,20-30 0,3 5-126,0 7 0,2 3 0,-2 8 1,1 4-95,-2 8 0,1 3 1,3-1-1,1 2 46,0 5 0,1 2 1,2 2-1,3 2-84,2-31 0,2 1 1,1 1-1,2 7 1,1 0-1,1 3-230,1 5 0,2 3 0,0-1 0,1-1 0,1 0 0,1 0 29,1 5 0,2 0 0,-1 0 0,0-1 0,1-2 1,0 1 113,1 0 0,0 0 1,1-1-1,0-1 0,1-1 1,0 0-12,-1 1 1,1-1 0,2-2 0,-1-9 0,2-3 0,0 0-103,0-3 0,1 0 0,0-3 0,9 20 0,1-4 178,-1-9 1,0-5 0,-4-10 0,-1-6 562,13 17-669,-6-28 0,-8-56 553,-2-27 1,-4-26-525,-9-18 0,-5 31 1,-1-3 39,-2-8 1,-1-3 0,-1-8 0,0-3 151,-1-9 1,-2-3 0,2 26 0,-1-1 0,0-1-216,0-3 0,-1 0 0,1-1 0,-1-2 0,1 0 0,0-1-108,0 2 0,0 0 0,-1-1 0,-1-3 0,0 0 0,0-2 26,-1-2 1,-1-1-1,0-1 1,-2-4-1,0-1 1,0 0 50,-1-1 0,0 0 0,0 0 0,-1 2 0,0 0 0,-1 1-44,0 5 1,-1 1 0,1 1-1,2 3 1,0 1 0,0 0 26,0 3 0,0 1 1,0 0-1,-3-26 1,0 4-143,4 11 0,-1 6 0,3 11 0,0 6 249,-1-20-94,0 26 0,-8 36 582,-1 23 1,-7 22-164,3 18 1,-3 17-122,3 16 1,11-28 0,2 3-24,1 8 0,2 1 1,-1 9-1,3 2-68,1 6 1,1 2 0,0 5 0,2 3 1,0 8 1,2 2 0,0-30 0,1 1 0,0 0-151,1 2 0,0 1 0,1 0 0,1 3 0,1 1 1,1 0-133,0 1 0,0 0 0,2 0 0,-1 2 0,1 1 0,0 1 88,-1 2 1,-1 1 0,1-1 0,1 1-1,0 0 1,-1 0-17,0-3 0,0-1 0,-1 0 0,1-4 0,0 0 0,-1-3-154,3 24 0,0-4 0,1-6 0,0-2 163,-1-13 1,0-4 457,1-8 0,0-5-99,-5 13 0,2-54 215,-11-39 1,-4-37-614,-6-22 0,4 29 0,-2-4 103,-2-7 0,0-3 0,-1-9 1,-1-2 184,1-5 0,-1-2 0,-2-10 0,1-3-218,5 32 0,0-1 1,0 0-1,-2-3 0,1-1 1,-2 1-113,2 1 0,-2 1 0,1-2 0,-1-6 0,-1-1 0,0 0 51,-1-5 0,-1 0 0,1-1 0,-1-3 1,-1 0-1,1-1 39,0-1 0,1 0 1,0 1-1,1 3 1,1 0-1,0 2 9,2 3 1,2 1 0,-1 1 0,2 5-1,0 0 1,0 0 29,0 2 1,0 1-1,1 1 1,-3-25-1,0 2-63,-1 9 0,1 3 0,2 10 0,1 5 699,-5-25-480,-2 29 1,-8 42 277,-7 31 0,-2 26-126,3 23 0,-1 24-126,14-32 0,2 4 1,1 9-1,2 3-97,1 9 1,1 3 0,0 7-1,3 3-12,2 6 1,2 1 0,-1-29 0,0 1 0,1 0 39,1 4 0,0 0 1,0 2-1,-1 4 0,1 0 1,0 1-123,1 1 1,0 1 0,0-1 0,1 3 0,1 0 0,0-1-121,0-1 0,0-1 0,0 0 0,2 1 0,1 1 0,0 0 110,0 4 1,0 1-1,1-2 1,0-7-1,0-1 1,1 0 83,-1-1 0,0-1 1,1-1-1,1-6 1,-1 0-1,1-2 14,4 30 1,-1-4 0,1-11 0,-2-3 88,-1-8 0,-1-5 60,-1-13 0,0-3 298,-1 26 1,-4-51-204,-9-30 1,-2-34-673,-10-28 0,-4-30 204,7 36 0,-1-3 1,-1-11-1,1-3 66,-3-13 0,0-3 0,2-4 0,1-2-50,6 27 0,0 0 0,0-1 0,1-2 0,-1-1 0,1 0 38,0-3 1,0-1 0,1-1 0,-1-5 0,1-2 0,-1-1 7,1-5 1,0-2-1,1 0 1,0 3 0,0-1-1,1 0-46,1-4 0,0-1 0,2 0 0,0 4 0,0 0 0,2 1 0,0 2 0,0-1 0,2 2 0,2 5 0,1 1 0,0 0 94,1 2 1,0 2 0,1 2-1,5-19 1,2 5-27,1 11 0,0 4 1,-1 16-1,1 4 867,10-25-280,-3 30 1,-5 49-1,-5 33 1,-5 21-95,-5 21 1,-1 16-257,0-35 1,-1 3-1,-1 3 1,0 3 102,-2 9 0,0 3 0,0 7 0,0 2-186,0 6 1,1 2-1,0-24 1,1 1-1,0 0 47,-1 6 1,1 1-1,0 0 1,0 0-1,1 1 1,0 1-81,0 5 1,0 2 0,0 0 0,0 3 0,0 1 0,0 1-167,0 7 1,0 0-1,0 2 1,0-23-1,0 0 1,0 0-1,0 1 74,1 4 1,0 0-1,0 0 1,1-1-1,-2 21 1,1-3-1,-1 0 28,1-1 1,0-1 0,0-3 0,0-7 0,0-3 0,0-1 29,-2-5 1,0-1-1,-1-2 1,-2 21 0,-2-4-63,-4-11 0,-3-7 0,2-19 0,-4-7 157,-23 10 0,1-32 405,-1-27 1,-4-29-590,-2-31 1,20 20 0,1-6-84,-5-13 1,0-4 0,0-8 0,-1-4 64,7 17 1,-1-2 0,2-1 0,0-2 0,1-2 0,1-1 17,-1-6 0,1-3 1,1 1-1,3 1 0,2 1 1,0-2-44,1-3 0,1-2 0,1 0 0,0 1 1,2-2-1,0 1 20,1-3 1,0-1-1,1 0 1,-1-2-1,2-1 1,0 0 30,0-3 1,2-1 0,0 1 0,1 6 0,1 0 0,0 1 22,1 1 1,1 0 0,1 2 0,1 5 0,1 2 0,1 1 38,0 3 1,2 2 0,0 2 0,2-24-1,2 4 2,4 9 0,0 5 0,-1 14 0,1 6 741,10-26 106,0 24-507,-8 30 0,-3 29 177,-2 22 1,-7 21-1,0 12 1,0 21-247,-2-30 1,1 2 0,-1 4 0,-1 3-1,2 7 1,-1 3 0,0 2 0,-1 3-1,1 4 1,-2 1 0,1 8 0,0 2-128,1 1 1,-2 1 0,0 5-1,-2 0-303,0-3 1,-1 1-1,1-27 1,-1 0 0,-1 1 169,1 4 0,0 0 1,-1 1-1,0 1 0,-1 0 1,1 0-8,0-1 0,1 1 1,0-1-1,-2-4 1,0 0-1,0-2-224,-2 27 0,0-4 0,-2-8 0,0-4 192,-1-4 0,-1-3 0,0-8 0,-1-4-20,-17 36 1,0-24 200,1-31 364,-5-18 1,-7-32-628,-1-20 1,1-26-271,11-19 0,0-17 502,13 39 0,1-3 1,-2-9-1,1-3-180,-3-3 0,0-2 0,2-8 0,0-1-151,0-1 1,0-1 0,2-7 0,0-1 175,5 26 0,-1-1 0,2-1 1,1-2-1,1-1 0,1-1-5,1-1 1,0-1-1,2 1 1,0 3 0,1 0-1,2 1 40,3-28 0,2 4 0,3 12 1,3 4 154,3 9 0,4 4-36,-2 9 1,3 7 94,26-3 1,-10 41-17,-4 39 0,-9 20-1,-11 10 1,-2 15 44,-1 15 0,-3-37 0,1 2-120,-2 6 1,0 2-1,2 7 1,-1 0-75,1 3 0,0 1 0,-1 2 0,-1 1 31,0 1 0,0 1 0,-1 8 0,-2 2-44,2 8 1,0 2-1,-3-28 1,0 1-1,-1 0 32,1 3 0,-1 1 0,-1 0 0,-1-3 0,0-1 0,-1 0 7,0-4 1,-1 0 0,0-1 0,-3 26 0,-2-2 53,1-6 1,-3-3-1,-2-9 1,-2-4-167,-2-10 0,-2-4 0,-29 30 133,-3-28 0,0-23-2,1-16 1,-8-13-77,-2-14 1,-14-21-81,-6-21 1,40 18 0,2-3-129,-2-5 1,2-2 0,-3-5 0,1-2-3,-1-2 1,1-2 0,-2-3 0,0-1 168,-1 1 1,1-2 0,3 0 0,1-1-121,0-2 1,1-2 0,-1 0 0,0-1 95,-1-2 0,0 1 0,2 1 0,1 0-13,3 5 0,1 0 1,3 1-1,2-1-24,2 0 0,1 0 1,1 2-1,2 2 154,1 6 1,1 3 0,-15-35 26,13 27 415,4 15 496,14 21-777,5 20 0,22 25-15,10 14 0,10 14-114,4 9 0,1 12 95,-19-32 0,0 1 1,4 2-1,2 1-125,3 4 1,2-1 0,-1-3 0,2 0-3,0 3 1,2 1 0,-2-4 0,1 0-27,-1-1 1,2-1-1,2-2 1,2 0-8,3 0 1,1-2-1,-4-7 1,1-4-50,-1-3 1,0-3 0,40 10-9,-7-13 1,-1-9 147,1-8 0,-17-3-118,-10-3 1,-9-7-8,-7-7 0,-5-7-20,-5-5 1,-12-3-5,-5-8 0,-12-1 149,-10-9 0,-8-1 243,-12-5 1,-7 3-89,-10-6 1,-11 2-189,-15-2 1,33 27 0,-3 1-62,-5-1 1,-3 2 0,-2 0 0,-1 2-239,-1 0 1,-2 3 0,-3 3 0,-2 1 167,-4 0 1,-1 3 0,-2 3-1,-3 1 34,-2 0 0,0 2 1,7 5-1,1 2-61,2 2 0,2 3 1,6 4-1,1 5 85,3 2 1,1 4-1,5 3 1,2 2-143,1 4 1,3 2-1,-34 32 236,5 8 0,12 14-173,14 5 0,16 6 7,13 1 0,13-6 32,10-1 0,15-3-89,19-3 0,19-8 129,-22-36 1,2-1 0,1-3 0,3-1-4,4 0 0,1 0 1,5-1-1,1 0-164,4-2 1,2-2-1,2 2 1,1-2 173,6-1 1,0-2 0,1-3-1,0-3-72,2-2 1,0-2-1,3-2 1,-1-3 113,2-2 1,0 0-1,-2-2 1,0-1-21,5-1 1,0-2-1,-8-3 1,0-1-24,0 0 1,0-3 0,-2-2 0,0-3 72,-4-1 1,-2-2-1,-2 0 1,-1-3-79,-3-1 0,-2-2 0,-6-2 0,-2-2-61,-3-1 0,-2-2 0,32-33 103,-8-4 0,-17 1-106,-16 0 0,-15 3 110,-12 0 1,-13 1 339,-10 2 0,-17 3-150,-15 0 1,-20 8-211,26 23 0,-3 1 0,-1 1 1,-1 2 93,-6-2 0,-1 0 0,-5-1 0,-2 1-141,-6-4 0,-2 1 0,1 4 0,-2 1-223,-4-1 0,-1 2 0,-1 2 0,0 3 191,-5-1 1,0 2-1,-4 1 1,-1 2-40,0 2 1,0 1 0,0 3 0,1 1 51,9 1 1,2 2 0,3 5 0,1 2-5,6 3 1,2 2-1,1 2 1,2 3 48,6 4 1,3 3 0,3 2-1,6 4 136,-21 33 0,5 10 31,5 3 1,9 3-108,18 1 1,15 1-6,24 3 1,21-3-65,19 2 0,-20-40 0,2-1-71,2 1 0,2-2 1,3 1-1,1 0-132,-1-3 0,2-1 1,4 0-1,3-1 177,3-3 0,1-1 0,1-2 0,1-2 5,-3-2 0,1-2 0,-1-5 0,1-2-2,-4-3 0,0-2 1,0-4-1,0-3 133,48 2 1,1-10-108,-5-7 1,-13-13 31,-16-10 0,-10-7-23,-7-6 1,-6-4 16,-10-9 1,-10-10 141,-13-7 0,-7-3-69,-9-6 0,-14-3-60,-13-1 1,11 42 0,-1 0 161,-1 2 1,-1 1 0,-4 0 0,0 0-159,-2 1 0,-1 1 0,-4-4 1,-1 1-40,-5-2 0,-2 2 0,-1-3 1,0 2-106,1 5 0,-1 0 0,-1 0 0,0 1 98,2 1 1,-1 2 0,2 3-1,0 2-96,0 5 1,0 2-1,-29-9 593,16 21 1,5 13-465,9 13 1,-2 12-91,-2 15 0,3 5-2,7 7 1,3 3-4,7 4 1,7 8-8,9 2 0,5 8-180,5 2 0,6 3 234,7 4 0,8 5-22,12-3 1,3-5 218,7-8 0,2-9-27,4-7 1,-1-7 781,-6-13-914,1-10 0,3-25 472,7-10 1,0-16-480,-6-11 0,-8-11-2,-6-9 1,-7-8-161,-3-15 1,-4-10 133,-6-10 0,-8 46 0,-1-1-83,-4-47 1,-1 46 0,1 1 74,-1-3 0,-2-1 1,-2 0-1,-4-1-32,-1 2 0,-3 0 0,-1 1 0,-1 1 21,-3 3 0,-1 2 1,-2 0-1,-3 2-19,-3 1 0,-2 2 0,-20-23 106,3 12-33,4 22 1,1 28 43,1 26 1,3 24 193,7 22 0,5 22-470,13-35 0,1 3 1,0 8-1,1 4 217,0 11 0,1 3 1,1-1-1,1 0-248,2 8 0,0 0 0,2 1 0,1 0 165,1 2 0,2 0 0,0-3 0,1-2 92,-1-1 1,2-3-1,0-16 1,2-3 92,0-8 1,0-3-1,6 27-66,6-27-135,-5-15 0,14-29-74,0-15 0,4-17 412,-4-20 0,2-13-369,-5-13 1,3-8 118,-3-8 1,-9 34 0,0-1 253,1-5 1,0-1 0,1-4 0,0 0-240,4-5 0,-1-1 1,-2 0-1,0 0-252,3-5 0,0-2 0,-3-4 0,-1-1 241,0-3 0,1-1 0,-2-5 0,0-1 4,0-5 0,0 0 0,-2 6 0,-1 1 19,0-1 0,-1 1 0,1 5 0,0 1-15,-1 4 1,1 2 0,2 3-1,1 1-7,-1 7 0,1 2 0,-1 10 0,1 3-22,15-29-94,-5 22-12,-1 20 259,-8 19 1,-1 31 363,-12 20 1,-6 24-136,-4 12 0,0 14-302,3-35 0,-1 3 0,0 4 1,1 2 9,-4 5 0,-1 2 1,2 4-1,-1 1-55,0 6 0,0-1 1,-1-1-1,0-1-255,2 6 0,1 0 0,-2 0 0,-1 0 75,3 3 0,-1 0 1,0-1-1,1 0 157,1 5 1,0-1 0,2-11 0,1-2 44,0 1 1,0-2-1,2-8 1,-1-2-98,1-4 1,0-3-1,6 42 142,4-19 47,0-22-279,8-27 0,2-35 459,6-21 1,-2-19-522,-1-11 1,-2-22 164,-1-17 0,-10 39 0,0-2 99,0-9 0,-1-1 0,1 0 1,0-1-105,0-6 1,0-2-1,-2-1 1,0 0-189,1-5 0,-1-2 0,-1-6 0,-1-2 120,-1 26 0,1 0 0,-1 0 0,2-32 0,0 1-71,-2 29 0,0 1 1,1 1-1,2-27 0,1 2-4,0 6 0,1 1 0,2 8 0,0 3 183,1 9 0,1 5 1,13-34 133,-1 44-67,-1 23 0,-8 28 442,-4 22 1,-4 21-40,-9 18 0,0 19-223,0-29 1,0 2 0,-1 6-1,-1 1-72,0 8 0,0 1 0,0 2 0,0 1-190,0 1 1,1 0 0,0 3 0,1 0 6,-2 3 0,0 1 0,1 5 0,0 1 17,-1 2 0,1 0 0,0 0 1,1 0 93,-2-5 1,0-1-1,2-2 1,0 0-60,2-4 0,0 0 1,0-3-1,1-2-30,2-8 0,0-3 0,0-5 0,0-4-23,5 23 29,0-19-125,0-22 0,4-42-202,2-21 0,-1-23 188,-2-17 1,-2-20 99,-6 35 1,0-3 0,1-8-1,1-1-52,-1-4 1,1-1-1,0-6 1,0-2 12,0-4 0,-1-2 0,1-6 0,1-2 9,0-3 1,0-2 0,-2 29 0,1 0 0,-1 0-89,-1-1 1,0 0 0,1-1-1,1-2 1,1 0 0,0 0 62,0-2 0,1 1 0,0-1 0,3 1 0,1 1 0,1 0 86,0 1 0,1 2 1,2 1-1,10-25 1,3 4-241,2 12 0,2 5 0,-4 7 0,1 3 322,-3 9 1,0 3-10,26-30 1,-4 40 211,3 31 0,-3 31-42,-10 35 0,-2 28-43,-19-31 0,-2 5 1,1 11-1,-2 4-116,0 8 1,-2 2 0,-1 8 0,-1 3 58,-4-28 1,0 3-1,-1 0 1,0 3-1,0 1 1,0 1-144,0-1 1,-1 0 0,1 1 0,-2 2 0,1 1 0,-1-1 39,1-2 1,-1-1-1,1 1 1,-2 0 0,0 1-1,1 0-51,0-1 0,1 1 0,-1-1 0,1 1 0,-1-1 0,1 0-6,0-4 0,1-1 0,-1-1 1,4 29-1,0-4 27,0-14 0,0-4 0,-2-9 0,-1-4 31,0-10 0,-1-2 80,1 27-259,-3-45 1,-5-41 483,-2-37 0,-4-26-421,-6-14 0,4 32 1,-2-3-21,-2-9 0,0-3 0,0-8 0,1-2 133,-2-7 1,2-2 0,1-8 0,1-2-107,3 31 1,0 0 0,1 0 0,0-3 0,-1 0-1,1-1-90,2 4 0,-1-1 0,1-1 0,1-5 0,-1-2 0,1-1 64,1-4 0,0-2 0,0 1 1,1-1-1,0 1 0,1-1-64,-2-3 0,1-1 0,0 0 0,2 2 0,1 0 0,0 1 0,0-1 0,2 0 0,0 1 0,0 2 0,2-1 0,0 2 68,2-1 1,0 2-1,2 1 1,0 11-1,1 1 1,1 2-72,10-26 1,2 4 0,0 15 0,3 6 257,2 11 1,1 5-1,20-24 400,-4 35 1,-9 26-1,-8 29 1,-5 22-8,-7 32 0,1 23-373,-9-33 0,-1 5 1,0 7-1,-1 4 31,2 9 1,-1 4 0,-2 7 0,1 2-101,-2-30 1,1 1-1,-1 1 1,0 5-1,-1 0 1,0 1-38,2 4 0,0 0 0,-1 1 0,-2-2 0,0 1 1,0 1 11,0 3 1,0 0 0,1 1 0,-2-1-1,1-1 1,-1 1-86,1 1 0,1 1 0,-1 0 0,0-2 0,-1 1 0,0 0 42,0 1 0,0 0 0,0-1 0,0-9 0,0 0 0,1-1-105,0-2 0,1 0 0,-1-2 0,0 23 0,-1-4 102,0-8 1,-1-3 0,0-12 0,0-3 24,-1-10 1,0-3 326,-5 15 168,-5-33 1,-8-52-678,-5-24 0,-4-27 138,4-19 1,10 36 0,0-3 292,1-11 1,1-1 0,-2-7 0,0-2-256,1-9 0,1-2 1,-1-1-1,1-1-136,0-4 1,2-3 0,2 31-1,1 0 1,0-1 56,0-2 1,1 1 0,0-2 0,-1-6 0,1-1 0,0-1-8,1-6 0,-1-2 0,1 0 0,2 2 0,0 0 0,0 0-68,-1-6 0,0 0 0,2 0 0,2 3 0,2 2 0,0-1 0,0 0 0,1 0 0,2 2 0,1 2 0,2 2 0,1 0 17,0 3 1,1 1 0,1 2 0,6-21 0,1 5-4,0 10 0,2 5 1,-2 16-1,2 5 191,22-24 0,-6 30 289,3 32 1,-12 32-97,-1 24 1,-5 34 10,-12-25 1,-1 4 0,0 12 0,-2 4-21,0 12 0,-1 3 0,-1 3 1,0 2-195,-3-22 1,0 1-1,0 1 1,0 1-1,0 0 1,-1 1 71,-1 3 1,0 0-1,0 1 1,-1 1 0,1 1-1,-1 0-132,-1 1 1,-1 2 0,1-2-1,0-2 1,-1 0 0,-1-1-136,-2 3 0,-1 0 0,0 0 0,1-1 0,1-1 0,-2 0 113,-1 0 1,-1-1-1,-1 1 1,1 1-1,-1 0 1,0-1-7,-1 1 0,1-1 0,-2-2 1,0-5-1,-1-1 0,1-1-168,-6 32 0,0-4 0,-2-9 1,0-3 226,-1-6 1,-1-2 0,1-9 0,-2-2 139,-1-4 1,-4-5 0,0-9 0,-3-5-114,-6-6 0,-2-4 1,-41 18 396,-9-19 0,-3-14-441,-7-19 0,49-6 1,-1-3-32,-4-6 1,-1-4 0,-1-1-1,1-2 183,-3-4 0,-1-1 0,-1-3 0,-1 0-232,-3 0 0,-1 0 0,-2-2 0,0-1 105,2 1 1,0 1 0,1 0-1,0 0-67,-3-1 0,1 1 0,1 2 0,0 3 31,1 3 1,-1 2 0,-1 2-1,0 3 16,7 4 1,1 3 0,0 2 0,-1 2-4,1 2 0,0 2 0,-2 0 0,1 2 56,2 1 0,1 2 0,1 3 0,2 1-26,-45 8 0,4 9 107,3 4 0,5 3 106,5 0 0,9 1-230,13 0 0,-1 3 3,2-1 0,1 1 980,12-3-979,8-5 736,14 13-792,18 2 1,19 9 32,20 1 0,13-4-16,6-3 0,6 5 135,8 4 1,-3 1 91,-7-4 1,5-1-177,-2-6 1,10 0-32,0-9 1,-6-8-6,-7-5 278,-5-11-382,8-1 103,-17-21-5,1-12 0,-33-17 144,-13-4 0,-14 0-90,-9 10 1,-7-2 341,-3-2 0,-7 2-246,-3 2 1,-8-1-54,-5 8 1,-10-2-227,-10 8 1,-13 1 178,42 13 1,-2 2 0,-2 1-1,-1 2-17,1 2 1,0 1 0,1 0 0,1 1-8,-44 0 1,5 1 31,9 2 1,11 2 26,15 5 67,15 4-167,13 11 0,19 4-148,9 7 0,14 0 156,16-4 1,17 3-23,12 5 1,16 3-14,7-1 1,5 1-52,1-3 0,-38-21 0,0 0 121,1 0 0,0-2 0,3-1 0,1-2-9,-3-2 1,1-1 0,2-3 0,2-1 4,0-1 1,1-2 0,2-1-1,-1-1 4,1-3 0,-1-2 1,3-1-1,0-2 7,-3-1 1,0-2 0,1-2-1,1-1-6,1-1 0,1 0 0,-4-3 0,-1 0-241,5 0 0,-1-1 1,-1-3-1,0-2 229,-2 1 0,0-1 1,1-3-1,0-2-3,3-2 1,-1-1 0,-3-2-1,-1 0-30,2-2 0,-1-1 0,-5 0 0,0 0 33,1-1 0,-1-1 0,-1-2 0,1-2-42,3-3 0,-2 0 0,-6 0 0,0 0 33,-2 0 1,1-1-1,-1 0 1,-1 0-3,2 1 1,0-1 0,-2 1 0,-1-1-5,-2-1 0,-1 0 0,-1 5 0,-2 0-151,-2 2 0,-1-1 0,-1 1 0,0 0 162,1-2 0,0 0 0,-3 3 1,-1-1-165,27-40 1,-9 10 151,-7 0 1,3 0-8,4 0 1,-1 3 72,4 10 0,-7 11 202,-4 9 1,-4 10-254,-2 6 1,0 9 500,3 8 1,8 7-319,5 6 0,3 14-112,8 12 1,-4 9 103,-3 11 0,2 9-68,-2 11 1,-25-37 0,0 1-60,2 1 1,0 0 0,1-1-1,0 1-57,1 2 1,-1-1 0,-3 0 0,-1 0 16,0-1 1,0 0-1,31 36-26,5-11 1,2-7-9,1-7-51,-13-14 0,2-17 22,-15-25 1,-7-20-163,-13-22 0,-8-13 205,-5-13 0,-7-22 3,-5 40 0,-2-4 0,-2-5 0,-1-3-227,-6-7 0,-1-2 0,1 0 0,-1-1 141,-4-7 0,0-2 0,0-2 0,0 0-123,-2-3 1,0-1 0,-2-4 0,-1 0 181,7 30 0,0 0 1,-1 1-1,-9-30 0,-1 1-13,-1 2 0,0 2 0,3 3 0,1 2 54,2 2 0,1 2 0,3 9 0,1 1 0,2 3 1,0 2 0,3 14 0,0 3 577,-4-35-546,2 27 773,4 22-574,0 29 0,4 28 265,3 20 1,8 16-88,4 7 0,6 4-412,4 9 0,7 6 311,3 11 0,-12-47 0,1 0-291,3 3 0,1-2 0,0-2 0,1-1-63,1-1 0,1 0 0,0-1 1,0-1 17,24 38 1,-1-7-140,-2-13 1,2-14 114,-6-18 0,4-14-81,-3-9 1,3-11 86,-3-10 0,-6-6-13,-7-13 1,-6-8 56,-8-8 1,-2-11 83,-8-9 1,-1-8 9,-5-9 0,-5-4-74,-1-5 1,0 43 0,-2-2 11,1-1 1,-2-1 0,-2-4 0,-1 1-197,-1 3 0,0 0 1,0-3-1,-1-1 185,-1-1 0,1 0 0,0-3 0,1 0-21,-1 1 0,-1 1 0,2 1 0,1 1-6,1 4 0,2 0 0,1 4 0,2 0-52,-4-47 1,4 17 25,6 16 7,0 20 22,0 22 0,7 32 437,-1 15 1,6 26-330,-2 17 1,0 21-20,-3-36 0,-1 3 0,2 9 1,-1 2-167,-1 5 1,1 2 0,0 2 0,-1 1 51,-1 0 0,0 1 0,0 1 0,0 1 25,0 2 1,-1 1 0,1 1 0,0-1-84,0 1 1,0-2-1,0-6 1,0-3 49,0-7 0,0-3 0,1-4 1,1-3-10,-1-2 0,1-2 0,10 38 533,-4-16-113,0-17-219,-3-21 1,-1-30-114,-3-17 0,-1-19-56,-5-17 0,0-16 4,0-14 1,-4 31-1,-1-3 135,-1-6 1,-1-1-1,-2-5 1,0 1-190,-1-2 1,0-1-1,0-3 1,0-2-177,-2-3 0,1-2 0,-1-7 0,-1-2 142,0-1 1,0-1 0,-1-3-1,1 0-142,1 4 0,1 2 0,-1 3 0,2 1 80,1 4 0,1 2 1,-1 6-1,1 2 172,1 11 1,1 3 211,-8-30-69,-4 46 1,-5 38 320,-7 27 0,2 30-293,5 22 0,11-29 1,2 3-215,-3 11 1,-1 4-1,0 12 1,0 4-41,-1 5 0,0 3 0,4-25 0,1 0 0,-1 1-77,2 1 0,1 0 0,-1 1 0,-1 7 0,-1 1 0,0 2 56,0 7 0,0 1 0,0 1 1,1-4-1,1 0 0,0 1-66,1 3 0,0 0 0,1 0 0,0-1 0,0-1 0,0 0 34,0 0 1,1 0 0,-1 0-1,2-1 1,0 0 0,0 0 31,0 1 1,1-1-1,0-1 1,-1-5 0,1-1-1,0 1-66,0-1 0,1 1 0,0-2 0,-2-3 0,0-2 0,1 1 27,1-1 0,1 0 0,0-1 0,-2-5 0,0-2 0,0 1 78,1-1 1,-1-1 0,1-1-1,-2 17 1,-1-2 190,-2-7 0,0-3 1,0-13-1,-1-2 851,-11 36-492,-4-28 1,-12-32-207,-7-32 0,-3-31-386,4-38 1,19 25 0,1-3 107,-4-11 1,2-3 0,1-3 0,1-3 140,1-10 0,0-1 1,-2-6-1,-1-1-221,0-6 0,-1-2 0,8 28 0,1-1 0,-1-1 15,-2-2 1,0-2 0,1 1 0,2 2 0,0-1-1,2 1 14,-1-2 1,0 0 0,2-1-1,1 3 1,2-1 0,0 0-14,2 0 0,0 0 1,1 0-1,1 0 1,1 0-1,1 0 17,0-1 0,1 0 0,0 2 0,0-23 1,0 2 45,3 3 1,0 4 0,1 9 0,0 2 48,0 6 0,1 2 1,0 7-1,2 2-84,10-38 234,-3 28 286,16 22 1,-2 42-98,11 19 0,-1 24-72,-2 20 0,2 13-233,-15-27 0,0 1 1,1 5-1,1 3 126,-1 9 1,0 1 0,1 0 0,-1 1-192,-1 6 0,0 1 0,-1 2 0,1 1-127,-1 4 1,2 2 0,2 5 0,3 1 104,-8-26 0,1 1 0,0 0 0,0-1 0,0 0 0,1 0-166,1 4 0,0 1 0,-1-1 0,0-3 0,-1 0 0,-1 0-82,11 30 0,-2-1 0,0 0 0,-1 0 197,2-4 0,0-1 1,-1-10-1,2-1-197,0-6 0,1-2 0,-4-8 0,-1-3 203,-2-5 1,0-1 0,13 38 724,-7-20-741,-8-17 0,-11-34 550,-7-25 1,-3-22-588,-3-30 0,-8-13-65,-9-23 0,5 37 1,-4-2 264,-3-10 0,-2-4 0,-4-9 0,-3-2-164,-5-10 1,0 0 0,1-1 0,1-1-105,10 30 0,-1-1 0,1 0 0,0-3 0,0 0 0,1-1 85,0-2 1,0 0-1,0-1 1,-3-4-1,0-2 1,-1 0 43,-3-6 0,0-1 0,1 0 0,3 7 1,2 0-1,0 0 22,0-1 1,0 1 0,3 1 0,2 7 0,3 2 0,0 0 57,-4-26 1,1 4 0,2 11 0,1 4-45,-1 11 1,1 3 703,-10-29-214,-7 37 1,12 65-111,-2 37 1,11 34-283,9-33 0,2 2 1,3 12-1,1 2-26,1 7 1,2 2-1,1 9 1,1 2-92,3 4 1,1 1 0,0 3 0,1 0 69,2 0 1,0 0 0,-4-29 0,0 1 0,0 0-120,0 3 1,0 0 0,0 0 0,1 3 0,0 0 0,0 0 51,-1 1 1,-1-1-1,2 1 1,0-3 0,1 0-1,0-1-65,6 29 0,2-2 0,0-5 1,1-2-97,3-1 0,0-2 0,-2-7 0,1-4 166,-3-9 1,1-4 0,-3-10 0,-1-4 12,8 11-133,-10-17 437,-3-31 0,-14-38-378,-3-25 1,-3-16-148,-13-5 1,-6-21 408,8 41 1,0-2 0,-2-5 0,1 0-213,0 0 0,-1-2 0,-2-3 0,1-1 0,-1-4 1,1-2 0,-2-6 0,1-1-28,2 1 0,1-1 1,-2-5-1,0 0-138,3 0 1,0 0 0,-3-3 0,-1-1 165,-1-3 1,0 1-1,0-3 1,0 1 15,1 5 0,1 0 0,2 6 1,2 2-121,5 12 1,1 2-1,1 8 1,2 3 142,2-35 20,1 17 136,19 32 0,4 42 316,12 31 1,9 22-115,-2 7 1,8 16-334,-22-34 0,0 1 0,2 5 1,1 2 183,0 5 1,1 1-1,1 5 1,0 0-241,-2 3 0,0 0 0,3 0 0,-1-1-95,0 1 0,0 0 0,1 2 1,0 1 63,1 0 1,0 0 0,-3 2 0,-2 1 23,-1-3 0,-2 0 1,0-1-1,-1-1-55,-4-4 0,-1-1 0,0-2 0,1-1-148,-2-1 1,-1-1 0,1 0 0,-1-2 196,0 0 1,-2-1 0,-1-3 0,-2-1 36,4 35 1,-8-11 12,-9-12 118,-6-15 0,-29-24 182,-7-19 0,-8-24-364,1-23 0,-7-22 6,26 23 0,-1-4 0,-5-5 1,-2-3-148,-4-5 1,0-3-1,-3-8 1,1-2 99,-1-5 0,0-4 0,13 23 0,-1-3 1,1 1 42,-1-2 1,1-1 0,0 0 0,2-3 0,0-1 0,2 1-128,1 0 0,2 0 0,0 0 0,1-1 0,0 0 0,0-1 73,0 2 1,-1 0-1,1 1 1,2 1 0,2 1-1,-1 1 143,-10-23 1,1 3-1,7 10 1,3 4-76,5 15 0,2 4 0,-12-22 189,3 25 0,4 30 129,-1 25 0,-1 29 196,1 24 1,1 33-283,13-36 1,1 3 0,1 8 0,1 3-253,2 14 0,1 3 1,1 4-1,0 1-26,2-25 1,0 2-1,0 0 1,0 2-1,1 2 1,-1 0 42,1 5 1,0 0 0,0 0 0,0-4-1,-1-2 1,1 1-78,0 2 0,0 0 0,0 0 0,-1-3 0,1-1 0,-1 1 54,0-1 1,0 1 0,0-1 0,0 0-1,0 0 1,0 0-31,0-1 1,0-1 0,0 0 0,1 26 0,1-1-168,0-4 0,0-2 0,-1-10 0,1-3 184,-2-4 0,0-3 0,-3-10 1,-1-2 81,-9 39 1,-8-35 0,-12-30 0,-3-25 470,-7-18 1,-3-20-312,-6-23 1,-11-20-276,26 26 0,-1-2 0,-4-6 0,0-2 254,-5-4 1,-1-3 0,-1-3 0,1-3-204,-1-3 1,0-2-1,1 1 1,-1 0-49,-3-1 0,-1-1 1,4 1-1,0 1 47,2 0 1,-1 0 0,-3 0 0,-1 0 73,-2-1 0,-1 2 0,4 4 0,-1 1-39,3 3 1,-1 1-1,1 4 1,-2 1-103,-2 4 0,0 1 0,3 3 0,1 0 131,-1 3 0,1 1 0,3 6 0,-1 4 119,-1 6 0,0 3 1,-34-20-124,3 15 1,11 13 197,6 13 1,2 16-149,4 11 1,9 14 18,11 15 0,12 17-143,14 16 1,10 17 52,4-41 1,2 2-1,5 6 1,2 2-82,4 6 0,2 0 0,3 4 1,1 1 24,5 8 0,0 0 1,-1-5-1,1 0-47,2 3 1,-1 1 0,-1-6 0,0 0 26,-2-4 1,1-1 0,1-2 0,3-2-51,1-2 0,2-3 0,-1-11 1,1-3 133,-2-2 1,1-4 0,30 19-356,-7-19 1,-1-18-12,-3-15 1,3-23-29,4-19 0,0-24-306,-4-23 698,-27 28 0,-2-4 0,-1 2 0,0-2 0,-1-6 0,1-1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33.35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225 7760 8286,'-74'31'-984,"11"-15"1251,16-2-105,6-14 0,51-24 0,0-6 1,11-10-123,-1-1 0,17-5 10,-7-15 0,7 1 159,-7-1 1,3 1-72,8 0 1,-8-1-52,8 1 0,-5 9 30,5 1 1,-4 13-69,13-3 1,-13 6 39,3 4 1,-3 3 10,3 7 0,-6 4 79,6 5-17,7 8-40,0-10-17,27 13 8,-10 0-99,9 0-41,1 0 53,-10 0-24,10 0 0,-14-10 83,0 0-43,-13-1 0,10 11 32,-6 0 1,-4 0 74,3 0 26,-13 0-112,33 14 0,-19-7 68,19 13-69,-19-14-27,6 21 1,-4-20-48,8 13-7,-8-13 0,-12 10 47,-1-7-36,0-7 29,4 10 115,3-13 6,13 0-99,0 0 1,1 0 73,-1 0-7,-13 0 15,24 0-51,-8 0 0,25 0-3,-8 0 1,-16 0 17,-14 0-17,1 0-25,22 0-52,5 0 4,12 0 0,-16-3-18,-14-7-26,-13 7 7,-3-11 0,-1 11 52,8-7-29,-21 6 1,7-12 13,-7 6 0,7 6 0,-7-23 103,0 7-43,1 7 0,-1-14-45,0 7 1,0 3 5,0-3 0,1 10-16,-1-10 0,0 10 3,0-10-7,0 0 1,4-11 32,6 1-21,-20 0 1,31 0-11,-21 0 0,-3-1-7,-7 1 0,0 0 4,10 0 1,-10 10-1,0 0-16,0-1 0,11-19 8,-1 0 1,-10 0-2,0 9 1,-10 8 12,10-7 1,-10 6 1,10-16 0,-9 13 5,9-3 1,-10 13 21,10-23-39,-13 27 6,19-41 0,-19 24 13,13-21 1,-10 8 0,10 13 0,-9-1-25,9 1 0,-10 0 20,10 0 0,-10 0-2,10-1 1,-10-2 105,10-7 1,-10 3 171,10-14 1,1 11-92,9-10-127,0 13 0,0-20-246,0 6 214,1 8-115,-1-1 0,0 14 153,0 0-32,0 0-29,0-1 0,1 11-34,-1 0 76,0 14 35,14-8 90,3 14-145,13-13 1,0 9 7,1-6-16,-14 7-20,10 3 0,-10 0 67,13 0 1,-13 0-54,10 0 0,-13 3 20,6 7 17,-6-6 0,-4 12 73,0-5-8,0-8 1,-9 24-55,-1-7 0,0-3 69,0 3-44,0-14-4,14 21-5,3-23 8,13 22-57,14-22-7,-10 9 16,23-13 0,-10 0-222,14 0 0,-7-3 228,-14-7-113,1 6 0,-18-12 48,8 6 1,-4 6 33,-17-6-65,-6-7 90,36 1-15,-20-15 1,21 1-3,-21 0 0,-6 10 199,-14 0 1,4 3-182,6-3 0,-3-7 73,13 7 1,-10-7 6,11-3 0,-11 0-80,10 0 1,-3-1 11,3 1 0,8 10-34,-8 0 1,4 0-3,-4-10 0,7-1-25,-7 1 1,-3 0-9,3 0 1,-13 10 9,4 0 1,2-1-10,-2-9 1,-1 0 5,-10 0 16,0 0 0,0-11 60,1 1 0,-5-3-38,-5 2 1,5 4 7,-6-13 0,7 10-3,4-11 1,-1 1 4,0-10 0,-10 3 15,0 6 0,7-16 0,3 7 1,7-7-150,-17 6 1,10 1 142,11 0 1,-4-14 216,13-7 0,-13-3-469,3 4 1,4-7 262,-4 6 1,0-6-61,-10-4 1,1 1-2,-1-1 1,-19 41 0,-2 0 20,1 0 0,0-1 0,-2-4 0,1-1-66,1 6 0,0 0 0,-1-6 0,-1 1 39,-3 5 0,0-1 0,-2-7 1,0-1-242,7-1 0,1-1 0,-6-4 0,0-1 323,4-4 1,2-1 0,-3 3 0,1 2-10,1 5 1,0 1 0,-1 5 0,-2 0-187,-1-2 1,-1 3 0,-2-33-123,7-4 1,-7 21 206,-3-1 0,0 7 122,0 4-533,0 13 502,0-23-1042,0 19 0,0-9 0,0 3 0,0 23 738,0-9 0,0 26 0,0 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35.14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 0 7946,'13'34'601,"-6"6"-359,13-20-99,0-6 1,10 23-8,0-7 0,1 7-18,-1-7 1,0 4-1,0 6 0,4-7-7,6 8 1,-3-8 9,13-3 1,-10 11-39,11-1 0,-1 0-8,10-10 0,-2 1-94,-8-1 0,7 0 114,-7 0 1,7 0-169,4 0 1,-11-9 106,0-1 0,-9-10-6,9 10 50,-13-13-42,20 19 1,-10-22 36,13 6 14,-13 7-66,24-14 1,-11 10 21,20-13 0,-6 4-68,-13 6 1,-1-7 21,0 7 1,4-6-8,7-4 0,-8 0 22,8 0-12,-7 0 0,6-4 5,0-6 1,-9 7 11,-11-7 57,-13-7 1,20 14-48,-7-7 116,-6 6-130,13 4 0,-10 0 10,13 0-8,-13 14 1,17-8-4,-14 15 0,11-11 5,-21 10 1,10-10 2,-9 10-6,12 0 1,-6 10-2,14 0 1,-14-9 11,-7-1 1,4 0-12,-4 10 1,0 0 1,-10 0 0,0 1-15,1-1 0,-11 0-2,0 0 0,0 0 7,10 1-15,0-1-10,1 13 0,-1-9 26,0 6-14,-13-6 1,10-4 15,-7 0 3,7-13 34,3 23-19,0-20 0,0 24-1,0-14-13,1 0 1,9 0 53,0 1-52,0-1 1,-9 10 146,-1 0-119,0 1 1,0-1 2,0 0 1,-10 0 60,1-9 17,-15-1-57,21 13 1,-20 1 6,13 6 1,-13-3-7,3-6 0,-4-5 34,5 15-67,-8-14 0,10 20 38,-13-7-18,14-6 2,-11 13 0,10-10-49,-13 13-13,14-13 13,-11 10 5,24-10 1,-20 10 7,13-7-19,-13-6-8,19 0 0,-19-11-5,13 7 3,-13-6 0,20-4-1,-7 0-5,7 1-86,3-1 51,0 13-7,14-9 26,-11 10 0,11-14-39,-14 0 34,0-13-18,1 10 35,-1-11 1,0 4-32,0 1-12,0-15 22,1 21 34,-1-10 1,10 3-30,0 0 1,-10-10-35,-9 10 38,-1-13-9,23 20 41,4-10 3,14 13 1,-4 0 17,-7 0 0,-6-10-3,-14 0 1,0 1 2,0 9 1,4 0-2,6 0 1,-6 0 7,6 1 1,-7-1 50,-2 0 1,-1 4 11,0 6 1,0-3 53,0 13 1,1-10-100,-1 11 1,0-11 89,0 10 1,-10 0-16,0 11 0,-3-1 8,3 1 1,4 12-18,-14 8 1,10-4-208,-10 4 1,10-11 198,-10 11 0,10-11 5,-10 11 1,4-14-21,-4 3 0,-7-3 16,7 4 1,-6-4-116,-4 13 1,0-13 45,0 4 1,0-4-110,0 3 0,0-2-36,0 12-333,0-13 103,0 20-325,0-23-322,0-4 0,0-29 820,13-18 0,7-58 0,4-31 0,8 1 0,-1-1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0:47.74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26 110 7373,'-15'14'412,"4"-3"-346,40-28-51,-14 7 33,27-14 6,-19 8 6,3 3-12,-1-3-5,4 3 48,-3 3-39,0 1 53,-4 6-57,-3 0 1,-2 3-3,1 0 4,-1 0-25,-1 0-12,5 0 34,-1 3-25,3-3-9,5 6 34,-7-2-1,6 2-31,-4 0 2,0 4 24,-1-3 3,-6 2-8,0-2-4,0-1 32,-3 0-32,6 4-6,-3-3-28,4 2-1,-1-3-6,3 1-7,-2-1-14,5 1 31,-5-1-6,-1 0 30,-1 1 2,-4-1-25,2 1 4,-3-1-5,-1 1 1,1-1-12,3 3 17,0-2-11,6 3 1,-2-1-4,5-2 6,-5 5 0,5-5 1,-5 3 0,2-4 0,-3 0-28,-2 1-2,-1-4 19,-4 3-2,4-5-61,-2 4-14,4-4 45,1 2-3,1-3 39,2 0-30,0 0 77,-2-3-55,5 2 9,-5-4 5,2 4-7,-5-2-4,1 0-3,-4 3-2,2-3 5,-1 0-20,-1 2 12,4-5 0,2 6 12,0-6-2,2 3 32,-3-4-34,0-2 22,0 2-26,1-3-2,-1 4 17,-3 0 0,0-4-19,-3 3 0,-3-2 10,2 0-1,-2 2 8,3-3-16,2 1 0,2 2 18,-1-2 1,3 5 1,-3-2 3,3 6-3,-2-6 0,1 5 7,-4-2-5,1 3 0,-2 0-1,0 0 1,0 0 25,-3 0 4,2 0-8,-5 3 5,2 1-24,1 2-4,-3-2 0,5 1-2,-2-1-4,3 0 1,-3 1-4,2-1 72,-2 2-51,3 1 3,-1-1-5,1 1 5,3-4-15,-3 3-1,3-3 0,-3 4-7,3-1-8,-3-2 13,0 1-1,-1-4 2,-2 2 0,3-3 1,-3 0 0,2 0 0,-5 0 0,5 0 0,-2 0-21,6 0-2,-3-3 3,6 2-3,-5-4-2,4 4-5,-2-5 26,4 3 0,-1-4 23,-3 4-28,3-3 6,-6 3 3,3-7 4,-3 3-6,0-2 0,-3 5-13,2-1 0,-5 1 19,5 0-5,-5-1 3,5 4-2,-2-5 1,3 6-2,3-3 1,-3 0 3,6 2 0,-6-2-3,3 1 0,0 1 0,-3-2 0,3 0 0,-3 2 0,0-1 0,-1 2 12,1 0 0,-3 0 16,2-3-20,-4 2 0,4-2 5,-5 3-1,5 0-10,-2 0-2,0 0 6,2 0-4,1 0 21,0 0-15,3 0-16,-3 0 9,0 0-1,2 0-1,-1 0 0,2 0 13,-4 0 1,1-3-12,0 3 2,0-3 9,-3 3-1,2 0-1,-5 0 17,5 0 2,-5 0-21,5 0 1,-4 3-1,1-3-15,0 6 4,-2-5 2,5 2-5,-5-3 6,6 2-3,-6-1 17,5 2 3,-2 0 25,3-2 6,-1 4-43,1-4-2,-3 5-1,2-6-3,-2 6-3,3-5 1,0 4-6,-3-4-1,2 5 9,-2-5 0,0 4 4,2-1 2,-5-1-5,5 6 0,-4-5 1,1 6-2,0-4 11,1 0 0,3 1 0,0-1-1,0 1 0,-1-4-7,4 3 1,-2-5-4,4 4 0,-1-4 0,-1 2-3,2-3 0,-4 0 3,5 0-1,-6 0 2,3 0 0,-3-3 0,-3-1 0,2 1 0,-2-3 0,2 3-47,1-4 27,0 1-3,0-1 15,0 1-3,2 0-6,-1-1 1,5 1-38,-3-1 37,0 1-47,3-1 25,-6 1-1,6 0 5,-6-1-11,3 1 32,-3-1 12,-3 4 6,-1 0 13,0 0 17,-1 2-29,4-1 3,-5 2 8,5 0 1,-5 0-15,5 0 2,-2 0-4,3 2 4,0-1-8,0 2 7,-1-3-1,1 0 8,0 3 1,0-2-11,0 1 4,0 1-1,-3-2-2,2 5 6,-2-6 31,0 3 6,2 0 11,-5 1 10,2-1-20,0 6 11,-1-5-28,1 2-30,-3 3 11,4-5-9,-3 6-12,5-4 5,1 0-7,0 1 7,6-1-2,-6 1 5,6-4 4,-3 3-5,1-3 5,-2 4-1,-2-4 30,0 3 4,-3-5-32,2 2-2,-5 0-12,2-3 9,1 3-3,-3 0 4,5-2-1,-5 2 4,2-1 0,0-1 0,-1 5 0,4-3-5,-2 1 1,0 2-29,2-6-2,-2 3 13,3 0-5,-1-2-7,1 2 16,0-3 19,0 0-9,0 0 2,0 0 11,-3 0 6,2 0-8,-2 0 5,0 0 1,2 0-9,-5 0 0,5 0-3,-5 0 2,5 0 1,-5 0 0,5 0 0,-4 0 0,4 0 0,-5 0 0,5 0 20,-2 0-20,6 2 1,-3-1 1,9 2-1,-5 0-4,5-2 5,-3 4-5,0-4 31,0 5 3,-2-6 31,1 6 7,-4-2-38,-1-1 6,-1 3 5,-2-3 8,3 4-85,-1-1 70,4 1-61,1 2 18,2-2-5,0 5 5,0-5 1,3 5 11,-2-2-2,2 3-8,-2 0 0,-4 3 12,0-3-5,-3 3 6,-3 0 29,2-3 3,-5 6 1,2-6 6,0 6 39,-2-3-78,6 3 4,-6 1 0,5-1-1,-2-3 21,0 3-5,-1 0-29,0 4 22,-2 0-14,3 5 4,-4-8 2,1 8-6,-4-8-2,3 2-6,-6-3-5,3 3-3,0-2 16,-2 2-12,2-2 7,-3 2-1,0-2 0,-3 5-1,2-5 1,-5 2 1,3 0 0,-3-2 0,-1 2 17,1-3-12,-1-3 0,-2 3 28,2-3 5,-2 4-13,2-1 5,1 3-23,-1-2 13,4 5-41,-3-5 18,5 2-4,-1-3 1,2 0-5,0-2-6,0-2-3,2-2 3,2 0 8,2 0-42,1 0 18,-1 0-1,3-1-4,1 1-6,3 3-14,0-3-3,0 6 89,0-5-62,0 4 73,-3-2-37,2 4 10,-5-1-4,-1 0 4,0 0-5,-5 1 0,1 2 30,-2 1-42,0 5 33,0-2-31,-2 3 0,-2-3-14,-2-1-2,-4 1 16,0-3-4,-2 2-89,2-5 83,-5 5-202,7-5 101,-7 4-8,8-4-42,0 3-220,4-7 94,3 0-288,0-6-57,6-1 316,1-6 319,6 0 0,8-8 0,3-3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37.07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755 1 7392,'-60'0'179,"13"0"105,3 0-186,1 0 1,9 13-2,-6 7 0,16 1 0,4 9 0,0-7 79,-10 17 1,10 4-79,0-4 0,-1 14-2,-9-4 1,0 7 1,0 4 0,3 3-120,7 6 1,-7-3 111,7 14 0,-7-11-256,-3 11 0,10-1 254,0 11 1,13-1-1,-3 1 1,-4-4-70,4-6 1,0 2 16,10-12 0,0 13-161,0-4 1,0-6 134,0-3 0,10-4-11,0 3 1,14-3 19,-4 14 1,-3-14-16,3 3 1,0 4 12,10-3 0,4 2-7,6-2 0,-6-7 2,6 6 1,4-6 37,-4-4 0,3 0 4,-2 1 1,2-4 27,8-7 1,-4 4 14,-7-14 0,-3 4-7,13-4 1,-13-6 5,3 6 0,4-17 36,-4-3 0,4 1-52,-4 9 505,-6-13-566,23 9-29,3-9 1,0 3-18,1 0 2,-1-13 0,-3 17 7,14-14 0,-14 3 290,-17-3-313,7-6 1,10 19-58,13-13 62,-13 14 1,0-18-7,-6 14 1,-8-10-50,-2 11 72,-8-15 0,7 11-31,1-7 51,-1-7 9,4 24-4,-11-23 6,11 23 73,-14-24-22,0 24 22,-13 3-5,10 3 17,-24 24-48,24-10-20,-24 14 0,14-4 10,-7-7-31,-7 7 1,14-23-75,-7 6 76,-6-6-17,22 23-27,-22-7 9,23 24 0,-24-14-4,7 1 13,7-14 0,-14 10 11,7-7 1,-3 4-8,3-4-8,-7 7 13,24 3 0,-20 11 0,13-1 1,-10-9 4,10-21 1,-10-7-2,10 8 1,-9-8 4,9-3-2,0 1 0,10-1 5,0 0 1,0 0-6,1 0 1,-1-10 1,0 1 0,3-1-16,8 10 1,-8-10-3,8 0 0,-5-3 6,5 3 1,-4 4-16,13-14 0,-13 13 1,20-16-34,-7 13 52,-6-13 4,13 6 4,-24-13-7,24 0 10,-23 0 32,23 0 8,-23 0-40,23 0 0,-24-3 10,7-7-22,-6 6-8,10-23 5,-11 24 0,21-14 8,-14 7-4,0 7 1,4-10 0,-11 13-34,24 0-3,-10 0 5,14 0 51,-1 0-2,1 0 111,-1 13 10,0 4-78,-13 13 1,7 0 13,-14 0 0,-9-10 17,-11 1-26,0-15 0,10 31 142,0-7-115,0 7-38,1 7 1,-1-1 9,0 8 1,-10-8-5,0-12 1,-10 2 137,10 7-91,1-6 1,9 30 88,0-14-84,0 0 1,0 1-68,0-1 0,4 4 40,6-14 1,-6-7 7,6 8 1,4 2-71,-4-2 0,10 9-17,-9-10 1,9 4 27,-10-4 1,14-3-12,-4 13 1,-3-9-23,3 9 1,-9-13-7,9 3 1,-10 4-35,11-4 0,-15 4-13,5-4 1,-8-7-76,-3 8 0,1-8 14,-1-3 1,0-10-511,0 1 96,0-1 108,14 23 1,-7-9-561,13 6 0,-13-20 839,34 7 0,6-10 0,-24-2 0,1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39.07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9270 333 8129,'-17'46'695,"-10"-2"-390,11-27-368,-1-4 316,-10-13-22,24 0 50,-24 0-21,24 0-58,-24 0-86,10-13 1,-17 6 99,-6-13-109,7 13 0,-24-9 14,6 5 1,4 5-46,-3-14 0,0 13-15,-11-3 0,-9-4-89,-1 4 0,-9-13 122,9 3 0,-9 3-202,9-3 0,1 3 143,10-3 0,-1-4 9,1 14-24,-1-13 1,-6 16-5,7-13 0,3 13-18,17-3 0,-4 4-11,-6-4 0,-7 6-33,6-6 0,-9 3 70,-11-3 0,8 7-22,-8-7 0,7 3 23,4-3 1,-4 7-4,-6-7 1,6 6-6,-6 4 0,16 0 5,4 0 1,-1 0 0,-9 0 1,0 0 2,-1 0 1,11 4 68,0 6 1,-11-7-67,-9 7 1,-1 4 72,11-4 0,-11 10-62,1-10 1,-4 13 4,4-2 0,6-5-28,-6 4 0,16 1 7,4 9 0,3 0-19,-4 0 1,8 4-9,12 6 0,1-7 114,0 8 1,0-4-85,0 3 0,10-7-33,-1 8 1,1-4 19,-10 3 1,0-7 3,0 8 1,0 2-14,-1-2 1,1-1 2,0-10 0,0 10 3,0 1 0,9-1 0,1-10 0,0 4-26,-10 6 1,10-7 24,0 8 0,10-5-42,-10 5-13,13-8-8,-7 38 44,14-21 3,0 37 0,-10-23-4,0 6 8,0-19 0,7 13 8,-7-14 1,6 4-19,-6-14 2,-6-7 20,-1 38 0,-10-21 9,7 21 1,3-21-8,7-10 1,7-3 10,-7 3-3,-7-6-10,0 23 1,-3-13-18,0 6 25,13 7-17,-20-10-37,10 0-6,-13 10 17,0-24-10,0 11 6,-14-14-7,11 0 51,-24-13 0,13 0-47,-6-7 78,6-7-120,14 11 3,-14-14 60,11 0 1,-11-4-19,14-6-23,0 7-10,0-24 57,-14 10 1,0-3-17,-6 0 1,6 10 10,14-10 0,-3 10 11,-8-10 1,8 10 11,-7-10-3,6 13-5,-23-20 1,10 20 54,-13-13-25,13 13 1,3-6 6,-6 13-25,6-13 39,1 9-28,-1-9-1,-3 13 5,-13 13 1,13-6 34,6 13-41,21-13-1,-7 20-62,11-11 65,-28 1-26,10 10-6,-9-10-4,13 26 0,-1-9 4,1 6 0,0-16-10,0-4 12,0 0 0,-1 10-1,1 0 1,0 1 1,0-1 0,10 0 1,0 0 0,-1 0 0,-9 1-1,0-1 1,10 0 0,0 0 24,0 0 1,-10 1 0,-1 12 6,1 4-34,0 0 0,10 7 3,0-14 1,13 0 5,-20-10-3,10 14-28,1 3-8,-11 13-16,23 1-9,-9-1 30,0 1 23,9-1 0,-9 0-15,13 14 0,0 0 1,0 6 1,0-16 11,0-13 0,0-1 5,0 10 0,0-9-33,0-1 1,0-10-49,0 10 37,0 1 1,0 9 8,0 1 68,0-14 1,-4 6-24,-6-13 1,4 1 5,-14-11 0,9 0-18,-9 0 1,10 11 9,-10-1 0,10 0 28,-10-10-15,0 14 0,-10 0-49,-1 6 0,11 4 33,0-14-22,0 0-31,-10 17-5,0-7 38,-1 38 0,1-25 15,0 11 3,0-13 0,0-4-53,-1-7 0,11-6 27,0-14-100,0 13 1,-20 4 121,0 14 1,-1-14-2,11-7 1,-10 7 0,0 3 1,-14 7 3,4 4 1,-7-1-268,-4 0 0,1 1 256,-1-1 1,1 14 17,30-34 1,0 1 0,-27 32-17,6-2 1,4 3-24,7-4 1,7 0-58,-8-9-33,8-14 1,3 17 11,-1-14-6,1 0 43,0-6 0,0-11-97,0 8 52,-1-8 0,1-3 505,0 1-882,13-15 25,-10 25-515,24-35 34,-10 35-34,13-38 954,26 10 1,8 14 0,26 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53.61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92 121 7914,'-37'4'257,"6"6"-205,21-7 267,-3 10-176,13 1 0,3-7 128,7 13 0,7-10 190,13 10 1,-10 10 29,1 10 1,-1 14-51,10-4 0,0 7-140,0 4 1,0 13-320,1 6 1,-11-6 49,0-4 0,-10 4-22,10-3 1,-10-11-219,10-10 0,-10-13-3,11 3-376,-15-19-397,21-8 492,-10-13 0,13-34 0,0-6 0,-3-20 0,-7 10 0,7-11 492,-7-9 0,7 19 0,3-6 0</inkml:trace>
  <inkml:trace contextRef="#ctx0" brushRef="#br0" timeOffset="224">1028 0 7936,'3'37'972,"7"-6"-229,-7-21-401,24 30 1,-10-10-137,13 20 0,-10 4 0,0-14 0,-10 14 66,11-4 0,-5 7 60,4 4 1,-3-11-207,-7 0 1,-6 1-122,6 9-451,-7 1 341,10-1-879,-9-13 0,9-4 739,1-26 0,16-17 0,17-17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51.01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152 1480 7953,'-47'47'-78,"-10"-16"53,37-18 13,-7-13 1,30-27-32,7-13 1,-3-4 62,13-6 0,-3 10 2,3-11 0,7 1 4,-7-10 0,-3 3-1,3 6 0,-3-6-15,3 7 0,6 3-11,-5-3-8,5-1 1,5-6 15,-1 7 179,0 6-171,14 14 1,-1 17 114,8 13 0,-8 23-50,-13 18 1,1 12 124,-1-2 1,0 16-105,0 3 1,0 11-102,1-11 1,-5 11 206,-5-11 40,5 0-338,-9 4 104,13-10-164,1-4 1,-1-33 105,0-27 0,-3-17-58,-7-23 0,7-7 21,-7-13 1,7-11-168,3 1 0,10-11 123,0 11 1,1 0-88,-11 9 0,3 1 186,8-1 0,-8 14-98,7 7 329,-19 20-143,19 7 0,-20 19 104,20 14 0,-16 4-51,-4 26 1,-10 4 211,10 16 1,-10-6-87,10 7 0,-13-8 75,3-2 1,3-11-101,-3 0 1,4-9-33,-4 9-675,-7-27-157,24 18 157,-10-38 0,13-3 62,0-20 0,1-10-35,-1-11 1,0 5 464,0-15 0,3 8 0,5-4 0,2-9 0,0 1 0</inkml:trace>
  <inkml:trace contextRef="#ctx0" brushRef="#br0" timeOffset="408">2658 937 8079,'0'34'426,"0"19"-162,0-19 1,27 3 29,13-7 0,3-20-5,8 0-280,-1-7 1,21-6-153,-1-7 1,0 3 112,-9-13-82,-1 0 1,1-10 19,-1 0 0,-13 9-212,-7 1 141,-20 0 41,7-10 55,-23 0-20,-4 13 8,-17 4 57,-40 13 0,10 3 66,-14 7 1,4 7-2,17 13 0,0 0 130,10 0 0,-1 11-113,1-1 0,13 14 97,7-4 0,7 7-56,3 3 0,0 11 16,0-1 0,13 11-93,8-11 0,9 11 62,10-11 0,7-3-136,13-16 0,1-1-9,-1-20 1,4 7-146,6-17 1,-2-6-76,12-4 1,-10-24-214,11-16 0,-4-4-161,4-16 653,-37 19 0,-1-2 0,21-27 0,-29 24 0,0-2 0,-2-3 0,-2-2 0,-1-1 0,0-2 0,0-5 0</inkml:trace>
  <inkml:trace contextRef="#ctx0" brushRef="#br0" timeOffset="691">5647 1 8016,'-13'47'238,"6"17"-1195,-13-14 1048,13 14 400,-6-4 1,13 24-1,0 7 1,10 6-74,0-17 0,3 8-176,-3 2 0,-6 4-118,0-44 1,2 1 0,0 0 0,1 2-57,-2 2 1,0 0 0,1 3 0,-2-1-54,-4-7 1,0 0 0,5 1 0,0-1-632,5 40 336,0-12-278,-10-5-293,0-26 359,0-16 0,0-35 0,0-26 0,0-4 360,0-16 0,-16-17 1,-8-10-1,-1-12 1,0 0-1</inkml:trace>
  <inkml:trace contextRef="#ctx0" brushRef="#br0" timeOffset="881">5103 967 8016,'-43'30'631,"9"1"209,4-15-608,30-2 1,30-14-53,21 0 0,6-10-124,3 0 0,10 0 1,1 10 1,-1 0-137,-9 0 0,-1 0-253,1 0 0,12 0-160,8 0 0,3-11 0,-4 1 0,7 0 328,-6 10 0,-7-22 0,6-9 0,8-3 0,-1 1 0</inkml:trace>
  <inkml:trace contextRef="#ctx0" brushRef="#br0" timeOffset="1225">6945 1148 7975,'0'88'0,"0"-8"215,0-6 1,4-17 275,6-7 1,10 1-49,20-21 1,7-7-284,13-23 0,1 0-101,-1 0 0,11 0 71,-1 0 1,-3-13-152,-16-7 0,2-7 86,-13-3 0,1-1-161,-11 1 1,-3-3-172,-7-8 323,-7 8-196,-13-38 0,-3 21 72,-7-20-106,-7 19 1,-13-12 60,0 12 0,-11 1 59,1 20 0,-3 0 36,2-1 0,-6 5 12,-13 5 1,0-2 8,-1 13 1,1 0 11,-1 10 112,14 0 1,-6 13-96,13 7 1,13 21-260,17 9 1,10 10-96,10 11 0,10-7-170,20 6 0,10-6 0,21-4 0,-7-13-492,6-7 984,7-6 0,-13 3 0,6-7 0,-6-13 0,-3-11 0</inkml:trace>
  <inkml:trace contextRef="#ctx0" brushRef="#br0" timeOffset="1398">7942 967 7934,'13'64'983,"-10"16"-492,8-19 1,-8 6-1,-3-7 1,10-6-1,0 6 1,10-16-247,-10 16 0,4-9-138,-4-1 1,-4 7-38,15-7 0,-11-6-368,10-4-315,-14-6-371,21-17 492,-23-4 0,19-50-492,-13-13 843,0-27 1,-3-4-1,0-10 1,-2 22-1,1 0 1,-1-1-1</inkml:trace>
  <inkml:trace contextRef="#ctx0" brushRef="#br0" timeOffset="1825">9421 635 8218,'0'34'983,"0"6"0,0-37 0,0 11 0,-13-1-838,9-10 63,-22 11-79,9-14-130,-13 13-423,13-9-150,3 9 82,14 0 0,4 14 107,6 14 1,7 9 59,13-10 0,10 14 182,0-4 1,11 7-71,-11 4 1,14-1 271,-4 0 0,4 11-281,-4-1 0,-7 14 453,-12-3 0,-1 9-116,-14-39 1,-2-1 0,3 34 80,-7 6 1,-7-9 231,-3-1 0,-13 4 124,-7-13-51,-7-14-455,-30-14-287,-7-26 0,-10-27-56,14-20 0,3-21-195,17 1 0,-1-20 0,11-11 0,0-9 0,14 40 0,2-1 492,-3-43 0,5 45 0,1 1 0,0-43 0,8 40 0,0-2 0,1-4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48.923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121 1449 8026,'-3'71'-30,"-4"3"1,-6-1-408,-4 1 1065,-3-3 355,-10 2 0,13-9-252,3-17-760,14-20 180,0-40 1,0-28 56,0-19 0,4-11-264,6 1 0,-3 6-436,13-6 0,-10-4 197,10 4 1,0-1 97,10 11 0,-10-1 43,0 1 0,1 10 121,9-1 1,0 14-7,0-3 0,4 10 64,6 10-12,-6 6 0,33 18 17,-7 6 1,-6 20 124,-14 20 0,-7 7 1,-2 4 1,6 9-79,-7 1 0,7-1 106,-17-9 1,-3-1-16,3 0 1,-14 11-51,4-1 1,4-9 169,-4-11 62,0-13-293,-10 20-8,0-37-54,13 7-194,-9-81 0,19 11-161,-13-48 0,10 10 110,-9 1 0,12-4-203,-3 14 1,7-1 197,3 11 0,0-1-61,1 1 1,-1 13 195,0 7 0,4 10 213,6 9 219,-7 8 0,21 26-175,-14 8 1,11 19 310,-11 10 0,0 7-121,-10 4 1,0 9 31,1 0 1,-11 1 36,0-11-221,0 1 0,10 9-70,0 1 0,-9-14-318,-1-17 184,-14-7-956,21-16 0,-10-3 492,0-14 0,6-27-492,-13-13 820,14-1 0,-14-28 0,-3-13 0,8 0 0,0 0 0</inkml:trace>
  <inkml:trace contextRef="#ctx0" brushRef="#br0" timeOffset="346">2295 1449 7962,'14'47'0,"-8"-3"-458,14-14 1,-10 0 541,11 0 407,-1 1 1,33-1-1,8 0 1,6-10-1,-7 0 1,4-10-1,6 11 1,-6-15-227,7 4 1,-8-6-69,-2-4 1,-14-14-94,-7-6 0,-6-7-212,-4-3 0,-13-14-168,-7-6 75,-7-7 0,-3-13 70,0-1 1,-3 11-78,-7 9 0,-7 5 103,-13-5 1,-1-2 32,1 12 1,-13-2 32,-8 2 0,-6 18-9,-3-7 0,-11 10 95,1-1 0,-4 8-30,4 13 1,9 17 17,1 13 1,16 14-83,24 16 0,7 14-1,13 6 1,3-3-329,7 4 1,17-11 20,13 11 0,17-14-137,4 4 0,-1-18 0,10-2 0,4-18 492,-3-3 0,9-6 0,-3-11 0,4 1 0,3-21 0,-4-20 0</inkml:trace>
  <inkml:trace contextRef="#ctx0" brushRef="#br0" timeOffset="543">3412 1329 7920,'0'60'0,"-3"-10"405,-7 1 0,7-11 86,-8 10 1,8-10-1,3 11 1,10-11-5,0 10 1,4 1-431,-4 9 1,-4-10 70,15 1 1,-15-1-395,4 10-63,7 1-101,-14-1-233,24-13 171,-23-17 0,9-43-492,-13-27 843,0-14 1,-11-29-1,-5-15 1,5 27-1,0 1 1,0-1-1</inkml:trace>
  <inkml:trace contextRef="#ctx0" brushRef="#br0" timeOffset="747">2929 30 7920,'17'-17'594,"10"4"48,16 13-841,21 0 0,23 0-129,-6 0 0,-7 0-164,-14 0 0,-3 13 410,-7 8 1,3 3-1,5 5 1,-1 3-1,0 0 1</inkml:trace>
  <inkml:trace contextRef="#ctx0" brushRef="#br0" timeOffset="1176">4801 513 7947,'0'34'983,"0"6"0,0-37 0,0 24-501,-13-10 1,-4 13-218,-13 0 0,0-9-13,-1-1 0,1 0-156,0 10 0,-3-10 90,-8 0 0,18 0-85,-7 11-148,6-1-204,7 27 0,4-7-6,13 21 1,23-11-193,8-10 0,5 7 126,-5-6 1,9-4-36,0 3 1,11-10 163,-11 11 1,0-1 207,-10 10 0,0 1 346,1-1 0,-5-10-122,-5 1 0,-8 9 17,-13 11 0,0 9 64,0-9 1,-13 9 61,-8-10 0,-9 11 15,-10-11 1,3 1 7,-13-11 0,-1-16-311,-9-14 0,0-13-241,-1-17 0,1-7-344,0-13 0,2-17 0,8-33 0,7-11 492,26 32 0,3-2 0,-2-43 0,9 42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43.44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4737 470 7921,'-60'0'983,"13"0"-492,4 0 1,29 3-1,14 8 1,3 5-1,18 14 1,9 4-1,10 6 1,14 17-165,-4 14 1,-21-29 0,2 0-294,5-2 1,-1 0 0,-3 3-1,0 1 70,3 2 1,0-1 0,-3-5 0,0 0 6,-2 1 1,0-1 0,2 0 0,0 1-67,4 4 1,-2 0 0,20 32 134,6-6 0,-9-18-316,-1-2 0,4-14 27,-14 3 0,0-7-284,-10-2-257,-13-15 158,10-2 0,-10-28 0,13-6 0,-10-17 0,0-3 0,0-24-492,11 4 984,-15-7 0,11 6 0,-10 1 0</inkml:trace>
  <inkml:trace contextRef="#ctx0" brushRef="#br0" timeOffset="292">6187 108 8393,'-30'-30'983,"-1"-1"0,15 15 0,-11 2 0,23 1-129,-9 9-363,13 45 1,0-1-1,0 40 1,0 4-1,0 7 1,-3 6-247,-2-37 1,0 1 0,-3 2 0,-1 1-7,-6 11 0,0 1 0,-1 6 0,1 1-412,1 2 1,-2 1 0,-3 4 0,-2 1 306,1 4 0,0 1 1,2-26-1,0 0 0,0 2-40,1 4 1,0 2 0,1-1-1,0-5 1,1-2 0,-1-1-20,-1 0 0,0-2 0,0-1 0,-1 22 0,0-2 33,-3-5 0,1-1 0,4-4 0,2-1-340,3-3 1,2-3-1,1-9 1,3-2-50,5 32 1,0-13-704,0-16 0,0-14 0,0-4 0,0-26 492,0-17 0,13-17 0,7-13 0,7-3 85,3-8 0,4-6-85,6-13 0,-3-4 351,13-6 1,5 1-1,8-7 1,-15 18-1,0 0 1,0 0-1</inkml:trace>
  <inkml:trace contextRef="#ctx0" brushRef="#br0" timeOffset="691">6942 2070 8009,'-14'61'-93,"-6"-1"0,3 1-199,-3-1 1,13 0 782,-3 1 1,10-11-1,10 0 1,7-3-1,13 4 1,11 2-1,-1-12 1,14 2-1,-4-3 1,-3-6 491,3 6 0,1-6-716,22-17 0,-9-4-306,7-13 1,-21-17-248,-10-13 1,-10-4 132,-10-16 0,7 0 7,-7-11 1,-6-9-66,-4 0 0,3-1-131,-3 11 1,0-1 76,-10 1 0,0 0-10,0-1 1,-3 11 214,-7-1 0,3 15 78,-13-5 86,0 8 0,-24 6-187,-6 7 160,-7 6 1,-13 18 29,-1 6 1,4 10 53,17 20 0,-4 11-155,14 19 1,0-6-169,9 6 1,15 4 37,6-4 0,6 11-254,4-11 1,4 1-115,6-11 0,20-3 0,20-6 0,7-8 0,4-13 0,-1-13-492,0-7 869,1-6 1,-5-54 0,2-21-1,6-5 1,-1 1 0</inkml:trace>
  <inkml:trace contextRef="#ctx0" brushRef="#br0" timeOffset="881">7938 2131 8405,'0'50'491,"0"0"1,0-9-1,0 9 1,3-6-1,7 16 1,-6-3-1,6 24 1,3-11-1,-3 10 1,0 1-1,-10 10 1,10-1-461,1 1 1,-1-4-344,-10-7 0,10-16 120,0-13 1,3-25-660,-3 5 359,-6-21 0,32-10 0,-5-20 0,-4-11 328,-7-9 0,2-12 0,3-10 0,6-10 0,1 0 0</inkml:trace>
  <inkml:trace contextRef="#ctx0" brushRef="#br0" timeOffset="2752">933 4244 7701,'-17'-16'-894,"4"29"1232,13 27 0,0 27 96,0 14 1,3 9-245,2-40 1,0 1 0,-2 8 0,1 3-412,6 7 0,0 3 0,-5 4 1,0 2 334,5 7 1,0 1 0,-6-6-1,-1 1-224,2 10 0,0-1 0,2-9 0,0-1 191,-2 1 0,0-1 0,0-2 0,0-1 15,-5-1 0,0-1 0,0-12 1,0-2-121,0-5 1,0-1 0,0 38 74,0-12 0,0-7-453,0-14-106,0-13 589,0-3-478,0-14 1,0-20 786,0-20-865,0-7 0,-10-50-17,0 7 0,-4-17 407,4 6 85,7 1 0,-11 3 0,14-14 0,0-13 0</inkml:trace>
  <inkml:trace contextRef="#ctx0" brushRef="#br0" timeOffset="2974">390 5754 8088,'-61'0'-135,"1"0"-235,-1 0 753,1 0 600,0 0-26,13 0-737,16-13 0,21-14 106,20-14-98,7 1 0,27 10-197,6 0 1,1 3 20,9 7 1,-3-7-136,23 7 0,-9 6-150,9 4 1,1-3 130,10 3 0,-4 0-142,-7 10 1,-6-3-249,-14-8 0,11 8 0,-1-7 0,4 7 0,-3 3 0,-4-10 492,13 0 0,-13 3 0,4-3 0,-7-14 0</inkml:trace>
  <inkml:trace contextRef="#ctx0" brushRef="#br0" timeOffset="3352">2262 5754 8120,'0'50'411,"0"1"-213,0-14 0,3 16 15,7-13 0,0 1 36,20-11 1,-3-13-16,23-7 1,1-7-152,9-3 0,4-3 1,6-7 1,-6-7-259,7-13 1,-8 0 218,-2-1 0,-11 1-233,0 0-11,-13-14 172,7-3-134,-27-13 115,-4 0 1,-26 3-21,-8 6 1,1 18 70,-10 13 9,7 13 131,-48-20 0,11 24-112,-21-7 1,18 20 17,12 10 1,14 17 11,-3 3 1,7 14-13,2-4 0,11 17 9,0 4 1,13 12-183,-3-2 0,10 6 170,10 4 1,7-1-122,13 1 0,14-14-45,6-7 0,7-6-160,4-3 0,2-14 194,8-7 1,-4-20 23,13-10 0,-9-10-210,9-10 1,-2-10-223,2-20 0,-6-7 492,-14-14 0,11 4 0,-1-7 0,-3-9 0,-35 34 0,0 0 0</inkml:trace>
  <inkml:trace contextRef="#ctx0" brushRef="#br0" timeOffset="3692">4073 5603 8100,'-13'77'0,"6"-13"-863,-13-14 1003,13 1 1,-6 22 350,13 8 1,10-7-1,0-4 1,13-6-1,-2-4 1,5 11-29,5-1 0,-1 1-286,0-11 1,0-10-29,0 1 1,1-14 337,-1 3-546,-13-20 29,9-7 1,-12-39-135,6-15 1,-3-12 41,-7-8 1,-4-13-184,15-6 0,-1-7-187,10-4 0,0 14 64,0 6 0,1 8 69,-1 2 0,10 1 222,0 0 0,0 13-49,-9 6 1,-1 18 3,0 3 258,14 13 0,-11 20 14,7 28 0,-9 16 231,-11 13 0,3 4-89,-13 7 0,10 6-165,-9-7 0,9-3 107,-10 4 0,10-14-124,-10 3 0,10-6 205,-10-3-623,14-14-124,-8-4 0,35-33 0,-1-20 0,4-23 430,-14-38 0,-10-8 1,0-13-1,-4 23 0,0-1 1,0 1-1</inkml:trace>
  <inkml:trace contextRef="#ctx0" brushRef="#br0" timeOffset="4027">6157 5905 8036,'0'60'0,"0"1"27,0-1 0,3 7 73,7-6 0,7-8 276,13-23 0,0 1 52,0-1-100,14 0 0,13-13-154,13-7 1,1-7 199,-11-3-383,1 0 0,9-13 95,1-7 0,-14-7-200,-17-3-127,-7-14-87,-2-16 272,-15-17 1,-6-11-66,-20 8 1,4 19 35,-14 21 0,-1 7 2,-9 2 1,-3 1 97,-8 0 1,5 3-34,-15 7 1,1 7 41,-11 13 0,1 0-46,0 0 0,-1 3 8,1 7 0,10-3-84,-1 13 0,14 13-153,-3 18 0,20-4 56,10 3 0,7-10-158,3 11 1,3-14-140,7 3 0,7-17 420,13-3 0,31-25 0,16-10 0,5 5 1,0 0-1</inkml:trace>
  <inkml:trace contextRef="#ctx0" brushRef="#br0" timeOffset="4258">7123 6207 8026,'0'74'253,"0"3"197,0 13 0,0 1-712,0 0 1,1-41 0,1 0 470,3 0 0,0 1 0,-2 4 0,1 1-94,6-6 1,0 0 0,-5 7 0,0 0-1,5-1 1,0-1 0,-6 3 0,-1 1 4,2 2 1,0-1 0,-3 1-1,-1-1 7,0 1 1,-2-1 0,0-5 0,-1 1-14,-2-1 1,-2 0-1,-11 39 115,-13-3 1,-14-17 18,-6-24 1,3-7-141,-3-12 1,-1-15 46,-9-5 1,-4-15-478,-6-16 1,6-14-7,-6-26 0,37 20 0,2-4 82,-1 0 0,4-2 0,3-9 0,3-1 0,0 1 0,3-1 0,3 1 0,2 0 0,3-6 0,2 1 0,2 9 0,4 1 246,7-5 0,2-1 0,-5 4 0,1 0 0,15-45 0,-6 48 0,2 1 0,3-3 0,1 1 0</inkml:trace>
  <inkml:trace contextRef="#ctx0" brushRef="#br0" timeOffset="4611">8059 6328 8026,'3'50'0,"7"0"185,-6 1 0,22 9 260,-5 0 1,5-13-127,5-6 1,12-8 85,8-3 0,2-9-167,-2-1 1,6-14-22,-7 4 0,-3-6-264,3-4 0,-13-14-20,3-6 0,-9-20-17,-11-10 1,3-11 124,-13-9 1,0 3-383,-10-14 1,0 1 227,0-11 1,0 11-129,0-1 1,0 14 123,0-3 1,-13 9-12,-7 11 1,3-4 270,-3 14 0,-10 10-83,-11 10 1,-12 13 32,2-3 1,-6 10-41,-3 10 1,13 20 115,7 20 1,6 11-281,4 9 0,13 7-11,7 14 1,13-11-172,18 1 1,2-4-692,27 4 984,14-8 0,7-2 0,-30-35 0,1-2 0,0 0 0,0-1 0,-1-1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44.92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242 299 7974,'-47'74'0,"-6"-10"166,13 6 1,-1 8-200,11 2 1,13-3 394,7 4 0,7-1 129,3 11 1,10-4-67,0-6 0,10-18 558,-10-12-443,14-14 15,-21 6-410,24-26-11,-24-17 0,11-30-149,-14-20 0,3-11 51,7-9 0,-3-7-145,13-14 1,-15 41 0,0-1-8,4 1 1,2 0 0,9-48-214,10 18 1,11-4-124,-1 14 1,4-14 135,-4 3 0,-3 11-44,13 9 1,-10 4 131,11 17 0,-1 3 66,10 17 0,-9 10 95,-1 20 0,-13 10 110,3 20 1,-6 7 28,-4 14 1,-10 9 180,0 1 0,-10 9 84,10-9 0,-13 9-109,3-9 1,4 9-156,-4-9 1,0 2 60,-10-2 1,3-7-44,7 6 0,-7-16 427,8-4-890,-8-13-194,10 7 74,-9-28 0,22-6 0,-5-20 0,5-7 0,5-13 0,-1-13 328,0-8 0,3-1 0,4-6 0,4-6 0,-1 0 0</inkml:trace>
  <inkml:trace contextRef="#ctx0" brushRef="#br0" timeOffset="327">1933 692 7974,'0'60'-89,"-10"-9"-124,0-1 0,0-10 370,10 11 0,3-14 334,8 3 1,5-3-1,14 3 1,11-7-14,-1 8 1,14-8-109,-4-2 0,0-1-261,11 0 0,-18-3-8,18-7 1,2-7-12,8-13 1,9 0-129,-9 0 0,6-16-47,-17-15 1,1-6-21,-31-23 0,4 3 13,-24-24 1,0 4 51,-10-3 1,-10-4-22,0 13 0,-14 1 116,4 10 0,-17 3-1,-3 6 0,-14 8-37,4 12 0,-17-2-2,-4-7 1,-9 16-30,9-6 0,-9 20-78,9 0 0,1 6-19,9 4 0,4 17-87,7 13 0,10 14-290,20 16 0,6 14-4,14 7 0,0 6 0,0 4 0,14-4 492,6-7 0,13 4 0,-2-13 0,-8-1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6:55.92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2597 1 8408,'-33'17'983,"-8"9"-648,25-9 1,-15 23-137,1 1 1,-3 2-8,-8-2 1,4-5-40,-13 15 1,0-1-419,-11 10 1,-2 14 263,27-34 1,1 1-1,3 2 1,1 1-96,-4 2 0,-1-1 1,-1-5-1,0 0 79,2 1 1,0-1 0,-2-2 0,0 1 13,1 1 0,2 0 0,-27 34-131,1-13 1,3-4 125,16-7 0,-9-7-13,10-12 11,0-1 453,23 13-601,3-22 0,18 19 667,6-20-793,20-7 233,30 14 1,14-20-6,7 13 1,-7-13 194,-14 3 0,-6-7-189,6-3 1,-6 0 44,16 0 0,-6 0 23,-4 0 1,4 0 47,6 0 0,-6 0-72,7 0 0,-8 0 44,-2 0 0,-1 0-59,1 0 0,-1 0-20,0 0-92,-13 0-15,24 0-109,-34 14-374,33-11-353,-36 10 0,-4-13 978,-3 0 1,-37-26-1,6-8 1</inkml:trace>
  <inkml:trace contextRef="#ctx0" brushRef="#br0" timeOffset="893">61 303 6992,'-17'16'-907,"-10"11"1333,24-23-205,-10 9-221,39-40 1,-16 17 0,21-20 28,-21 20 23,30-4-27,-20 1 0,24 6 233,-14-13-216,0 14 92,0-8-124,14 14-3,16 0 0,14-3-50,7-7 1,-8 6-129,-12-6 1,-11 7 71,0 3 0,1-3-315,9-8 414,1 8 0,-28-24 0,-6 11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7:12.263"/>
    </inkml:context>
    <inkml:brush xml:id="br0">
      <inkml:brushProperty name="width" value="0.08571" units="cm"/>
      <inkml:brushProperty name="height" value="0.08571" units="cm"/>
      <inkml:brushProperty name="color" value="#F19CCD"/>
    </inkml:brush>
  </inkml:definitions>
  <inkml:trace contextRef="#ctx0" brushRef="#br0">39 78 8104,'-5'0'2391,"-4"0"-1464,8 0-35,-3 0 4214,4 0-4326,4 4 0,1 4 33,1 5 0,-1 1-272,-1-1 0,-2 2-87,4 4 1,-3 1-222,4-1 0,-4 0-94,3 1 1,-3-2-86,0-2 0,1 1 284,-1-4-706,1 0 0,-1-3-675,0-1-1097,0-3 568,-3-2-754,5-4 1441,-4 0 1,6-4-319,-4-3 1,5-1 195,-2-2 0,0 0 1007,0 1 0,18-22 0,7-6 0</inkml:trace>
  <inkml:trace contextRef="#ctx0" brushRef="#br0" timeOffset="257">319 0 7946,'0'10'482,"0"0"1,0-1 1882,0 1-1717,0 0 0,0-1 36,0 1 0,1 0 269,3-1 1,-3 4-378,2 0 1,1 4 0,-1-1 1,1-1-192,-4 1 0,3 0 164,0 4 0,0-1-189,-3 0 0,0-4-329,0-2 1,0 1-204,0-1-801,0 0-369,0-3-248,0-5 1,1-1-2624,2-4 3225,-1 0 1,3 0 986,-2 0 0,2-17 0,5-4 0</inkml:trace>
  <inkml:trace contextRef="#ctx0" brushRef="#br0" timeOffset="743">39 502 7971,'-9'0'2,"2"0"120,1 0 0,3 0 719,-4 0-296,5 0 57,-2 0 1055,4 0 1,3 5-1118,0 1 0,4-1-52,-4 2 1,4-1-136,0 4 1,1 3 9,2 0 1,1 0-62,2-4 1,-3 4 144,3 0 1,1 0 13,-1-4 0,4 1-171,-1 0 1,2-2 85,2-1 0,-2 0-138,-2-4 0,2 1 0,-2-4 0,2-1-26,-2-3 1,2-1-28,-2-5 0,-2-2-33,-1-1 0,-3-3-81,0 3 0,2-3-373,-2 3 0,1-3 192,-4 3 1,-2 0-1462,2 3-338,-5-4-1093,2 4 542,-4-4-947,0 8 3407,0 2 0,-4 8 0,-2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37:06.221"/>
    </inkml:context>
    <inkml:brush xml:id="br0">
      <inkml:brushProperty name="width" value="0.08571" units="cm"/>
      <inkml:brushProperty name="height" value="0.08571" units="cm"/>
      <inkml:brushProperty name="color" value="#F19CCD"/>
    </inkml:brush>
  </inkml:definitions>
  <inkml:trace contextRef="#ctx0" brushRef="#br0">67 59 8208,'-8'-7'0,"1"1"1073,-1 4 1558,3-2-1645,-1 4 1,2 1-190,4 2 1,3 3 107,0 7 1,4 6-123,-4 7 0,1 3 106,-1 3 1,-1 0-190,1 7 1,1 3 115,-1 9 0,0 3-305,-3 4 0,0 0-54,0 0 1,4 3 69,-1 0 0,1 3-195,-1-3 1,2-4-204,1-5 1,3-4-20,-3-3 1,2-6-241,-2-7 0,2-10-46,-5-2 1,3-11-297,-3 1 0,2-4-185,-2 1-450,-2-3-202,3-8 0,-4-1 280,0-5 1,0-1 26,0-2 1,0-2 95,0-4 1,1 0-378,3-1 1,-3-2 280,2-1 1,1-2-1529,-1 2 2530,5-4 0,-20-62 0,6 35 0,0-1 0</inkml:trace>
  <inkml:trace contextRef="#ctx0" brushRef="#br0" timeOffset="605">58 223 8208,'-13'-10'0,"0"1"491,1-1 0,6-3 722,3 0 0,2-3-544,1 3 0,0-3-25,0 3 0,7-1-66,3 1 1,2 3 147,-3-3 1,4 2 74,0 2 0,1 2-302,-1 1 1,2 2 56,4-2 0,0 1-144,1-2 1,2 3-137,1 4 0,4 0-35,-2 0 0,3 0-31,1 0 0,-1 4-61,-2 3 0,1 1-171,-5 2 0,1 1 65,-4 1 0,-3 0-198,0 4 1,0-3 185,3 3 0,-4 0 89,-2 4 1,-3-1 126,-4 0 0,2 5 41,-5 2 0,0-2 327,-3 2 1,-4 1-115,-2 5 1,-7-1 134,-3 5 1,-3-6-231,0-1 0,0-2-354,0-4 0,-1-1-52,1-2 0,3-5 0,0-2 0,0-7 0,-4-3 0,0-2 0,-3-1 0,6 0 0,-2 0 0,6-4 0,0-2 0,3 1 0,4 0 0,3 2 0,3 2-114,3-3 1,4 4-496,5 4 1,3-2 192,5 4 1,2 1 31,1 2 0,0 1 127,0 0 0,-3-2 56,3-1 0,-3 2-18,0 1 0,-1 0 110,0 2 1,-4 2 473,-2-1 0,-2 6 51,-2 0 1,-3 1 234,-3 6 1,-2-4-240,-1 4 1,-4-3 48,-3 2 1,-2-2-462,-4 3 0,-2-5 0,-5 2 0,2 0 0,2 0 0,-5-1 0,1-2 0,-1-2 0,2-2 0,-5-3 0,-2-7 0,-7 2 0,-6-5 0,0-4 0,-6-6 0,4-5-68,-1-4 1,7-6-772,3 0 1,11-1-616,8 4 0,8 3-80,8 0 0,7 1-977,6-2 0,8-1 1440,4 2 1,7-1-596,7 1 1666,2-2 0,3 6 0,5 0 0,5-3 0,-1 0 0</inkml:trace>
  <inkml:trace contextRef="#ctx0" brushRef="#br0" timeOffset="1026">984 802 8144,'-14'19'234,"-2"1"1,2-2 187,2-2 0,2-1 1729,4-2 1,1-1-1000,5 4 0,0-1-284,0 1 1,0 2-101,0-2 1,5 2 211,1 2 1,3 2-391,0 1 1,2-1 81,2-2 1,5-1-323,5 0 0,7-4-304,-2-2 0,4-7-341,-3-2 0,0-4 298,-1-4 1,-3-8-55,-2-8 0,-4-9-102,-3 0 0,-2-3-278,-4 0 0,-5-1 131,-2-3 1,-2 3-68,-1 4 0,0 3 42,0 1 1,-4 2 137,-2-3 0,-6 8 102,-1-1 0,-4 3 100,1 0 0,-7-1-37,-3 4 0,-3 1-93,-3 6 1,-2 1-12,-5 5 1,2 6 23,1 3 0,4 7 4,7 10 0,5 0-77,7 6 0,4 1-160,2-1 1,4 1-194,6-4 1,4-2 139,6-1 1,3 1-564,6-5 1,4 0 249,6-6 1,2-2-9,5-4 0,2-2-134,-3-1 0,2-3 843,-8-4 0,22-47 0,2-12 0</inkml:trace>
  <inkml:trace contextRef="#ctx0" brushRef="#br0" timeOffset="1239">1361 870 8144,'-10'0'710,"4"3"0,0 1 0,1 0 923,0 1 1,3 2-91,-2 0 0,3 1 176,1 2 1,0 1-519,0 1 0,0 3-20,0 5 0,3 0-621,1 3 0,3 1-67,0 5 0,1 3-260,2 1 1,-4 2-144,1-3 0,-1 0-755,4-3 0,-2-4 319,-1-2-3062,1-7 1747,-2-7 1,0-4-311,1-5 0,-4-5 540,3-1 1,1-6-2121,2-1 3551,5 0 0,6-39 0,4-12 0</inkml:trace>
  <inkml:trace contextRef="#ctx0" brushRef="#br0" timeOffset="1523">1737 899 8090,'-5'15'824,"1"2"181,4-4 1,0 3-182,0-3 1,0 0 392,0 0 0,3-1 617,0 4 0,4 0-934,-4 4 0,3 0 45,-3 3 1,2-1-157,-2 7 0,-1-5 99,4 5 1,-2-4-517,2 1 1,-3 1-362,4-5 1,-4 0-518,3-6-947,-3-2-329,1-9 0,-4-2 867,0-6 0,0-3-477,0-7 1,0-2 67,0-4 0,0-2-425,0-1 0,0-3 1749,0-4 0,-4-69 0,1 41 0,0 0 0</inkml:trace>
  <inkml:trace contextRef="#ctx0" brushRef="#br0" timeOffset="1680">1766 590 8078,'-13'-1'2173,"1"-3"0,-1 3-1243,3-2 0,5 1 2013,1-1-2104,3 2-605,1-4 0,5 6-660,1 3 1,3-2-63,0 4 1,1 1-341,0 2 0,-1 0 588,1-3 240,0 3 0,-1-21 0,1 0 0</inkml:trace>
  <inkml:trace contextRef="#ctx0" brushRef="#br0" timeOffset="2273">2220 329 8087,'-4'-11'0,"-3"-2"0,3 3 807,1-3 1,2 5-243,1 2 0,0 0 333,0-4 1,1 5 754,2 1-601,2 3 1,5 1-191,0 0 1,-4 5 348,0 1 1,0 4-329,0 2 0,2 5 303,-5 5 1,3 0-292,-2 3 0,2 1-367,-3 3 0,2 3 47,-2 0 1,-1 4-576,4-4 0,-2 4 0,2 0 0,-3 4 0,4 2 0,-4 3 0,3-3 0,0-1 0,0-6 0,3 2 0,-3-5 0,-1-1 0,2-5 0,-5-4 0,1-6 0,2 2 0,-2-6 0,0 1 0,-3-7 0,0-2 0,0-4-140,0-4 1,-1-1-1028,-2-1 0,2-3-902,-3 3 480,-1-3 0,4 0-1394,-2-1 1528,2 0-2503,1 1 3958,4-1 0,6 5 0,5 0 0</inkml:trace>
  <inkml:trace contextRef="#ctx0" brushRef="#br0" timeOffset="2864">2345 1429 8160,'-4'10'0,"-2"0"515,1-1-25,1 1 0,5-1 384,2-3 0,3-2-324,3-4 1,1 1-107,0 3 0,-4-3 125,1 2 62,-1-2-532,4-1 1,-2-1 46,-1-2 1,-3 1-127,-4-5-26,0 1 0,0-4-13,0 0 0,0 1 8,0-1 1,0 0-332,0 1 114,-4-1 192,-2 0 0,-3 2 282,-1 1 0,4 0 76,-1 4 390,1 0-76,-4 3-453,0 0 0,2 4-17,1 2 1,3 3-119,4 0 1,1 0 39,2-3 0,-1 3-200,5-3 1,-1 3-255,4 1 0,0-4 192,-1 1 1,1-5-109,0 1 1,-1-2-140,1-1 283,0 0 77,-1 0 0,0-4 15,-3-3 0,-1-1 9,-5-2 0,0 0 156,0 1 1,0-1 29,0 0 0,-4 1-81,1-1 1,-4 1 96,0-1 1,0 3-100,0 1 1,-1 4-49,1-1-53,-1-3-270,-2 5 90,5 1 0,0 6-348,5 3 0,0 1-753,0 0 0,5-4 83,1 0 0,3 0 1233,0 0 0,22-6 0,6-5 0</inkml:trace>
  <inkml:trace contextRef="#ctx0" brushRef="#br0" timeOffset="5035">2181 426 8143,'-9'-15'0,"2"0"124,1 2 0,0 1 339,0-4 1,-2 1-145,5-1 0,0 1 117,3 2 0,-1 2 678,-2-2-336,2 3 213,-4 4-495,5 2 1,1 5-183,3 2 0,-2 4 18,4 5 0,-3 5 166,4 5 1,-1 2-125,4 1 1,0 7 86,-1-4 1,1 5-40,0-1 1,-1 2 87,1 5 1,1-1-45,1 1 0,0 4-136,4 2 1,-4 4-88,1-1 0,1 1-53,-1-11 0,0-1-73,-4-8 1,1-2 27,0-5 0,-4-4-144,1-8-358,-5-5 221,6 0 1,-7-6-76,3-3 0,-3 2 154,-1-4 1,0-1 57,0-2 0,0-4-12,0 0 1,-4-3 1,1 3 0,-1-4-38,1 1 0,2-2-74,-3-2 1,2-2-157,-1-1 0,2-5-6,-2-1 0,-2-1-2,2-5 1,-4 0 60,0-4 1,-1-4-58,-2-2 1,-1-1 117,-2 1 0,2-5-31,-5 5 1,1-5 60,-2 8 0,0 3 179,4 10 1,4 8 346,2 5 56,5 4-95,-2 7 0,4 5-135,0 6 1,0 3-4,0 1 1,0 4-51,0 2 0,3 2 105,0 1 1,2 0-108,-2 1 1,1 3 12,3 3 0,1-1-3,-1 1 1,-2-1-38,1 4 0,1-3 65,2 0 0,1-1-35,0 4 1,-1 4-1,1-1 0,0 1 1,-1-1 1,1 2-2,0 5 1,-1-5-45,1-1 1,-4-4 10,1-4 0,-4-1-120,4-5 0,-4-1 23,3-2 1,-4-2-64,2-4 0,0 1 84,-1 2 1,0-6-195,-3 3 117,0-7 0,0 2-18,0-1 67,0-3-2,0 3-167,0-4-113,0-4 206,0 3-25,0-4 7,0 1 0,0-1-12,0-5 1,0 4 6,0-1 1,0 1-26,0-4 1,1-3-7,3 0 0,-3-4 7,2 1 1,-2-2-88,-1-1 0,3-2 47,0-1 0,4-7-130,-4-7 0,3-1 104,-2-2 0,3 1-21,0-1 0,-2 0 66,1 1 1,-2 0 3,2 3 1,-4 2 56,1 4 0,2 3-6,-2 0 1,0 5 181,-3-2 0,1 6-128,2 1 1,-1 3 157,1-3 1,-2 4-72,-1-1 1,0 6 338,0 0-277,0 1 32,0 1-134,0 0-40,0 1 0,-1 3-17,-2-2-42,1 2-41,-2 1 45,4 0-27,0 4-121,-4-3 165,3 3-80,-4 1 1,5-3-2,0 4-17,0-4-55,0 3 13,0-1-21,0-3-230,0 8 169,0-8-37,0 7-90,0-7 275,0 8 1,-1-8 1,-2 2 0,2-1-58,-2 1 244,2-1 0,1 3-102,0-2 0,-1-2 126,-2 2 1,1 0-64,-1 0 1,1-2 11,-1 2 0,1-2 74,-5-1 0,1 0-35,-4 0 0,1 0-40,-1 0 0,-3 0 23,0 0 0,-7 0 4,1 0 1,-3-1-12,3-2 0,-4 2 5,1-2 1,-3 0 21,6 0 0,-3 2 1,6-2 1,2 2-100,1 1-22,3 0-279,0 4 260,5-3-115,5 8 1,8-8 99,5 2 1,1-2-122,-1-1 1,2 0 72,4 0 0,-3 0 26,0 0 0,0 0 32,4 0 0,1 0-38,-1 0 0,1 0 4,-5 0 1,2 0 54,2 0 0,-4 0 1,0 0 0,-4 0 1,0 0 0,-1 1-19,-1 2 36,-1 3 1,-2 3 86,-1 1 0,-3-3 131,0-1-35,-2 0-34,-5 4 1,-2-1-68,-4-3 1,4 2 0,0-5 1,-1 1 11,-2-1 1,-1 2-5,0 1 0,0 3 25,-3-3 0,2-1 11,-2 2 1,6 0 21,0 6 0,1-2-64,-4 2 1,5 1 12,1-1 0,3 4-41,1-1 0,0-2-98,0-1 1,0-3 21,0 0-129,5 0 0,0-2 101,5-1 1,-4-4-79,1-6 1,-4-4-67,3-6 1,-3-2-33,4-4 1,-4 0-85,3-1 0,-3 0 162,0-2 0,1 1-11,-1-1 0,4 2 65,-4 4 0,0-2 93,-3 2 1,1 2 257,3 1 1,-3 6 199,2 0-246,-2 5 0,-1 2-17,0 7 1,-1 5 183,-2 4 0,0 4-36,-3 2 0,3 0 57,-4 3 0,5 1 142,-1 3 0,-2-2-95,-2 2 0,3-5-83,1 4 0,-2-1-143,2 2 0,-1-4-1,1-3 1,2-2-136,-3-4 1,3-2-316,1-5 6,0-3 0,1-3-398,3-6 1,-3-7 275,2-6 0,1-3-198,-1-4 0,2-1 99,-2-5 0,-2 0 67,2 0 0,1 0 151,0 0 0,-1 1 43,-3 2 0,3-2-10,0 3 0,1-3 129,-4-1 0,0 4 227,0 3 0,-1 2 221,-3 4 183,-1-2 1,-5 11 142,1 1 0,2 5-272,1 4 1,3 4-159,-4 5 1,4 3-155,-4 5 0,5-1 83,-1 0 0,-1 4-125,1-1 1,-1 1-299,4-4 1,-1-1-211,-2-1 1,2 1 182,-2-2 0,2-2-508,1-1 458,0-3 0,0-3-358,0-1 123,0-4 0,0-5 287,0-6 1,0-3-87,0 2 1,-4 0-3,1 1 0,0-2-121,3-2 1,0 3-321,0-3 0,0-1 4,0 1 0,0-3-157,0 3 0,-3-3-897,0 3-674,-1 0 2502,4 3 0,22 26 0,5 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00.62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9861 0 7055,'-28'0'-39,"3"0"256,10 0-91,4 0 102,-5 5-154,6 1 124,-1 0-101,1 3 41,-5-8-82,3 8-16,-8-7 24,8 2-5,-8-4-25,9 0 38,-9 0 1,4 0 13,-6 0 2,-3 0-36,3 0 2,-14 0-6,8-4 1,-17 2-10,6-2 23,-12 4 58,7 0-92,-2 0-7,4 4-20,4 2-7,2 0 18,9 4-7,-3-5 18,3 6-10,-5-1-17,1 1 22,-6-1-15,5 1-4,-9 4-2,3-3-1,1 3-4,1 0 18,4-3-3,5 8-8,1-4 4,5 5-8,-4-4 5,2 3-1,-7-9 12,-2 4 0,0-4 1,-5-1 2,1 1-17,3 4 10,-3-3-7,5 8 0,-1-9-2,5 9 0,1-3-3,1 4 3,3 4 0,-9-2 2,4 2 0,-4-4 0,-6 5 0,5-4 0,-14 9 0,12-9 0,-7 8 2,10-3-1,-1 5-1,5-5 1,1 3-2,5-3 1,5 5 0,1-1-5,0 1-1,3-1 5,-8 6 0,8 0-14,-8 5 12,9 5-13,-9-4 12,8 4 1,-8-5 3,9-5 1,-9 0 0,8-1 1,-8-3 3,4 3-4,-1 0 0,-2-3 0,2 8-1,-4-8 0,5 3 0,-4-5-9,4-4 8,-1-1 1,-3-5-7,9 0-2,-9 0 0,8-4-1,-8 2 4,8-2 0,-7 4-2,2 0 0,-4-5-7,0 4 7,-5-3-42,4 4 37,-8 0-2,8 0 9,-9-5 2,9 4-6,-8-8 1,7 3 27,-2-5-27,4 1-28,-1-1 7,6 1-5,-4-5 14,9 3-5,-9-3 12,8 0-5,-8 3 29,8-3-7,-7 0 5,2 3-4,-4-8 6,0 4-6,0 0 0,-5-4-14,4 4-1,-8-5 10,7 0-3,-7 0-2,8 0 2,-4 0-1,0 0 2,4 0 1,-4 4 3,5-3 1,0 4 0,5-5-3,-4 0-1,4-5 3,-1 4 0,-3-8-1,4 8 1,-5-9-1,-5 5 1,4-1-1,-8-4 4,3 9 1,0-8-4,-3 8 0,3-4-1,0 5 2,1-5 13,5 4 0,0-4 31,0 1-37,4 3-1,-2-4 15,7 0 2,-8 4-18,4-8-4,-1 8-4,-3-4-2,4 5-12,-10-5 13,4 4-1,-8-4 2,3 5-1,0 0 2,-3 0-1,3 0 1,0-4 0,-4-2 0,9-5 0,-4 1 0,5-1 0,0 1 0,5-1 1,-4 1-1,8 4 0,-8-4 0,4 5-32,-5-1 20,0-4-3,0 9 4,0-3 0,-5-1 5,4 4-1,-8-4 7,7 5 2,-2 0 12,4 0-11,0 0 0,-1 0-2,6 0 8,-4 0 3,9 0-3,-5-5-2,6 4-4,-1-3-6,-4 4 3,8 0 0,-12 0 0,12 0 0,-8 0-18,5 0-1,-1 0-4,1 0 17,-1 0 4,-4 0 0,3 0 1,-8 0 2,9 0 1,-9 0 0,3 0 4,-4 0-2,0 0-4,5 0 1,-4 0-1,4 0 0,-5 0 0,0 0 0,-1 0 0,6 0 0,-4 0 0,9 4 0,-9-3 1,8 9 2,-3-9-2,4 8 8,1-8 2,-1 9-4,1-9 2,-6 8-6,5-8 2,-4 4-5,4 0 7,1-4-2,-1 4 10,-4-1 1,3-2 18,-8 2 3,4 1-1,-5-4-12,0 8-22,0-7 18,-5 7-5,4-3-13,-4 4-2,5 1 1,0-5-4,0 3 4,0-3-4,4 4 32,-2 1-13,7-5-6,-3 3-4,4-3 2,1 5 15,-1-6 0,-4 5 7,3-4 2,-3 4-15,0 1 2,3-6-2,-8 5-1,4-4 3,0 4-19,-4 1-1,3-5-10,-4 3 17,0-3-21,0 4 14,0 1-3,0-5 2,0 3 0,0-3 2,0 4-1,5 1 10,-4-1 4,3 1-4,1-1-4,1 6-4,4-5-1,1 9 0,-1 1 0,-4 1 0,3 4-1,-3 0-1,5-4-27,-6 9 12,5-9-2,-9 8 15,8-8-1,-3 4 6,0-5 0,3 0-4,-3 0 5,0-4 8,3 3-11,-3-4 0,-1 0-1,5 4 0,-4-3-20,4 8-2,5-3 21,-3 9-5,3-9-14,0 8 21,-3-7 1,3 2 8,0 1 11,-3-4-2,8 4 2,-9-5-1,4 5-1,1-4-1,-5 8-3,9-3-3,-8 5-1,7-5-1,-7 3-1,8-3-2,-4 5-1,5-5-1,-4 3-1,2-3-2,-2 4 0,4-4 0,0 4 0,0-9 0,-5 8 0,4-7 0,-4 2 0,1 1 0,2-4 1,-2 4 0,-1-5-1,4 0 0,-9 0 1,9 0-1,-8 0 0,8 0 0,-9-4-1,5 3 1,-6-9 0,1 9 0,-1-8 0,0 8 0,1-9 0,-5 9 0,3-8 0,-8 3 0,9 0 0,-9-3 0,3 3 0,-4-4 0,0-1 0,0 1 0,0-1 0,0 1 0,0-1 0,0 1 0,0-1 0,0 1 0,0-1 0,0 1 0,0 0 0,4-1-4,-3 5 0,4 2 3,-5-1-47,0 4 39,0-4 2,0 1 0,-5 2-26,4-11-4,-8 6-7,7-13 34,-7 3-2,8-4 11,-9 0 4,14 0-3,-8 0 6,9 0-8,-1 0 7,-2 0 3,7 0-18,-3 0-2,4 0-3,1 0-3,-1 0 8,1 0-1,-1 0 29,1 0-17,-1 0 1,0 0-5,-4 0 13,4 0-8,-5 0 0,6 0-2,-5 0 0,3 5 0,-3-4 0,0 4 0,-2-5 0,1 0 0,-4 5 0,4-4 0,-1 3 0,-3-4 0,4 0 0,-5 0 0,5 0 0,-4 0 0,8 0 2,-8 5-2,8-4 0,-7 4 0,7-5 0,-3 0 0,4 0 0,1 0 0,-1 0 0,1 0 0,-1 0 0,0 0 0,1 0 0,-5 0 0,3 0 0,-3 0 0,0 0 1,-2 0-1,1 0 0,-4 0 4,8 5 0,-8-4 3,4 8 2,-5-8-6,0 9 2,0-9 44,0 8-40,0-3-15,0 5 13,0-1 1,0-4-7,4 8-2,-3-12-1,9 12-5,-9-8-1,8 5 10,-8-1-4,9 1 2,-9-1-1,3-4 1,-4 3 0,0-3 0,0 5 0,-4-5 0,2 3 0,-7-3 0,3 4 0,-5 1 0,1-1 0,4 1 0,1 0 0,5 4 0,-5-4 0,9 5 0,-8-1 0,14-3 0,-5 3 0,1 0 0,-1-3 0,0 7 0,-4-7 0,-1 8 0,-2-8 0,-2 3 0,-1 0 0,-1 2 0,0-1 0,-3 4 0,3-9 0,0 9 0,1-3 0,5 4 0,0 0 0,0 0 0,0 0 0,5 0 5,-4 5 1,3 1-6,-4 4 1,0 1-1,0-1 2,-4 1-4,-2-5 2,-5 3 0,1-8-1,-1 4 0,5-5-12,1 0 11,5 0-19,0 0 17,5 5-28,-4 1 30,8 0 0,-3 3 2,9 2 1,-3 1 1,3 7 2,-4-2 3,-1-1-7,0 0 2,1-1-8,-1-3-1,1 3-24,-1 0-5,1-3 4,-1 3-7,1 5-82,4-2 92,-3 7-15,3 1-20,-5-4-6,5 4-68,2-5-16,-1-4-66,4-7-23,-4 0-289,5-9 235,0-1-358,5-6 335,1-9 320,9-1 0,6-19 0,6-4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10.44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100 46 7941,'-31'39'-465,"8"-9"549,8-1 110,8-12-2,7 11-29,0-4 23,0 6-142,7 1 105,1-8-280,7 6 199,7-12-7,-5-2-38,12-9-38,-6-6 36,1-6-2,4-3 8,-11-13-2,-2-8 2,-1-2 14,-13-12 26,6 12 22,-7-5 1,-7 7 7,-8 0 16,-2 6-34,-11 9 10,4 2-84,-6 11 69,6 2-125,3 8 93,5 14-20,1 2-24,7 6-6,1 0 11,7 7-2,14-5-21,2 5 35,15-6-37,6-8 27,1-8-2,8-8 14,-7-7 6,-2 0 37,-7-13 14,-7 3 50,-7-19-87,-3 5 45,-11 1-33,-2-6-5,-9 6-11,-13-1-4,-1 2-44,-14 7-4,-2 7-3,-6-6 36,-1 12 39,1-4-58,6 12 2,9 10 4,8 14-1,13 9-23,9 6-10,16 1-38,7-1 56,14-6-75,2-9 85,6-15 4,-6-1 25,5-13 7,-19-1-2,11-15 7,-26-8 52,10-8-67,-19 1 3,6-7-10,-7 5-8,-7-12 13,-8 12-6,-8 2-11,-14 8-7,-2 7 37,-13 6-21,5 3 12,1 19-22,9 11-3,14 14 0,1 8-2,13-1-62,9 1-12,15-7-5,9-2 56,13-7-133,9-7 90,1-7-10,12-10 52,-19-12 2,11-10 95,-20-7-112,0-14 59,-9 5-3,-14-12 12,-1 5 61,-7 1 9,-7 1-57,-8 13 9,-9 2-66,-13 7 40,-1 0-5,-8 6 22,1 3 1,-1 6-41,8 6-6,1 10 5,13 14 0,9 9-44,8 6 57,7 1-29,14-8 0,2-1-6,21-6-10,2-8-2,7-8 33,-1-8 1,0-7 48,1-13-55,-7-4 129,-9-14-95,-8 1 18,-7-7-17,-7-2 11,6 1 19,-12 1-10,-2 0 16,-9 5-22,-6 1-55,-7 3 21,-8 11 2,-9 2 8,-6 1-6,-8 13 43,6-6 0,-5 14-55,13 8 4,9 15-4,1 9 3,19 13-4,-3-5 1,20 12-6,8-12 1,8-1-3,14-3-33,2-17 39,7-5-17,-1-7 20,-6-12 2,5-2 60,-19-9 10,3-13-58,-12-1 8,-1-14-19,-7-2 3,-1-6-5,-14-1 9,-1 7-5,-14 2-8,-9 7-4,-7 6-15,-14 9 2,4 9 1,-10 6-152,17 13 3,-3 4-65,28 20-42,2 8 1,22 1-12,8-1 1,6-6-205,8-9 0,7-6 488,3-4 0,9-10 0,7-3 0,4 0 0,1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12.93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107 31 7258,'-24'16'442,"9"5"-339,2-6-6,4 8-4,1 8 23,-6-1-28,13 7-44,-13 2 7,13 6-130,-6 1 150,7-8-179,7-1 89,1-13-8,7-2 15,0-14-7,7-1 12,-5-14 2,5-8-5,-7-9 8,7 1 22,-5-6 4,5 6 3,-14-8-23,6-6 3,-6 5 37,0-5 5,-1 7 72,-7 0-83,0-1 161,-7 8-102,-1 1 16,-7 14-48,0-6-4,0 12-13,-1-4-13,-6 12 29,6 3-9,-6 6-102,7 0 60,-1 7-4,1 2-9,7 6-7,-6 0 21,13 1-6,-6-1-16,7 0 19,0 0-30,7 1 16,1-1-4,7-6 4,0-3-2,7-5 2,2-8 0,6-1 3,1-7 0,6-7 0,-5-8 14,5-2 1,-14-12 11,-1-1 4,-7-2-17,0-12 3,-6 6-6,-3-1 5,-6-5 8,-6 12-8,-3-5 0,-6 14-5,-7 1 1,-1 7 31,-14-1-25,5 8 51,-5 1-41,0 7-1,11 0-14,-9 14 6,18 3-20,-5 13-7,14 7 1,1 2-6,7 6-7,0 1 20,7-1-5,1 0 5,14-6 1,-5-2 0,18-7 0,-9-6 0,17-2 0,-11-14 0,12-1 0,-12-14 24,5-1 23,-7-14 7,-6-2-30,5-6 6,-19 0-11,10 0 0,-18-7-29,4 5 37,-6-5-51,-6 6 19,-10 1-3,0 0 4,-13 6 1,5 2 0,-13 14 1,-1-6-2,-1 13 5,-5-6-2,12 7 0,2 0 1,8 7-5,7 8-1,0 8-2,6 8-1,3 6-84,6-5 81,6 11 8,3-11-30,6 5-1,7-6 20,1-8 1,8-1 4,-1-13 4,7-3 51,-12-19-54,4 3 125,-14-19-108,-7-1 7,-1-2-10,-7-5 1,0 7-6,-13-1-5,-4 8-1,-13 1 5,-1 13-56,1-4-66,0 11-13,-1 2-75,8 9-315,1 12 4,13 3-384,3 13 906,6-5 0,54 12 0,13-5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15.73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76 160 7222,'-17'24'283,"4"-2"-216,13-7-60,7 0 9,8 7-7,2-5 43,11 5-14,-4-14-12,6-1 0,-6-7-2,4 0-3,-11-13 46,5 2 35,-7-17 9,-6 4-12,-3-6-1,-6-7-41,-6 5 9,-3-5 5,-6 7 4,-7 6-96,5 2 38,-11 14-6,11 1 33,-12 7-5,6 7 15,-1 8 8,2 15-32,7 2 2,7 5-20,1-7 23,7 8-2,7-13 2,8 10-8,2-11-81,18-1-10,-10-8 37,12-1-5,-13-12 22,4 4 10,-11-12-5,5-3 53,-7-13 8,-6-1-25,-3-8 10,-6 1 3,0 0 8,-6-1 44,-3 1-60,-6 0 5,-7 0 12,-1 6-3,-1 2 27,-5 14 11,6 1-38,-7 14 3,6 8-21,2 8 7,7 14 4,7-5-2,1 12-11,14-5-7,1 6-4,14-6-28,1-2-5,15-13-48,-13-2 78,10-14-182,-11-1 151,6-7 0,-6-7 18,-3-8 0,-12-9 17,-2-13 6,-7 5-2,0-11-11,-7 11 11,-8-12-16,-2 12-4,-18-5 38,9 6 1,-11 8 23,0 1 16,-2 14-57,7 14-22,-3 18-2,18 15-2,2 6-9,8 7 16,14-5-16,8 6-74,9-15-6,6-7-262,0-10 5,1-12-208,-1-2-61,0-7-275,-6-7 891,5-8 0,8-43 0,10-14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7:27.60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406 1380 8572,'-30'-6'-984,"0"6"0,12 17 883,1 13 1,6 17 157,3 5 1,3 1 14,5-2 1,0 1-13,0 8 0,1 1 10,3 6 1,-1 0-19,5-3 1,-4 2 21,3 5 1,-4 5-37,1 0 1,-3-6-9,-1-6 1,4-10 44,0-6-80,0-6-18,2-11 33,0-13-24,1-7 151,4-32-63,-10 0 1,8-34-18,-5 3 0,1-3-26,-1 3 1,-2-8 8,2-7 1,1-8-34,-1 0 0,4-1-231,-4 4 1,1-10 218,-1-5 1,-3 37-1,0-1-7,0-1 1,2 0 0,-1 0 0,1 1-52,1-45 0,0 1-16,-4-1 0,0 9-43,0 7 0,0 15 115,0 17-6,-5 11 3,3 3-7,-8 19 32,3 10 5,-5 29 0,1 15 246,3 9 0,-1 4-218,5-4 1,-4 6 28,4 10 1,-4 2-14,4 6 1,0 6-233,4 6 1,0-3 209,0 6 0,-4 1-7,0 7 1,2-45 0,0 1-3,2 1 0,0 0 1,0 47 11,0-3 1,0-8-48,0-8 0,4-12-9,0-9-145,6-17 34,-4-3-25,6-25 120,5-4 5,-3-20 1,2-9 21,-8-13 1,1-2 251,-5-2 1,4-5-222,-4-3 0,5-13 13,-1-7 0,-1-5 20,1-2 1,0-2-239,4-3 0,-1-6 186,1-14 0,0 2-227,-6 41 1,0-1 0,0-1 0,0 1 210,0-2 1,0 0-1,0-4 1,-1-2-14,-1 0 0,0 1 0,-1 4 0,0 1-13,0 2 0,-2 1 0,1-40-109,2 9 0,-4 11 1,-4 10 117,2 17 90,-14 7 350,3 25-392,-11 9 1,6 22 453,2 11 0,3 8-378,1 8 0,0 10 33,0 14 1,0 11-6,0 5 1,0 14-242,6-46 0,0 0 0,0 1 1,1 1 186,1 4 0,0 0 0,-1 0 1,1 2-39,2 3 0,0 1 1,-2 0-1,0 1-2,2 5 1,0-1-1,0-8 1,0-1 2,2-4 1,0-1-1,0 42-51,0-17 0,2-14-34,2-10-42,2-22-4,11-11-109,2-18 1,7-21 160,-2-8 0,3-9 465,-7-7 1,2-14-440,2-14 0,4-3 13,0-9 1,1-1-195,-1-7 1,1-4 182,-13 44 1,0 0 0,1-3 0,-1 0-236,12-45 1,-14 43 0,0-2 215,-2-1 0,0 0 0,-1-3 0,0-1-8,-1 0 1,0 0-1,1 3 1,0 2-36,-3 2 0,-1 2 1,7-42 22,-2 2 1,-4 18-72,4 13 122,-1 16-4,-9 26 18,3 12 371,-16 40 1,2-4-319,-11 22 1,4 5 208,-4 7 0,2 6-35,-2 5 1,-7 5 92,4 8 1,-4 5-242,3 2 1,12-43 0,-1 1-246,-1-2 1,0 1-1,1 6 1,0 2 246,-3 5 0,0 2 0,0 4 1,0 2-54,-2 3 1,0 0-1,3-3 1,1 0-5,1-5 0,2-1 0,2-7 0,1-1 33,3-4 0,2-2-258,-3 33-286,12-26 248,16-30 1,9-30 119,13-24 0,-3-10 39,-5-10 0,-1-8-22,1-15 0,0-10-36,0-11 1,-4-3 79,0 3 0,-6-4-14,2 5 1,-13 39 0,0-1 21,1 1 0,0 1 1,-1-2-1,0 1-54,12-44 1,-1 3-100,-3 6 1,0-4 401,-3 4 1,-3 7-276,-5 13-68,-5 12 124,-2-1 322,-16 26-242,-7 3 416,-18 34 1,-5 13-364,-3 16 1,8 1 266,8-1 0,-1 6-257,1 6 0,1 9-78,3-2 1,1 10-146,3 3 0,-2 6 152,2 10 1,-3 3-236,11-41 1,0 0-1,2 1 1,0 0 195,0 3 0,0 0 1,2 0-1,-1 0-15,1-1 0,0-2 0,-6 40-10,10-19 1,1-12-38,7-13-135,3-15 69,15-9 19,3-16 18,17-13 0,-3-16 409,1-14 0,-5-9-400,-11-3 0,-1-10 13,1-10 0,6-4-167,1-3 0,5-5 177,4-8 1,2-2-186,-18 43 1,0-1 0,0 0 0,0 0 164,0 1 1,0-1-1,-2-1 1,-2 0-13,1-3 1,-2 0 0,15-41-259,-6-2 0,-5 8 126,-11 8 1,-2 11 44,-2 8-24,-2 14 422,-6 0-136,-6 20 379,-11 14 1,-7 28-215,-8 16 1,-2 7-103,2 0 1,-2 8-59,-2 5 1,-1 5 11,-3-2 1,1 10 30,-4 7 0,4 0-64,-1 3 1,8-3-26,5-4 1,7 2-65,4-2 1,4-9-56,4-3 69,3-11-239,15 2 94,3-21-123,22-3 1,2-29 367,11-10 1,-6-6-195,-2-6 0,3-8 23,0-8 0,4-5-14,1-6 0,-2 2-29,-2-11 1,-3 4 47,-5-7 1,5-4 16,3-8 0,2 6-40,2-3 0,-2 4-7,-2 9 1,-3 3 20,-5 4 0,-7 7-79,-5 1 72,-11 6 58,-7 1-42,-6 9 66,-11 8 1,-8 20 161,-12 16 0,-1 8 39,-4 12 1,1 6 8,-8 14 1,-5 2-118,-4 6 1,6-4 177,6 0 0,3-5-170,1 5 0,5 4 11,4 3 0,7 1-41,4-4 0,6-2 54,3-2-291,4-3 24,3-11-492,22-16 439,16-26 1,15-30-139,2-17 1,-2-4-6,-5 3 1,5-5 144,3-2 0,1-5-188,-1-4 0,-3 3 239,-5-2 0,-2-1 32,-2 4 0,-3-2 40,-5 6 1,0-2 174,-1-2 1,4 6-135,-3 2 1,-4 12 234,-13 4 54,-1 14-161,-12-17 419,-6 29-161,-17-17 0,-12 31-295,-11 0 0,0 11 18,4 5 1,1 5 0,-1 7 0,-4 1-26,0 11 0,0-3-18,5 6 1,-1 0 13,0 9 1,0-1-28,0 5 1,0-4-41,1-1 1,0 1 40,3 4 1,4-6 37,9-2-70,7-13-7,12 0 1,25-25-92,11-6 1,6-14-202,-2-14 1,2-5 89,6-11 1,3-7 140,-4-1 0,4-7-1,-8 4 0,5-6-188,4-7 1,6-5 187,6-3 1,0-1 30,-5 1 0,-5-1 19,-7 6 1,-2 0 17,-9 8 0,-3 7-42,-9 8 1,-5 3 108,-3 1-121,-8 6 305,-8 0-210,-23 12 0,-13 6 12,-15 8 0,1 13 186,3 7 1,-6 11-164,-15 5 0,0 6-1,-7 2 0,2 6-198,1 2 1,-1 5 303,-2 7 1,2 0-432,-3-1 1,4 5 271,5 0 1,7 3 14,8-3 1,14-7-11,6-9 1,11-6 2,5-6-278,8-5 45,-3 8-66,20-12 108,10 2 0,17-14 252,8-11 1,2-11-169,-2-13 1,9-9 45,7-7 0,1-1 11,6-7 0,-4 0-164,0-3 0,-4-6 285,0-3 0,-7 1-109,4 0 0,-6 4 31,-2 0 0,-6 5-103,-2 3 105,-13 10-23,-10-2 49,-22 16 0,-23 4 143,-16 7 0,-6 2-167,-2 6 0,-8 6 17,-7 2 0,0 3-9,0 5 1,-4 0-90,-8 8 1,-12-1 160,40-8 0,-1 2 0,1-2 1,1 0-250,0 1 0,1 0 0,-2 1 1,1 0 187,0-1 0,0 0 1,0 1-1,1 1-38,0-1 0,2 2 1,-31 16-97,10 1 0,7-5 88,10-3 1,3-3-2,4-1 17,11 0 188,4-6-594,17-1 1,22-6 429,14-3 1,15-3-223,8-5 1,8 0 109,9 0 1,-5-5-14,1-3 1,5-9-24,-1-7 0,10-5 50,6-7 1,-4-1 36,0-3 1,-3-3 194,-1-4 0,2-5-128,-2 0 0,-3 2-10,-10 6 0,-10 3-320,-5 5 278,-16 6-26,-5-5 67,-27 15 1,-18-5 134,-17 13 0,-9 3-161,4 9 1,-9 0 28,-7 0 0,-5 5-47,-6 3 0,2 4 65,-3 4 0,-4 2 134,-11 6 0,-6 4-112,-3 0 0,9 1-1,11-1 0,5-3-22,3 3 1,0-4 88,9-4-277,12 2 283,7-3-554,20 10 89,9-9 47,22 8 1,24-12 302,13 0 0,3-2-177,1-10 0,4 0 51,8-4 0,-3-2 4,2-6 1,-2-1 128,-1-11 0,1 0-98,3-4 0,5-1 118,2-3 1,-3 3-53,-12-3 0,-8 6-52,-9 3 22,-2 4-13,-6-8 213,-12 15 327,-14-2-160,-33 10-326,5 0 0,-30 0 80,14 0 0,-9 5-15,4 3 0,-9 1 13,-7-1 1,-3 7-41,-5-3 1,2-2-18,2-2 0,2-1-49,-6 1 0,-4-3-31,-3-5 0,6 0-12,9 0 1,7 0 128,9 0-317,3-5 47,16 4-638,13-10 545,45 15 1,-5-4 170,24 8 1,-7 1-14,6-5 1,4 4 146,5-4 0,-1 2-93,1-2 1,-2-3 85,-2 3 1,2 1-51,-2-1 0,4 0 146,4-4 0,-9-1-94,1-3 1,-7-3 48,-5-5-51,-8 6 8,-2-10 503,-19 8-177,-5-10-165,-22 12 1,-15-3-132,-9 5 1,-4 0 18,0 4 1,-2 0-19,-6 0 0,-5 1 12,-3 3 1,2-1-58,-2 5 0,4-6-26,-3 2 1,4-1-69,-1 1 0,-1-3 56,2 3 1,0-1-233,7 1 110,9-3-34,0 15 38,15 3 1,12 15-226,16 6 0,12 0 98,4-5 0,1-4-168,7-3 1,4-3-63,4-1 0,5-4-460,-1 0 951,-3-11 0,42 2 0,6-11 0</inkml:trace>
  <inkml:trace contextRef="#ctx0" brushRef="#br0" timeOffset="1967">358 4676 7903,'0'25'-984,"0"-2"788,0-11 1179,0-6-732,0-27-113,0 4 15,0-23 10,0 11-167,0-2 100,6-5-70,0 1-14,6-7-7,5-5-6,7-8 0,9-2-26,3 5 16,-3 11 3,7-4 1,1 11 18,11-6 0,-9 9 3,-12 15 74,-4 3 24,18-9 14,-12 8 34,14-8 13,-12-2-75,1-1-37,5-10 1,1 11-61,1 0 102,-7 6-73,9-5 84,-6 3-7,14-9-17,-11 0-11,-1-1-52,-10-6 15,-2 0 18,-5 0 24,0 6 7,-6-5-60,5 5-8,-10-6 6,10 0-15,-10-5-24,10-2-3,-10-4-15,4-6 34,-5 3-6,0-3 25,-5 6 0,-2 4-8,0 7 1,-3 2-11,3 9 2,0-5-11,2 7-1,5-1-15,5-6 25,7 5-3,1-4 90,10 0 16,0-2-62,3-4 17,3-1 29,-5 0-53,-1-5 6,6 4-17,2-10-7,5 10 6,5-4-7,-4 5 21,4 0-5,-5 0 52,-6 1 20,-1-1-86,-10-5 44,-2 4 3,-10-5-19,-8 7-5,0 4-41,-4-3-9,-1 3-18,5-10 1,-6 0-6,3-3 1,2 7-105,-6 5 1,5 4 119,-1-4 1,-2 4-6,2-3 1,0 3 0,4-4 10,0 5-15,0-12 8,5 7 43,2-9 18,0 5 235,-2 0-121,-5 0 19,0 0-150,-6 1 2,5-1-14,1-5-13,1 3-24,10-3 60,-5 0-133,11 4 64,2-9-10,-1 8 28,5 3 4,-10 0 19,4 5 1,1-6-15,-5-5 3,4 4-9,-5-5 38,-6 7 5,5-1-21,-10-5 4,4 3-71,-5-8-6,0 4-22,-5-6 0,2-3-104,-5 4 116,6 2 12,-4 3-21,6-5-90,0-2-196,0 6-21,0 14-431,-5 17-172,-2 7 0,5 10 794,-2 2 0,15 42 0,-4 9 0</inkml:trace>
  <inkml:trace contextRef="#ctx0" brushRef="#br0" timeOffset="5752">645 3267 8351,'-43'24'-619,"2"1"127,5 3 0,6 4 223,2 7 1,4 4 362,4 5 0,7 6-90,5 6 0,1 1 133,-1 6 0,3-8 165,5 1 1,0-14 27,0-2 95,0-11-253,11-9-143,2-18 1,20-25 38,3-17 1,4-16-85,0 0 1,3-17-335,9-10 1,-3-1 331,-23 36 1,0 0 0,22-39 11,-26 37 0,0 0 0,0 0 0,1-1-9,-3-2 0,-1-1 0,20-40-81,-7 2 1,-3 15 41,-5 13 1,-7 10-74,-5 6 156,-5 16-17,-23-5 1,-13 25 38,-19 0 0,3 12 154,5 8 1,-3 7-10,0 9 0,-10 9-152,-7 11 1,0 5 286,-4 6 1,9 12-43,3 4 0,4 8 12,4 4 1,9-6-224,7 3 1,13-7 9,7 2 1,6 1-182,2 3 1,1-6-32,3-5 0,4-11 120,8-9-231,2-8 0,12-11-10,1-13 1,0-15 26,1-17 0,5-7-69,7-8 0,2-11 259,2-9 0,4-9 46,-1-12 1,5-9-35,-29 34 0,-2-1 0,-1-2 0,-2-1-12,18-45 0,-19 45 0,-1-1 15,0-2 1,0 0-1,2-2 1,1-1 67,-1 0 0,0-1 0,1-1 1,0 1-44,1 4 0,0 1 0,-1-3 0,0 0-24,0 3 1,-2-1-1,-2-1 1,-2 1-15,11-42 1,-13 7-144,-8 18 1,-4 2-27,-3 5 182,-10 0 0,-14 10-8,-16 10 1,-3 16 210,-4 20 0,2 19-61,-7 9 0,-1 16 88,1 11 0,4 10-119,4 15 0,2 10-37,20-40 1,0 0-1,1 3 1,1 0-10,2-1 1,0-1 0,2 3 0,0 0 81,0 1 0,1 1 0,1 5 1,2 1-63,0-3 1,0 1-1,3 1 1,1 0 12,4-3 1,0 0 0,-1 42-110,5-4-35,11-16 1,15-21-205,14-23 1,6-16 162,-6-24 0,4-7-124,-4-12 1,0-9 172,-5-8 0,6-8-27,3-3 1,8-14-53,4-7 1,-27 33 0,0 0 119,1-3 1,0 0 0,-2-3-1,0 0-7,0 0 1,-1-2-1,-1-5 1,-1-2 84,1 1 1,-1-1 0,1-2 0,-1-1-15,0 1 1,2 1 0,-1-1 0,2 0-76,2 1 1,0-1 0,-1-2 0,-1-1-9,-2 4 1,-1-1 0,-1-1 0,-2 1-4,-6 6 1,-1 1 0,0 0 0,-2 0-22,-2-1 0,-2 0 1,3-40 156,-8 14 1,-4 11-358,-4 18 406,-8 4 0,-20 19-95,-7 8 1,-9 16 201,4 20 1,-4 15-121,-4 17 0,2 6 140,-6 10 0,10 5-38,-2 10 0,7 9-165,19-37 1,0 1 0,5-3 0,0 0-16,-2 3 1,2 0 0,3 0 0,0-1 7,0 1 1,0 0 0,1 4 0,1 1-72,0 2 1,0 1 0,2 0-1,2 0-158,-1 1 1,2 1-1,2-2 1,2 1 83,0-1 1,2-1 0,0-5 0,0 0-127,1 45-93,11-29 0,15-17 137,14-29 0,4-10-112,-4-22 1,-7-7 373,3-13 0,-3-8-203,3-7 0,1-12 175,3-9 1,0-9-93,7-14 1,-24 40 0,1-2 143,3-2 0,2-1 1,-1-2-1,1-1-63,3-2 0,-1-1 0,-2-2 1,-1-1-9,2-4 1,0-1 0,-1-3-1,-1 0-135,2-3 1,0 0-1,2-2 1,2-2 35,2-3 1,0-1 0,-3 6 0,-1 1-51,0-1 0,-1 1 1,-4 7-1,-3 2-27,-3 1 1,-2 2 0,-3 6 0,-2 0-104,-1 4 0,-2 3 1,8-32 58,-7 12-72,-6 17 269,-6 15 456,-12 17 1,-12 14-283,-7 13 0,0 13 282,-1 7 1,-1 12-1,-7 8 1,-4 10-190,-7 10 0,0 7-473,-4 5 0,5 2 221,3 2 0,2 5-17,9 2 1,18-42 0,1 2-23,2 0 0,2 1 0,3 1 0,2 0-90,-1 1 1,2 0 0,0-4 0,2 1 43,1 44 0,0-6-220,4-9 0,5-15 120,3-14-271,8-7-115,8-13 378,7-8 0,8-30 91,1-17 1,1-17 40,-1-7 0,0-11 183,8-8 0,-2-10-185,-18 36 0,0-2 1,0-4-1,0-1 100,2-6 1,-1 0 0,-1 1 0,-1-1-91,-1-2 0,-1 0 0,0-1 0,-1 0 13,1 0 0,-2-1 0,1-2 0,0 0-103,0 3 1,0-1-1,-1-1 1,0 1 62,0 4 0,-2 1 1,-3 0-1,-2 0-65,-3-1 0,-2 0 0,1 4 0,-2 1-16,2-39 1,-3 12 97,-9 17-110,-5 4 387,-18 13-184,-9 17 1,-18 25 264,2 24 0,-1 14-93,9 10 1,-1 5-175,1 7 1,7 6 166,-3 6 1,3 4-188,-3 8 0,4 6-257,16-42 1,0 0-1,0 1 1,-1 1 196,-2 5 0,-2 2 1,1 2-1,-1 2-22,-1 7 0,1 0 0,0-1 0,0 0 48,3-3 1,1-1 0,2-6 0,2-1 31,2-5 1,2-3 0,-3 35-45,12-20 57,5-20-291,23-21 1,12-15 101,16-3 0,-5-13 63,-11-7 1,7-16 35,4-8 1,1-16-14,-4-7 1,0-13-109,-1-7 0,-20 38 0,1 1 158,1-4 0,1 0 1,2-2-1,0-1 12,2 0 1,0-1-1,-2 1 1,-1 1-32,-2 0 1,-2 0-1,-2 2 1,-3 0-40,-4 0 1,-1 0 0,-1-1 0,-1 0 221,9-47 0,-7 9-264,-5 11 0,-1 7 42,-7 2 0,0 2-6,-4 1 0,-6 7-11,-2 13-16,-8 3 299,-13 10 0,-7 19 267,-7 16 1,0 18-297,3 13 1,-13 19-150,-10 13 0,26-30 0,1 2-152,-2 2 0,0 1 0,0 3 0,0 1 115,2 1 0,1 1 1,-3 4-1,0 2-13,0 3 0,1 2 0,-2 1 1,1 0 27,-1 3 0,2 2 0,0 3 0,1 2-270,-2 4 0,0 3 0,2 3 0,2 2 173,2-1 1,0 1-1,-2-1 1,-1 0 69,3-5 1,1-1 0,-1-1 0,0-1 37,0-2 0,0-2 0,5-5 0,1-2 8,4-7 1,0-3 0,-11 35 302,17-32-360,6-12 2,10-14-152,10-16 1,13-23 118,13-22 0,8-17 31,-1-11 0,9-12 38,-24 31 0,0-1 0,0-5 0,0-2-6,2-4 0,-1-1 1,-3 1-1,0 0-32,2-1 0,0 0 0,-1-2 0,0-1 0,-1 2 0,0-1 0,3-3 0,0-2-21,1-2 1,0-1 0,-1 1 0,0-1 38,2-4 1,-2 0-1,-4 7 1,-1 2-35,-3 2 1,-2 2 0,-5 5-1,-2 1-48,8-43 1,-10 22 59,-6 6 0,-6 16 55,-6 9 126,0 12 1,-24 6-62,1 13 1,-8 13 388,-1 11 1,-3 19-142,-9 12 1,-3 13-200,-4 16 0,29-35 0,0 1-47,0 3 0,0 2 0,1 5 0,1 3-64,-2 4 0,1 2 0,0-1 0,-1 0-286,-4 5 0,1 2 0,0 2 0,2 2 190,-3 4 0,0 2 1,2 5-1,2 1 65,-3 7 0,2 0 0,3-4 0,2 0-2,2 0 0,0-1 0,1-5 0,0-2-53,2-3 1,2-3 0,-1-7 0,1-2 45,3-4 0,0-3 0,-6 22-15,10-22-100,5-24-22,13-9-104,11-17 0,15-22 387,8-16 1,3-17-149,-7-10 0,-4-13-28,4-12 0,-3-10 159,-15 43 0,0-1 0,2-4 1,1-1-168,1-3 0,0 1 1,1 0-1,0 1 15,1-4 0,0 0 0,2 0 1,0-2-224,-1-5 0,1-1 0,2-1 0,0-1 107,-1-8 1,-2 1 0,-4 6 0,-1 1 41,-3-4 1,-2 1 0,-4 6 0,-1 2 68,-1 3 0,-2 1 0,-2 5 0,-2 1-135,0 4 0,-2 2 0,-5-35 65,-4 6 45,-8 17 1,-17 12 69,-11 11 0,-6 17 209,-2 15 1,-4 17-115,-7 11 1,-4 20 165,-4 15 0,8 20-266,33-33 1,0 3-1,-1 6 1,-1 2 19,-4 1 1,0 3-1,-3 8 1,-1 1-34,-3 3 1,2 2 0,0 4 0,2 2-246,4 2 0,3 1 0,0 6 0,3 2 270,0 7 0,2 1 0,8-27 0,1 0 0,-1 0-11,-1 1 0,0 1 1,1-1-1,0 2 1,1-1-1,0 0 0,1-4 1,-1-1 0,1 0 0,-5 29 0,2 0-15,1-3 1,2-1 0,3-7 0,3-1-116,2-10 0,2-3 0,2-10 0,2-4-40,-1 19 687,3-18-1138,1-21 818,10-29 1,8-30-259,9-21 0,1-15-3,-4-5 1,0-13 14,0-11 1,-12 37 0,0-4 245,0-5 0,0-3 0,2-5 1,0-2-202,-1-1 1,1-1 0,2-2 0,0 0-143,-1 1 0,-2-1 0,1-4 0,0 0 118,-2-5 1,0-2 0,1-8 0,0-3-44,-4 30 1,-1-1 0,-1 1 0,1-2 0,-1 1 0,-2 0-190,0-29 0,-2 1 0,2 2 0,-1 2 43,-1 0 1,-2 2 0,2 6-1,-2 2 180,0 6 0,-2 3 0,-1 8 0,-1 3-103,-5-39 1,-8 26 27,-4 18 377,-2 17 0,-15 17-63,-3 14 0,-3 15 275,8 17 1,-5 12-122,0 12 0,-5 14-332,1 17 0,23-32 1,1 2 196,0 7 1,0 3-1,0 7 1,0 1-197,2 2 1,0 1 0,1 5-1,0 2-285,3 0 0,0 1 0,-1 7 0,0 2 219,-3 6 1,0 1-1,6-25 1,0 0-1,0 2 36,0 1 1,0 1 0,0 1 0,1-1 0,1 2 0,-1-2-174,0-1 0,1 0 0,-1-1 0,3 1 0,-1-1 0,1 1 54,0 0 0,0 0 0,0-1 1,1-2-1,-1-1 0,1-1 86,-2 30 0,2-3 0,1-2 1,0-3-158,1-10 1,2-3 0,1-4 0,1-2 177,-1-5 1,0-3 0,1-6 0,1-3 230,0 43 1,0-27-256,0-22 1010,0-23-1180,5-8 1,2-24 687,5-8 1,0-10-124,0-18 1,-4-16-391,0-15 1,-2-13 17,2-7 0,-2 39 0,-1-3 34,-1-6 1,0-1-1,-1 1 1,1-1-29,-1-3 0,1-2 1,0-1-1,0 0 6,2-1 1,0-1 0,-1-7 0,0-2-255,1-6 0,0-1 0,-2 0 0,1-1 79,3-8 0,0-1 0,-1 1 0,0 0 136,1 1 1,0 1 0,-1 2 0,1 0 21,2 2 1,0 3-1,-3 10 1,0 3-184,1 7 1,0 1-1,-1 7 1,0 2 187,-1 7 1,0 3-1,2-41-11,-1 12 81,-4 26 823,8-3-774,-10 40 376,4-5 1,-13 50-1,0 11 1,-6 24-207,2 7 1,-1 18-248,3-36 0,0 2 0,0 6 0,0 4 13,-2 6 1,0 1 0,2 0-1,0 2-297,0 5 0,0 1 0,2 3 0,0 1 153,-2 7 0,0 1 0,5-25 0,0 2 0,-1 1-71,0 6 0,-1 2 0,1-1 0,2-2 0,1-1 0,0 1 35,0 3 1,0 1-1,1-1 1,1-5 0,0 0-1,1 0 101,-1-2 0,2-1 1,-1 0-1,0 29 1,0-2-161,0-6 1,0-3 0,0-11 0,1-3 157,1-6 1,0-4-1,1-10 1,1-3 285,8 32 0,-1-17-311,1-18 1038,0-16-1323,6-9 831,0-22 1,1-18-291,-3-19 1,-8-16-161,-4-12 1,1-20-79,-3 31 0,0-2 1,0-1-1,0-2 157,-2-5 1,0-1 0,0-2 0,0-1-135,0-2 1,0-1-1,0-5 1,1 0 6,1-5 1,0 0 0,-1 1 0,-1-1-240,2-5 0,0-1 0,-1-1 0,0-1 144,-1-3 0,0-1 0,0-3 0,0 0 57,0-1 1,0 1 0,0 8 0,0 2 41,0 2 1,0 2 0,0 5 0,0 1-220,0 7 1,0 1 0,0 4 0,1 3 200,1 3 0,0 2 0,-1-30 18,3 21 13,-2 14 973,-2 20-907,-6 11 1,-4 52-50,-6 27 0,0 17 11,4-2 1,-4 17 206,8-39 1,0 1 0,-2 9 0,0 2-188,2 6 1,0 1 0,-2 6 0,0 1-261,2 0 0,1 1 0,-2 8 0,2 3 213,0 5 0,2 3 0,1-28 0,0 1 0,1 1-5,0 5 0,0 0 0,1 1 1,0-1-1,0 1 0,1-1-170,0-2 0,1 0 0,1-1 0,0-3 0,1-1 0,0-1 48,0-1 1,1-1-1,0-2 1,4 29 0,1-3 123,-1-8 0,2-4 0,1-10 0,1-4-100,-1-10 1,0-4 0,8 35-154,2-11 595,0-8-780,4-25 921,5-13 1,-1-40-576,0-18 0,-10-25 83,-10-10 1,0-14-5,4-15 0,-7 42 1,-2-2 249,2-5 1,-2-1 0,-1-4 0,0-1-231,2-2 0,0-1 0,-2-4 0,0 0-145,2-5 1,0-1 0,-1-5 0,1-1 166,0-7 1,0-1 0,1-4-1,0-1-201,-2 28 0,-1 0 0,1-2 0,2 0 0,1-2 0,1 0 53,0-4 0,1 0 0,0-2 0,2-1 0,-1-2 1,2 1 109,0 0 0,0 1 0,2 0 0,2 1 1,0-1-1,2 2-11,-1 5 0,2 1 0,0 0 0,0 1 0,2 1 0,0 0-47,1 2 1,1 1 0,-1 1 0,7-29 0,-1 4-132,2 10 1,-2 3 0,-4 5 0,-2 4 168,-3 13 0,0 4 0,12-32 587,-6 18-567,0 19 919,-11 21-744,-7 12 317,-29 18 1,-11 18-1,-14 15 1,0 14-1,4 11 1,-6 17-295,18-34 0,0 2 0,0 2 0,-1 1-115,-1-1 1,0 2 0,-1 5 0,1 2-21,2 2 0,1 3 0,-1 4 0,1 3 4,3 3 1,1 1 0,0 1-1,1 0-312,1 0 0,2 1 0,-1 2 0,1 1 251,1 0 1,1 1 0,1-4-1,1-1 28,4-4 1,2-3 0,3-10-1,3-3 73,3 27-164,8-22 1,23-30-23,12-24 1,13-22-227,0-25 0,5-10 63,-1-15 1,2-13 136,-28 34 0,0-2 0,3-6 0,1-1 61,4-3 1,0-2 0,1-3-1,2-2-6,4-1 0,1-1 1,0-7-1,-2-1-21,2-2 1,0 0 0,3 1 0,1 1-7,0 2 1,0 0 0,0 1 0,-1-1 3,2-2 1,-2 1-1,-5 6 1,-1 1-173,-1 2 0,0 1 0,-2 4 0,1 2 153,1 1 0,0 1 0,-2 3 0,1 3-11,-3 2 0,-1 2 0,18-26-57,-20 10 767,-7 12-718,-9 6 603,-7 16 1,-22 23-102,-9 22 1,-17 23-1,-4 13 0,-13 9-217,-11 10 1,29-33 0,-1 1 71,-6 4 1,0 2 0,2 1 0,0 2-6,0 3 1,1 1-1,2-4 1,1 0-129,-1-1 1,2 1 0,2 1 0,1 0-88,4-1 0,0 0 0,2-1 1,2-1 316,-16 37-13,11-21 0,34-31-366,19-27 0,20-25-252,16-15 0,5-16 52,6-4 1,2-15-10,-35 29 0,0 0 0,4-3 0,2-2 0,6-2 0,0-1 0,-2 0 0,1 0 0,2-3 0,1-1 0,-2 1 0,1 0 0,0-1 0,1 0 0,0 3 0,0 1 0,4-2 0,-1 1 0,-8 8 0,-1 1-82,-3 2 0,-2 0 0,30-26 75,-3 6 0,-6 3-243,2 5 98,-14 6 398,-3 6 0,-22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21.38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79 101 7654,'-29'29'-195,"7"-2"1100,5-4-270,11-1-240,1-4-52,5 3-164,0-4-4,10 6 62,3-6 43,9 4-365,6-3 82,0-1-88,6-1 76,-1-4-13,1-6 176,-5-1 7,-2-15 21,-9-8 218,-2-10-118,-5-6-82,0-5 202,-5 0-207,-1-1 40,-5 1-133,-5 6-30,-1 4 66,-10 1-214,-1 11 77,-6 1 115,-4 5-223,-2 4 104,-5 2-5,1 10-4,-1 7-11,1 5 20,9 10-13,-2 2-8,18 5 36,-2-1-16,10 6 59,5 1 9,11 0-41,3-2 5,14-4-18,-5-10-2,6 2-22,-1-19 27,-4 3-6,-1-10 85,-11-5 7,-1-1-15,-5-10 18,1-7-18,-6 0 8,4-10-111,-9 5 87,4-6-135,-5 0 86,-5 6-14,-1-5-29,-5 10-10,-6-5-32,0 11 7,-10 1 68,3 4-24,-9 6 5,10 1-41,-10 15-8,15 8-6,-8 5-9,13 10 28,-3-5-8,10 6-44,1 0 40,10-1 22,6-4-11,6-2 3,11-9 11,0-2-2,1-10 28,-2-1 11,-4-10 63,-1-6-88,-4-6 75,-7-6-48,-6-4 6,-5-2-17,0 0-3,-5 2 6,-1 5-5,-10-1-224,-2 6 207,-9 5-233,-2 8 26,0 4-270,2 4-42,10 8-387,5 5 151,7 11 76,10 0 709,7 1 0,50 23 0,16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22.93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101 12 8063,'-28'23'195,"5"4"565,2-10-298,14 5-65,-8 1-18,13 4-31,-3 2-157,5 0 102,5 3-56,7-3-39,10 4-157,7-4 87,9-2-292,-3-14 257,4-3-279,-6-15 183,1-11-22,-10-13-12,2-11 70,-19 0-4,8 2-14,-13-1 4,3 4 20,-5 1-5,-5 2-12,-7 13-1,0-2-50,-9 10 41,3 0-1,-4 5 14,-6 1-6,0 5 57,-6 10 13,6-3-87,0 19 14,11-2-43,0 9 60,6 1 8,5 5-5,11-4-4,7 3-5,16-4 17,6-5-19,0-2-3,5-15-33,-5 3 76,-6-18 0,5-4-24,-15-10 6,9-10 22,-20-2 15,8-5-71,-14 1 42,4 4-101,-10-3 60,-1 8-11,-10-4-13,-2 6-3,-4 5 12,-5 0-2,-2 6-20,-10 5 1,4 1 12,-8 15-93,8 7-206,6 17 58,8 11-50,20 6 0,10 3 95,9-6 0,10-8-91,-6-10 1,8-9-36,0 1 332,2-7 0,22-13 0,4-10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26.169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139 121 8223,'-36'8'-74,"3"1"352,16 9-244,-1-9 119,9 14-14,-7-11 23,15 13 83,-7-8-268,8 0 21,8 1 40,9 7-14,10-6-31,15-2-19,-6-1-24,14-14 49,-13 5 39,13-7 17,-21-15-21,11 3 0,-21-20 18,-1 5 7,-3-8 0,-13 1 6,6-1-29,-16 0-7,-2 9-12,-15 1-26,6 7-5,-14 1 8,7 7-15,-9-5 25,0 13-6,-7-6 76,6 16-64,-7 9 74,16 10-33,-5 8 8,20 7-18,-3-5 3,15 13 32,8-14 7,9 6-99,17 1 61,11-15-98,6 5 66,1-23-8,0-3 92,0-7 1,-8-7 25,-9-11 20,-10-8-24,-8-9-44,-7-7-37,-3 5 28,-7-5-12,0 7-1,-7 1-20,-3-1-54,-7 8-2,0 2-42,-8 8 89,-2 0-66,0-1 33,-14 9-2,5 1 35,-8 8 2,-6 0 9,13 8 10,-5 9-40,15 18-1,10 9-21,9 8 24,8 0 0,14-8-28,3-4 18,4-11-2,12 11 1,-5-19 2,13 8 0,-10-13 2,-3-5 0,-6-7 0,10 4 23,-5-8 34,8-16 7,-8-3-59,-10-15 1,-2-1-98,-13-7-11,6 5-58,-8-13 144,0 14-307,-16-7 138,5 17-25,-29 1 4,11 15 104,-21 10 0,15 11-172,1 13-217,7-5 211,9 21 1,11-5 81,7 11 1,15-10 198,14-7 0,27-19 0,13-6 0,6 3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36.34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139 70 8050,'-27'25'-811,"2"-6"1036,8 14-272,7-14 89,3 6-90,7-8 103,7 1 0,11-1 19,1-7-6,13-3 77,-12-7-33,5-7 195,-8-3-200,0-7 59,-7-1-61,5 1 8,-13 0-26,6-8-39,-8 6 10,0-14-5,-8 14-108,-2-6 56,1 7-13,-7 9 0,7-7-5,-8 15 20,-8-7-10,13 16-14,-11 9-2,13 10 8,1 7 13,1 1-1,8-1 3,0 1 0,8 0 0,1-8 0,9-2 0,7-16 0,-6-1 0,6-8 0,0-8 88,-14-9-14,12-10 11,-21-15 15,6 5 12,-8 3-19,0 1-7,-8 14-15,-1-6 27,-9 7-115,1 9 7,0 1-10,-8 8-11,6 0-18,-6 8-42,7 9 84,1 2-105,8 14 65,1-6-8,8 7-2,8 1-9,1 0 42,8-8 3,8-2 23,-5-16 10,12-1-2,-13-16 70,6-9 20,-15-10-7,5-8 20,-13 1 31,6 7 22,-16-6-78,-1 14 8,-9-6-77,1 15-23,-8-5-23,6 13 10,-14-6-20,14 8 1,-14 8-17,14 9-19,-6 10-8,16 8 17,1 7 37,8 2-44,15 8 46,-3-8-2,21-9 28,-7-10 6,9-15 6,0-3 10,-9-14 155,7-3-105,-14-15 15,6-2-23,-15-7 29,-2-1-66,-8 0-9,0 1 31,0 7-22,-8-6-80,-9 6 59,-3 0-11,-12 2-8,5 16-1,-8 1 5,1 8-3,7 0 0,-6 16 2,14 3 6,-6 15-87,15 9-8,3 1 35,7 8-12,15-8-118,-3 6-30,20-21-299,-5 3 232,8-22-496,7-2-151,-6-8 936,7-8 0,7-40 0,4-17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37.60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79 35 6957,'-17'35'-67,"0"-8"429,-1-2-3,9-1-226,1 3-59,8 0-2,0 6 4,0-14 26,8 6-86,9 0-73,2-13 24,14 3-19,-6-15-25,7 0 110,-7 0 2,6-8-8,-14-9 7,6-10 0,-15-7 7,5-1-2,-13-7-1,6 5 114,-8 3-86,-8 1 3,-2 14 6,-15-6 10,-1 15-24,-9 2-2,0 8 4,8 0-12,-5 8-102,13 2 43,-6 15-7,7 2 8,9 7-5,1 1 0,16-1 0,1 1 7,16-8 0,2 6-1,8-14 7,-1-2-2,9-2 2,-7-13 0,-1 6 12,-3-8 2,-12-8-13,5-1 1,-8-9 8,-7 1-4,-3-8-3,-7 6-3,0-14-2,-7 14 6,-3-14-2,-7 14-19,-8-6 17,-2 8-2,-8 0 1,1 5-1,-1 1 0,8 7 1,-6-4 0,-1 16 0,5 1 0,-4 16-25,16 2-1,7 8-8,10-1 0,10-7-7,15 6 5,2-14-9,8-2 44,-1-9 3,1-8 26,-1 0-43,1-8 95,-16-1-78,4-8 6,-21-8 7,13 5 4,-13-5-193,6 8-300,-16 0 27,6 7-239,-5-5 686,7 5 0,30-22 0,9-5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38.90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62 70 8092,'-10'27'-984,"-13"5"41,19 3 1606,-19 1-462,21 7-102,2-16 58,18-2-114,9-8 13,7-8 21,1-1 23,7-8-12,-5 0-28,13 0 10,-14-8 11,-1-1-5,-10-16-8,-8-2-11,-8-8 3,-1 1-2,-8 7-16,-8-6-13,-1 14-19,-8-6-3,-1 8-75,1-1 100,-8 9-80,6-7 51,-14 15-8,6-7-3,0 16-5,-5 1 9,12 16 1,3-6 2,2 14 1,13-6 0,-6 7 27,8 1 3,8-8-26,1 6 1,16-14-4,2 6 4,16-16-10,-7-1 9,14-8 2,-13-8 84,-3-1 10,-9-16-67,-8-2 10,-7-8-6,-2 1 2,-16 7 12,-2-13 14,-7 18-123,-8-18 29,-2 21-5,-7-6 26,-9 15 2,7 3 9,-6 7-4,7 7-10,8 3 13,10 15-10,1 2 31,15 15 1,1-6-21,17 7-1,10-9 1,7-7 2,1-4 0,-8-11-47,6-4 46,-7-8-17,9 0 18,-8-8 0,-2-9 48,-16-3 9,-9-12-46,-9 12 4,-8-5-14,-8 16 19,-2-7-189,-16 15-34,15-7-363,-13 8 20,22 0 541,2 8 0,71 17 0,22 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41.47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121 122 6767,'-17'27'-200,"7"-10"332,-5-2 24,13-5-93,-6-1 13,8 7 7,0-7-14,0 9 28,0-1-82,0-7-19,8 5 23,1-5-22,9-1 7,-1-1-6,8-8 30,-6 0-16,6 0-2,-7-8 11,-1-1 4,0-16-10,-7 5-3,-3-12 34,-7 5 3,0 0-22,-7-6 1,-11 22-3,-1-12-22,-13 13-1,5 0 36,0 3-5,-6 7-26,14 15-1,-6-3 1,8 20 0,7-5-9,2 8-2,16-1-3,2 1 3,7-8-7,8-2 8,2-8-1,7-7-7,1-3-1,0-7 11,-1-7 0,1-3-1,-8-7 1,-10-8 2,-9 6-1,-8-6 1,0 0 35,-8 5 6,-9-4 36,-10 14-50,-8-5 7,1 13-1,7-6-5,-6 8-5,6 0 2,0 8-17,10 9 4,9 10-45,8 0 37,0 5-2,16-12-64,-5 5-13,22-8-9,1-8-15,3-1 57,-3-8-4,-1-8 23,-14-9-6,-1-10 4,-11-15 11,-7 5 11,0-12 16,-15 12-2,-4-5 11,-16 15 68,1 2-22,-1 15 2,-7 3 10,5 14-12,-5 11 3,15 8-26,10 17 5,9 1-48,8 8-9,8-8 0,7-2-59,8-7 56,8-16 0,-4 4-14,7-11-10,-7-5-4,14 1 3,-5-8-1,8 0 29,-1-8-1,-17-9 22,-1-2-14,-15-14 5,-10 14-4,-10-14 5,-15 6 22,-1 0 1,-9-5 19,-7 13-37,5-6 53,-13 15-43,14 2 5,1 8-24,2 0-1,14 8-13,2 9-13,9 10-17,8 8-10,8-1-229,2-7 153,15-2-221,1-7 151,17-9-250,1-1 301,15-8 1,-1-8-348,0-3 493,-8-5 0,-14-18 0,1-11 0,4-2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39.97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70 121 6862,'-19'18'604,"-4"-1"-473,21 0-15,-14 8-116,14-6 149,-5 14-124,14-14-8,3 6-11,15 0-39,2-6-10,0-1 56,5-11-23,-5-7-49,8-7 67,-8-3 87,-2-15-52,-16-2 11,-1-7-5,-8-1 8,0 1-31,-8-1-1,-1 0-75,-9 8 81,1 2-85,-8 8 56,6 8 0,-14 1 19,14 8 2,-6 0-19,8 15 4,7-3-6,-5 20 11,13 3-27,-6 2 13,8 5-5,8-8 5,2-7-6,7 6 5,8-22 2,-6 13-1,6-23 1,-8 7 0,1-8 0,-1 0 72,-7-8-46,-3-1 7,-7-1-14,0-13 3,0 12-11,0-14-3,-7 7 0,5 1 10,-14 7-47,7-5 24,-9 6 0,1-1 16,0 2-2,-1 8 7,1 8 3,8 2-18,-7 7 9,14 8-53,-5 2-82,7 7-281,7 1 137,11-1-64,8 1 1,9-2 99,0-4 233,-8-5 0,28-6 0,1-1 0</inkml:trace>
  <inkml:trace contextRef="#ctx0" brushRef="#br0" timeOffset="2791">156 277 7890,'-9'35'-984,"1"-9"480,8 7 593,15-14 90,5 6-89,14-7 35,8-9-36,3-1-7,-1-8 4,-2-8-5,-7-9-13,-8-10-18,-2-8-144,-16-7 123,-1 6 1,-10-7 110,-4 9-21,4 7 16,-21 2-87,12 0 17,-22-2-52,6 0-4,-15 2 38,5 8 6,-5 7-13,7 3-35,1 14-12,-1 11 3,8 16 0,8 3-2,8 3 4,7-11-8,-4 11 34,8-3-19,0 15 63,8-1-37,9 1 9,2 0-32,14-15 3,-6-5-3,7-14-6,1-9 27,0-1 1,-3-18-17,-3-7 28,-4 0-34,-8-16 1,1-1-8,-1-3 0,0-13-3,-7 14-8,-2-14-9,-8 13 20,0-5-7,-16 7 4,5 8 3,-22 2 0,6 8 0,-7 7 0,-1-5 0,-7 13 0,5-6 0,-5 8 0,7 8 0,1 2 0,7 22 6,10-3 3,1 21-7,14-6 0,-5 8 1,22 0 1,-4-8-4,13-3 0,-5-12 1,13-5 0,-3-6-3,21-9 2,-13-1 7,5-16 1,-15-9-6,-4-12 31,-12 4-32,-3-15 0,-8 3 0,0-14-2,-8-1 1,-1 7 3,-8 5-1,-1 19-15,-7-10 12,-9 20-134,-3-7 92,-13 11-8,14 7 4,-7 7-3,17 11-14,1 16-6,15 11-225,2 6 216,8 1 0,10-2-138,7-4 1,2-11-6,10-12 0,-6-2 222,6 2 0,54-11 0,-32-5 0,0 1 0</inkml:trace>
  <inkml:trace contextRef="#ctx0" brushRef="#br0" timeOffset="4208">4652 69 8125,'-26'10'-984,"1"5"368,0 3 1070,13 1-285,-3 14-89,15-14 14,0 13-31,7-5 2,3 8-15,7-8 54,8-2-190,-5-8 129,12-7-36,-13-3 21,6-7 1,-7-7 1,-1-3 2,-7-7 15,5 0 7,-13-8-41,6 5 3,-8-12-6,0 5-7,-8-8-5,-2 8 71,-7-5-1,0 12 6,-1-12 8,-7 13 31,6 1-28,-13 3 6,5 13-32,0-6 11,-6 16-22,14 2-6,2 15-45,9 1-19,8 17 1,0-7 55,0 7-104,0-9 45,15-7-8,-3 6-43,13-14-8,0-2 12,-6-1-9,14-15 9,-14 7 22,6-8 19,-8-8 31,0-9 4,1-2 7,-9-14 13,-1 14 11,-8-14 16,0 14 19,-8-13-59,-1 12 41,-9-12-16,-7 12 9,6-5 5,-13 8 5,12 8-44,-12-7 23,5 14-71,-8-5 35,8 7-6,2 15-57,8-4-14,7 22-96,3 2-302,14 1 32,3 7 76,23-9 0,-5-7 369,13-4 0,49-27 0,-39-2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46.289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138 1 8220,'-19'27'-783,"-4"-3"737,21 1 205,-13 2-88,13 16 1,-4-7 50,12 4 17,-4-11-59,13 4-5,2-6-4,3-1-27,12-1-11,-5-15-12,0-2-40,6-8 56,-14-8-8,6-9-42,-8-10 0,-7-8 2,5 8-11,-13-5 10,6 5 1,-16 0-12,6-6 23,-21 14-1,11-6 42,-20 8 4,13 0 45,-14 7 12,6 2-22,-7 16 19,7 9-45,-6 18-8,14 1 2,2 14-18,9-13-4,8 5-23,15-7-13,4-9-4,16-1-11,7-15-13,-5-2 32,13-8-2,-14-8 3,6-9 2,-15-10 10,-10 0 2,-1-6-8,-14 6 1,5-7 8,-14 7 0,-11-6 0,-3 14 13,-8-4-22,8 12 0,-11-5 3,-3 14-2,-1-5-4,-14 7 8,13 0-4,-5 15-5,15 4 2,2 16 1,16-1 0,1 1 0,10-1 1,4 1-1,-4-8-62,21-2-8,-4 0-144,15-14 176,1 12-10,0-21 68,-9-2 2,-1-9 7,-7-16 22,-9-2-6,-1-8 27,-8 1 31,-15-1-93,3 8-1,-13 2-26,0 8-7,-2 8-68,0 1-233,-5 8 15,13 15 135,1-3-493,3 20 189,21 3 479,3 1 0,57 22 0,16-4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47.478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225 35 8208,'-36'9'-984,"3"-1"692,16 0 434,0 1 10,-1 8 5,9 8 10,-6 2-36,13 8-3,-6-1-80,8 9 48,0 1-7,8 0-50,9-10-25,2-1 5,14-21-15,-6 3-90,7-15 133,1 0-51,-1-15-10,1-5-9,-8-22 30,-2-2-4,-8 0 35,-8-6 6,7 13 96,-14-5-109,-2 15 16,-18 2-26,-8 8 8,-9 8-25,-7-7-8,5 14 6,-5-5-16,8 7 3,-1 7-6,8 11-43,2 8 27,16 1-5,1 14-22,8-13-12,8 15 64,9-17 3,10 7 0,7-14 9,1 4-36,-8-11 60,13 3-33,-11-13 7,21 6 10,-14-16 1,6-1 28,-15-16 5,-9-2-26,-11-8-4,-7 1 25,0-1 0,-7 1 8,-3-1-36,-23 0 2,5 9 75,-22 1 6,-2 7 227,-2 9-150,-5 1 1,7 16-162,8 9 4,9 18 19,10 9-15,16 0-68,1 6-322,16-14-115,9 6 91,17-15-201,10-2-142,8-15 44,0-2 693,8-8 0,16-31 0,13-8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7:38.456"/>
    </inkml:context>
    <inkml:brush xml:id="br0">
      <inkml:brushProperty name="width" value="0.68571" units="cm"/>
      <inkml:brushProperty name="height" value="0.68571" units="cm"/>
      <inkml:brushProperty name="color" value="#F8D5ED"/>
    </inkml:brush>
  </inkml:definitions>
  <inkml:trace contextRef="#ctx0" brushRef="#br0">568 62 9295,'7'-26'-134,"-1"3"1117,-6 16 0,0 1-495,-11 34-296,3-10 1,-14 32-10,5-13 0,1-1-2,3-3 0,1-4 128,0 4 0,-2-4-175,-3 4 1,2-1-11,-5 5 1,-1 1 21,-4-1 1,1 5 23,-1 3 1,-4 3-88,0 2 0,-4-2-9,5-3 1,-1 2-16,4-6 1,2 4-20,2-4 1,3 2 4,6-2 0,0 0 90,-1 9 0,2-8-200,3 8 1,1-8 92,3 4 1,3-5-25,-3 4 0,2-4 19,2 4 0,0-5-14,0 1 1,0 3-17,0 2 1,0 0-25,0 0 0,0-4-1,0-5 1,0 0 23,0 0 3,6 0-6,1 11 0,4 0 0,-3 6 1,1-6 26,-4-11 1,3 0 3,-4 0 0,5 2-15,0 2 15,-4-3 6,12 16 1,-9-6-22,8 5 1,-2-5 14,-2-11 0,-1 0 17,-2 0 0,3 2-8,0 2 1,-1-3-12,2 4 1,-1-8 12,-4-1 0,7-4-74,2 4 13,-1-6 1,1 13-44,-1-3 69,6-3 1,-4 6-48,3-3 1,-4-1 44,-4-3 1,1-4-26,2 4-13,-2-6 61,4 14 25,-1-8-56,8 15 12,1-15-41,10 8-30,-5-9-21,7 5 4,4 0-22,2 5-1,0-3-3,4 3-6,-10-5-57,5 1 127,-6-7-84,0 5 92,-5-10-5,3 10-3,-3-10 13,5 4 1,4-8-97,0-6 47,-5 1 1,4-8-58,-3 4-2,-3 2 13,13-8-47,-13-1-4,20 0 28,-16-1 70,5-3-35,-6 3 90,5-5-45,2 0-40,11 0 83,1 0-21,6-5 2,0 3-2,-6-3 9,-7 5 5,-1 0 38,-9 0 5,9 0 1,-6 0-3,4 0 1,-8 1 10,-5 3 1,0-2 32,4 2 2,0 3 86,11-6-69,3 10 59,5-4-18,-1 11-49,0 1 0,-1 4-7,-1-2 0,-5-2 7,-11-2 0,0-2 35,0 5 1,0-3 60,0 3 6,-5-5-74,9 14 157,-8-3-36,10 11-95,-1 6 52,2-5-34,5 10 13,-5-4-28,4 11 50,-9 2-13,3 4-47,-10 1-18,-2-6-67,-5-1 3,-6-5-19,-7-6-35,-1-2-31,-9-5-35,3 6 6,-5-5 19,0 10 20,0-4 83,0 5-24,-5-5-14,-2 4 9,-5-9-42,-6 9-10,-2-10 0,-4 9-58,-1-6-5,6-5 56,-10 10 0,4-3-30,-8 11 0,9-6 33,7-11 1,-1 0 6,2 0 1,-5-3 19,5 3 0,-1-7 13,5 7 0,0-2 23,-1 2 0,1-3 15,0 3 3,-1-3 1,2 17-13,3-6 0,1 1 8,3-9-9,3 0 1,-5 8 0,6 0 1,0-2-11,0-6 0,0-7-7,0 7 1,0 2 11,0 2 1,2 0-3,2-4 1,-3 0-82,3 0 76,3 0 1,0 9-85,5-1 73,1 0 0,3 0-6,1 1 0,3 0-6,-3-4 0,3-4 0,-3 3 1,3-7-9,-3-1 1,5-4-38,-2 4-7,4-11-3,6 18 10,1-7 3,6 11 37,-5 4 0,1-2 27,-8 4 0,-2-8 9,-7-9 1,-2 0 17,3 4 2,2 0-6,6 6-6,12 1-56,6 0 1,6-3 27,-4-8 0,-7-7-30,-5-5-14,0-1-7,15 16-18,-3-3 4,10 9 18,-5-5 35,-1-5 0,3 1-15,-2-8 0,-4-5 19,-9-12 0,-4 3-4,0-2 0,0 2-47,4 1-6,-5-5-7,9 9 12,3-8 55,1 16 1,7-11-22,-10 4 31,-1-3 1,4-2 8,0 0 0,1 1 1,-9-1 1,0 0 6,0 1 17,-6 5 21,10 1 11,-2 17-7,10-4 1,-1 14 5,-2-9 0,-4-3-26,-5-9 0,0-2 74,0-2 10,0 2-73,11 7-23,-8 9 1,10 5 7,-17-3-16,0-8-7,-14 8 21,11 3-35,7 12 54,1 0-16,5 5 43,-6-10 4,0 3-47,-5-4 12,-2-1-11,-11 1-11,-7 5 1,-6-2-24,-6 1-8,0-12-1,0 5-22,-6-7-19,-6 14 4,-2 1-13,-9-4 37,9 10 0,-6-12 7,7 0 0,-2-9-49,7-7-18,2-5-2,-4 13 52,3-3 5,-6 6-24,6-1 11,2-6-20,5 0 11,0 0-23,0 5 28,5-3 14,8 9 32,1-4 5,9 5-15,-4 0 2,11 1 24,-4-1 1,10-5 33,1 4-58,1-9-14,5 3 22,-6 1-8,0 1-18,6 0-13,1-2-44,5-10 0,-1-3-68,-3-9-20,-8-8-78,5-6-35,-4-6 19,11-6-286,-5-6 199,4-2-214,-15-9-143,8 4 453,-14-11 1,12 1-235,-2 0 0,-1 2 432,-3 10 0,22-27 1,9-3-1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48.88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122 69 7630,'-27'19'-586,"2"4"671,15-5 75,-5 1 38,13 6-53,-6-8 12,8 0-9,0 8 44,0 2-101,0 8 7,8-1-4,2 1-28,7-1 3,0-7-77,8-2-18,2-8 17,7-7-24,1-2-11,0-16 66,-1-2-22,1-14 37,-8 4-14,-3-12 1,-12 5-10,0-8 1,-9 8 31,5-5-6,-16 5-45,-1 0 32,-9-6-60,-6 14 40,-3-13-1,-8 20 0,-7-11-1,5 21 23,-5-6 1,8 8-15,7 16-13,2 3-2,8 16 1,7 7-4,2-6-8,8 14-5,0-13-7,8 5-1,2-15-2,15-2 16,-6-8-27,13 0 32,-5-7 3,8-3 4,-8-7 4,5-7-8,-13-10 2,6-3 17,-15-12-16,5 5 6,-13-8-26,6-7 9,-8 6 0,-2-7 1,-4 9-3,4 7 7,-13-6 0,-2 6 10,-10 1 0,-8 1-13,1 7 1,7 9 53,-6 1 7,6 8-15,1 8-16,-7 9 1,19 16-13,-3 7 1,11-7 4,-1 15-4,7-10 1,2 25 7,3-11-20,-3-4 1,19-8-6,-3 1-26,3-9 0,4-7-44,4-7 43,-4-9-9,7-1 37,-5-16 1,6-9 8,-5-12 3,-3 4 20,-15-15 15,5 3-3,-13-7 15,6-6-25,-16 14-8,-9-6-36,-10 15-29,-7 2-7,-9 8-62,7 7-23,-6 2-81,7 8-328,8 16 377,2 3 169,16 15 0,29 8 0,13 5 0,6 4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50.673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276 86 8037,'-35'-9'-309,"1"1"529,-1 8-98,16 0-411,-4 0 144,21 8 215,-5 1 62,-1 16-27,6 10-58,-6 1 86,8 6-38,0 0-52,8-6-23,9-1-119,2-10 102,22-16-16,-13-1 10,14-16-9,-7-1 3,-1-16-3,-7 6 13,6-14 1,-20 6-3,4-7-21,-11 15 22,2-12-3,-8 12 63,0-15 7,-8-1-30,-9 9 9,-10 1-6,-8 7 9,1 9-14,-8 1 40,6 8 2,-14 0-44,13 8 0,-5 9-36,8 10-3,7 7 1,10 1-9,2-1 1,13 8 11,2-5-5,9 5 1,16-16-1,4-3 2,-4-3 2,7-11 1,-5 6-1,7-13-2,1 6 4,-1-8 0,-7-8-1,-2-9 1,-8-10 2,-7-7-1,-3-1 1,-7 1 0,0 0-1,0-1 1,-15 8-1,4-5 0,-22 13 0,-1-6 0,-3 15 25,-12-5 3,12 13 25,-5 2 7,8 17 14,7 10-45,10 15-2,9 2-26,8 8 0,8-8-5,3-4-21,5-11-16,16 3-13,-3-13-6,20 6 32,-12-15-67,5-3-4,-15-14-13,-2-10-182,-8-10-114,0 0 408,0-6 0,-7 14 0,-3-6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51.92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225 86 8188,'-18'27'-59,"1"-2"-237,0 0 47,7 2 382,3 7-188,7 1 116,7-9-1,11-1 31,8-7-57,9-9-23,-1-1-51,-7-8-32,6-16 123,-14 5-133,-2-22 111,-2 7-11,-13-9-11,6 1 0,-8 7 44,-8 2 7,-1 8-30,-16 0 5,6-1-2,-14 9 13,6 1 1,-15 8-12,6 0 4,-6 8 23,15 9 6,-6 10-64,22 7 42,-4-7-87,15 6 39,0-7-5,7 1-1,3 6-2,22-22 3,-3 12-4,13-21-2,-7 6 9,-1-16-26,0-1 20,-7-16-2,-10-2 3,-1-8 1,-14 1 8,5-8 4,-14 6 0,-3 1-8,-15 3 4,-2 12 50,-7 3 0,0 8 61,-1 3-37,8 4 10,-5-6-32,5 16 0,-7 2 12,7 14-8,2 11 40,15 1-61,3 14 0,14-6-38,3 8-7,15-8-13,9-10-13,3-9 0,5-15 43,-8-3 89,1-14-62,-9-18 1,-7-4 46,-7-11-35,-8 11 15,3-11-8,-7 4 7,-7-8-105,-3 9 89,-15 10-141,-1 8 18,-9 7-215,1 3 102,-1 14-298,8 11-2,3 8-212,14 17 706,2-7 0,54 21 0,12-3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53.34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139 35 8138,'-35'17'-984,"8"-7"615,3 5 462,6-6 13,1 16-17,8-6 13,1 14-4,8-6-41,0 0 6,15 5-16,-3-5-20,20 0-22,-5-3-9,7-6 4,1-9 33,-8-1-11,5-8 33,-13-8 2,14-1-23,-22-16 8,12-2 0,-21-7 1,6-8-9,-8 5-5,0-5-2,0 15-21,-8-5-4,-1 13 8,-9-6-5,-7 8 27,-1 7 33,-9 2-6,1 8-33,7 0-8,-5 8 4,12 9-5,-4 10-19,14 7-9,2 1-30,8-1 48,0 8-30,0-5 18,16 5 2,-5-15 3,22-3 0,-7-6-4,1-9-1,-2-1 5,-8-8-1,0-8 0,1-9 1,-1-2 3,-8-14-3,-1 14 0,-8-13 1,0 13-1,0-14 0,0 14 0,-8-6 0,-1 8 0,-8 0 0,-1 7 0,-6-5 0,4 13 0,-12-6 0,5 16-10,0 1 0,3 16-290,6-6-23,9 14-249,1-6 383,16 0 189,17 5 0,49 10 0,-24-15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5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173 224 8264,'-17'19'-984,"7"4"656,3-13 454,7 7-16,0 0 2,0 0-27,7-7-16,3 5-62,7-5 64,0-1-180,8-1 94,2-8 1,0 0 24,5 0 0,-13-8-5,6-1-9,-7-9 29,-9-6 12,6 4-43,-13-4 31,6 6 1,-16 1-14,-1 0-2,-8 0-2,-8-1-1,6 9-10,-14 1 15,6 8 14,-7 0 28,7 0 10,2 0 17,8 8 18,0 1-29,-1 16 11,9 2-45,1 0 2,16-2-77,1 0 31,16-6-13,10-2-9,1-2-14,6-13 33,0 6-5,-5-8 10,-3-8-3,-1-1 51,-22-16 5,12 6 9,-21-14-22,-2 14 11,-10-14-34,-7 14-2,-8-13-36,6 13 47,-13-6-31,5 8 4,-8 7-5,-7-5 38,6 13 2,2-6-5,1 16 4,14 1-24,-6 16 2,15 2-1,3 7-2,7-7-4,0 6-2,7-6-5,3-1 5,15-1-1,2-8 5,7 1 0,1-9 112,-1-1-71,0-8 8,-7 0 20,6-8 14,-14-9-11,6-2-9,-16-14-55,7 7-3,-14-9-71,5 1 77,-14-1-14,-3 1-14,-15-1-3,6 1 8,-21 7 4,11 2-32,-13 16 37,0 1-42,6 16 42,-14 9 1,13 10-1,3 7 0,15 6-4,7 1 17,9-1-2,-5 2 0,10 0 30,4 4 8,3-4-44,16 0 0,2-8 0,7 1-2,-7-8 5,13-2 0,-3-14-62,14 4 21,-7-15 1,-4-15 15,-11-8-3,-4 0 39,-8-17-13,0 11 0,-5-19 10,-1 8-4,-7 8 5,4-1-6,-16-1-2,-1-3 0,-9-5-2,-6 8-9,-3 7 5,-8 2-2,-7 8-9,-2 7-2,-7 3 11,7 7 0,-6 7-1,21 11 2,-3 8-93,14 16-18,9-5-212,1 13 197,16-14 0,9 6-172,12-8 0,-2-13-206,1-3 505,1-5 0,18-16 0,9-7 0,4-1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1:55.96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121 1 7781,'-19'17'-984,"-4"0"1010,14 0 17,-1 1 120,-5 6 25,13 3 6,-13 8-84,13 7 136,-6 2-147,8 7-57,8 1 1,1-2 27,8-4-23,1-12-9,7-1 75,9-7-219,2-6 98,14-5-1,-14-15 17,7-15 1,-11-5 10,-3-14-13,-4 7 0,-14-11 8,1 4-6,-9-5 2,5-3-11,-8-2 0,-8-6 94,-3 5 10,3 10-32,-15 3 14,4 5-19,-15 0 10,-8 10-39,-2 9-1,0 8 28,-6 0-10,14 8-28,1 9 3,3 10 4,20 7-31,-3 1-6,15-1 0,0 8-11,7 2-2,11 8 25,16-8-320,10-10 187,8-9-232,-1-15 199,1-3 0,-8-20-395,-4-4 553,-11-4 0,26-58 0,-27 32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26.344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73 1375 8158,'-24'27'92,"10"-6"-120,-7-21 25,18 0 986,-7 11-458,10-40-385,0 31-192,0-45 138,0 30-193,0-22 70,10 8 42,4-7-31,10-1-26,0 8 55,0-19-6,0 20 47,11-9-24,-8 0 31,8 8-27,0-8 2,-9 11 21,20 0 3,-19 11-23,18-9 3,-18 9-45,19-1 41,-20 4-22,9-1 37,-11 8-2,11-7-5,-8-1 3,8 8 28,-11-18 14,0 18 25,0-18-54,0 7-17,-10 1 0,7-9-6,-18 9 19,18-11-7,-18 0-20,8-11 6,-1 8 63,-7-8-51,8 0 85,-11 9-72,0-20 3,0 19-13,-11-8-11,8 0 1,-7 9 2,10-20-90,-11 19 85,8-8-79,-7 1-12,10 7-3,0-8-87,0 11-18,0 0 12,0 0-32,0 10-424,0-7 131,10 7-499,4 1 330,10 2 654,0 11 0,32 32 0,9 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27.528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73 773 6559,'-27'-14'983,"-5"4"-585,29-1-230,-7-2 32,10-12-118,10 1 35,15-11-52,12 9 0,11-17 44,1 11-79,-12-1 88,9-1-4,-9 7-20,11-8 25,1 11 13,-1 10-21,0 4-230,-10 10 105,7 0-17,-18 0 13,8 0-25,-11 0 46,0 0-27,0 10 105,0-7-73,0 8 216,1-11-133,-1 0 17,-11 0-34,9 0 2,-9 0-9,11 0-15,0 0 2,0 0-8,0 0-3,11 0 0,-8 0 0,8 0 44,-11 0 3,11 0 93,-8 0-80,8 0 1,-1 0 3,-7-11 14,8 8-74,-11-18 1,0 8-29,0-12-21,1 1-102,-12-11 120,8 9-22,-18-9-89,8 11-14,0-11 1,-9 8-229,9-8 49,-11 11-392,11 0-304,-9 11 0,9 2 955,0 11 0,13 53 0,13 14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28.604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1 434 8072,'0'-27'472,"10"-5"-394,4 19 15,21-11-13,-9-11-46,20 8-23,-8-8-16,10 11-6,0 0 1,-8 8-37,0 0 69,-21 10-42,24-4 65,-16 10-7,10 0 44,9 0 9,-19 0 7,8 0 21,-11 0 28,0 0-33,0 0 15,0 0-12,0 0 1,0 10-21,0 4 4,1-1-28,-1 9 3,0-20 17,0 20-10,11-9 3,-8 1 6,7 7-6,1-18 41,-8 18 7,19-18-15,-20 18 6,20-18 10,-8 8-27,-1-11 7,9 0-28,-9 0-10,1-11-90,7-2-17,-18-11-192,8-11 9,-11-3-365,11-10-219,-19 0-187,16-1 0,-19 12 953,1 2 1,-3 54 0,-11 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29.82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121 437 8308,'-37'0'-984,"2"0"724,11 0 211,10 0 177,4 0 2,20-21 4,4 5 164,10-30-206,0 20 131,0-9-78,0 11 9,0-1-2,1 1 6,-1 0-46,0 0-7,0 11 26,11-9-21,-8 9-19,18-1 10,-18 4-19,19-1 2,-20 8 8,9-7-21,-11 10-1,0 0 14,1 0-17,-1 0 1,0 0-1,0 0-9,0 0 22,-11 0 11,9 10 3,-9-7 5,11 18-24,-10-18-11,7 19-81,-7-20 94,10 20-41,0-9 64,0 1 5,0 7 24,0-18 11,11 18 17,-8-18 10,18 7-19,-18-10 30,19 0-81,-9 0-27,12 0 6,-1 0-55,0-10-17,-10-4-16,7 1-33,-18-8-43,19 7 112,-20-10-531,9-11-253,-11 8-224,0-8 446,1 11 538,-12 0 0,-2 22 0,-11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7:56.304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494 2305 8314,'-33'-73'-192,"0"3"0,1 4-707,-1 9 876,3 2 900,0 5-419,4 17-155,1 27 1,3 36-129,6 27 1,5 13-13,7 5 1,2 11-346,2 13 1,2-45 0,2 2 278,-1 3 0,2 1 1,2 5-1,2 2 5,1 0 1,1 2 0,3 2 0,2 2-8,2-1 0,1 0 0,3 1 0,1-1-245,6 1 0,0-2 0,-1 1 1,2-1 202,2-4 1,2-2 0,-4-7 0,1-4 23,-2-9 0,0-3 0,20 28 81,-7-17-248,-15-24 1,9-15 41,-12-31 0,7-9-195,-11-15 0,2-5 113,-1-12 1,-5-7 177,-8-13 1,-2-7-3,-6-14 1,0 49-1,-1-1-53,-1-7 0,-1 0 0,0 2 1,-2 0 2,-2 0 1,-2 1 0,1-4 0,-1 0-6,-3-3 1,0 0-1,0 4 1,0 0 6,-3 0 0,-3 0 0,2 2 0,-2 0-39,-2 2 1,-1 1 0,-2-2 0,-2 0 45,-5-2 0,-2 3 0,0 5 0,-2 3-28,-6 1 1,-2 4 0,2 4 0,0 4 79,-38-25 1,7 17 433,13 20 1,13 17-128,8 21 1,4 20 44,0 20 0,4 12-252,8 13 1,9 7-329,9-38 0,2 1 1,0 3-1,2 0 208,0 2 0,2 1 0,4 4 0,4 0-57,2 2 0,3 0 0,1 0 0,1 2 24,2 4 1,2 0-1,1 2 1,3 0-251,2 2 0,2 0 0,3 3 0,2 0 252,3 4 1,2-2-1,0-5 1,3-3-11,4-2 1,0-3 0,-5-7 0,0-4 1,0-4 1,-1-3-1,24 25 236,-7-20 1,-6-25-255,-2-8 1,-1-14-28,0-6 0,-3-7-143,-1-9 1,-11-9 483,-1-8 0,-11-10-246,-5-6 1,-5-14-19,-4-15 0,-2-5 353,-6-11 1,0-1-337,0-4 0,0 44 0,0-1-55,0-3 0,0-1 0,-2 0 0,-2 0-219,1-3 1,-2-1 0,-2-3-1,-2 0 215,-1-4 0,-1-2 0,-3-4 0,-2-1-94,-2-4 1,-1 0-1,-2 1 1,-2 0-141,-3-4 0,-2 1 0,1 4 0,-2 1 0,-1 0 0,-2 1 0,2 5 0,0 1 86,1-1 1,0 2-1,2 12 1,1 2 36,3 6 0,0 4 0,-23-25 50,5 23 1,-1 17 370,5 20 0,2 23 60,2 18 0,-2 23-181,7 18 1,0 15-46,17-37 1,2 3-1,0 1 1,1 3-99,3 4 0,2 1 0,2 5 0,2 0 28,2 7 1,2 1-1,3 4 1,2 2-12,1 1 1,3 1-1,3 2 1,3 0 1,3 1 1,3 0-1,3 3 1,3 1-12,2 4 0,2 1 0,-12-28 0,2 0 1,-1 0-17,-1-1 0,1-1 1,0-1-1,14 29 0,0-3 6,-2-11 0,0-2 0,2-6 0,2-2 33,2-4 1,0-3 0,-3-8 0,-1-5 165,-4-8 1,0-4-283,21 23 0,-5-14-5,-6-11 0,0-11-141,-8-18 0,-4-10 171,0-6 0,-5-11 405,1-10 1,-9-14-463,-3-6 1,-9-13 49,-4-8 0,-4-18 238,-1 39 1,-2-1-1,-2-4 1,-3 0-145,-1-3 0,-2-1 0,-1-1 0,1 0-307,-1-3 0,-1 0 0,-4-2 0,0 0 94,-1-7 1,-2-2 0,-4-3 0,-1-1 24,0-5 0,1-1 0,-3-1 0,0 0-119,1 4 0,-1 0 0,-4-2 0,-2 2 0,-2-1 0,-4 1 0,-1-3 0,-3 2 0,-2 4 0,-1 2 0,4 3 0,2 3 0,4 10 0,2 3 0,3 5 0,1 3-23,-15-35 1,-2 28 408,6 35 1,6 28 350,6 25 1,4 27-86,4 18 1,5 23-218,11-44 0,2 1 0,0 7 0,2 2-91,1 0 0,4 2 1,3 4-1,4 2-31,2 2 1,2 2 0,4 5 0,2 0-6,1 2 0,2 1 0,0 4 0,2 0-16,2-2 0,2-1 1,6 6-1,3 1-151,-9-28 1,2 0 0,1 1 0,3 2 0,2 2 0,1-2 118,1-1 1,1 0-1,1-1 1,-1-3-1,-1-1 1,1-2 10,18 22 0,2-3 1,-1-7-1,2-3-2,0-4 1,-1-2 0,-4-8-1,-2-4-88,-9-8 0,-2-3 1,-3-4-1,-1-2 56,26 13 1,3-8 137,5-8 1,-7-6-252,-5-6 511,-12-12 1,-8-24-524,-9-14 1,-13-8 624,-8-9 1,-9-2-332,-3-6 0,-5-1-211,-8-11 0,-4-9 91,-4-8 1,-13-6-44,-8 3 0,16 40 0,-2 1 16,-4-3 1,-2 1-1,-3-2 1,0-1-260,-6-6 0,-1 0 0,0 0 0,-1 0 103,-2-4 1,-1 0-1,-4-2 1,-3-1 101,-6-5 0,-1 0 0,1 5 1,1 1-206,0-2 0,1 0 0,2 2 0,2 1 0,6 3 0,0 1 0,1 6 0,-1 3 202,4 7 1,0 3 2,-29-17 1,27 33 104,22 30 1,12 17 426,13 24 1,11 10-348,5 19 0,20 17-135,-13-35 0,3 3 0,9 7 0,3 3-43,8 10 0,3 2 1,2-2-1,2 1 53,-16-21 1,2 0 0,0 0-1,5 4 1,1-1 0,2 1-126,2 3 1,2 0 0,1 0 0,6 5 0,2 0 0,1 0 114,-12-15 0,2 0 0,0 0 0,0-2 0,12 12 0,0-2 0,1 0-7,1-3 1,-1 0 0,1-2 0,-4-5 0,-1-1 0,0-1-8,-4-4 1,-1-2 0,-1 0 0,21 16 0,-2-2-242,-4-7 0,-2-3 0,-6-5 0,-1-2 218,-4-5 1,-1-2 0,-6-2 0,-2-2-148,31 21 0,-12-10 3,-21-14 1155,-8-14-1081,-1-4 1,-24-28 588,-8-7 1,-20-16-1,-21-10 1,-2-10-251,-6-10 1,-7-4 75,-10-4 0,26 39 1,-2 1-253,-4-3 1,-2-1 0,-2-2 0,0-1 25,-3-4 1,-1-1 0,-4-2 0,-2-3-338,-5-4 0,-1-1 0,-2-3 0,-1-2 82,15 18 0,-1-1 0,-1-1 0,-2-2 0,-1-2 0,0-1 0,-5-4 0,-1-1 0,0-1 0,3 1 0,1-1 0,0 0 0,-2-4 0,1 0 0,2 2 0,7 8 0,1 1 0,2 1-82,-20-22 0,4 4 0,14 15 0,3 4-246,6 8 0,4 4 250,-15-16 811,20 30-241,18 31 1,13 23-120,12 16 0,7 14-116,13 3 0,15 19 79,-15-31 1,4 3 0,10 6 0,5 2-79,10 11 0,4 0 0,0 0 0,2 1-33,-21-22 1,1 2 0,1-1 0,2 2 0,2 0 0,0 0-35,2 1 0,1 0 0,1 0 1,3 0-1,1 0 0,1-1-3,2 2 1,2-1-1,-3-1 1,-6-5-1,-1-1 1,-1-1-211,-3-2 0,-2 0 0,0-3 0,16 12 0,-1-4 224,-7-6 0,-1-1 0,-6-4 1,-2-1-161,-2-3 0,-3 0 1,22 28 158,-17-6 0,-13-10 703,-8-2-592,-2-16 343,-12-6 1,-15-23-1,-20-8 1,-9-11-486,-11-14 1,-4-7-13,-9-13 1,-9-8 253,-11-5 1,28 29-1,-1-1-279,-4 1 0,-1 0 0,-2-4 0,1-2-215,1 0 0,1 0 0,-6-4 0,0-1 89,-6-5 1,-2-1-1,-7-7 1,-1-2-8,20 18 0,-1-2 0,0-1 0,-2-1 0,-2 0 0,2-1 0,0 1 0,1-1 0,1 1 0,2 1 0,0 0 0,1 0-82,-18-19 0,2 2 0,6 8 0,1 3-82,8 9 0,2 3 0,-26-17 15,27 39 1124,18 8-504,3 28 184,14 5 1,-7 20-207,9 0 1,4 6-238,12-2 1,5 10 28,12 7 0,6 5 414,15 7 1,8 8-247,-19-41 1,0 1 0,2 2 0,1-1-188,3-1 1,1-1 0,-2-4 0,0 0-18,34 33 1,-7-8-65,-13-9 423,-9-10-427,-16-19-3,-6-11-225,-7-8 298,-6-16-39,-17-8 0,-11-17 231,-11-5 1,-1 4-248,5 4 0,-3-4-139,-5-4 1,-7-7 84,-5-1 0,-10-6-146,-7-7 0,28 29 1,0 0 138,-36-33 1,-1 2-113,5 6 1,-2 6 164,7 11 1,6 12-11,9 16 0,19 11 228,14 14 1,9 6-85,8 19 0,7 3-8,5 9 1,9 2-26,12 2 0,5 9 25,11 8 1,5 6-301,0-2 0,3 1 298,-3-9 1,5-4-43,-2-4 0,12-2-31,1 1 0,0-7-115,-8-9 1,-6-7 638,-2-1-847,-15-16 66,-3 5 64,-17-21 138,-1-1-52,-11-12 665,-13-7-432,-13-12 1,-16-8-182,-7-7 0,-2 0 12,-1 4 1,-2 4-145,-10-3 1,-1-3-65,-4-1 1,-6-5 51,-6-3 0,33 22 0,-1 0-78,-5-4 0,0 0 0,0-1 0,-1-1 96,-3 0 1,-1 0-1,5 3 1,1 1 70,2 1 0,1 2-61,-27-15 78,10 15 369,21 28 123,9 16-213,12 23 0,17 11-126,5 6 1,13-5 26,7-4 0,8 10 0,9 7 1,10 9-34,11 3 0,-26-34 0,2-1-29,4 2 1,2 0 0,2 1 0,0 0-1,4-3 0,-1 0 0,-4-2 1,-1-1 22,0-2 1,-1-2 0,29 18-227,-2-9 0,-11-13 235,-5-12 1,-9-3-193,-4-5 48,-13-3-138,1-5 232,-21-5 407,3-7 0,-22-13-433,-6-8 0,-6 0 115,-6-4 0,-6 1-177,-7-9 1,-6-6-20,-1-6 0,-2-7-373,-6-6 0,-1-6 417,27 32 0,0-3 0,-5-7 0,-1-3-221,-1-6 0,-2-2 0,-5-9 0,0-4 34,-6-7 1,3-3-1,4-1 1,3-2 47,14 27 0,1 0 0,0-1 0,2 1 0,1-1 0,2 0 0,2 0 0,1-1 0,1 0 0,1 0 0,0 0 0,0 0 58,2 0 0,0 0 0,1 0 0,-4-24 0,3 1-130,0 3 1,3 3-1,3 6 1,2 1 186,3 5 0,2 2 0,0 8 0,1 2 143,-1 2 0,2 3 0,4-37-115,3 13 1,3 9 511,2 11 1,3 1-208,1 7 699,-1 4 0,2 9-492,7 11 1,9 37-1,3 30 1,7 33-247,-25-27 1,-1 5 0,7 9 0,2 3-130,1 7 0,2 2 0,7 5 0,3 1 45,4 3 1,2 1 0,-13-24-1,2 0 1,-1 2-326,1 2 0,0 2 0,2 0 0,3 4 0,2 1 0,1 0 166,0 0 0,1 0 0,0 0 0,1-1 0,1 1 1,-1-2-28,-1-4 1,0-1 0,0-1 0,-3-4 0,0-1-1,-1-2 50,16 21 0,-1-3 0,-3-6 0,-2-4-221,-6-10 0,-2-3 1,-5-4-1,-2-4-78,14 15 215,-5-7-306,-1-2 777,-16-21 0,-4-21-682,-19-31 0,-13-16 229,-8-17 1,-10-8 41,-6-16 0,12 36 0,-1-3 202,-1-5 1,-3-3 0,-4-3 0,-2-1-274,-4-2 1,-2-1-1,-1-3 1,-1-1-177,-3 1 0,-1-2 0,-2-6 0,0-3 49,0-5 0,-2-3 1,10 23-1,-1-1 0,-1-1 33,-1-3 0,-1-1 0,1 0 0,0-3 0,-1 0 0,2-1 0,1 1 0,0-1 0,2 0 0,0 0 0,2 0 0,-1 1 0,2 0 0,0 0 0,0 2 0,0 1 0,0 1 0,1 2-33,3 4 0,-1 1 1,2 2-1,-11-18 0,4 5-295,10 14 0,3 5 582,-10-31 451,-1 40-50,19 32 1,-3 29-1,14 21 1,5 8-47,7 4 1,6 18-361,11 19 0,-8-33 1,3 3 159,1 9 1,3 4 0,10 12 0,3 3-122,-8-23 0,1 1 0,2 2 0,3 4 0,1 3 0,1-1-265,3 4 1,1 0-1,2 2 1,-5-12-1,1 1 1,2 2-1,0 0 174,4 8 0,0 1 0,2 1 0,1 0 0,5 5 1,1 0-1,2 1 0,0 0-143,-10-14 1,2 0 0,0 1 0,0-1-1,0-1 1,10 11 0,-1 0 0,0-2-1,1-2-31,-5-7 1,1-1-1,0-2 1,-1-2-1,11 15 1,-2-2-1,0-2 102,-7-8 0,-2-1 0,-1-1 1,-3-5-1,-2-1 0,-1-1-136,10 17 1,-1-2-1,-4-5 1,1-3 161,-4-8 0,-2-3 0,-5-4 0,-3-1 164,-8-5 1,-3-2-1,17 31-123,-15-15 955,-8-14-492,-9-20 1,-13-29-1,-12-20 1,-10-21-1,-10-20 1,-11-11-247,18 30 1,-2-1 0,-4-1 0,-4-1-237,-6-6 1,-3-3-1,-1-3 1,-1-2-49,-4-7 1,-1-2 0,-2-9 0,-2-2-126,16 24 0,-2 0 0,1-2 0,0-1 0,0-2 0,-1-1 0,-4-6 0,-1 0 0,0-3 0,-2-6 0,1-2 0,-2-2 41,10 15 0,0 0 0,-1-2 0,2 0 0,0-4 0,1-1 0,0 0 0,1-1 0,-2-2 0,1 0 0,1-1 0,2 1 0,4 5 0,2 0 0,2 1 0,0 0-41,-3-19 0,2 1 0,0 1 0,2 5 0,0 2 0,1 0 0,3 8 0,0 0 0,0 2 0,2 3 0,0 2 0,1 0-82,-6-27 0,1 3 0,4 19 0,3 4-246,4 12 0,1 5 237,-7-23 575,12 39 0,3 47 171,8 27 1,7 25-165,5 16 1,0-27 0,1 4-83,1 9 1,1 3 0,9 9 0,3 3-50,5 11 1,3 1-1,-11-24 1,2 0 0,1 1-34,2 8 1,1 1 0,2 1 0,2 3 0,2 1 0,1 2-107,-9-16 1,1 1-1,0 0 1,1 1-1,2 2 1,2 0-1,0 0 1,2 1 12,4 6 1,2 0 0,1 1 0,1-1 0,2 2 0,2 0 0,0-1 0,0 1-30,3 1 0,0-1 1,1 1-1,1-2 0,-2-3 1,0 0-1,1-2 0,-1-1-62,-3-4 0,0-1 1,0-2-1,-3-1 0,10 13 1,-3-2-1,0-2-132,-6-8 0,-1-1 0,0-2 0,-4-6 1,0-1-1,-1-3 151,19 17 1,-2-2 0,-8-3 0,-3-2-34,-8-9 0,-2-3 0,-8-6 1,-2-4-122,19 20 1019,-13-17-1122,-11-20 69,-58-62 1,-2-6 155,2-1 0,-4-6 0,3 1 1,-2-1 278,-2-5 1,-2-1 0,-3-1 0,-3 0-161,-7-4 0,-1-2 1,0-5-1,0-2-156,-6-7 1,0-3 0,18 22 0,-1-2 0,-1-1 34,-3-5 1,-2-2-1,1 0 1,0-4-1,1-1 1,-1-2-106,-5-5 1,0-3-1,-1-1 1,12 16-1,0-1 1,0-1-1,0-1 18,-2-5 0,0-1 0,-1-1 0,1 0 0,0-3 0,0-1 0,0-1 0,2-1 0,0-1 0,2-2 0,0 0 0,1 1 0,3 5 0,1 0 0,0 2 0,1-2 0,2 2 0,1-1 0,0 1 0,2 0 0,2 6 0,1 1 0,1 1 0,1-1-41,-3-22 0,2 0 0,-1 2 0,2 11 0,-1 3 0,0 1-33,1 7 0,1 2 1,0 4-1,-3-9 0,3 6-295,-10-19 0,16 45 573,13 41 139,25 44 0,1 13 253,19 26 1,3 0-229,-22-35 1,1 3 0,4 10 0,1 5-1,2 10 1,2 4 0,2 6 0,2 2-83,-10-23 1,1 1 0,2 1 0,4 6 0,3 2 0,1 1-24,4 6 0,1 1 1,2 3-1,-7-16 1,1 2-1,1 0 1,1 1-19,3 2 1,1 1 0,0 0 0,2 1 0,3 7 0,0 1 0,2 0 0,2 0-29,-8-15 1,2-1-1,0 0 1,1 0-1,-1 0 1,0 0-1,0 0 1,0-1-1,0 0 1,2 0-203,0-1 0,1-1 0,1 0 0,-1 0 1,1-2-1,9 12 0,-1-1 0,1-1 0,-2-2 146,-5-7 1,0 0 0,-1-2 0,0-1 0,16 14-1,-1-2 1,-2-3-115,-9-11 1,-3-1-1,-1-1 1,-3-3 0,-1 0-1,-1 0 39,18 20 1,-2-2 0,-8-7-1,-3-3 209,-8-12 1,-2-3-1,-4-5 1,-2-3-670,26 18 1480,-22-14-893,-17-14 1,-39-41-170,-17-22 1,-28-23-42,25 20 1,-2-2 0,-2-4 0,-1-3 364,0-3 1,0-3 0,-3-5 0,0-3-145,0-4 0,-2-1 0,-8-7 0,-2-1-137,14 20 1,0 0 0,-2-1 0,-2-4 0,-2-2-1,1 0-1,-1-4 1,0-2 0,0-1-1,-4-4 1,-1-2 0,1-1-105,0-1 1,0-1-1,0-3 1,9 14-1,-1-2 1,-1-1-1,1-2 18,-3-6 0,-1-2 0,1-1 0,0-1 0,0-1 0,1-1 0,0-1 0,1 0 0,1-2 0,0 0 0,1-1 0,1 0 0,1 2 0,0-1 0,1 1 0,1 0 0,5 4 0,0 1 0,2 0 0,1 0 0,0 1 0,2 0 0,1 0 0,0 1-18,3 2 1,2 0-1,0 1 1,0 1-1,-6-19 1,0 1-1,0 2-56,3 11 0,-1 3 1,2 3-1,-6-19 0,2 10-295,7 27 0,2 7 727,-7-14 1,16 53-125,11 27 1,11 17 379,10 9 1,5 15-186,7 14 0,-14-24 0,3 5-61,6 8 1,1 3 0,3 11 0,0 4-50,3 7 1,4 3-1,-8-23 1,2 2 0,1 3-57,4 9 0,0 2 1,2 2-1,-6-17 1,1 1-1,1 1 1,1 0-32,3 5 0,0 1 0,2 1 0,1 0 1,-4-9-1,0 0 0,2 1 0,1 0 1,0 0-99,3 3 1,0 0 0,1 0 0,1 0 0,1 1-1,3 1 1,0 0 0,2 0 0,1 1 0,0-1-8,3 3 0,2 1 0,-1 0 0,2-1 0,-1-2 1,-2-3-1,1 0 0,-1-2 0,1-1 0,-2-1-114,-3-4 1,-1-2 0,0-1 0,0 0-1,-1-2 1,9 11 0,0 0 0,-1-3-1,-2-2-54,7 10 0,-3-3 0,-1-2 0,-5-6 0,-1-1 0,-2-1 128,-6-5 0,-1 1 0,0-2 0,15 20 0,-1-1-38,-4-8 1,-3-2 0,-7-8 0,-3-3 295,-8-12 1,-3-2-1,15 36-623,-18-12 892,-12-16 1,-26-30-1,-11-24 1,-21-22-347,-8-27 1,15 20 0,-4-2-174,-3-5 1,-2-2 0,-3-2 0,-1-1 272,-1-4 1,-1-1 0,-1-5 0,1-4-210,-3-7 1,-1-4-1,-6-5 1,-2-2-201,17 23 0,-1-1 0,1-1 0,-2-4 0,-1-1 0,1 0 89,-1-3 1,0 0 0,0-2 0,-3-6-1,-1-3 1,0-2-49,10 16 0,0-1 0,0-1 0,-1-2 0,-2-5 0,-2-2 0,1-1 0,1-1 0,-3-5 0,1-1 0,1-1 0,1 0 0,1-2 0,2 0 0,0 0 0,1 0 0,3 0 0,1 1 0,0 0 0,1-1 0,0-1 0,1 0 0,1-1 0,-1 1 0,0-2 0,1 0 0,0 1 0,1 0 0,5 5 0,1 0 0,1 2 0,0-1-18,3 2 1,0 0-1,1 1 1,0 1-1,-5-16 1,1 1-1,1 2-23,2 5 0,1 2 0,1 2 0,2 10 0,1 2 0,0 3-328,-6-15 0,2 6 0,8 17 0,0 9 983,-10 4 1,23 64-377,5 32 0,13 29 212,7 9 1,-8-35 0,1 3-83,5 8 1,1 2 0,3 16 0,2 5-83,-6-22 1,2 2 0,0 1 0,0 7 0,1 0 0,0 3-24,4 7 0,1 4 1,2-1-1,-7-19 1,2 0-1,0 1 1,2 0-19,2 5 1,1 1 0,2 0 0,1 2 0,4 5 0,1 1 0,1 1 0,2 1-69,-6-13 1,2 2 0,-1 0 0,2 0 0,0-1 0,-1-2 0,1 0 0,0-1-1,0 1 1,2-1-52,3 3 1,1 0 0,1 1 0,0-2 0,-1-1 0,-3-5 0,-1-1-1,1-1 1,-1 0 0,1-1-123,8 13 1,1 0-1,0-1 1,-1-1 0,-4-6-1,0 0 1,0-2 0,-2 0 115,-2-4 0,-1-1 0,-1 0 0,-2-2 0,6 13 0,-2-2 0,-1 0-10,-2-5 1,-2 0 0,0-1 0,-2-2 0,-1-1 0,1 0-14,-1-1 1,0-1-1,2-1 1,0 1 0,0-2-1,1 1 80,-1-1 1,1-1 0,-2 0 0,15 20 0,-2-1-151,-3-2 0,-1-2 0,1-4 1,1-3 300,3-3 0,-1-2 1,-6-10-1,-3-2-261,-8-9 0,-3-2 1039,6 21-714,-19-24 1,-23-28 221,-5-21 1,-9-18-355,-12-20 0,-12-14-156,15 24 0,-2-2 1,-4-7-1,0-3 152,-6-8 1,1-3-1,1-2 1,1-1-129,-1-3 0,1-2 1,-2-5-1,-1-3-151,-3-4 0,-1-2 0,13 23 0,0 0 0,-1-1 119,-4-5 0,-1-1 0,1 0 0,1-1 1,0-2-1,1 0-137,-3-5 0,1-1 0,0-2 0,-2-5 0,-1-1 0,1-2 41,7 19 0,0-1 0,-1 0 0,2-1 0,0-3 0,1 0 0,0-2 0,0 1 0,0-3 0,0-1 0,0 1 0,1 0 0,1 4 0,2 0 0,-1 1 0,0 0-3,0 0 0,0 0 1,0 0-1,1 0 0,-6-22 1,1 1-1,1 0-38,0 2 0,1 0 0,1 0 0,2 4 0,1 1 0,2 0 19,1 4 1,1 0-1,1 2 1,2 10-1,0 1 1,1 3-328,-7-23 1,0 7 398,3 15 0,0 7 818,-9-13-328,12 49 1,3 37 73,12 25 1,0 15-1,4 6 1,6 31-247,-3-35 1,2 3 0,5 9 0,3 3-1,3 8 1,1 2 0,6 11 0,2 3-83,-5-23 1,1 2 0,0 0 0,1 2 0,1 0 0,1 2-241,1 4 0,0 1 0,3 1 0,4 5 0,2 0 0,1 2 170,-5-19 1,0 1-1,1 0 1,2 1-1,4 7 1,2 1-1,2 1 1,1 0-193,-4-10 1,2 1 0,1 0-1,0 0 1,1-1 0,-1 0-1,1-1 1,1 0 0,0 0-1,2-1 71,3 3 0,1-1 1,1 0-1,0 0 0,0-1 1,-3-4-1,0 0 0,0 0 1,0-2-1,0 0-78,9 12 0,1-2 1,0 0-1,-1-1 1,-1-3-1,0-1 0,0-1 1,-2-1 96,-4-7 1,-1-1-1,-1-1 1,-1 0-1,11 13 1,-1 0 0,-2-3 30,-9-10 0,-1-2 1,-1-2-1,19 22 0,-1-3-81,-2-8 0,-2-3 1,-9-5-1,-4-1 269,-8-6 0,-2-1 0,19 32-453,-12-15 1226,-8-20-617,-8-21 0,-24-32 125,-13-22 1,-15-23-1,-11-18 1,-8-18-415,20 40 0,-2-3 0,-6-6 1,-3-1-25,-1-3 1,-2-1 0,-7-8 0,-1-2-32,-5-7 1,-1-2 0,17 21-1,1-2 1,-1 0-187,0-2 0,0 0 0,0-2 0,-2-3 0,0-2 0,-1 0 1,-1 1 0,0-1 1,-1-2-1,-3-11 1,-1-3-1,-1-3 40,8 16 0,0-1 0,0-2 0,-1-2 0,-1-5 0,0-3 0,0 0 0,0-2 24,7 15 1,-1-2 0,1 0-1,1 0 1,0-1 0,1 1-1,0 0 1,0 0 0,2-1-1,1 1-24,-4-17 0,2 1 0,1-1 0,0 0 0,1 1 0,0 0 0,0-1 0,1 1 0,0 0 0,1 1 0,1-1 0,0 1 0,2 1 0,1 1 0,0 0 0,2 1 0,3 4 0,0 0 0,1 1 0,0 1 0,2 6 0,1 1 0,-1 1 0,2 2-74,-3-13 0,1 3 1,1 2-1,-6-20 0,1 6-295,0 18 0,1 7-492,-8-23 1967,8 68-593,6 37 0,-3 34-248,2 11 0,4 15 59,9 5 0,0-28 1,1 3 43,0 9 1,2 3 0,5 14 0,2 3-50,3 5 1,3 3-1,-2-23 1,1 1 0,1 1-34,1 4 1,1 1 0,1 2 0,1 6 0,2 1 0,0 1-24,1 6 0,-1 0 1,3 2-1,-2-17 1,1 1-1,1 1 1,1 0-193,1 2 0,1 0 0,1 0 0,2 1 1,2 4-1,2 1 0,2 0 0,1 0 86,2 2 1,3-1 0,1 1 0,2-1 0,1 1 0,1 0 0,2-1 0,1 1-134,-8-15 1,1 0 0,0 0-1,1-1 1,1 0 0,0-2-1,1 0 1,0-1 0,0-1-1,-1 0 62,10 15 1,0-1 0,-1-1 0,1-1 0,-2-5 0,1 0 0,0-3 0,-1-1-48,-6-8 0,0-2 1,-1-1-1,-1-1 1,10 13-1,-1 0 1,-2-3 95,-6-6 0,0-1 0,-1-3 0,15 18 0,-3-4 140,-10-10 1,-1-4 0,-5-9-1,-1-4-204,29 21 0,-11-9 1035,-17-8-801,-7-11 1,-21-27 308,-6-19 1,-12-21-1,-8-20 1,-20-22-165,-17-16 1,17 33 0,-3-2-83,-8-6 1,-1-3 0,-1-5 0,0-3-136,-3-8 1,1-3-1,13 25 1,-1-2-1,1 0-91,0-1 1,-1-1 0,1-1 0,-2-4 0,-1 0 0,0-1-184,-1 1 0,0 0 0,-1-2 0,-2-8 0,0-2 0,-1-2 57,8 15 1,-1-2-1,0 0 1,-1-2-1,0-2 1,1-2-1,-1-1 1,-1-2-17,-3-7 0,-1-2 0,1-2 0,1 0 0,1 1 0,2-1 0,1 0 0,1-1 0,1-3 0,1-1 0,0 0 0,1 0 0,1 1 0,0 0 0,0-1 0,1 1 0,0-2 0,0 0 0,2 0 0,1 1 0,3 5 0,2 0 0,1 1 0,0 0 0,1 0 0,2 0 0,-1 0 0,2 2 0,1 4 0,1 2 0,1-1 0,0 1-18,1 1 1,1 0-1,0 1 1,0 1-1,-4-13 1,-1 2-1,0 3-56,3 6 0,-1 3 1,0 5-1,-5-9 0,-2 9-295,5 18 0,-1 7-492,-7-4 610,-5 50 0,14 29 865,-6 16 1,7 13-1,6 0 1,4 21-165,8 20 1,2-38 0,1 3-83,1 11 1,4 2 0,7 12 0,2 2-83,-5-23 1,0 2 0,1 2 0,4 7 0,0 2 0,0 2-1,2 8 1,0 1 0,1 1 0,3 1 0,0-1 0,2 3-42,-7-20 1,1 0 0,1 2 0,2 0 0,2 6 0,2 0 0,2 1 0,1 1-153,-4-12 1,0-1 0,1 2 0,2-1-1,0 1 1,4 3 0,1 0 0,0 1-1,2-1 1,0 1 37,3 4 1,1 1 0,0 1 0,0-2 0,0-2 0,-2-5 0,0-2 0,-1-1 0,1 0 0,1-1-119,0-1 1,0-1 0,0-1 0,1 0-1,-2-2 1,6 10 0,-1-1 0,-1-1-1,1-3-16,-3-6 0,-1-2 1,1-1-1,-2 0 1,8 14-1,-1-1 1,-1-3 57,-6-8 0,-2-1 1,0-3-1,12 17 0,-2-4 43,-4-9 1,-3-2 0,-6-10 0,-4-1 297,-6-6 1,-2-1 0,14 29-296,-9-12 1005,-14-23-288,2-21-774,-32-73 0,-1 0 129,0 4 1,-5-5-1,-2 3 1,-2-1 194,0-3 1,-3-1 0,-7-9 0,-3-2-1,-5-8 1,0-2 0,0-4 0,-1-2-296,13 26 1,-1-2-1,0 0 1,1-1-1,1-1 1,0-1 48,-2-4 0,1 0 0,-1-2 0,-2-5 0,-1-2 0,0-2-140,-6-7 1,-1-1-1,1-3 1,10 18-1,1 0 1,0-2-1,-1-2 18,-3-6 0,0-2 0,0-1 0,0-1 0,0-4 0,0 0 0,0-1 0,0-1 24,6 17 1,1-2 0,-1 1-1,1-1 1,1-1 0,2 1-1,0 0 1,1-1 0,0 0-1,2 0-11,0-1 1,2 0 0,0-1 0,1 1-1,0 1 1,-2-15 0,2 0 0,0 1-1,2 1-13,0 0 0,2 0 0,0 0 0,0 1 0,1 4 0,0 1 0,0 0 0,0 1-18,0 3 1,1 1-1,-1 1 1,1 2-1,-2-18 1,-1 2-1,0 2-56,2 10 0,-1 2 1,0 5-1,-2-13 0,-1 9-295,3 21 0,-1 7 0,-5-5 0,2 51 698,6 33 0,3 5 285,1 7 1,6 10-1,-3 7 1,4 18-165,1 23 1,3-41 0,1 4-83,1 10 1,2 4 0,5 9 0,2 3-50,5 7 1,3 3-1,-4-23 1,1 1 0,2 3-34,4 7 1,1 2 0,1 1 0,0 2 0,1 1 0,0 1-42,-6-18 1,1 1 0,1 0 0,1 2 0,4 3 0,0 0 0,2 1 0,1 2-49,3 4 1,0 1 0,2 1 0,0 1 0,-5-16 0,1 1-1,0 0 1,1 1 0,0-1-49,2 2 0,1 0 0,0 0 0,1-1 0,0-1 0,8 14 0,1-1 0,0-2 0,1-2-167,-5-9 1,1-2-1,-1-2 1,0-1-1,7 15 1,-2-3-1,-1-1 79,-7-12 1,-2-1 0,-1-2-1,14 21 1,-2-5 78,-5-15 1,-1-4-1,-4-7 1,-3-2-112,-8-8 0,-2-3 0,19 36 1077,-16-10-718,0-14 226,-21-30 1,2-22-261,-14-25 0,-6-21-254,-11-20 0,-7-27 28,6 35 0,-2-3 0,-1-8 0,-3-2 240,-6-4 1,-2-2 0,-3-9 0,0-2-223,-4-4 1,-1-1 0,14 26 0,1-1-1,0 0-187,3 1 0,0 1 0,0-2 0,-3-7 0,0-2 0,-1 0 23,-1-5 1,-1-1-1,0-3 1,6 12-1,-1-2 1,1-1-1,-2-2 18,-1-5 0,-2-2 0,1-1 0,1-1 0,0-3 0,0-2 0,2-1 0,1 1 0,2-2 0,1-1 0,1 0 0,0 0 0,0 1 0,-1-1 0,1 0 0,1 1 0,2-1 0,0 1 0,1-1 0,0 0 0,1 1 0,-1-1 0,1 1 0,1 0 0,1 5 0,2 0 0,0 1 0,0 1 0,1 2 0,0 0 0,0 1 0,2 2-41,-2-18 0,1 2 0,1 3 0,0 7 0,0 1 0,1 3-33,1 6 0,2 1 1,-1 5-1,-2-17 0,0 8-295,3 24 0,0 5 82,-6-10 1,-1 62 671,1 30 1,1 16 135,3 21 1,-2 17-234,7-33 0,2 3 0,0 10 0,1 5 31,3 12 1,2 5-1,-1-22 1,1 2 0,1 2-34,2 3 1,2 1 0,1 2 0,1 8 0,1 1 0,2 0-1,1 1 1,1 1 0,3 0 0,3 7 0,2 1 0,3 2-42,-5-21 1,1 1 0,1 0 0,1 2 0,2 4 0,0 1 0,2 1 0,0 0-1,1 3 1,2 0 0,0-1 0,1 0 0,1-1 0,1-2 0,0 0 0,2-1 17,-2-5 0,1-1 1,1-1-1,-1-3 1,7 16-1,0-3 1,0-1 22,-5-9 1,0-1 0,-2-3 0,-6-10 0,-1-3 0,-2-2-9,6 14 0,-2-4 0,-3-9 0,0-5-14,20 24 1,-2-5-191,-6-7 172,-6-6 860,-21-27-1154,-3-15 1,-22-51-37,-5-25 0,-16-20 78,-5-9 1,15 41-1,-1-2 374,0-5 1,0-1 0,-2-6 0,-2-2-155,0-5 1,1-2 0,-1-6 0,0-1-338,3-2 0,-1-1 0,-3-7 0,0-2 82,8 25 0,-1-1 0,0-3 0,-4-8 0,-1-3 0,-1-2 23,-3-7 1,-1-2-1,1-2 1,7 17-1,1 0 1,0-1-1,0-2 18,0-3 0,-1-1 0,2-1 0,0 0 0,2-1 0,0 0 0,1-1 0,0-1 0,2-3 0,0-1 0,1 0 0,1 1 0,0 5 0,1 0 0,1 1 0,0 1-18,1 1 1,0 0-1,1 1 1,1 1-1,-3-22 1,1 2-1,1 1-23,0 6 0,0 1 0,1 3 0,0 8 0,1 3 0,0 2-328,-2-22 0,0 7 0,1 22 0,0 9 139,-4-3 1,2 67 843,3 35 1,4 18-97,8 11 0,6 25-150,-1-35 1,2 3 0,0 13 0,2 3-50,4 12 1,3 4-1,-6-27 1,1 2 0,1 2-34,2 6 1,2 2 0,0 0 0,1 6 0,1 0 0,1 2-24,-1 4 0,1 1 1,2 2-1,-4-18 1,3 2-1,0 0 1,1 1-19,3 6 1,0 1 0,1 0 0,1-1 0,1-1 0,0-1 0,1 0 0,1 1-12,2 2 0,1 1 0,0-1 0,1-3 0,-4-10 1,1-1-1,-1-2 0,0-1-90,6 13 1,0-1-1,-2-4 1,-5-10 0,0-3-1,-2-2-100,8 16 1,-2-6 0,-10-13 0,-3-3 40,14 34 0,-9-13-103,-8-8 1,-6-6 207,-6-10 424,-5-23 1,-3-22-132,-8-26 0,-9-16-438,-3-20 1,-5-16-62,-4-17 0,11 37 0,-1-1 384,-3-5 1,-1-1 0,-4-6 0,-1-3-139,-3-6 1,0-2-1,0-1 1,0-3-354,-2-6 0,0-2 0,1-6 0,0-2 82,10 27 0,0-1 0,0-2 0,-2-10 0,1-3 0,-1-1 23,-4-11 1,0-3-1,1-1 1,8 25-1,0-1 1,1-1-1,-1 0 18,-1-6 0,0 0 0,0-1 0,2 0 0,1 3 0,0 0 0,2-1 0,1 1-18,0 1 1,1-1-1,1 1 1,1 0-1,-2-20 1,0 0-1,2 2-23,2 5 0,0 1 0,2 3 0,2 13 0,0 1 0,2 4-328,0-21 0,2 7 0,-3 16 0,1 7-492,1-14 1329,-3 55 146,21 62 1,-3 27-247,0-20 1,2 3 0,-2 0 0,0 1-1,5 6 1,2 3 0,2 10 0,2 4-50,6 10 1,2 3-1,-9-24 1,0 3 0,1 0-34,3 7 1,1 1 0,-1 1 0,0-1 0,-2 1 0,2 0-1,1 6 1,1 2 0,0-1 0,1 1 0,0 0 0,2 0-1,2 4 1,0-1 0,1 0 0,-2-5 0,0-2 0,1 0 19,2 0 1,1-2 0,-3-3 0,6 16-1,-3-5-308,-7-11 1,-2-5 0,-7-15 0,-3-3-57,3 32 0,1-13 1,-6-3 34,1-17 1129,-10-5-499,-2-27 0,-10-17 7,-3-24 1,-9-17-1,-4-17 1,1-16-635,-5-21 0,3-3 41,8 41 0,-1-1 1,2-3-1,-1 0-68,0-4 0,-1-2 1,-4-6-1,-2-2-7,-1-4 1,-1-2 0,-5-6-1,-2-1 60,2-6 0,-1-2 0,7 23 1,0-3-1,0-1-47,-3-6 0,0-2 0,1-2 0,2-5 0,1-2 0,2-1 0,0 1 0,1-1 0,1 1 0,4 1 0,3 0 0,1 2 0,2 7 0,1 2 0,2 1 0,0 6 0,2 2 0,0 1-82,1-25 0,2 4 0,-1 14 0,0 4-246,0 11 0,0 4-29,0-21 933,0 42 0,9 48-187,4 20 0,3 22 244,1 11 1,3 27-225,-6-34 1,1 2 0,1 10 0,1 3-45,3 10 0,1 1 0,3 7 1,2 1-119,-8-26 0,1 1 1,1-1-1,1 1 0,1-1 1,0 1-47,0 2 1,0 0-1,0 0 1,1 1-1,0 1 1,-1-2-117,-1-3 1,0-1 0,-1-1 0,7 27 0,-2-3 303,-6-16 1,-1-2 0,1-3 0,-1-2-266,-1-5 1,-1-2 0,-1 0-1,-1-2-55,-1-5 1,-1-1 0,-2 0 0,-1-3 90,3 30 0,-5-8 236,-3-12-19,-2-9 770,-13-23-492,-3-13 1,-13-30-1,2-16 1,-4-13-513,4-8 0,1-14-84,-5-19 0,14 40 1,0-2-142,0-2 0,1-1 0,-4-7 0,0-1 19,0-1 0,-1-2 0,-2-6 0,-1-2-19,-2-4 0,-1-2 0,-2-10 0,-1-3 82,9 25 0,-1-1 0,2-1 0,-1-2 0,1-2 0,0 0 0,-1-2 0,1 0 0,1 1 0,3 2 0,1 1 0,0 0-33,2 3 0,-1-1 1,2 3-1,-1-21 0,2 4-295,2 15 0,1 4-442,-6-30 1100,11 61 227,-5 25 1,6 36-342,0 20 1,7 27 70,5 17 0,-3-33 0,0 3-61,3 9 1,1 2 0,2 8 0,0 0-35,1 4 1,1-1 0,3 4 0,1 0-136,1-1 0,2-1 1,1 4-1,2-1-139,-1-4 0,1-1 0,0-9 0,0-3 0,-2-11 0,-1-3 0,-2-5 0,-1-1-82,-2-5 0,-1 0 0,12 43 328,-9-9 0,-2-8 0,-3-5 0,3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0.906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25 314 7897,'0'27'-431,"-11"5"656,8-29 564,-8 8-639,33-22-1,-17 8-195,27-18 185,-18-3-207,10-3 64,0-8-44,0 11 20,0 0-16,0 0 23,1-1-11,-1 1 15,10 0 6,-7 11-5,19 2 12,-19 0 2,18 9 24,-18-9 2,19 11 65,-20 0 12,20 0 18,-19 0-78,8 0 127,-1 0-105,-7 0 5,8 0-31,-11 11-7,0-9-3,0 9-7,1-11-13,-1 0 27,0 0-3,0 11 20,0-8 3,0 7-6,0-10 6,0 0-19,1 0 3,-1 11-80,0-8 77,0 7-7,0 1-19,0-8-8,0 7 33,0 1 1,1-8-29,-1 8 4,0-1 3,-11-7 8,9 8-46,-9-11 29,11 0-3,0 0-98,0 0-7,0 0-76,1-11-281,-1-2-512,0-12 377,0 1 596,11-10 0,24-15 0,16-12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1.971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49 314 7610,'-27'0'-984,"6"0"562,21-11 598,10-3-79,-7 1 55,18-8 28,-7 7-53,10 1 41,11-9-87,-8 9-1,7 0-13,-20 2 3,18 0-11,-16 8 11,19-7-164,-11 10 108,11-11-3,-8 8 60,8-7-11,-1 10 3,-7 0-16,8 0 5,-11 10-15,11-7 4,-8 8-21,8-1-14,-11-7 29,0 19 3,0-20 0,0 9 4,0-11 5,11 11-4,-8-9 5,19 9-3,-20-11-1,20 0 63,-19 0-43,18 0 2,-18 0 13,8 0-3,0 0-56,-8 0 3,7 0 2,-10-11-8,1 9-150,-1-20 18,0-2-284,-11-3 76,9-8-456,-9 11 779,0 0 0,-2 0 0,-11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3.116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 97 6165,'-27'0'161,"6"0"450,21 0-458,21-11-63,-5 9 110,19-20-89,-11 19-14,0-18-81,1 18 26,-1-7-8,11-1 26,-9 8-17,9-8-2,0 11 0,-8 0-13,18 0-1,-7 0-27,10 0 59,0 0-1,-10 0 9,8 0 0,-9 11-9,11-8 12,-10 18-29,7-7 0,-18-1-22,19 9-11,-19-9-10,7 11 23,-9 0-10,-1 0-26,10 0 28,-7 1-23,8-1 5,-11 0-4,0 0 15,0-11-4,1 9 65,-1-9 7,0 1 6,0-4 17,-11-10-47,9 0-26,-9 0 11,11 0-41,11 0-11,-8-10-73,8-4-289,-11-10 32,11 0-334,-8 0 681,18-11 0,-7-13 0,10-14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4.167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97 410 8146,'-37'25'-984,"13"-12"777,2-2 244,20-11 13,-9-11 0,11-2 72,11-12-68,2 1 35,11 0-28,0 0-15,0-11 50,0 8 9,-10-7-18,7 10 2,-7 10-57,-1-7 39,9 7-31,-9 1-21,0-9-17,9 20 5,-9-9-7,11 11-9,0 0-9,1 0-19,-1 0 47,0 0-33,0 0 24,0 11-3,11-9-12,-8 9-3,8 0-1,-11-8-3,0 18 23,0-18-9,11 7 14,-8-10-10,7 0 1,-9 11 5,-1-8 3,0 18 42,11-18 7,-9 18 68,9-7-101,0 10 35,-8 0 6,8 0-2,-11 0-10,0-10 7,11 7-63,-8-18-3,18 7-59,-7-10 89,-1 0-83,9 0-8,-19-10-12,18-14-15,-18-3-13,8-8-126,-11 0-330,-11-2-196,9-1 761,-20-7 0,-12-25 0,-17-19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5.23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1 121 7369,'27'-13'195,"5"-9"-143,-19 20 36,11-20-17,1 20-38,-1-20-8,10 19-17,4-18 3,0 18 22,7-7 11,-7 10-55,10 0 56,0 0-4,0 10-46,1-7-6,-1 18-31,0-7 58,-10 10-48,7 0 37,-18 0 31,19 0-13,-20 0 2,9 1 11,-21-12 6,7 8 10,-8-7 6,12 10-44,-1 0 56,-11 0 3,8 0-34,-7-10 0,10 7 34,0-18 1,0 18-21,11-18 4,-8 8-24,18-11 20,-7-11-119,0 8 30,7-18-13,-7 7-83,10-10-325,0-11 299,0 9-299,-10-20-203,7 9 660,-18-12 0,30-10 0,-7-2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6.276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73 507 7662,'-27'13'-905,"-5"9"1031,30-19-136,-9 7 55,22-31 17,2 15 2,11-26 13,0 19-19,0-22-7,0 8 3,1-8 3,9 11-5,-7 0-42,8 0 8,0 0-5,2 0-22,12 10-5,-1-7 22,0 18-7,0-7 71,1 10 7,-1 0 143,0 0-158,-10 0 11,7 0-32,-18 10 7,8-7-54,-11 18-13,0-7 26,-11-1-20,9 9-48,-9-20 91,1 20 8,7-20 20,-7 9 9,-1 0-1,8-8 14,-7 7-26,10-10 1,0 11 67,0-8-49,0 7-8,0-10-52,1 0 2,9 0-11,-7 0-9,19 0 3,-9 0-17,1-10-3,7 7-5,-18-18-9,19 7-57,-19-10-201,7 0 67,-20 0-331,7 0 29,-18 0 527,8-11 0,-44-46 0,13 30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7.425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1 266 6902,'10'38'-503,"-7"-14"703,19-3 18,-20-18 45,20 8-46,-9-11 19,1 0 85,-4 0-156,-10-22-121,11 6-42,-8-19-18,18 22-23,-18-9-119,18 9 201,-7-11-71,20 10 17,-7-7-9,19 8 12,-9-1 0,12-7 12,-1 18 2,-11-8 35,9 11-31,-9 0 29,12 0-9,-12 11 3,-2 2-8,-11 12-4,0-1-11,0-11 0,1 9-7,-1-9 14,-11 11 12,8-11 8,-7 9 4,-1-19 48,9 18 16,-9-8-31,11 1 7,0-3-14,1-1 0,9-7 37,-7 8-64,19-11 0,-19 0-47,18 0-9,-7 0-7,10 0-10,0-11-49,0-2-209,1-12-190,-12 1-134,-2-11-157,-11-2 443,-11-11 329,9-11 0,-30-3 0,5-10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8.859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0 772 6418,'0'-26'359,"0"-7"-297,11 20 111,-8 0-49,18-9-23,-8 9-11,12-11 12,-1 10-24,0-7-2,0 7-22,0-10 30,0 11-125,0-9 59,0 20-23,1-20 36,9 20-6,-7-20 23,8 20-13,-11-9 60,0 11-36,0 0 8,1 0-39,-1 0-5,0 0 13,0 0-1,0 11-5,0-9-5,11 9-47,-8-11 44,8 0-3,-1 11 3,-7-9-4,19 9-5,-19-11 1,18 0 36,-18 0 4,19 0 28,-20-11-50,9-2 54,-11-11-11,0 0 2,1 0-22,-12-11 24,-2 8-122,-1-19 37,-7 20-84,8-20 112,-11 19-397,0-18 74,0 18-175,11-8 368,-9 11 108,9 0 0,10 0 0,6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39.88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0 172 7880,'38'-13'430,"-14"-9"-370,-3 19-39,-7-18-69,10 18 82,0-18-34,11 18 43,-8-18-6,18 18-15,-7-18-7,10 18 39,0-8-2,-10 0 7,7 9-10,-18-9-11,19 11-8,-19 0 6,7 0-5,-9 0-8,-1 0 8,0 11-4,0-9-53,0 20 58,-11-19-73,9 18 48,-9-8-1,1 1-14,7 7-7,-18-7 38,18 10 9,-7-11 114,-1 9-121,8-9 165,-7 0-80,-1 9 10,9-19-38,-9 7 12,11 1-26,0-8-17,0 7-67,1-10 89,-1 0-138,11-10 55,-9 7-9,20-18 20,-19 7-4,8-10-102,-11 0-17,0 0-328,0 0-21,-11 0-283,9-1 71,-20 1-195,9 0 878,0 0 0,-30 21 0,3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40.934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49 676 6364,'-27'13'192,"6"-2"5,21-11-52,0-21 10,0 4 130,0-28-138,10 18 20,-7-18-65,18 18 27,-18-8-39,8 11-22,-1 0-22,4 10-27,10-7-39,0 18 46,0-18-8,0 18 36,1-18-2,-1 18 17,0-8 9,0 11 22,0 0 9,0 0 95,0 0-88,11 0-1,-8 0-35,8 0-6,-11 0 31,11 0 2,-9 0-29,20 0-14,-19 0 2,18 0-6,-18 0-6,19 0-14,-19 11-3,18-8 17,-7 7-4,-1-10-59,-2 0 55,-11 0 26,0 0-46,0 0-5,1-10-17,-1 7-5,0-29-55,-11 16-13,9-30-62,-20 19-32,9-18-644,0 7-177,-9 1 0,20 2 953,-9 11 1,33 0-1,5-1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00.358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1915 1534 8234,'-40'-70'-15,"-1"4"-375,0 11 881,6 19 1,1 20-1,11 29 1,6 28-165,17 27 1,5-20 0,2 4-83,2 9 1,1 4 0,5 13 0,3 3-443,2 8 0,5 3 1,-2-21-1,2 1 0,3 1 48,4 7 0,3 2 0,2 1 0,4 6 1,3 1-1,1 1 26,-9-17 0,1 1 0,0 0 0,2 0 0,2 2 0,2 0 0,-1 0 0,1 0 112,0-1 1,0 0 0,0 0-1,0 0 1,0-2 0,0 1 0,-1-2-1,1-1-2,-2-6 0,0-1 0,0-1 0,-1-1 1,13 20-1,-1-1 0,0-2 29,-2-5 0,0-1 0,0-1 0,-4-5 0,0-1 0,-1-1-161,-4-7 0,0-2 1,-1-1-1,16 19 1,-1-2 128,-10-11 1,0-2 0,1-4 0,2-5-12,1-6 1,2-4-1,-6-3 1,-1-3 86,24 19 923,-16-11-980,-12-22 0,-15-36 488,-2-22 1,-12-20-22,-20-2 0,-8-13-376,-15-10 0,15 33 0,-2-2 13,-3-5 1,-1-1 0,-4-5-1,-2-1-79,-4-2 0,-2-2 0,-5-7 0,-3-1-274,-6-6 0,-2-1 0,3-1 0,-1 0 176,15 23 0,-1 0 1,0-1-1,-2-5 0,-1 0 1,0-2-72,-2-5 1,-1-3-1,0-1 1,6 12-1,-1 0 1,0-2-1,-1-2 18,-4-8 0,-1-3 0,0 0 0,0 0 0,-1 0 0,1 0 0,0 0 0,0-2 0,-3-6 0,0-2 0,1 0 0,1 0 0,3 5 0,0 0 0,2 0 0,2-1 0,1 0 0,2 0 0,1-1 0,0 2 0,1 3 0,0 1 0,1 0 0,2 0-18,1 2 1,3-1-1,-1 2 1,1 2-1,-6-11 1,1 3-1,0 2-56,3 4 0,0 2 1,1 3-1,-4-15 0,1 6-295,5 15 0,1 7 794,-8-19 1,16 61 99,9 36 0,4 22-221,1 18 1,12 26-68,-4-31 0,2 2 0,7 7 0,4 3 131,2 11 1,4 2 0,7 11 0,4 3-83,-9-21 1,2 2 0,0 1 0,2 5 0,1 1 0,0 2-1,3 8 1,1 1 0,0 0 0,1-1 0,1 1 0,0 0-42,-8-18 1,1 1 0,0 0 0,1-1 0,2 2 0,1 0 0,1-1 0,0 1-57,3 3 1,0 1-1,2-1 1,0 0 0,2 0-1,2 0 1,0 0-1,1-1-34,2 2 0,0 0 0,1-1 0,-2-1 0,-5-6 0,-1-1 0,0-1 0,0-2-47,-1-3 1,0-1 0,0-2 0,0 1 0,10 16 0,0-2 0,-1-1 48,0-7 1,-1-2 0,-1-1-1,-5-4 1,-2-1 0,-1-1-15,12 20 1,-2-4 0,-9-9 0,-3-2-27,-4-8 1,-2-3-1,-6-8 1,-1-3-456,24 22 126,-18-16 826,-13-21 1,-31-31-420,-15-19 0,-18-22-87,-14-19 0,2-13 12,23 29 0,0-3 0,1-3 0,1-1 248,-2-3 1,0-2 0,-6-7 0,-2-2-166,-2-5 0,-2-1 0,-4-3 0,0-1-244,14 22 0,0 0 0,-1-1 0,0-3 0,-1 1 0,0-2 67,-2-3 1,-1-1 0,0-2 0,-6-11 0,-2-2 0,0-3-27,7 14 0,-2-2 0,1-2 0,0 1 0,-1-3 0,2 1 0,-1-2 0,1 0 0,-3-6 0,1-1 0,0 0 0,0-1 0,2 3 0,2-1 0,-1 0 0,1 1 0,1 1 0,0 0 0,0 1 0,2 0 0,2 1 0,0 1 0,2 0 0,0 0-18,4 5 1,0 0-1,2 0 1,-1 2-1,-7-16 1,1 2-1,0 2-23,2 7 0,0 2 0,1 2 0,4 8 0,0 2 0,1 3-328,-7-19 0,3 6 0,5 13 0,1 5-189,-9-20 1172,12 65 1,3 39-1,9 42 1,3 16-165,6 12 1,5-42 0,3 3-83,3 10 1,1 3 0,5 12 0,2 3-83,-2-20 1,1 3 0,2 0 0,2 4 0,2 0 0,2 2-24,5 8 0,3 2 1,1 0-1,-8-19 1,2 1-1,0 0 1,1 1-35,1 5 1,1 1 0,1 0 0,2 1 0,2 2-1,2 0 1,1 1 0,1 1-65,2 5 0,2 1 0,-1 0 1,1-2-1,-4-7 0,-1-2 0,1 0 1,1-1-12,1-1 1,0 0-1,1-2 1,-2-1 0,9 12-1,-2-3 1,-1-2 15,-3-9 1,-2-2-1,1-2 1,-5-7-1,1-2 1,-3-2-84,10 14 0,-3-2 1,-6-10-1,-4-3 76,-10-7 1,-3-3 0,16 27-170,-6-12 22,-2-15 452,-14-23 1,-6-27-472,-18-21 1,-11-23 113,-11-14 0,-13-17-20,21 32 0,1-2 1,-4-3-1,-1-1 277,-2-5 1,-1-2 0,-8-5 0,-3 0-87,-3-3 1,-2-1 0,-2-2-1,-1-2-405,1-1 0,1-2 0,-3-7 0,0-2 82,15 25 0,-1-1 0,-1-2 0,-5-10 0,-1-2 0,-1-2 23,-5-6 1,-1-1-1,0-1 1,13 18-1,0 0 1,0-1-1,1 0 18,1-1 0,0-1 0,0 1 0,0-1 0,0 2 0,1 1 0,0-1 0,-1 0-18,1 0 1,0-1-1,0 1 1,1 0-1,-8-18 1,1 1-1,1 1-23,4 4 0,0 2 0,1 2 0,2 7 0,0 2 0,1 3-82,-8-16 0,1 6 0,2 15 0,-2 7-246,2 15 0,-1 6 2,-20-7 1,3 52 980,17 25 1,9 14-279,19 12 0,-2 14 114,7 19 1,4-40 0,3 2-186,2 7 1,3 2 0,6 4 0,4 3 102,3 6 1,3 3 0,9 6 0,4 3-83,-11-26 1,1 0 0,1 1 0,2 3 0,1-1 0,0 1-87,2-1 1,0 0 0,1 1-1,2 2 1,1 1 0,2 0-8,2 3 0,1 2 1,2-1-1,2 1 0,2-1 1,1 0 20,1 0 1,2-1-1,0-2 1,0-6 0,1-1-1,-1-3-28,-4-6 0,0-3 1,1 0-1,-1-4 0,0-1 1,1-2-179,21 17 0,0-3 0,-2-2 0,-3-2 176,-6-7 1,0-3-1,1-3 1,-1-4-2,-2-5 0,0-4 1,-7-3-1,-1-3 300,37 15 0,-16-10-534,-16-13 665,-5-6 1,-6-31-549,-2-13 1,-15-13 1,-17-14 0,-14-6 82,-8-12 0,-14-14 218,7 38 1,-1-2 0,-2-7 0,-1 0-168,-3-3 0,0-2 0,-3-5 0,-1-1-279,1 1 1,-3-1-1,-9-7 1,-2-3 152,11 24 1,0-1-1,-1-2 1,-4-5 0,-1-3-1,0 0-116,-3-4 0,0-2 0,-1 0 0,-2-5 0,0-2 0,1 1 0,-2-2 0,1-1 0,0 0 0,-1-3 0,0-1 0,0 0 23,12 22 1,-1-1-1,1-1 1,1 1-1,-8-20 1,2-1-1,2 2-23,5 7 0,2 1 0,1 3 0,3 7 0,1 1 0,0 5-82,-4-10 0,0 6 0,4 13 0,0 7-385,-21-12 1087,16 27 0,11 40-219,14 23 1,5 15-174,5 13 1,14 19-47,-4-30 1,2 4 0,7 13 0,3 6 48,4 12 0,2 6 0,-9-23 0,1 2 0,1 2-9,3 7 1,2 2 0,0 0 0,1 3 0,1-1 0,1 2-39,4 5 0,1 2 1,2 0-1,-8-19 1,2 0-1,0 1 1,1 1 29,3 2 0,2 1 1,0 0-1,1 0 1,3 4-1,0 0 1,2 0-1,0 0 11,5 3 1,1 1 0,0-1-1,-2-2 1,-5-7 0,-1 0-1,-1-2 1,1-1-19,-2-3 1,0-2 0,0 0 0,0-3 0,9 12 0,-1-2 0,0-2 68,-5-8 1,0-1-1,-2-1 1,-5-5-1,0-1 1,-3 0-87,13 21 0,-2-3 0,-10-12 0,0-4 75,-6-7 1,1-5-1,24 22 176,-6-22-327,-16-15 469,-8-22 0,-27-45-509,-13-26 1,-15-25 127,5 39 0,-2-1 1,2-7-1,0-2 207,-3-8 1,0-2 0,-1-3 0,1-1-141,3-6 1,-1-1 0,-5-4 0,-1-1-144,9 22 0,0 0 0,-2-1 1,-2-1-1,-1 0 0,-1-2-126,-3-4 0,-1-2 0,0 0 0,-2-4 0,0-2 0,-1-1 23,-2-4 1,-1-2-1,0-2 1,7 17-1,-1-2 1,0 0-1,0-1 18,-4-6 0,0 0 0,-1-1 0,1 0 0,1 2 0,2-1 0,-1 0 0,0 1 0,-1-3 0,-1 0 0,0 0 0,2 1 0,3 4 0,1 0 0,0 0 0,2 0-18,2 3 1,1 0-1,1 0 1,-1 2-1,-7-20 1,0 2-1,0 2-23,0 4 0,0 2 0,1 3 0,5 12 0,1 3 0,0 3-328,-7-17 0,1 7 0,8 15 0,0 7 0,-10-11 0,14 51 859,5 27 0,7 23 124,7 13 1,7 28-247,-1-32 1,2 4 0,4 16 0,3 5-50,3 11 1,5 5-1,-3-20 1,2 2 0,2 2-34,3 6 1,2 2 0,1 2 0,4 6 0,1 1 0,2 3-101,-8-19 0,2 1 0,0 0 1,0 1-1,1-1 0,1 0 1,1 0-1,0 1 41,2 3 1,1 1-1,1 0 1,1-1 0,-1-1-1,1-2 1,0 1-1,2-2-201,1 1 0,1 0 1,0-1-1,1-2 1,-3-4-1,-1-1 0,1-1 1,0-1 144,11 18 1,0-2 0,-2-5 0,-8-12 0,-1-3-1,0-3-142,12 18 0,-2-4 1,-9-8-1,-4-2 196,-7-6 0,-3-1 1,-3-6-1,0-2 881,20 36-565,-3-21-112,-1-19 185,-12-37 1,-11-34-322,-18-34 0,-8-23-220,-10-8 0,6 37 0,-2-3 295,-1-7 1,-1-1 0,-1 4 0,0-1-193,2-4 0,-1-1 0,-1-3 0,-1-1-106,-2-4 0,-1-1 1,0-9-1,0-1-55,-1-6 0,-1 0 0,-4-2 0,-2-2-56,7 25 0,0-2 0,-2 1 0,-3-5 0,-2 0 0,-1-2 0,-3-5 0,0-2 0,-1-1 0,0-4 0,-1-2 0,1 0 0,1-2 0,-1 0 0,2 1 0,0 0 0,1 1 0,0 2 0,3 5 0,2 2 0,-1 2 0,0 4 0,0 1 0,1 2-33,0 6 0,0 1 1,1 3-1,-9-18 0,3 7-295,5 18 0,2 5 744,-17-17 731,20 55-492,1 28 1,8 25-65,3 15 0,3 19-264,6 8 1,1-31 0,0 1 12,0 10 0,2 1 0,3 3 0,2 3-70,2 6 1,2 1 0,6 4 0,2 1 138,2 7 1,1 2 0,5 6 0,2 1-83,-10-33 1,1 0 0,1 1 0,2 1 0,0 0 0,2 0-325,14 26 0,2-1 1,-15-29-1,0 0 1,0 0 257,16 26 1,0-2-1,1-3 1,0-3 60,-2-9 1,2-4-1,-2-7 1,1-4-197,-5-11 1,1-2-1,-3-6 1,0-3 237,27 21 374,-8-11-502,-8-16 419,-7-14 1,-2-25-386,-6-15 0,-8-11-91,-15-7 0,-3-12 36,-6-16 0,-1-13 276,-4-13 1,2 48 0,-1 0-394,-3 2 0,0-1 1,0-3-1,-1 0-81,-1-5 1,0-2 0,-1-4 0,-1-2-47,-2-5 1,-2-3-1,-1-6 1,-2-1-54,-2-5 0,-1 0 0,-2-3 0,-2 0 49,-3-7 0,-3 1 1,8 32-1,-1 1 0,-2 0 0,0-1 0,-1 1 1,-1 1-1,-14-21 0,-1 4-49,2 13 0,1 3 0,5 7 0,0 3-82,4 7 0,-1 4 0,-26-18 29,4 32 1,4 19 686,0 22 1,0 12-257,-4 10 0,3 14-14,5 4 0,9 10 61,14-1 0,5 16-127,9 7 1,4 13-8,6-45 0,3 1 0,2 0 0,3 0 161,3 4 1,3 0 0,3 0 0,3 0-159,3 2 0,2 0 1,7 2-1,4-1 84,0 0 1,3-1 0,1-1-1,1-1 6,-2-4 1,1-1 0,2-3-1,2-1-56,0-2 1,1-1-1,1-3 1,2-3-33,-1-6 0,-1-2 0,-2-6 0,-1-3 439,29 3 1,-8-12-746,-15-10 320,-10-4 1,-6-13-118,-7-6 1,-6-3 287,-3-6 1,-7-7-203,-2-15 0,-6-4 69,1-15 0,-2 0-147,-2-14 0,0 8 246,0-7 1,-6-4-237,-3-5 1,2 40 0,-1-2-72,-3-2 1,-1 0 0,1-1-1,-1 0-140,-3-4 0,-1 0 0,-2-2 0,-1-1 0,0-1 0,-2 0 0,-3-4 0,-1 1 0,-3-1 0,-3 2 1,3 5-1,-3 1 79,-2 3 0,-2 3 1,4 5-1,-2 4-19,-40-24 1,10 17 72,4 24 337,15 12 0,-3 31-172,15 16 1,4 12 54,14 6 0,2 13-34,3 19 0,4 7-111,10 10 1,-1-44 0,1 1 92,3 4 0,2 2 0,2 0 1,2 0-25,1 3 0,2 1 1,4-2-1,1-1 50,0 3 0,2-1 1,6-1-1,5-1-48,2 4 1,3-3 0,-3-7 0,1-3-7,3-3 1,0-3 0,-6-7-1,-1-5-38,30 19 0,-10-19 38,-13-13-15,-13-13-219,10-4 626,-15-24 1,-1-9-217,-8-18 0,-11-2 288,-3 2 1,-6-7-298,-8-11 0,-4-1-176,0-8 1,-8-4-377,-1-1 0,-7-6 263,12 38 0,-2 0 0,-3-2 0,-2 0-151,-3-7 0,-4-1 0,-5 0 0,-4-1 0,-3-5 0,-3-1 0,-5 0 0,-3-1 0,-4-3 0,-1 1 0,-1 5 0,-1 2 0,-6-2 0,-1 2 0,4 6 0,0 3 0,2 6 0,-2 4 0,3 5 0,0 3 0,0 9 0,0 4 0,4 3 0,0 4 10,-1 4 0,0 5 0,5 4 0,2 5 223,4 7 0,0 4 0,-3 2 0,0 3 85,-5 7 0,2 4 1,7 0-1,2 3-22,5 4 1,2 4-1,3 3 1,3 4 47,5 1 0,3 2 0,-2 4 0,1 2-52,1-1 1,2 2 0,3-1 0,3 2-100,1 2 0,2 1 1,2 0-1,3-1 104,2 3 0,2 0 0,1 0 0,2-1-42,3-1 0,4-1 0,3-4 0,3-1 108,2-5 0,3-1 0,2-6 0,3-1-148,28 34 1,0-10 521,4-16 1,2-12-561,-7-20 1,2-5 155,-2-9 0,8-10-184,6-13 0,1-13 25,-1-14 0,-3-6 549,3-7 1,-11-11-490,-7-3 0,-9-9 108,-14 0 0,-2-10-113,-11-9 1,-4-3 21,-4 47 1,-3 0 0,-3-1-1,-4 1 8,-6 0 0,-3 0 0,-6-1 0,-3 0-206,-4-5 0,-3-1 0,-7-2 0,-3 1 181,-1-1 0,-2 0 1,-1 0-1,-2 2-234,3 4 0,-2 2 0,-1 2 0,-3 2 161,-6 2 1,-1 3 0,1 4 0,0 3 106,2 8 1,0 4-1,4 4 1,1 4 141,-39 4 0,-5 13-60,50 4 0,0 5 0,2 5 1,1 5 71,-34 31 1,14 11-101,22 11 0,7 14-9,19-39 0,2 1 1,4 5-1,2 2-49,-1-4 0,1 2 0,5 2 1,2 1-49,1-1 0,1-1 0,2 3 0,2 1 56,1 3 0,3 0 0,2 2 1,5 0-101,3-2 1,4 0-1,2 2 1,1-1-21,2-2 1,0-2 0,1 0-1,1-1 89,-1 0 1,2-1 0,4-2 0,3-2 5,0-4 0,2-1 0,1-3 0,1-4 262,38 24 0,-3-17-198,-6-16 426,-6-8 1,0-27-497,-12-10 1,-2-16 323,-16-11 1,0-7-273,-5-11 1,-8 0 152,-5-9 1,-6 1 198,-8-10 1,-8-6-383,-6-7 1,-7 1-174,-10-2 1,-6 0 170,16 44 1,-3-1 0,-2-2 0,-2-1-36,-3-1 1,-2 0 0,-5-2 0,-2 1-227,-2-2 0,-2 1 0,-6 2 0,-3 1 25,-1 1 1,-1 1 0,-1 1 0,-1 2 86,5 2 1,0 2 0,3 7 0,1 4 6,-29-15 0,-1 22 140,5 15 1,8 20 315,11 11 0,7 12-313,11 11 1,7 5-32,6 9 1,11 4 6,-1 9 0,8 7 87,1 12 1,8 7-79,0-42 1,1 1-1,4-2 1,2 0-21,2 2 1,1-1-1,3 3 1,2-1-18,5 1 1,2 0-1,0-1 1,1 0 24,6 2 1,2-2 0,-1-8-1,1-2 3,3-2 1,1-2 0,-2-4 0,-1-3 119,27 27 1,-7-10-68,-6-9 1,-6-20-27,1-12 0,-6-10 28,2-7 1,-3-11 108,7-13 0,-9-5 126,-4-8 0,-8-5-56,-1-4 0,-11-6-106,2-8 1,-10 4-59,1-12 1,-5-1 234,-5-8 0,-8-7-301,-10-3 0,-9-2-206,15 45 0,-2 1 0,-5-4 0,-2 0 120,-1-1 1,0 0 0,-2-1-1,-1-1 57,0-1 1,1 1-1,4 6 1,0 1-185,-25-39 0,13 18 50,5 18 238,3 22 114,2 16 0,6 34-74,3 10 0,9 15-192,4 3 0,5 14 75,5 9 1,4 19 53,-1-40 0,2 0 1,0 2-1,3 1-55,2 4 0,1 0 0,-2-6 0,1-1-9,0 1 1,2-1 0,0-4 0,0 0-124,20 43 1,3-8-8,6-6 0,2-20 89,6-7 0,1-12-42,-1-11 1,-1-6-96,-3-3-39,-3-9 95,-7-15 1,-6-15 576,-7-15 1,-8-11-391,-10-7 0,-2-11-47,-7-17 1,0-10-138,0 36 0,0-1 1,-2-1-1,-1 0 156,1-3 1,-1-1 0,-2-2 0,-2-1-64,1-3 1,-1 0-1,0-1 1,-1 0 5,-3-3 1,-1-1 0,1 7 0,-1 1-3,-1 1 1,-1 1-1,3 8 1,0 3 18,-12-34 1,5 19 293,-5 27-233,13 17-71,-9 23 1,18 21 24,-4 15 0,4 4 11,1 0 0,1 13-23,4 6 0,4 11 7,9 2 1,-1 7 264,5-2 1,1 3-273,4 1 1,5 5-42,0 0 0,1-6 33,-1-7 1,7-7-5,6-7 0,6-9-20,-1-18 0,-3-8-1,-2-15 0,-4-6-15,-5-12-1,-2 0 262,-7-35 0,-12 2-77,-6-22 0,-8-2 35,-5 2 0,-10-2-78,-8-2 0,-5-1 36,-5-4 1,-9-1-74,-9-3 1,-7-3-268,-2 3 0,27 35 0,1-1 242,1 1 1,1-2 0,-1 0 0,1-1-138,-26-36 0,9 14 113,5 17-13,6 19 307,2 5-403,16 37 0,2 14-59,24 25 0,8 6-6,15-6 0,2 9-104,7 4 1,0 8 281,0 2 0,10 4-183,3-5 1,11-4-305,3-4 0,12-12 250,-35-24 1,1-1 0,0-2-1,0 0-57,-1 0 0,0-1 0,43 19-169,-6-7 0,5-1-24,4 1 0,-1 2 492,-4-7 0,1 6 0,-10-6 0,3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2:41.969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49 724 6965,'-27'13'-484,"6"-2"586,21-22 180,0-2-109,11-11 29,-9 0-25,20-1 14,-20 1-10,20 0-27,-19 0-152,18 0 154,-18 0-293,18 0 143,-18 0-21,18 0 55,-7-1-25,10 1 22,0 11 3,0-9 59,-11 20 22,9-20 15,-9 20-74,22-9 9,-8 11 12,8 0-7,-11 0-31,11 0-6,-8 0 31,7 0 1,1 11-17,-8-9-19,19 9 1,-20 0 1,20-9-9,-9 9 24,1 0-2,8-8 1,-9 7 7,1-10 2,7 0-37,-7 0 3,-1 0-2,9 0-2,-19 0 0,18 0-12,-18 0 89,8 0-66,-11-10 26,0-4-9,0-10 11,0 0-60,0 0-3,-10-11-98,7 8-25,-18-8-575,8 11 201,-11-11-80,10 9 579,-7-20 0,19 8 0,-9-10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04.61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105 5500 8456,'-10'44'983,"-5"-10"0,13-9 0,-14-7 0,14-9 0,-13-1 0,5-23 0,1 3 0,1-28 0,8-5-492,-8-16 1,7-6 491,-5 3-362,4 12-417,10-13 1,-5 11-134,9-15 0,-1 15 116,7 14 0,-1-2-45,0 1 0,3 3-38,3 9 1,-2-4-142,8 5 0,-6-3-147,5 2 145,1 4 1,12 2-39,-1 0 1,0 0 120,-5 6 0,-1 5-1,1 1 0,-6 5 120,0-6-8,0 1-66,5 1 0,1-5 332,-1 3-144,-7 5-33,6-9 36,-6 7-123,7-9-9,1 1 59,-1 0-122,16-1 0,-5 7 5,7-1 1,-8 7 108,-10-7 128,1 1-258,15-7 0,6 1 10,7 0 0,-7-1-31,-22 1 1,-5 0 1,0-1 0,-6 1 13,6 0 1,-6-6 30,6 0-34,-8 0 1,15-2 42,-7-4 9,8 4-33,-3-15 1,9 11 2,3-12 0,-10 11-21,-7 1 1,-6 8 9,6-2 0,-6-2 208,6 2-137,-8-8 0,15 4-20,-7-8 0,0 7 138,-12-1-92,1 8 1,-1-27-77,0 9-117,0-28 0,-5 9 4,0 1 1,-9 5 23,3 11 1,-2 3-23,2-8 2,-4 7 0,5-16-42,-7 3-169,0 4 220,0-2-18,0 6-8,0-16 9,0 14 1,2-10 9,4 16 6,-4 7 1,8-5 7,-5 3 1,-1 3 12,8 3 0,-7 0-4,7-6-8,-8 1 1,17-7 2,-4 1 0,10 0 43,-4 5 1,6 6 101,-6 0 1,8 1-79,-2-7 1,3 6 107,3 0 0,-1 8-77,1-2 1,0-2 152,-1 2 1,1-6-69,-1 6 0,-1-2-186,-4 2 0,4 2 0,-5-8 0,-1 2 0,2-1 0,-8-5 0,2 4 0,-2 2 0,3-2 0,-5 1 0,21-15 0,-7 7 0,7-5 0,0 13 0,-11 5 0,-2 1 0,2-1 0,0 2 0,5-8 0,1 8 0,7-19 0,2 3 0,4-13 0,-7 4 0,-9 10 0,-14 7 0,-1 0 0,0-5 0,1 5 0,-1 0 0,0 0 0,1-6 0,-1 1 0,0-8 0,8-3 0,-6-6 0,14 6 0,-14 3 0,6 2 0,-8-1 0,-5 7 0,0 5 0,-7 0 0,7-5 0,-1-1 0,-1-23 0,5 3 0,-13-30 0,6 22 0,-8 3 0,0 18 0,-8 15 0,6 2-984,-5 8 0,-1 7 0,6 2 787,-6 39 0,16 38 1,-3-15-1,0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07.62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933 2454 8172,'-17'-42'169,"0"5"0,-6-11 814,0 8-33,0 7-595,-2 1 0,-2 22-27,-8 4 1,1 20-74,-1 15 1,0 19-16,1 9 0,-7 18-37,1 12 1,19-36 0,0 3-291,0 9 1,2 1-1,3-1 1,3 1 279,-3 7 1,3 2-1,5-1 1,2 2 51,3 6 1,1 1 0,0 2 0,2 0-1,-1 4 1,2-1 0,2-8 0,3-3-1,2-4 1,2-3 0,1-13 0,3-5 8,20 25 1,1-21 67,-1-19-389,1-16 1,11-21 210,0-15 0,2-16 64,-7-13 0,-11-14-9,5-9 1,-6-17-299,-15 35 1,1-2 0,1-4 0,0-1 118,-1-8 1,-1-1 0,-1 1 0,-1 0-60,0-6 0,-1-1 1,-1 2-1,-1-2-115,0-1 0,0-2 1,-1-1-1,-1-1 11,-1-5 0,-1-1 1,0-1-1,-2 1-68,-2 3 1,-2 0-1,-3-3 1,-1-1 75,-3 1 0,-2 1 0,-1 3 0,-3 0-14,-2 5 0,-2 1 1,-2 5-1,-1 3-58,2 10 0,-2 3 0,-2 5 0,-2 3-98,-21-24 709,-12 23 1,-7 36-105,-4 28 1,9 20 45,14 14 0,2 17-188,-2 18 1,26-38 0,3 3-91,2 5 1,1 2-1,3 5 1,1 2 84,-2 6 1,1 1 0,2 5 0,1 3-26,1 5 1,2 1 0,1 2 0,1 1-117,2-4 1,2 1 0,-1 5 0,2 2 101,0 4 0,1 0 0,4 1 1,4 0 67,2-6 0,2-2 0,1-6 0,1-3-118,0-10 0,1-5 0,1-10 0,2-3 160,19 33 1,8-18-66,-1-23 1,1-17-323,-2-12 648,4-11 0,3-2-595,5-16 0,-6-9 284,-23-19 1,3-14 105,-3-15 0,-4-22-49,-13 41 1,-1-3-1,2-11 1,-1-1-239,0-1 1,-1-1 0,2-9-1,-1-1-190,0 0 1,-1-2-1,2-10 1,-1-1 69,3 1 0,-1 0 1,-1-6-1,-1-1-119,-2 4 0,-3 0 0,-1-2 0,-2 0 0,0-1 0,-2-1 0,-2 0 0,-2 0 0,-3 4 0,-2 0 0,-1 2 0,-5 3 0,-5 8 0,-4 2 0,1 6 0,-2 2 0,-2 2 0,-2 2 0,-1 7 0,-2 4-82,2 6 0,-1 4 0,-31-23-148,2 32 1,5 18 966,-5 17 1,-2 25-1,3 21 1,1 21-260,10 20 1,24-34-1,2 5 13,1 7 1,3 3 0,2 8 0,1 3-1,1 4 1,1 1 0,4 8 0,3 1-227,0-1 1,2 0-1,4 7 1,2 2 114,-2-29 1,2 1 0,1 1 0,4 5-1,2 1 1,2 1-21,1 5 0,1 1 0,2 0 0,1-3 0,2 1 0,1-3-30,3-1 1,1-2-1,1-2 1,0-5-1,-1-2 1,3-3 27,15 22 0,1-5 0,-6-11 1,0-6 22,-3-18 0,0-5 0,20 23 263,-9-33 1,-13-7-81,2-9-400,-5-1 0,22-11 142,0-12 0,8-15 24,-14-25 1,4-12 18,2-23 1,-26 33-1,-2-4-81,-1-9 0,0-4 0,2-7 0,0-2-68,-2-9 0,0-2 0,-2 3 0,0-1-32,0 0 1,-2-1 0,-3 1 0,-3-1-169,0-2 0,-3-1 0,0-3 0,-2-1 0,-2-1 0,-1 0 0,-1 1 0,-2 1 0,-3 1 0,-4 0 0,-2 4 0,-3 0 0,-3 2 0,-3-1 0,-4 3 0,-2 1 0,-3-5 0,-2 3 0,-2 11 0,-4 3 0,-3 1 0,-3 2 0,4 11 0,-3 2 0,-2 2 0,0 2 0,4 6 0,1 2 268,0 1 1,1 3-41,-20-12 0,10 26 348,15 40 1,0 18-56,17 28 1,-1 9 38,1 19 0,5-38 1,1 3-70,2 6 1,2 1 0,-1 8 0,0 2-106,3 6 0,0 2 0,0 3 1,0 2-228,0 8 1,0 1 0,1-30 0,-1 2-1,1-1 168,1 4 1,-1 0 0,2 1 0,2 5-1,0 1 1,2 1 30,2 7 0,1 1 1,0 0-1,1-6 1,1-2-1,0 1-30,0-2 0,2-1 0,0-2 0,7 22 0,2-5 69,2-12 0,2-5 0,-1-13 0,2-5-52,0-5 0,2-6 0,23 20 180,5-26 1,-4-19-138,-2-15 1,-6-6-208,0-6 1,-6-21 0,6-19 0,-7-23 68,-18 24 1,-2-2 0,0-6 0,-1-2-74,0-10 0,-2-2 1,-1 0-1,-1-1-64,1-6 1,-1-2 0,-1-1 0,1-1-114,0-3 0,1 0 0,0-4 0,-1-1 0,-5 0 0,-1-1 0,0 0 0,-3-1 47,-3-4 0,-4 0 0,-1 3 0,-3 1-47,-2-1 0,-2-1 0,-4-1 0,-4 0 0,-5-2 0,0 1 0,1 6 0,-1 1 180,1 4 1,-2 1 0,2 4 0,0 2-59,0 4 1,-2 2 0,-1 3 0,0 1 164,2 2 0,0 3 1,2 10-1,0 4 585,-20-24 357,12 23-492,-3 28 1,5 22-1,-8 19 1,3 23-165,3 29 1,12-25 0,1 4-223,1 11 1,1 3-1,1 4 1,1 2-111,0 5 0,1 3 1,2 7-1,1 3-65,2 5 0,0 2 0,3-30 0,1 0 0,0 2 189,1 3 0,1 2 0,1-1 0,-1 0 0,1 0 0,0 2-283,0 3 0,0 1 0,2 0 0,4-5 0,1-1 0,2-1 289,2-4 1,2-1 0,1-1 0,8 28-1,4-4-49,1-12 0,1-4 0,-2-8 0,2-7 198,35 14 0,-9-16-62,3-18 279,-4-13 1,3-10-598,1-13 0,-6-12 597,-6-11 1,0-16-637,6-18 0,-6-11 68,0-18 0,-26 34 0,-1-2 322,1-8 1,0-1 0,-2-7 0,-1-1-280,-3 0 1,0-1 0,2-4-1,-1 0-212,-3 2 0,-1 0 0,1-7 0,-3-2 0,-2-4 0,-2-3 0,2-10 0,-1-2 82,-3 30 0,-2 0 0,1-1 0,0-4 0,0 0 0,0-1 0,-2 0 0,0 0 0,0 0 0,0-2 0,0 0 0,0 0 0,0-2 0,-1 0 0,2 0 0,1 4 0,0 1 0,2 0-38,-1 4 1,1 0 0,0 3 329,4-17 0,-1 8 724,3-20-361,-2 50 1,-18 22-1,-7 28 1,-2 0-1,-10 11 1,-8 6-1,-9 18 1,-6 12-1,-5 17 1,3 10-247,25-32 1,0 2 0,0 5 0,1 2-1,1 5 1,2 3 0,0-2 0,4 0-125,5-2 1,3-1 0,0 3-1,1-1-121,3-1 0,0-1 0,1 5 0,1-1 0,0-6 0,3-1 0,3 0 0,3-2 17,16 37 1,14-15-18,15-19 0,3-8 0,1-10 0,7-7 0,0-16 0,7-8 0,-2-3 0,3-12 0,-3-5 0,-3-14 0,-8-10 0,-8-9 0,-4-13 0,2-13 0,-1-10 0,-18 34 0,0-1 0,-3-1 0,0-2 0,3 0 0,0-1-145,-3-1 0,1 0 1,4-3-1,2 0 30,-4 1 1,0-1-1,0 1 1,0 0 53,-5 5 1,-2 0 0,-2 0-1,-1 0-24,10-37 1,-3-3-14,-3 14 0,-8 8 8,-3 10 1073,-4 3-602,-10-6-33,-9 22 1,-21 15-349,-8 34 0,-8 14 0,8 16 0,-2 10 0,2 13 0,-4 7 0,3 10 1,5-5-1,21-30 0,2 1 0,-16 39 0,20-37 0,1 0 0,-11 45 0,16-42 0,1 0 0,-1 38 0,3 3 0,12-9 31,5-15 1,14 2-32,10-13 0,-1-4 0,7-14 0,3-7 0,2-16 0,6-7 0,5-4 0,-9-6 0,4-6 0,-4-6 0,4-11 0,-2-11 0,-4-12 0,0-6 0,-11-6 0,3-11 103,-9-12 1,4-5-104,2-7 0,-1 9-264,1-8 0,-3 5 264,-17 38 0,-1 0 0,17-41 0,-8-2 0,-2 11 0,-9 6 0,-5 12 0,-9-1 0,-3 12 0,-5 20 206,-15 16 0,-8 18-206,-7 4 0,5 9 360,7 8 0,1 10-360,-2 2 0,-4 7 0,4 10 0,3 2 0,-3 3 0,6 5-145,-6 7 1,8 10 144,-2 7 0,3 1-308,3 5 1,8 2 307,3-2 0,6 0 0,6-5 0,5-16-28,12-8 0,2-9 28,4-8 0,4-11 0,-5-12 0,5-11 0,13-14 134,0-16 1,2-14-135,-7-14 0,3-6 0,8-6 0,-6-3 128,0-9 0,-6-7-128,6-3 0,-7 1 0,1-2 0,-5 6 0,-6-5 0,-12 5 0,-11-6 0,-4 16 0,-2 1 0,-16 14 30,-7 4 0,-17 10-30,-12 1 0,-10 2 0,-12 10 0,-5 8-192,-8 9 0,-5 4 192,0 2 0,-4 18-246,47-6 0,0 4 0,-4 7 0,0 2 184,-7 6 1,-1 2-1,-2 7 1,1 3 61,1 2 0,1 2 0,1 2 0,3 4 0,6 1 0,2 1 0,-3-1 0,0 2 0,2 4 0,0 1 0,-4 0 0,0 3-122,1 4 0,1 2 0,0-1 0,4 2 53,5 1 0,3 0 1,3-2-1,3 1-3,3 0 0,2 2 0,-2 0 0,0 0-71,2-1 1,-1 0 0,0-3 0,2-2 55,4-3 0,0-1 0,-1-6 1,2-1-65,4-3 1,1-2 0,-19 41-225,13-17-21,7-15-151,9-2 60,14-28 333,3-5 0,19-42 645,0-23 1,7-22-347,-7-7 0,-2-14-135,2-3 1,-1-3-145,-10 41 1,-1-2 0,0-4 0,-1-1 44,-1-2 1,-1-1-1,-1 0 1,0 0-77,0 6 0,-2 1 0,2-45 20,4 3 0,-11 1-164,0 6 1,-22 11 257,-12 17 0,-15 20 11,-14 9 1,-16 10 70,-8 7 0,-11 27-70,11 20 1,37-7-1,2 6-83,3 1 1,3 4 0,-2 8 0,3 3 145,2 0 1,2 3 0,0 8-1,3 1-49,1 1 1,2 1 0,-1 3-1,2 1 76,0 0 0,2 2 1,-3 4-1,2 0 95,2-3 1,1 2 0,3 5 0,2 2-70,2-5 1,3-1-1,0 3 1,2 0 46,2 3 0,1 2 1,0 1-1,2 1-112,2-3 0,2-1 0,0 2 0,0-3 43,1-8 1,2-3 0,0-1 0,1-2-81,3-6 1,2-2-1,1-3 1,3-1 42,14 40 1,-1-13-9,2-22 1,-6-10 90,6-19-375,-8-4 523,20-16 1,-13-18-290,13-20 0,-12-13 357,-6-16 1,-2-19-173,2-15 1,-13 38 0,-1-2-97,3-4 1,-1-1 0,0-3 0,-1 0-87,2-5 0,-1-1 1,-1-2-1,-1-2-99,3 0 1,0-2-1,0-1 1,0-1 91,1-3 1,-2 0 0,-3 6-1,-1 0-57,-3 0 1,-2 1 0,-2 6-1,0 3 38,-2 4 1,-2 1-1,-3 3 1,-3 1-210,-3 2-1,-3 4 1,-25-31-99,-5 12 0,-11 21 198,-7 13 1,-18 10 159,-11 14 0,1 15-22,0 19 1,11 15-140,6 26 0,12 10 175,33-26 0,2 2 1,4-1-1,2 0-198,1 5 1,2 2 0,1 4 0,1 1 214,2 2 0,1 1 1,-1 3-1,0 2 2,2 3 0,3 0 0,1-2 0,2 1 18,3 0 0,2 2 0,2 1 1,0 0-78,2 0 1,2 2 0,4 1-1,2 1 73,3 3 1,2 0 0,1-10 0,1 0-75,0-1 0,1-2 0,1-12 0,2-2-16,-1-7 0,0-2 1,21 28 273,-7-15-315,1-20 317,15-13 1,2-21-253,11-16 1,-9-9 282,-8-19 1,-2-8 133,2-16 1,4-11-258,-26 27 1,-2-2 0,0 2 0,-1-2 25,-1-4 1,0-1 0,-2-1 0,-1-1-210,-3-1 1,0 0 0,3-3 0,-1-1 32,-1-4 0,-1 0 0,-4 4 0,-1 1-142,1-3 0,-3 1 0,-3 5 1,-2 1 94,2 4 0,-2 2 1,-8-45-371,-5 4 1,-12 5 191,-6 6 0,-14 12-31,-8 12 0,-9 5-123,-9 6 1,2 13 167,3 16 1,3 11 57,3 17 0,10 18-136,-4 23 1,12 10-182,-1 13 0,13 11 246,15-38 0,3 2 0,2 1 0,2 2 0,0 1 0,1 1 0,2-3 0,2 0 0,-2 0 0,0 0 0,3 3 0,2-1 0,2-2 0,3 0 0,2-1 0,4 0-246,5-1 0,4-2 492,30 34 0,-23-36 0,3-1 0,4-7 0,1-1 0,3 0 0,1-1 0,3-1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21.539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140 1 7795,'-46'23'983,"9"0"0,4 11 0,20-8-520,2 18 57,11-8 11,0 1-90,11 7-214,12-8 1,3 10-10,5 1 1,-3-8-45,4 0 1,-7-8 31,6 8 1,-2-8 6,2 8 1,-2-1-65,9 9 1,-7 0 71,8-1 1,0 1-138,8-1 0,-8 1 116,-1 0-61,1-1 1,16 6-4,-1-5 0,-7 2-92,-9-18 88,-9 0 1,15-5 109,-5 5-104,-6-15 0,11 22-9,-5-14 1,-2-4 32,1-4 1,-7-1-32,8 9 0,-8-9 12,8 1 0,-8-8 194,8 7-173,0 1 1,15 4-13,1-4 0,-9 2-1,-7-10 1,-8 0-86,8-8 0,-8 0 79,8 0 1,-8 0-110,8 0 94,-11 0-71,16 0 1,-7 0 27,9 0 1,-15-8 46,0 0-23,-10-10-69,23 5 0,-8-10 93,11-1-59,-11 11 1,8-7 147,-5 4-162,-5 6 1,10-8 75,-5 10 17,-6 0-82,22-2 0,-16 5-2,15-11 1,-13 11 65,-2-3-120,-10 6 1,15-1 89,-5-5 29,-6 6 48,22-9 38,-17 11-24,19 0 10,-10 11-125,10 2 1,-8 15 93,6-5-64,-17 6 1,6-16 0,-5 10 0,-2-2-126,1-6 1,-7 6 146,8-5-66,-10-6 0,23 18-42,-6-4-208,-4-6 311,2 13-57,2-5-243,-7 20 213,15 1 103,-17 0 0,-4-1-63,-9 1 42,-1-11-5,-10 18 35,10-15-79,-10 18-31,8-10 35,-8 0 30,10-1-142,-10-10 106,8 8 11,-19-18-52,19 18-5,-18-18 81,7 8-4,-10 0-90,0-9 64,0 9-20,0 0 18,0-8 7,0 18-86,-10-8-2,-3 0 0,-11 8 6,1-5-23,10-5-10,-8 10 44,9-8 0,-9 11-32,5-1-8,-4-10 10,17 8 0,-15-7 13,10 9 0,0-9 18,-2 7-8,7 2 1,-7 3-5,10 6-2,0-16-55,0 15 1,0-15-3,0 15-9,0-15 21,10 15 0,1-15-67,4 16 53,6-16-10,-8 15 84,10-5 0,1 11-78,-1-6 230,0-15-130,11 5 25,2-18-35,11 18 1,-1-18 47,1 5-44,-11-16-13,19 16 0,-17-18 14,17 11 5,-16-1-81,15-20 19,-15 17 0,18-9-39,-11 4 64,-9-5-8,7 1-4,-18-9 0,18 9-38,-8-11 30,0 0 12,8 0-59,-18 0-2,18 0 57,-8 0 1,11 0 1,-8 0 3,0 0 6,-11 0 18,16 0 0,-8 0-35,11 0 1,-11 0 23,19 0 0,-17 0 7,17 0 1,-14 0 170,-2 0-9,-11 0-105,27 0 1,-16 0 89,15 0 84,-15 0 1,5 0 181,-5 0-113,-6 0-215,11 0 1,-15 0 98,10 0-56,-11 0-201,16 0 171,-7 10-83,9-7 1,1 17-101,-1-4 0,-7-3-71,0 2-150,-10 1 180,25 7-229,-5 11 273,21 2 1,-10 16-85,-6-5-11,-15-6 80,5 3 1,-11-5-97,6 15 89,-5-15 16,0 16-10,-8-17 17,18 19 9,-19-10-4,19 0 41,-18-1 12,18 1-18,-18-1-30,18 1 103,-18-11-47,8 8 13,0-8 0,-9 11 5,9 0 37,-21-1 6,8 1 51,-19 0 20,9 10-5,-11-8-44,0 8 8,0-11-68,-11 1 5,-2-1-34,-10 1-21,0 0 0,-1-11-24,1 8-23,-10-8 37,7 0-10,-8 9-67,11-20-19,-1 19 50,1-7-14,0 9 28,10 1 35,2 0 1,11-1 112,0 1-118,0-11 20,0 18-5,11-4 10,2 19 5,20 1 6,4 0 1,7-10-12,-5-6-14,-6-15-23,1 5 1,0-8 28,4 11 1,-4-16-23,-11 0 7,11-10 1,2 20-48,11-10-47,-11 0-19,8 3-38,3 2-16,2 11-109,8 0 64,-21-1-227,8 1 154,-18-11-267,8-2-175,-11-21-218,-10-3 0,-3-10 0,1 0 0,-9-10 738,19-14 0,-18-43 0,7-18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27.978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7792 6526 11114,'0'60'60,"0"4"378,0-9 545,0-22 0,0-2-268,0-28-780,10-34 1,-7-3 260,5-36 1,-16 6-79,-8-6 0,-12 0 158,-3 0 0,-11-10-278,3-6 0,14 41 1,-1 0 212,-1-2 1,-1 0-1,0 1 1,-1-1-28,2 0 0,0 1 1,-3 0-1,-2 1 61,-6 2 1,-2 1 0,1-2 0,-2 2 81,-2 6 1,0 2 0,-34-17 655,15 27-492,5 11 1,15 26-162,11 11 0,10 9-279,21 14 0,6 10-54,9 5 1,11 8 95,21 8 0,-20-37 1,3 0-340,0 5 0,2 2 0,2 3 0,2 1 322,2 2 0,1 1 0,2 5 1,1 2 9,4 0 1,1 0 0,4 1 0,2-2-192,0-1 0,3-3 1,4-2-1,1-1 287,1 1 0,1-2 0,2-4 0,-1-2-34,-5 0 0,-1-1 1,-3-5-1,-2-4-85,-8-9 1,-4-2-1,21 24 266,-15-27-227,-16 5-240,2-25 0,-20-13 316,-5-21 1,-8-21-179,-8-10 0,-7-19 122,-16-12 0,13 46 0,-1-2 123,-3-5 1,-2 0 0,-3 0 0,-1 1-164,2-1 0,-2 0 0,-8-5 1,-3 1-329,1 0 0,-2 0 0,-8-6 0,-2-2 226,-3-7 0,-3-1 0,14 21 1,-3-1-1,0 0-144,-1-3 0,0 0 0,-2 0 0,-3-1 0,-2 0 0,-1 1 33,1-1 0,-1 1 0,-2 1 1,-3 0-1,-3 1 0,-1 0-1,-3-3 1,-2 1-1,0 1 1,4 5 0,0 1-1,1 1 48,2 3 1,0 2-1,4 2 1,-10-8 0,5 7-151,17 13 0,4 5-750,-24-3 434,19 17-288,10 11 1329,12 21 1,16 13-706,16 20 0,16 14 99,14 1 1,-8-23 0,3 2 320,0 9 1,3 2 0,10-1 0,2 1-228,-3 3 0,3 0 1,10 1-1,3-2-152,1-2 0,0-1 1,2 3-1,2-1 240,4-4 1,0-3 0,-8-1 0,0 0-6,4 0 1,0-3 0,-10-9 0,-1-3-1,-4 0 1,-1-4 0,36 19-83,-9-5 0,-7-14 215,-8-17-280,-15-6 0,-5-23-126,-11-10 1,-11-5 634,-12-19 0,-18-5-424,-14-18 0,-9-2-33,-14-6 1,-7-2 161,27 37 0,-1 0 0,-4-2 0,0 0-136,1 2 0,0 0 1,-4-3-1,0-1 2,-4-3 1,0-1 0,-3-3 0,-2-1-29,-5-7 0,-3 0 0,-4 2 0,-4 1-164,-4-3 0,-4 0 1,18 19-1,-3 1 0,1 0 23,-3-1 0,0 2 1,1 0-1,-19-11 0,1 4 22,9 7 0,2 4 203,10 9 0,4 4 22,-23-10 487,34 32-539,15 15 0,42 31-39,10 10 0,18 3 95,5-3 0,24 6-39,-36-25 0,1 0 1,8 1-1,2 0 116,8 4 1,2-2 0,1-1 0,2-1-5,4 2 0,-1 1 0,-2 1 1,-1 1-171,0-3 1,0 1-1,-4 4 1,0 0 16,4-3 1,0-3 0,-6-2 0,-1-2-209,0-5 0,-1-2 0,-9-3 0,-3-2 189,32 10 1,-16-2-68,-7-22-8,-27 1 393,-7-28 1,-42-17 16,-10-25 0,-10-5-22,-6-3 0,-10 0 36,-5 0 1,28 30 0,1 0-213,-2-3 0,0 0 0,0 3 1,0 0-75,0 1 1,0 0 0,-4-1-1,0 0-16,1 1 1,-2 0 0,-4-1 0,-2 0-78,0 1 1,-1 0 0,-1 4-1,0 1 75,-6-2 1,-1 2-1,7 4 1,0 3-114,1 5 0,1 5 818,-37-6-679,13 12 35,31 11-160,8 11 0,44 1-145,11 12 0,12 7 200,18 0 1,16 18 28,16-2 0,-37-20 0,3 0-98,1 0 1,2 0 0,2 3 0,0 0 98,1 5 0,1 0 0,3 0 0,0 0-121,0 0 0,0 0 0,5 1 1,1 0 8,-2 3 1,0 0-1,-3-4 1,-2 0-55,-2 0 1,-1 0 0,-6-2-1,-3-1 9,29 14 91,-22-4-19,-32-19 140,-24-21 1,-24-22 426,-14-27 1,-14-7-182,-3-1 0,-9-2-310,2-5 0,-13-2 196,-3 9 1,33 23 0,-1-1-7,0 2 0,-1 0 1,-3-2-1,-1-1-147,-3-1 0,-1 0 0,2 0 0,0 0-65,3 0 1,-1 0-1,-1 4 1,-2 3 41,-4 0 1,-1 1 0,2 0 0,0 0-139,2 3 1,2 1 0,-38-10 43,21 17-268,11 11 169,22-5 65,14 20 0,41 13-206,21 16 1,23 5 164,8 3 0,18-1 21,-38-22 1,1-1-1,3 0 1,1 1 98,-5-1 0,1 0 1,3 3-1,1 0 51,-4-3 1,-1 1-1,-3 2 1,-1-1-107,39 14 0,-7-5-116,7-3 1,-12 3-11,-3-3 65,-21-11 81,-26-9 1,-18-22 105,-20-4 1,-14-16 253,-25-8 1,-5-5-221,-11-3 1,-8-7 101,0-1 0,35 27 0,-2 0-148,3 0 0,-1 1 0,-5-3 0,0-2-31,-5-6 0,-3-2 0,-8-1 1,-4-1-197,-12-4 0,-3-1 1,26 13-1,-1 0 0,0-1 33,-4-2 0,0 1 0,-1 0 0,-3 1 0,-1 0 0,-2 1 0,-2 0 0,-2 1 0,0-1 0,-2 0 0,0 0 0,-1 1 0,-2 2 0,0 0 0,1 0 0,7 2 0,2 0 0,2 2-11,-17-5 0,3 2 0,3 0 0,1 3-71,5 2 0,2 3 0,6 7 0,2 4 107,5 2 0,3 3 880,-30 0-586,36 27 0,37 5-2,26 21 0,28 7-61,26 0 0,-26-17 0,5 1-137,8 1 0,2 0 1,-1 4-1,1 2 83,3 2 1,0-1 0,-3-3 0,-1 0-5,-4-1 0,0 1 0,3-1 0,-2 2 206,-4 2 0,-1 1 0,-1-6 0,0-2-238,-5-3 0,-2-2 1,27 23 612,-14-18-615,-16-16 128,-16-12 1,-33-42-11,-21-16 1,-21-18 66,-10-13 1,25 38 0,-1-2-105,-1-5 0,0 0 0,-4 1 0,0-1-70,5 1 0,-1-1 0,-5-4 0,0-2-12,2 0 1,-2-2 0,-10-8 0,-3-1-5,-3-5 0,-4-2 0,11 18 0,-2-2 0,-1 0-159,-2-6 0,-1-2 0,-2 0 0,-5 0 0,-1 0 0,0-2 0,0-5 0,-1-1 0,1 2 0,5 7 0,-1 1 0,2 0 0,1-1 0,0-1 0,1 2 0,7 7 0,1 3 0,2 0-1,-19-17 1,4 4-1,10 11 0,4 5-43,-20-14 307,31 16 509,18 33-470,21 13 0,13 26 71,11 20 1,20 24-111,-15-25 0,4 3 1,14 13-1,4 3-235,7 8 1,1 3 0,2 3 0,2-1 273,-19-25 0,0 0 1,0 0-1,-1 1 0,0 0 1,1-1 6,21 22 0,2-1 1,-21-20-1,1 1 1,0 0-25,-1 1 0,1 0 0,-1-2 1,23 19-1,0-1-71,0 0 0,1-3 0,-6-15 0,-1-5 195,-8-7 1,-1-4 0,-8-9 0,-1-4 363,25 7-1154,-21-16 310,-16-15 0,-20-31 168,-5-15 1,-16-16 116,-7-1 0,-16-6-48,-8-9 0,15 32 1,-1-1 242,-6-7 1,0-1 0,-1-2 0,-1 0-235,-8-1 0,-4-1 0,-2-4 0,-4 0-257,-6-3 0,-3-1 0,-3-3 0,-3-2 82,18 21 0,-2-1 0,0 0 0,-1-2 0,-2-1 0,-1 1 0,-4-6 0,-1 0 0,-2 1 0,-1 1 0,-1 0 0,-1 3 0,-5 1 0,-2 3 0,1 1 0,5 3 0,0 1 0,1 1-33,3 5 0,1 1 1,2 2-1,-13-10 0,5 3-131,18 12 0,3 2 0,-28-14-645,27 29 1692,-1-6-755,11 18 527,12 3 1,19 31-246,21 16 0,23 23-270,31 0 0,-31-24 0,2 4 269,4-1 1,3 3 0,7 6 0,1 3-1,2 0 1,1 2 0,6 3 0,2 0-339,-1-3 0,0-2 0,2 2 1,1-1 139,1-3 0,0-2 0,1-4 0,0-2 79,-4-3 0,-1-3 1,-6-8-1,-1-4-197,26 13 0,-15-20 181,-16-18-195,-15-5 1,-8-24 105,-15-10 0,-11-5 470,-20-11 1,-4-2-1,-19-13 1,-1-6-397,-8 6 1,-10-15 149,26 34 1,0 0 0,-2-2 0,-1-1-171,-1 0 0,0-1 0,-6 0 0,-1 1-321,-3-1 0,-3 1 0,-9-2 0,-3 3 136,-8-2 1,-4 0-1,-6-3 1,-2-1 18,-5 1 0,-1-1 0,3-3 1,1 0-156,0 3 0,1 1 0,3 0 0,0 1 0,-3 5 0,-1 3 0,8 2 0,3 3-246,11 7 0,4 3 482,8 2 0,5 4-15,-4 7 746,24 3-895,13 20 665,51 3 1,3 21-402,42 5 0,-42-12 0,2 3-49,8 4 1,1 2 0,4 3 0,1 2 203,9 5 1,2 1 0,2 3 0,1 1-128,0 0 0,0-1 0,2 1 1,1-1-351,0-3 1,1-1 0,-1 0 0,2-1 363,6-2 0,0-1 0,-4 2 0,-1-2-67,-5-6 0,-2-2 1,-12-5-1,-3-1-63,-10-7 1,-3-3 0,22 2 245,-5 4-168,-10-17-538,-16 4 949,-12-42 1,-35-6-223,-20-25 1,-10-2-51,-6 9 0,-7-2 272,0 3 1,-11-3-267,3-5 1,-13-3-394,-3 11 0,29 20 0,-3 0 108,-2-1 1,-1 0 0,-6-1 0,-2 0-187,-6-7 0,-2 0 0,-2 5 0,-2 1 0,2-2 0,-1 1 0,0 1 0,0 1 0,3 0 0,2 2 0,11 9 0,2 4-738,-37-10 835,10 15 318,45 16-102,-6 10 1,44 11 173,15 10 0,16 11-343,16-4 0,17 12 113,6 12 1,-26-32 0,0 2 174,3 6 0,0 2 0,1 1 0,2 0-51,7 3 0,3-2 0,1 0 0,2-1-381,9 2 0,3-1 0,1-4 0,1-1 313,5 2 1,-1 0 0,-3-2 0,0-2 21,0 2 0,-1-4 1,-10-7-1,-2-2-175,-2-4 0,-2-2 1,-6-3-1,-3-1 119,33 9 0,-7-10-276,-16-5 283,-15-5 624,-24-3-360,-23-11 0,-23-12-118,-16-16 0,-8 3 91,-7-3 0,-6 8-151,-10-8 0,-7 0 318,-1-7 1,-10-1-469,2 0 1,40 20 0,-1 0-112,-3 0 0,-1 0 0,-7-7 0,-3 0-111,-7-1 0,-4 0 0,-6-1 0,-2-3 0,-5-7 0,-1-1 0,1 4 0,-1 1 0,4-5 0,1 0 0,7 7 0,1 3 0,5 8 0,4 3 0,10 4 0,4 3-738,-20 3 816,21 6 392,15 20-108,21 3 1,24 18-277,20 0 0,13 11 140,10-3 0,8 15 117,16 8 0,-33-26 0,1 1 148,3 5 1,3 1 0,3-4 0,1 0-162,-2 8 1,1-1 0,10-5 0,4-2-210,4 4 1,2 0-1,4-1 0,3-1 136,3 1 0,0 1 0,-8-2 1,-1-2 17,-1-3 0,-2-2 0,-8-4 0,-3-3-45,-11-3 1,-1-1 0,0-4 0,-2-2-163,30 6 1,-19-2 88,-12-5-371,-26-6 454,10-10 420,-29-10 0,-20-11-255,-21-10 1,-10-8-46,3 8 1,-9-3 116,1 3 0,-14 3 260,-1-11 1,-4 0-198,-12-8 1,-1 9-541,40 18 0,-1 1 0,-9-1 0,-2-2 219,-3-4 1,-2-2-1,-13-1 1,-4-2-220,-4-3 0,-3-1 0,-3-1 0,-1 2 49,-1-1 0,-2 0 1,26 11-1,0 0 0,-1-1 33,-1-1 0,0 0 0,0 0 0,2 3 0,-1 0 0,2 0-82,-24-12 0,3 0 0,8 2 0,5 1-11,19 8 0,3 1 0,-38-16-41,22 24 476,9 5-276,34 10 0,5 20 589,21 11 1,13 11-425,11 4 1,22 22-3,-12-30 1,2 1 0,5 11-1,1 1 180,7 7 1,3 1 0,5 4 0,2 1-39,6 6 1,3 0-1,4-4 1,3 0-341,-24-22 1,1 0 0,1 0 0,0 0 0,0-1 0,1 2 236,1 1 1,-1 1 0,0 0-1,-3-2 1,-1 0 0,-1-1 138,22 20 1,-2-3 0,-5-8 0,-1-3-244,-8-9 0,-1-4 1,-3-5-1,-1-2 246,-7-2 1,-1-2-377,49 13 46,-19-5-87,-12-21 662,-26-13 1,-37-31-18,-20-16 1,-14-15-373,-17 0 1,-8-16 136,24 36 1,-2-1 0,-1-7 0,-1-1-230,-4-3 0,-1-1 1,0-3-1,1-1-65,0-2 1,-1-2-1,-5-5 1,0-1-126,-1-4 0,-3-2 0,13 20 0,-3-2 0,-2 1 16,-2-1 0,-2 1 0,-1-2 0,-3-4 0,-1-2 0,-1 1 0,-4-2 0,0 1 0,-1-1 0,3-1 0,-1 0 0,1 1 0,3 4 0,0 1 0,0 2 0,5 7 0,0 3 0,1 2-82,-12-7 0,2 5 0,5 10 0,3 4-738,-25-13 448,21 21 510,24 16 0,20 31 517,5 10 1,5 13-31,3 10 0,24 19-395,-6-28 0,2 3 0,8 14 0,4 3 130,9 11 1,3 3-1,-10-17 1,0 1 0,2 1-34,4 5 1,2 2 0,0-1 0,3 2 0,0 1 0,0-1-328,-2 1 0,1-1 0,1 1 0,7 7 0,3 1 0,1 1 227,-11-16 1,2-1 0,0 2 0,1 0-1,3 4 1,1 1 0,1 0 0,0 0 11,3 0 1,0 0 0,1-1 0,0 1 0,-1 1 0,0 0 0,0 0 0,-2-2-37,-4-4 1,-2 0 0,0-1 0,1-1-1,0-3 1,2 0 0,0-1 0,-1-1 17,0 0 0,-1-1 1,0-1-1,-2-1 1,8 7-1,-2-2 1,-3 1-215,-7-3 1,-2 0-1,-1-2 1,11 13 0,-4-2 189,-10-6 1,-4-2 0,-3-10 0,0-3 137,24 29-67,-15-25 763,-5-8-821,-21-31-176,-44-44 0,-3-15 134,1 1 0,-4-4 0,0 0 0,-1-3 241,-4-9 1,-2-2 0,-3-2 0,-1-2-292,-6-6 0,-1-2 1,15 22-1,0-2 1,-2 0-110,-6-4 1,-1 0 0,-1-1 0,-2-3 0,1-1 0,-2-1-10,-3-4 0,-1-1 0,-1-1 0,-4-4 0,-2-2 0,-1-1 41,11 12 0,0-2 0,0-1 0,-2 0 0,-3-4 0,-1 0 0,0-1 0,-2-1 24,10 10 1,0 0 0,-1 0-1,0-1 1,-1 0 0,0 1-1,-1 0 1,0 0 0,0 0-1,0-1-11,0-1 1,0 0 0,0-1 0,1 1-1,1 2 1,-6-7 0,1 1 0,1 2-1,0 1-31,5 6 1,1 1-1,0 1 1,3 3-1,-3-6 1,3 4-1,2 5-351,-3-4 0,5 7-492,-18-22 492,39 60 0,20 29 0,11 30 0,13 19 438,2 28 0,-1-27 0,5 6 183,-4-10 1,3 3 0,3 2 0,8 7 0,4 2 0,3 2-8,-5-10 1,4 1 0,1 2 0,0 0 0,3 4 0,0 0 0,1 1 0,2 1-25,-5-8 0,1 1 0,1 0 1,0 1-1,1-1 0,1 0 1,1-1-1,0 1 0,1 0 1,0 1-1,4 4 0,0 1 0,1 0 1,1 1-1,0-1 0,2 2 1,1 0-1,1 0 0,0 0 1,1 1-89,-9-11 1,1 1 0,0 0-1,0 0 1,1 0 0,1-1-1,1 0 1,1 0 0,1-1-1,0 0 1,1 0 0,-1 0 78,2 0 0,0-1 1,0 1-1,1-1 0,-2-1 1,0 0-1,7 7 0,0-1 1,-2 0-1,1-2 1,-2 0-63,-2-4 0,-1 0 0,0-1 0,-1-1 0,-1-1 0,9 8 0,-1 0 0,-1-2 0,0-2 34,-2-4 0,1-2 0,-1 0 0,-1-1 0,-4-3 0,-2-1 0,0 0 0,-2-1 39,14 13 1,-2-2 0,-1-3 0,-6-8 0,-1-3 0,1-3-51,-3-7 0,1-2 0,-2-2 1,16 12-1,-4-3 441,-12-6 1,-4-2-490,-8-2 0,-5-5 489,8-5 1,-19-39-500,-20-41 1,-21-24-60,-4 29 1,-5-3-1,-4-3 1,-2-1 311,-2-9 1,-2-2 0,-8-4 0,-3-1-190,-6-8 1,-3-3 0,14 26-1,-1-1 1,-3 0-150,-6-2 1,-2 1-1,0-1 1,0-2-1,-1 0 1,-1 0 20,-1-2 1,-2-1-1,0 0 1,-1-4-1,0-1 1,0-1-70,-3-3 1,0-1-1,-2-2 1,11 16-1,-1-1 1,-1 0-1,-2-1 18,-6-4 0,-2-1 0,-1 0 0,0-1 0,-3-2 0,0 0 0,-1-1 0,-1-1 24,7 9 1,0-1 0,-2-1-1,0 0 1,0 0 0,0 0-1,0 0 1,0 0 0,0 0-1,-1-1 0,-2-3 1,-1 0 0,0 0-1,0 0 1,0 0 0,2 3-1,0 1 1,0 0 0,0 0-1,1 0-11,2 0 1,1 0 0,-1 0 0,3 1-1,1 2 1,-6-7 0,2 1 0,2 2-1,2 1-31,5 4 1,1 0-1,2 2 1,3 3-1,-2-5 1,2 3-1,6 4-351,-1-2 0,6 5-492,-5-31 492,20 57 0,26 19 0,11 30 0,12 26 233,27 29 1,-14-16-1,3 8 322,-7-11 0,1 3 0,4 3 1,9 12-1,5 3 0,2 1 9,-6-11 1,2 1 0,2 2 0,0 1-1,-7-9 1,0 2 0,1 0 0,1 1 0,1-1 25,4 3 0,0-1 0,2 1 1,1 0-1,-1 0 0,4 3 1,0 0-1,1 1 0,0-1 1,1 0-10,0 0 0,0 0 1,1-1-1,1 1 0,1 1 1,-8-10-1,2 0 0,0 0 1,1 0-1,0 1 1,1 0-9,3 3 1,1 0 0,1 1 0,0 0 0,-1 0 0,1-1 0,-2 0 0,0-1 0,-1 0 0,1 0 0,-1 0 0,0-1-70,-2-3 0,0 0 0,0-1 1,-1 0-1,0-1 0,-2 0 0,8 9 1,0-1-1,-2-1 0,0 0 0,-2-3 46,6 5 1,-1-2 0,-2-1 0,-1 0 0,-7-6 0,-2 1 0,-1-2 0,-1 0 16,11 14 0,-2-1 0,1-3 0,-3-4 0,0-3 0,0-2-159,-2-5 0,0-2 0,-1-1 0,-4-5 1,-1-1-1,-3 0-110,10 16 1,-5-2 0,-6-12 0,-4-2 192,8 31-288,-20-37 1,-27-25 715,-14-32 0,-19-23-610,-21-30 1,14 20-1,-4-3 169,-7-10 1,-5-1 0,-10-1-1,-4 1 171,-5-3 0,-4 0 1,21 20-1,-1 0 1,0-2-162,0 0 0,0 0 0,1-3 0,-2-6 1,0-3-1,1 1-44,0 0 0,1-1 0,-2 0 0,-4-6 0,-1 0 0,0-1 10,-1 0 0,0 0 1,-2-1-1,-4-5 0,-1-2 1,-2 0-86,13 16 0,0-1 0,-2 0 0,-1-2 0,-9-7 0,-1-2 0,-1-1 0,-2-1 24,10 11 1,0-1 0,-1-1-1,-1 0 1,-1-1 0,-2-3-1,-1-1 1,-1 0 0,1-1-1,-1 2 0,0-1 1,-1 0 0,1 1-1,0 0 1,-1 0 0,1 1-1,-1 0 1,1 0 0,-1 2-1,1-1 0,1 3 1,0 0 0,0 1-1,0 0 1,1 2 0,3 2-1,1 1 1,0 0 0,1 1-1,1 1-24,-10-9 0,2 1 0,0 2 0,2 1 0,7 6 0,1 2 0,1 2 0,1 4-74,-8-2 0,1 5 1,3 2-1,-13-13 0,6 4-295,18 13 0,5 4 0,-18-6 0,31 57 134,15 37 0,6 20 339,10 10 1,9-36 0,3 1 263,1 11 1,5 2 0,11 10 0,7 2-50,3 13 1,7 2-1,-4-23 1,4 1 0,3 2-75,-7-10 1,2 2 0,1 1 0,3 1 0,6 4 0,4 1 0,0 0 0,2 2-25,-9-12 0,1 2 0,1-1 1,0 1-1,2 1 0,6 3 1,1 1-1,1 1 0,1-1 1,0 1-10,0 1 0,0 0 1,1 1-1,1-1 0,1 1 1,-7-10-1,2 1 0,0-1 1,1 1-1,1-1 1,1 1-9,2 2 1,1 1 0,1-1 0,0 0 0,0 0 0,0 0 0,-1-1 0,-1-1 0,1 1 0,-1-1 0,0-1 0,0 0-119,-2-2 0,1 0 0,-1-1 0,0 0 0,-1-2 0,0 0 0,5 5 0,1-2 0,-2 0 0,-1-3 0,-2-1 124,4 0 0,-2-2 0,-2-2 0,-2 0 0,9 7 0,-4-1 1,-4-3 102,9 7 0,-6-2 0,-7-5 1,-6 0-68,-17-8 1,-4-3 859,32 19-988,-29-26 1,-25-47-158,-27-26 0,-28-36 176,11 26 1,-4-3 0,-7-9-1,-3-3 182,-5-5 1,-4-1-1,12 17 1,-2 1 0,-2-1-217,-2-4 0,-2 1 0,-1-2 0,-3-5 0,-1-2 0,-1 1-4,-3-1 1,-2 1-1,1-1 1,-3-4 0,1-1-1,-1-1-66,13 15 1,0 0-1,-1 0 1,0-1-1,-3-2 1,-1 0-1,-1-1 1,-2 0-21,-5-5 1,-3-1 0,-1 0 0,-1-2-1,10 11 1,-1-2 0,-1 0 0,-1-1-1,-1 0 20,-6-4 1,-1-1-1,0 0 1,-2-1 0,0 0-1,10 8 1,0 0 0,-1 0-1,-1-1 1,0 0-1,0-1 8,-6-4 0,0 0 0,-1-1 0,0 0 0,0-1 0,2 1 0,4 3 0,1 0 0,0-1 0,0 1 0,2-1 0,-1 0-8,1 0 1,0-1-1,0 1 1,1-1 0,1 1-1,0-1 1,-8-8 0,2-1-1,0 1 1,1 1-1,1-1-20,3 5 1,0-1 0,2 1 0,0 1-1,1 0 1,-8-9 0,0 1 0,3 1-1,0 3-31,8 7 1,0 1-1,2 2 1,3 4-1,-3-2 1,2 3-1,5 7-187,1 6 0,7 7 0,-5-2-164,28 53 0,16 18 691,16 36 1,20 20-97,-7-26 1,4 4 0,11 15 0,3 5-50,-13-18 0,1 3 0,4 2 0,0-12 1,4 2-1,2 1 0,2 1 49,6 11 0,3 2 0,1 0 0,2 1 1,-8-15-1,1 1 0,0-1 0,2 1 1,1 1-15,5 5 0,2 1 1,0 1-1,1 0 0,1 1 1,-9-12-1,1 1 0,1 0 1,0 0-1,0 1 1,0 0-15,3 3 1,0 0-1,0 1 1,1 1 0,0-1-1,2 0 1,-5-7-1,1 0 1,1 0 0,0 0-1,1 1 1,0-1 0,0 1-1,2 2 1,2 1-1,-1 1 1,1-1 0,0 0-1,0-1 1,-2-1-1,7 5 1,0 0 0,-1-2-1,0 0 1,0 0 0,-1 0 13,-2-2 0,0 0 1,0 0-1,-1-1 0,-2-2 1,-1-1-1,2 2 0,-3-2 1,0-2-1,-2-1 1,-1-1 50,7 5 0,-2-2 1,-1-1-1,-3-3 1,6 7-1,-3-2 1,-3-4 69,9 10 1,-4-4 0,-8-13 0,-3-4 244,-5-7 1,-3-2-637,17 24 672,-18-26 1,-51-36-227,-17-31 1,-40-34-323,19 21 1,-4-5 0,-6-8 0,-4-2 164,-10-10 0,-1-2 0,22 21 0,1-1 0,-1-1-201,0-4 0,-1-1 0,-1-1 0,-7-3 0,-2-2 0,-2 1-48,-4-5 1,-3 0-1,0-1 1,11 11-1,0 0 1,-1-1-1,-1-1 31,-4-2 1,0-1 0,-2 0 0,0-1-1,8 8 1,0 0 0,-2-1 0,1-1-1,-1 0 20,-4-3 1,0-2-1,0 0 1,-1 0 0,-2-3-1,6 6 1,-1-1 0,0-1-1,-1-1 1,-1 0-1,0-1 14,-4-4 0,-2-1 1,0 0-1,0-1 0,0 0 1,0-2-1,8 7 1,0-2-1,0 0 0,0 0 1,-1-1-1,1 0 0,-2-1 5,-2-1 1,-1-1 0,0 0 0,-1 0-1,1 0 1,1 0 0,2 0 0,4 4 0,2 0-1,0 0 1,2 0 0,-1 0 0,1 1-1,0-1-19,-7-8 1,0-1-1,0 0 1,2 1 0,0 1-1,1 1 1,-4-5 0,2 0-1,0 1 1,2 2-1,0 0-20,6 7 1,0 0 0,1 2 0,2 1-1,2 1 1,-2-4 0,2 2 0,2 2-1,4 2-218,-3-5 0,3 2 0,4 7-164,-1 1 0,11 9-219,18 5 866,43 107 1,-7-21 0,3 5-26,11 25 1,5 8 0,-7-20 0,4 3-1,2 2 10,11 10 0,2 3 1,2 4-1,-9-12 1,0 3-1,2 2 1,1 2-43,-4-9 0,1 3 0,2 1 1,0 0-1,1 0 0,2 2 1,1 0-1,0 1 0,1-1 1,1 2-19,-6-10 0,0 0 1,1 1-1,0-1 1,1 1-1,1 1 1,3 2-1,1 0 1,1 1-1,1 0 0,0 0 1,0 1-11,-7-8 0,1 0 0,-1 1 0,1 0 1,1 0-1,1-1 0,0 1 0,4 3 0,1 0 1,1-1-1,0 1 0,1 0 0,1 0 1,0 1-6,-4-6 1,1 0-1,0 1 1,2 0-1,-1 0 1,-1-1-1,0-1 1,-1-1-1,2 2 1,-1 0-1,-1-2 1,0 0-1,0-1 1,0-1 0,0 0 23,9 9 0,2-1 1,-1-1-1,-1-1 0,-1-1 1,-1-2-1,1 3 0,-2-2 1,-1-2-1,-1-2 1,-1-1 50,7 5 0,-1-2 1,-3-2-1,-3-1 1,5 8-1,-5-2 1,-5-3-38,3 5 1,-8-4 0,-16-15 0,-6-3 879,7 17-868,-21-22 1,-10-23 375,-16-26 1,-21-30-369,-25-40 0,15 28 0,-5-4-175,-11-10 1,-6-4 0,9 16 0,-4-2 0,-2 0-9,-5-5 1,-2 0 0,-1-2 0,-7-4 0,-1-1 0,1-2-49,17 13 1,0-2-1,0 0 1,-2 0-1,-5-2 1,-3-1 0,0 0-1,0-1-2,-3-6 1,0 0 0,-1-2 0,-2 0-1,10 9 1,-2 0 0,0 0 0,-1-1-1,-1-1 20,-3-3 1,0-1-1,-1-1 1,-1 0 0,1-2-1,6 6 1,1-1 0,-1-1-1,-1 0 1,0-1-1,0 0 14,-5-3 0,-1 1 1,-1-2-1,0 0 0,0 0 1,1-2-1,10 8 1,0-1-1,1 0 0,-1-1 1,1 0-1,-1 0 0,1-1 0,-2 0 0,1 0 1,-1-1-1,1-1 0,0 1 1,0 1-1,2 0 1,-7-8-1,0 0 0,2 1 1,0 0-1,2 1 0,0 1-34,-4-7 1,0 1 0,2 1 0,2 3-1,2 1 1,-4-3 0,3 1 0,2 4-1,5 6-218,0 3 0,5 5 0,4 5 0,-2-12 0,14 29 0,22 56 0,42 41 0,-6-19 0,2 2 82,3 8 0,2 3 0,14 14 0,4 5 213,-10-15 0,1 2 0,2 3 0,11 12 0,3 4 0,3 1 142,-8-12 0,2 2 0,2 0 0,0 2 1,-8-11-1,0 0 0,2 2 0,0 0 1,0 0-12,3 4 0,1 0 0,0 1 1,1 0-1,1 1 0,3 5 1,1-1-1,1 2 0,1-1 1,1 1-18,-6-10 1,0 0 0,1 0 0,1 0 0,0 1 0,1 0 0,3 4 0,2 1 0,0 0 0,1 0 0,0 1 0,0-1-1,1 1 1,0 0 0,0 0 0,0 0 0,1-1 0,0 0 0,0 0 0,0-1 0,1-1 0,0 0 0,-1 0 0,-1-1 7,-4-4 0,1 0 1,-1-1-1,-1-1 0,-1 0 1,-1-1-1,5 6 0,0-1 1,-2 0-1,-1-2 1,-1 0 32,6 8 1,-3-1 0,-1-2 0,-1-2 0,-7-8 0,-1-2 0,-2-2 0,-3-1 73,3 6 1,-3-3-1,-3-1 1,14 15 0,-6-4 294,-14-16 1,-2-5-1,24 17 1,-41-16-1,-21-41 1,-39-26-258,-1-6 0,-5-7 0,-9-12 0,-4-7-370,8 9 0,-2-3 1,-1-3-1,-2-6 0,0-3 1,-1-1 46,-4-4 1,-2-1 0,-2-1-1,10 11 1,0 0 0,-2-1 0,0 0-35,-3-2 0,-1-2 0,-1 1 0,0-1 0,-5-2 0,0-1 0,-1 0 0,-1-2 24,10 8 1,0-1 0,-1-1-1,-1-1 1,0 0 0,-5-6-1,-2-1 1,0-1 0,0-1-1,-1 0 17,8 8 0,0-1 0,-1 0 0,0-1 0,0 0 0,-1-1 0,-5-5 0,0 0 0,-1-1 0,0 0 0,-1-1 0,1 0 6,-1-2 0,-1-1 1,0 0-1,0-1 0,0 0 1,0 1-1,9 9 1,1 1-1,-1 0 0,1-1 1,0 1-1,0-2 0,0 0 0,-1-1 0,0-2 1,0 0-1,0 0 0,1 0 1,1 1-1,2 0 1,-3-3-1,1 0 0,2 1 1,0 0-1,2 1 0,1 1-34,-3-7 1,0 0 0,3 1 0,1 2-1,3 3 1,-2-1 0,2 3 0,4 3-1,4 5-218,-8-16 0,7 12 0,-6-8-164,41 84 0,26 17 0,21 30 0,8 14 229,7 1 0,-20-24 0,2 3 458,5 7 0,4 4 0,-6-8 1,4 4-1,1 1-55,6 8 0,1 2 1,4 3-1,-5-10 1,3 2-1,2 2 1,2 0-43,-7-10 0,2 1 0,1 1 1,1 0-1,1 1 0,5 7 1,1 0-1,0 1 0,2 1 1,0 1-24,-7-10 1,0 2-1,0 0 1,1 0 0,1 2-1,1-1 1,-4-4-1,1 1 1,0 0 0,1 1-1,1-1 1,0 1 0,1-1-6,1 2 0,2-1 0,0 1 0,0-1 1,1 1-1,0 0 0,0-1 0,0 2 0,-1 0 1,1 0-1,1 0 0,-1-1 0,1 0 1,-1-1 4,0-4 1,1 1-1,0-2 1,0 0 0,0-1-1,-2 0 1,0 0-1,5 6 1,-1-1 0,0 0-1,-1-1 1,-1 0 0,-1-2 33,8 5 0,-1-1 0,-1 0 0,-2-2 1,-2-1-1,5 7 0,-2-1 0,-3-2 1,-4-1 53,3 6 1,-6-2 0,-1-2 0,-7-9 0,-2-1 0,-4-5 81,5 4 1,-5-5 0,-6-4 0,-3-3 475,27 33-230,-20-16 1,-24-28-606,-26-26 0,-39-39-66,7 2 1,-5-5 0,-13-8-1,-3-4 0,-8-6 0,-2-4 0,19 14 0,-1-1 0,0-2 149,-1-2 1,1-3 0,-3 0 0,-11-9 0,-2-1 0,-2-3-72,12 9 1,-1-3 0,-1 0 0,0 0 0,-2 2 0,0 1 0,-1-1-1,0-1-21,-3-5 0,-1-1 0,0-1 0,-1 0 0,-3-1 0,-2 0 0,0-1 0,-1-1 24,12 10 1,0 0 0,0-2-1,-1 0 1,-2-1 0,-5-5-1,-1-1 1,-1-1 0,-1 0-1,-1-2 17,8 7 0,-2 0 0,0-1 0,-1-1 0,1 0 0,2 0 0,2 2 0,1-1 0,1 1 0,-1-1 0,1 0 0,-2 0-8,-2-1 1,-1-1-1,0 0 1,-1 0 0,2 1-1,2 0 1,-5-7 0,2 1-1,1 0 1,1 0-1,1 2-20,4 5 1,0 0 0,1 2 0,2 0-1,3 1 1,-5-6 0,4 1 0,2 2-1,4 2-218,-1-5 0,4 2 0,5 4-142,-7-6 0,10 6 439,5-8 1,37 56 521,20 27 1,21 20-382,18 19 1,-21-15 0,1 5 68,7 14 1,3 6 0,-7-10-1,4 4 1,2 1-79,11 10 1,3 3 0,2 1 0,-14-15 0,0 0-1,1 1 1,1 1 20,4 2 1,1 1 0,1 0 0,0 1 0,2 1 0,0 1 0,0-1 0,-1 2-42,-1-1 0,-2 1 0,1 0 0,1 0 1,4 5-1,2 0 0,0 0 0,1 1 17,-12-12 0,2 0 0,0 0 1,0 1-1,-1-1 0,-2-1 1,0-1-1,0 1 0,-1-1 1,1 1-135,3 1 0,-1 1 0,1 0 1,0-1-1,-1-1 0,8 7 0,-1-2 1,0-1-1,-1 0 126,-3-5 0,-2-1 0,0-1 0,-1-2 0,11 8 0,-1-1 0,-5-1-124,-10-4 1,-3 0-1,-2-3 1,10 9-1,-3-4 219,-6-7 0,-3-5 798,23 17-784,-22-32 1,-35-33 291,-27-15 1,-28-21-496,-26-27 1,25 23 0,-3-2-200,-10-11 0,-1-3 0,0-6 0,-1-1 172,-5-2 1,-2-2 0,19 21 0,-1-1 0,-1 1-134,-6-3 0,-1 0 0,-1-1 0,-4-4 0,-1-1 0,-1-2 0,-8-4 0,-1-1 0,0-1 0,0-2 0,0-1 0,-1 0 41,15 14 0,-1 1 0,-1-2 0,0-1 0,-3-5 0,-1-2 0,0 0 0,-2-1 13,-6-3 1,-1 0 0,0-2 0,-1 0-1,15 10 1,-1-1 0,1-1 0,-1 0-1,1-1 0,-3-1 1,0-2 0,0 1 0,1-1-1,2 1 1,-7-9 0,3 0 0,1 0-1,0 2-31,5 5 1,-1 1-1,3 1 1,4 3-1,-1-6 1,3 2-1,8 4-351,4-7 0,6 8 0,-7-9 0,63 48 0,15 43 0,18 22 523,-20-13 1,3 4 0,14 14 0,4 4 131,-11-10 1,2 3 0,2-1 0,6 4 0,1 1 0,3 1-56,10 7 1,2 3 0,1 0 0,-18-13 0,1 0 0,0 0 0,1 2 13,3 3 1,0 1 0,2 1 0,0 0 0,4 4 0,1 0 0,1 1 0,2 0-65,-11-9 0,2-1 0,0 1 0,1 0 0,0 0 0,3 3 0,1-1 0,-1 1 0,2 0 0,-1 1-61,4 3 0,0 1 0,1 0 1,0 0-1,0-1 0,-1-2 1,0-2-1,0 0 0,0 0 1,0 0 67,-3-1 0,1 1 0,-1-1 0,0-1 0,0-2 0,-2-3 0,1-2 0,-1-1 0,-1-1 0,0 1-94,13 10 1,-1-1 0,-2 0 0,-2-3 0,9 4 0,-3-2 0,-4-1 43,-13-5 0,-3 0 1,-2-4-1,19 8 0,-1-6 148,-8-12 0,-2-6 0,-11-3 1,-2-6-567,33-3 894,-30-6 1,-14-41-832,-25-16 1,-29-22 212,-4 23 1,-5-2-1,-10-7 1,-3-4 207,-10-17 0,-4-3 0,12 24 0,-2 0 0,-1-1-144,-6-5 0,-1-1 0,0-1 0,-2-6 0,0-1 0,-1-1-84,-1-3 0,0-1 0,-2-1 0,-4-4 0,-1 0 1,0-1 73,13 18 1,1-1-1,0 0 1,-2-1-1,-4-6 1,-2-1 0,0 0-1,-1-1-37,-4-2 1,-2 0 0,1-1 0,-1-1-1,10 11 1,0-1 0,0 0 0,0-1-1,-1 0 11,-2-2 1,-1 0 0,-1 0-1,1 0 1,1 0 0,0 2-1,2-1 1,-1 1 0,0 1-1,1 0 59,0 2 0,-1 1 0,0 0 1,2 1-1,1 0 0,-6-9 0,2 0 1,2 1-1,2 2 58,-7-14 1,3 2-1,3 4 1,7 11 0,1 2-1,5 5 7,2-7 0,6 7 0,-8-8 302,51 67 1,24 26-197,31 36 1,-30-21 0,0 4-32,6 11 1,2 4 0,5 8 0,2 4-13,-15-19 0,1 2 0,3 0 0,6 4 0,4-1 0,2 1 52,7 5 0,2 1 1,1 0-1,-12-12 1,1 1-1,1 0 1,-1 0-19,1 2 1,0 0 0,0 1 0,2 0 0,4 2 0,3 1 0,-1-1 0,1 1-44,-1-2 1,0 0 0,0 0-1,0 1 1,4 3 0,1 0-1,0 1 1,0 1-30,2 2 1,1 0 0,0 0-1,0 0 1,3 1 0,0-1-1,0 1 1,1-3-11,-2-2 0,1-2 1,-1 0-1,-2-1 1,-6-3-1,-1 0 0,-2-1 1,-3-2-83,5 6 1,-4-2 0,-1-2-1,-5-5 1,-1-2 0,-2-4 99,11 9 0,-2-5 1,-6-3-1,-1-7 661,23 1-850,-20-10 622,-23-29 1,-26-24-163,-16-15 1,-28-20-312,3 17 0,-4-2 1,-7-7-1,-3-4 227,-6-9 1,-3-4 0,-3-7 0,-1-3-161,2 1 1,0-1 0,17 23-1,0 0 1,1-1-260,-14-21 1,-1-1 0,12 21-1,-2-1 1,-1 0 88,-2-4 1,-1 0 0,-2-1 0,-5-4 0,-3-1 0,1-1-61,-2-3 1,0-1-1,1 0 1,-1-2-1,0-1 1,1-1-20,4 2 0,1 0 0,0 0 0,0 0 0,1-1 0,0 2 0,0 0 0,1 1 0,1 2 0,6 9 0,0 1 0,3 3-328,-10-15 0,3 6 241,8 20 0,12 6 0,27 0 246,25 41 0,21 23 43,18 23 0,-22-16 0,3 3 166,10 8 1,3 3 0,10 8 0,2 5-141,-19-13 0,0 4 0,1 0 0,5 3 0,1 2 1,1 1 98,2 2 1,1 1 0,0 0 0,3 1 0,1-1 0,1-1-44,-1 0 0,1-2 1,0 0-1,-1-5 1,0-1-1,-1 0-15,-2-1 0,-2 0 1,0-2-1,-2-3 0,1-2 1,-2 0-75,23 19 1,-3-1-1,-5-5 1,-2-3 213,-6-6 1,-2-2 0,-7-3 0,-1-1-150,-6-6 1,-1-2-84,-3 0 1,-3-3-317,9 10 1286,-15-14-784,-24-13 1,-28-38-86,-5-11 0,-19-23 176,-5-8 1,-12-5-46,21 29 1,-2-1 0,-2 2 0,-1-1-176,-7-8 1,-1-1 0,-2 0-1,0-1-115,-5-6 1,-1 0-1,0 2 1,-1 0 14,-2-1 1,0-2 0,1-5 0,0-1-217,-5-1 0,0 0 0,0 1 0,0 1 83,-4 0 0,0 4 0,12 17 0,2 3-13,8 4 1,3 3 329,-28-10-10,37 24 228,13 12-332,12 22 0,24 4-12,11 16 1,22 11 10,24 20 1,-26-26 0,3 3 12,7 10 1,1 3-1,2 0 1,2 2-5,4 4 0,-2 1 0,-6-5 0,-1 0-3,1 1 1,-1-1-1,-4-8 1,-2-1-80,-1 1 0,0 1 1,-2-3-1,0 0 241,-2 3 1,0-1 0,-3-5 0,0-2-345,30 31 0,-18-10 68,-6-13 1,-15-1 8,0 1 22,-15-11 15,-6-2 0,-23-21 514,-10-6 1,-3-7-508,-13-7 0,-7-14-159,-9-10 1,-17-18 89,2 2 0,-8-15-174,1 0 1,39 28 0,0 0 59,-4 0 0,-1-2 0,-1-4 1,0-2-28,-6-4 1,-1-2-1,-6-3 1,-3-1 70,-5-6 1,-2-1 0,0-3-1,0-3-91,0 0 0,2-2 0,0-1 0,3-1 0,2-1 0,3 0 0,14 15 0,3 2-246,8 5 0,2 2-177,-11-21 401,18 0 487,-1 17-89,11-17 1,-7 10 342,4-5 1,3 5-414,-2 10 0,7-7 431,-8 0 1,8-11-44,-7 3 0,7-6-405,-7-1 1,-1 1 31,-7 6 0,5-5-59,-6 5 0,6-3 93,-13 3 1,-5-13-231,-3 5 0,13 27 1,-2 0 162,-3 1 1,0-1 0,1-1 0,0 0-2,-1 1 0,0 0 0,1-1 1,0 0 21,-32-33 0,28 34 0,1 0 12,-29-35 1,2-2 6,-2 3 0,0 1-289,28 34 1,-2-1 0,-6-2 0,-2-1 239,2-1 0,-1 1 0,-1 2 0,0 3 27,-34-21 0,14 7-35,-6 16 0,15-2 117,1 10-56,15 10 19,5 0 397,11 19-480,0-9 859,10 11-792,-8 0-214,18 0 103,-7 21 0,28 5-10,6 21 1,14-1 19,1 1 0,5-1-5,3 1 1,7 0-61,1-1 0,7 1-10,-8 0 1,1-9-37,-9 1 1,6-8 54,-5 8-5,4-21 158,-14 13 86,-1-28 1,-18-3-71,-26-16 1,-10-7 123,-29-8 1,3-3-101,-18-4 1,-8-7-8,-7 7 0,-4-6-366,4-3 0,-4-7 293,39 27 1,-1-1 0,-2-4 0,-1 0-292,4 1 0,-1-1 0,-7-6 0,-1-1 229,-3-4 1,-1 0-1,-6-3 1,-2-1-90,-3-3 1,0-1-1,3 3 1,2 0 42,1-2 0,3-1 1,8 8-1,2 1-37,7 2 0,3 2 66,-26-24-12,27 15-452,15 24 262,32 13 310,12 41 1,13-3-158,11 27 1,0 4-2,-1 3 1,11-2 150,5 2 0,6 0-168,2 8 0,-32-35 0,1 0-132,0 0 0,0 0 1,39 27-51,-9 0 0,4 3 37,-34-27 0,0 2 0,-2-4 0,1 0 0,4 3 0,1 0 0,-3 1 0,0 0 246,7-1 0,0 0 0,-5 1 0,1 0 0,8-1 0,2 0 0,0 3 0,0 1 0,-2 2 0,-1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31.14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326 1 8189,'-46'21'13,"10"-16"49,-8 36 0,20-23-269,1 21 161,0-10 1,12 23 204,-4-6-102,4 6 1,4 2-4,-1 1 1,-8-1 13,9-7 1,-4 7-64,3 0 0,6 1 127,-6-9 1,3 9-86,-3-1 0,6 8 12,-6-7 0,5 9-5,3-1 1,0-4-14,0 3 0,0-10-12,0 2 0,8-4-11,0-4 1,7 1 13,-7-1 0,8-7-5,-9 0 1,11-8-125,-2 8 84,-6-10-3,21 25 29,-15-15-10,18 28 1,-11-18 9,0 6 1,-7-14 0,-1-2 0,-2-8-1,3 8 0,4-8 2,-4 8 0,-3-8 14,2 8 17,1-11 2,7 16-16,11-8-2,2 11 0,11-11-2,-1 8-20,1-28 0,0 12 7,-1-20-1,-9 0-6,17 2-49,-15-7 46,28 7-4,-18 1 18,19-9-9,-19 9 1,8-11-11,-11 0 1,-15 0 1,1 0 0,-17 0-1,16 0 10,-10-11-24,13 9 12,-1-19-5,3 18 3,1-17-1,7 7 22,-8-11 3,11 11 14,-1-7 0,1 9 44,-1-4-57,-9 4 1,14 9-10,-4-6 1,-3 5 2,-5-4 0,-8 4-15,8 3 0,0 0-2,7 0-4,1 0-9,10 0 3,2 0-7,1 0 10,-3 10 33,-10-7 3,-1 18 36,-10-8 9,8 10 40,-18 0 20,8 1-77,0 9 10,-8-7 10,7 18 6,1-8 0,-8 1-14,18 7-9,-18 2-31,7 4 1,-12 6 2,-5-9 0,2-8-7,-11 0 1,1-11-24,-8 27 29,11-6-19,-9 21 0,9-11 10,-11-4-2,0-16-13,0 15 1,-8-15-2,0 15 0,0-12 4,8-4 0,-8-7 12,1 8-15,-1-10 4,-2 25-7,7-5 0,-7 19-8,10-6-1,0-5 0,0-3-1,0 1 3,0-1 0,0 0 0,0 1 0,7-9-2,1-7 2,10-10 4,-5 25 0,21-15-6,-8 18-1,18-11 7,-8-9-2,0 7 40,8-18 3,-7 18 44,-1-19-62,8 9 5,-18-11-23,18 1-5,-8-1 1,11-2 12,-1-6-5,-9-4-20,17-1-11,-5-7 1,18 4 12,-4-14 0,-14 4 20,-10-5-4,-1-5 1,17 3 12,-1-6 1,-7-2 2,-8 11 1,-8-9-14,8 8 0,-8-7 14,7 7-15,1-10-3,8 5 1,0-8-29,-1 6 22,-10 4 0,8 3-10,-5 1 7,-5-1-3,20-2 7,-15 7 1,18-7 1,-10 10 9,-11 10 2,8 3 88,-8 10-68,11 11 6,-11 2-31,-2 11 1,-6-1 9,-4 1-17,4-11-5,-25 19 9,17-6-6,4 21 0,-6-3-18,5-5 0,-7-13 5,-1-10 1,-2-8-4,-5 8 1,-3-8-2,11 8-4,-11 0 17,15 18 0,-9 0 1,4 5 1,3-13 3,-10-10 0,3-8 1,-4 8 0,-1-8 34,9 8-19,-10 0 1,21 7 23,-10 1-15,10-11 5,-3 8-24,13-8 1,19 8 0,-1-5 0,-7-5-4,-9-11 0,1-7 0,8-1 0,-1 1-14,1 7 0,2-7 12,6-1 0,-6-2-2,5 3 1,-5 2-2,-2-10 0,0 7-1,-1-7 1,-7 2 1,0-2-3,0-5 97,18 7-89,2-10 0,9 0 9,-6 0 1,-5-3 3,-11-4 1,4-4 5,4-4 0,-5-3-14,5 10 0,-4-8 5,-4 9-11,1-1 0,7 0-11,1 0-103,-11 0 111,0-2-251,-8 8 119,11 12-22,-11 16-1,8 20-185,-18 1 88,18 10-199,-8-8 95,0-2-261,8-14-204,-18-9-72,18-1-91,-18 0 356,18 11 628,-18-8 0,-11 31 0,-7 13 0,-3 0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34.87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9522 0 236,'-96'18'6,"-1"1"1,0-1-1,1 1 1,-1-1 0,0 0-1,1 1 1,-1-1 0,1 0-1,-1 1 1,0-1-1,1 0 1,-1 1 0,0-1-1,1 0 1,-1 1 0,0-1-1,1 0 1,-1 1-1,1-1 1,-1 1 0,0-1-1,1 0 1,-1 1 0,0-1-1,1 0 1,-1 1-1,0-1 1,1 0 0,-1 1-1,1-1 1,-1 0 0,0 1-1,1-1 1,-1 0-1,0 1 1,1-1 0,-1 1-1,0-1 1,1 0 0,-1 1-1,1-1 1,-1 0-1,0 1 1,1-1 0,-1 0-1,0 1 1,1-1 0,-1 0-1,0 1 1,1-1 0,-1 0-1,1 1 1,-9 1-1,-3 0 1,-3 1 0,-2-1-1,-3 1 1,-2 1 0,-2-1-1,-2 1 1,-1-1-1,-1 1 1,-1 0 0,0 0-1,0 0 1,-1 0 0,1 0-1,0-1 1,1 1-1,1 0 1,1-1 0,2 0-1,2 1 1,2-2 0,2 1-1,3-1 1,3 0-1,3 0 1,4-1 0,3 0-1,5-1 1,3 0 0,5-1-1,5 0 1,5 0-1,5-1 1,6-1 0,6-1-1,6 0 1,6 0 0,7-2-1,7 0 1,8-1-1,6-1 485,-3 29 1,9 6-1,14 2 1,7 5-1,6 8 1,9 2-349,6 4 1,4-2 347,5-2 1,1-3-151,-2-8 1,-1-4 641,-7-9-867,-8-8 867,11-5 0,-5-14 0,13-11-486,-11-14-364,-8-17 1,-17-9-15,-11-7 0,-7 1 4,-8 5 1,-3-3 69,-4-5 0,2 3-111,-2-3 0,2 2 20,0 0 1,-5-1-47,-5-5 1,-6 2-32,-9-5 0,-3 4-104,-2 0 1,-2 1-202,-2 0 291,8 8 7,-2 5 539,24 27-434,8 12-126,16 28 0,10 13 13,2 10 0,2-4-142,2-7 1,4 0 227,3 0 1,5 5-295,4 1 0,3 2 106,5 0 0,0 1-172,2-3 0,-3 1-86,2-1 0,-5-5-511,-3-4-123,3-8 173,5-11 70,4-9 741,-3-21 0,-13-11 0,-12-16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55.106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461 1925 9095,'-35'46'177,"5"-5"0,14-1 314,9 1 1,15 3-1,7 3 1,8 1-1,7 1 1,1 0-236,-1-4 1,-2-4 282,-2-7-323,-1-10 225,15 1-471,4-18 42,8-1-499,-7-21 294,-13-8 130,-10-19 0,-12-6 78,-6-3 1,-3 1 91,-3 10-45,-2 1 0,-7-14 14,-2 2 0,-2 0 35,0 8 0,-2 7 62,-4 2 0,-5 2 22,-4 4 0,-6-1-202,-3 1 1,-2 3 75,1-1 0,-3 2-25,-4 5 1,-1 2 136,-1 9 191,7 2-322,1 20 1,14 16 143,3 17 1,8 3-121,12-5 1,1 3 44,3 1 1,5 5 37,3 4 0,4-3 18,7 0 0,1 0-141,6-1 1,6 0 50,5-1 1,5-6-26,5-3 0,0-3 3,-2-2 1,-3-7 0,-1-2-64,-2-11-303,11-7 58,-3-12-25,2-12 295,-12-8-61,-14-18 206,-7-10 1,-11-10-147,-7 0 1,-4 2 24,-5 13 0,-1-5-1,1 3 1,-4 0 22,-2 2 0,-5-3-7,-3 1 1,-5 1-175,-7 4 1,-2 1-65,-6 0 1,-2 0 2,-3 3 1,-3 1 31,-3 9 1,6 5 146,3 8 443,7 6-461,5 27 1,10 14-7,6 22 0,8 0 48,9-9 0,5 3 53,3-1 0,6 4 108,5 1 1,5 1-77,4-1 0,5-1 15,7-2 1,8-1 7,9-1 0,1-4 9,-3 0 1,1-8-116,-5-7 0,1-10 30,-1-5-81,-4-7-35,2-8 0,1-11-92,1-6 0,-5-6 47,-14-1-12,-1-4 1,-5-14 22,-3-5 1,-5-5 12,-8 10 1,-3-4 20,-3-3 0,-3 0-112,-3-5 0,-1 1 54,-6 1 0,0 0-32,-4 5 0,-6 0-104,-7 2 0,-7-2 149,-7 0 0,-2 2-170,1 4 1,-4 4 148,0 7 0,-5 4-91,-1 9 361,8 6 303,2 25 0,18 15-218,5 16 0,13 6-112,14-4 1,3 1 125,5 6 0,4 2-35,4 0 1,12 2 73,5-2 0,12 1-277,8 1 1,13 6 159,-33-32 1,0 0 0,1 0-1,1-1-75,-1-2 1,1-2 0,1 0 0,0-1 97,42 23 0,-11-9-67,-10-8 1,-5-11-67,-5-6 0,-2-7 9,-3-6 148,-12-1-1025,5-10 562,-17-13 1,-1-17-15,-15-10 1,-12 1 463,-9 10 0,-7-5-195,-4-1 0,-2-2-153,-1-3 1,-6-3 18,-4-4 1,-12-4-371,-10-5 0,0 1 279,-7-2 0,-1 3-279,-4 1 0,1 6 27,-1 0 0,9 16-288,3 8 818,11 15 781,2 14-681,21 19 0,10 13 51,18 9 1,10 6-57,8 1 1,11 3 85,8 5 1,8 3-165,7 4 0,6 2 118,6 4 0,6-1-125,-33-32 0,2 0 0,1-1 0,1 0 31,1-2 0,0 0 1,-2-3-1,1 0 140,1-3 0,-2-1 0,35 13-158,-4-6 0,-11-4 181,-9-7 0,0-2-340,-1-6 143,-10-5 238,6-9-387,-16-18 1,-6-15 231,-15-14 0,-7 1-358,-6 8 0,-5-4 21,-2-2 1,-4 1 22,-2-3 1,-4-1-94,-6-1 0,-11-5-178,-11-6 0,-5 4-62,-8-2 0,-2 2 0,-4 2 0,-5 2 0,-8 0 0,9 15 98,4 6 1,8 15 192,7 9 631,10 8-90,10 22 106,19 12 0,19 28-100,19 5 0,13-2-117,8-8 0,6 0-15,4 4 1,13 5-23,-33-30 0,1-1 0,5 2 0,2 0-91,1-1 0,2 0 0,1 1 1,1-2 61,3 2 0,1-1 0,0 0 1,0-1-42,-2-2 1,-1 0 0,-2-2 0,-2 0 34,-4-3 1,-2-1-1,37 20 27,-3-5 0,-2-4-305,-9-5 1,-4-4 141,-11-6-949,-8-5 154,6-7 262,-20-22 289,-1-18 1,-30-20 503,-13-4 0,-6 1-262,-2 12 0,-2-8-155,-5-4 0,-2-5 60,-5 0 0,-8-4-114,-6 2 1,-3-2-201,-6-3 1,-4 0 157,-2 1 0,-1 4-98,1 6 0,3 7 141,1 4 387,6 10-261,-1 17 299,23 27 1,10 22-32,22 18 0,9 10-21,10-3 1,11 10-72,12 15 0,-15-36 0,1 1-271,3 4 0,2 1 1,4 4-1,2 1 357,3 1 0,2 0 0,3 5 0,2 1-274,5 3 1,1 1-1,1 0 1,0 1 153,1-2 1,-1-2 0,-1-3-1,-2-2-48,-6-7 1,0-1 0,-6-5 0,0-1 21,-2-2 0,-1 0 1,-2-3-1,1-1-212,31 33 1,-9-8 232,-8-15 1,-3-4-363,-6-6-314,1-6-302,0-15 1143,-4-19-652,-5-30 0,-16-20 253,-9-13 1,-7-1 81,-4 8 0,-7-11 11,-8-9 1,-6-6 280,-5 0 1,-7-6-227,17 42 0,0-1 0,-3-3 0,0 1-79,0-2 1,-1 1-1,-1-1 1,-1 1 6,-1 3 1,0 0 0,0 2 0,0 0 35,-2 1 0,0 3 1,-19-25 172,7 16 118,8 17 203,-7 25 1,6 19-153,-5 16 0,8 7-95,14 1 1,4 8 37,5 6 1,4 7 0,2 10 0,4 10-103,5 10 0,-1-37 0,2 2-72,3 4 0,2 1 0,1 4 0,2 0-292,5 4 0,1 0 0,0 1 0,2-1 260,1 1 1,1 1-1,-1-2 1,0 1-22,0-1 0,1-2 0,-1-5 1,0-3-76,2-1 1,-1-3 0,-1-4 0,-2-2 159,20 36 0,-4-7-94,-5-10 0,-1-15 88,1-10 274,-4-14-656,7-9 372,-6-18 0,0-24-310,-12-17 1,-8-14 13,-9-5 1,-4-3 74,-3-12 0,-1-2 127,-3-5 1,-1-1-246,-5-7 1,-6 3-216,-7-2 1,-7-2 385,13 48 1,-1 0-1,-1 0 1,-1 1-43,-1-1 0,-1 2 0,-29-29-327,-4 5 1,0 23 435,1 16 0,4 16 169,6 16 0,4 10 344,0 14 1,6 9-1,3 12 1,7 5-113,7 10 0,9 2-54,4 7 0,5 2 35,4 4 1,3 5-126,4 8 1,6-3-258,9 3 1,5-3 145,9 1 0,7-3-164,-18-42 0,1-2 0,21 30-32,0-4 1,-6-14 90,0-6 0,0-11-404,0-9-12,-6-13-10,4-7 460,-8-24 1,2-7-319,-12-17 1,-5-1 536,-10-1 1,0-3-198,-2-5 0,-1-1 17,-3-5 1,-3-3-158,-1-2 0,-2-4-116,0 2 1,-3 1 110,-2 5 0,-4 2-123,-2 3 1,-4 1 115,-3 3 0,-5 8-29,-5 9 1,-5 9-37,-6 4 86,0 8 1,-5 16 277,0 12 0,6 9-103,9 11 1,5 6 94,4 8 0,3 4 18,10-2 1,3 5-121,5 2 1,3 3-8,2-1 1,8-1 9,5-3 0,8-1-47,4 1 0,9-3-41,4-1 1,2-3-101,-1-3 0,-3-7 73,0-7 0,3-6-356,2-10-80,-4-5-61,7-15 333,-4-12 84,-4-11 22,-5-19 1,-19-10 9,-3-4 1,-5 0 139,-7 14 1,-1-3-115,-4 1 1,0-3-28,-3 2 1,-2 0-39,-5 4 0,-4 1-13,-3 4 0,-10-1 11,-8 3 1,-2 0-139,-4 4 0,-1 7 117,-3 6 1,-5 7-17,0 3 1,7 13 240,12 9 1,9 11-140,7 8 1,6 6 183,4 0 1,4 2-15,4-2 0,3 2 2,4 3 1,6 1-100,4-1 0,6-1 2,5-6 0,4 1-17,7 2 0,10 0-28,5 2 1,6-2 14,0-5 0,6-4-1,3-4 1,4 0 55,0-3 0,-2-4-58,-8-8 1,0-6 3,2-5 0,-12-5-24,-3-3 0,-4-7 0,-1-6 1,3-4-41,-2-5 0,-7-1-149,-6-3 0,-8-6-31,-7-2 1,-6-8 70,-5-6 1,-2 5-63,-2-5 1,-2 3 153,-5-3 1,-4-1-10,-4-2 1,-4 5 12,-3 2 0,-9 1 6,-3 0 1,-6 2-85,-1 2 60,5 9 912,-11 10-307,8 19 2,-1 23-391,19 20 0,22 20-9,16 4 0,10-7 42,3-8 1,3-2 35,1 2 0,5 2-30,6 2 0,7-1-19,10 4 0,3-5-119,-1-4 0,4-4 68,2-5 1,-9-7-13,-6-4 1,-8-8-16,-4-4 0,1-6-92,1-3 10,-8-7-210,8-11 0,-17-14-59,2-11 0,-11 1 86,-10 4 0,-2-1 102,-2-4 0,-1-5-23,-2-8 0,-4 2 16,-2-6 1,-4-1 21,-5-3 0,0-2 7,-4 0 1,0 9 40,-4 3 1,-5 6 15,-4 3 1,-3 6 231,-6 4-22,5 7 441,-11 10-492,8 12 0,-1 26-34,10 15 0,13 11-71,15 1 0,8 8 4,7 7 1,5 1-8,6 4 1,2-3-329,4 2 0,8 3 202,11 6 1,8-4-163,-24-35 1,0 1-1,35 33 278,0-1 1,2-3-7,3-4 1,-8-1 33,-7-7 0,1-5-47,3-2 1,-6-6 54,-5-5 0,-4-5-10,-4-5 20,0-7-643,13-3 266,-17-16-23,1-21 1,-25-20 538,-6-15 1,-5 4-317,-4 11 1,-3-5 53,-1-3 0,-5-5 83,-4-1 1,-6-4-178,-4 2 0,-11-5 22,-7-2 0,-7 0-36,-3 2 1,0 9 121,1 8 0,1 11-29,-7 8 1,5 14 132,1 16 0,8 12 257,8 16 1,4 5-203,2 8 1,4 1 102,2 1 0,6 5-144,8-1 0,6 6 4,6 3 0,7 5-16,13 1 1,7 0-286,8 3 0,5 2 219,3 6 0,-20-38 1,2 0-5,3 2 1,0 0 0,1-1 0,0-1-3,-1-1 0,0-1 0,35 35 75,2-4 0,-2-3 127,-5-7 0,-2-9-83,-6-8 1,0-4 166,4-3 1,-7-3-248,-6-7 0,-2-6 70,0-9 0,-1-5-100,3-3-111,-9-8-468,-2-14 769,-10-19-447,-5-21 1,-10-6 123,-9 3 1,-6 6 5,-5 13 1,-4-2 62,-2 0 1,-5-2 17,-6 5 1,-11-5-53,-10 0 0,-4-3-34,-5 3 1,-1 2-96,0 11 0,-1 4 87,0 9 43,3 5 1,6 19 8,6 10 226,6 7-153,11 17 0,11 6-62,4 8 1,11-1-157,8-7 0,6-3 159,5 2 1,7 0 1,4 0 0,4 3 75,5 9 1,0-6-12,8 6 1,7-3-132,8 2 0,1 2 321,1 3 1,1-8-149,3-3 0,-4-6 38,0 0 1,-4-5-8,-1-2 1,-4-9-16,0-6 17,-9-7-70,11-6-41,-7-6-41,9-15 1,-22-14-159,-16-14 1,-13 1 302,-12 5 0,-6 1-115,-6-2 1,-6-2 44,-4-3 1,-2 1-49,-2-3 0,-2 0 6,-2 2 1,-8 1-65,-9-3 1,-4 5 6,-5-1 0,-5 5 83,-1 7 1,-4 3-17,-3 4 0,7 11-289,6 5 1,9 10 23,3 7 1,13 7 355,5 8 0,10 3-95,7 5 1,5 4 17,6 3 1,2 0-34,4 0 0,4-1 27,5 2 1,8 1 22,4 2 0,9-2-7,9-1 1,6-4 67,6-2 0,1-3-6,0-1 0,4 0 147,6-2 0,-3-5-72,-1-6 1,-4-6 40,-5-7 1,-2-2-140,0-4-14,-11-3 35,8-9-21,-19-11-64,5-21-173,-19-12 0,-13-9 122,-13 3 1,-2 9 41,-2 12 1,0 3 5,-5 1 0,-4-1-10,-6 4 1,-7-1 6,-6 7 1,0 0-32,-4 3 0,-6 0 3,-2 1 1,-5 6-11,3 5 0,-1 6-148,2 4 0,2 7 53,2 5 1,10 9 133,10 10 1,7 5 111,8 4 0,4 1-74,7 0 1,2 0 21,6 1 1,1 2-22,4 2 1,3 2 21,9-2 0,8 0-10,9-4 1,8-1 77,12 3 1,3-1-9,5-1 0,1-5-40,-1-6 1,1-5 12,-1-4 1,-5-4-67,-6-7 1,-5-2 10,-5-6-39,-2-3-246,5-9 156,-10-5-73,-2-17 141,-17-5 0,-11-10 55,-6-1-4,-6 7 0,-9-7 0,-5 3 1,-5 0 12,0 15 0,-10-2-88,-10-1 0,-6-1 8,-4 2 1,-7 2-12,0 5 1,-5 4-151,-6 4 0,0 4 80,2 6 1,7 4 101,9 7-42,10 8 41,1 14 269,12 16-262,2 15 146,16 9 1,20-4-130,11-6 0,7-10 12,8-16 0,3 0-15,8 2 1,6 1 25,8-3 0,6 2-17,7-3 1,9 0-166,0-3 0,3-2 321,-3-3 0,4-2-87,2 0 0,-9-5 133,-3-1 1,-3-4-136,-4-3 0,-4-4 20,-4-4 0,-9-7-160,-2-2 1,-2-4 68,0 0 0,-8-3 59,-5-4-47,-8-2 0,-5-24 195,-9-4 1,-2-6-201,-6 9 0,-1 0 24,-4-3 1,-2-1-18,-6 0 0,-6-3 10,-4-2 0,-9 4-14,-9-2 1,-8 5-57,-7 2 0,-3 5-9,1 6 0,3 10 64,0 6-7,8 9 244,0 17 140,13 18 0,9 17-200,15 10 0,8-2 65,9-5 1,3-1-287,7 6 0,4-1 164,7 3 1,8-1-12,9 3 1,4 1 6,9 1 0,6 0-200,8 1 0,2-5 102,3-2 1,-12-7 17,-7-8 1,-5-5-44,-4-8 12,-7-7-441,1-2 247,-15-18 1,-4-12 19,-15-19 1,-11-2 164,-9-2 0,-5-2 80,-5-7 0,-8-6-76,-8-8 1,-5-3-126,-7-10 1,22 38 0,-1-1 140,-2-4 0,-2-2 0,-3-3 0,-2-1-12,-3-5 1,1 0-1,-1 1 1,-1-1-242,-2-1 0,0-1 0,0-1 0,0 0 0,-2-1 0,0 0 0,-2-1 0,-1 0 40,1-2 0,0 1 0,4 6 0,1-1 67,0 1 0,1 1 1,1 6-1,1 1-107,0 2 0,1 2 0,4 5 0,1 1-386,-25-25 264,13 23 341,-1 21 1,17 39 517,3 18 1,12 10-44,12 4 0,9 5-286,5 4 1,15 10 69,12 5 0,8 8-20,6 2 1,-19-37-1,2 0-77,3 4 1,3 1 0,4 3 0,1 0-91,3 1 0,1-1 1,0 1-1,1-2 21,2-2 1,1-1-1,-1-4 1,0-1-25,-1-3 1,1-3 0,-4-2 0,-1-2 15,-5-7 0,-2-1 0,33 19 51,-10-16 0,-9-6-174,-7-9 28,-3-6 15,2-15 1,-19-17-180,-9-13 0,-13-11 288,-11 0 1,-7-6 140,-8-2 1,-4-9-15,-4-4 1,-6-10-22,-3-5 0,-2-8-83,19 44 1,0 0 0,-3-6 0,-2-2-278,-1-3 1,-1-2-1,-5-4 1,-1-2 95,-3-2 1,-1-1-1,-3-4 1,0-1-176,-1 1 0,0-1 0,1-4 0,-2-1 0,-2-1 0,-2 0 0,-1-1 0,0 0 0,1 3 0,0 0 0,0 2 0,1 0 0,6 5 0,-1 1 0,2 5 0,0 1 0,1 4 0,1 2 0,5 9 0,1 3-738,-16-20 962,9 24 152,-1 32 1,9 32 360,0 15 1,12 11-35,16 1 0,11 11-274,10 9 0,14 11 144,12 8 1,-20-39 0,1 2-142,3 1 1,2 0-1,5 7 1,2 1-200,6 2 1,2 2 0,6 6 0,1 1 137,3 1 1,2-1 0,6 3 0,2-1-320,0-2 1,1-3 0,-2-4 0,-1-3 299,-5-7 0,-2-1 0,-8-8 1,-3-3 80,24 20 1,-7-14 52,-16-18 1,-5-4 325,-3 0 284,-11-6-999,-8-16 1,-14-26 637,-10-19 0,-8-12-449,-11 0 0,-9-10-112,-6-6 0,-7-7 385,-7-7 0,23 37 1,-1 0-372,-1-3 1,0 0-1,-4-5 1,0-1-189,-2-2 0,-1-1 0,-4-7 0,-1-2 0,-5-6 0,-2-2 0,-2-6 0,-1-3 82,16 25 0,-1 0 0,1 0 0,-1-1 0,1 0 0,0 0-82,-14-28 0,2 1 0,3 3 0,2 1 0,2 0 0,3 3 0,4 14 0,1 3-246,3 8 0,2 5-492,-16-23 978,21 34 329,9 30-214,11 19 1,8 30 178,5 9 1,12 12 55,11 8 1,14 16-139,-18-36 1,2 3 0,3 5 0,1 2 38,4 5 1,1 1 0,1 0 0,2 2-1,4 3 1,3 1 0,2 2 0,3 0-1,5 3 1,0-2 0,1-2 0,0-1-86,0-5 0,-2-2 1,-11-12-1,-2-3-245,-8-9 0,-1-3 1,25 22 298,-5-12 0,-13-9-29,-8-9-62,-12-10 107,-7-10 0,-17-29-332,-8-14 1,-10-17 59,-8-8 0,-7-8-47,-7-10 0,-6-8 266,20 39 1,-1 0 0,1 0-1,1-1-296,-2-3 0,0-2 0,-2-3 0,-1-2 43,-2-5 1,-2-2 0,-2-7 0,0-2-171,-5-11 0,1-1 0,-1-1 0,1-1 49,12 25 0,-1-1 1,2 0-1,-11-28 0,2 0-49,0-1 0,2 2 0,3 6 0,3 0 0,1 4 0,2 2 0,6 17 0,0 4-738,-10-33 0,10 32 127,12 29 1163,3 20 185,23 27 1,-1 10-1,19 21 1,-1 12-165,8 18 1,-21-33 0,1 3-83,3 7 1,1 1 0,5 5 0,1 1-1,5 8 1,1 1 0,1-2 0,0 1-1,3 3 1,0-1 0,-2-4 0,2-2-1,-1-1 1,1-3 0,-3-8 0,0-3 81,-3-5 1,-1-2 0,21 25-73,-12-12 0,-9-15-107,-8-4-266,-2-8 281,-8-8 687,-13-16-989,-34-48 0,0-3 40,-16-31 0,7 8-257,4-2 0,-7-9 217,-8-9 1,24 41 0,0-1-108,-2-1 0,1-2 0,-1-5 0,0-1 0,-1-4 0,1-2 0,-4-6 0,0-3 0,-1-5 0,0 0 0,2 0 0,2-1 0,3 4 0,3 1 0,2 6 0,2 2-246,3 4 0,2 2 261,-5-38 97,10 31 583,3 30 154,8 24-112,5 17 1,12 18-1,3 8 1,6 15-1,1 6 1,7 13-1,8 9 1,2 7-247,-23-37 1,1 0 0,2 4 0,-1 1-1,1 1 1,0 1 0,1 0 0,1 0-1,-1-2 1,0-1 0,-1-2 0,-1 0-285,-1-3 0,0 0 1,26 34-328,-2-12 1,-4-8-300,-9-11 367,-8-7-137,-5 1 293,-14-20-242,-6-6 570,-25-41 1,2 1-227,-14-20 1,1 0-129,-5-2 1,-5-5-18,-4-2 1,-1-2-179,3 0 1,-6-5 163,-6-5 1,23 26 0,-1-1-36,-5-5 1,-1 0-1,-4-4 1,-1 0-13,-2-1 0,-2-1 0,0 0 0,-1-1 0,-2 0 0,0 0 0,1 1 0,1 1 0,0 3 0,-1 2 0,2 3 0,0 3 0,4 5 0,0 2 0,0 4 0,0 3-172,-42-19 1,4 14 267,3 16 0,1 10 357,6 13 0,3 9-130,-1 11 0,0 8 89,2 9 0,5 2-51,6 5 1,5 8 24,9 4 1,6 11-15,8 4 0,10 14 59,13 3 1,9-42-1,4 1-86,4 4 1,3 0-1,3 5 1,3 2-5,4 0 0,1 0 1,2 2-1,2 0-72,1-2 0,2-1 1,1-1-1,1-1-17,3-2 0,1-1 0,-2-2 0,1-2-94,-3-2 1,0-3 0,0-3-1,1-2 105,-2-5 1,0-1-1,32 35-285,-3-5 1,-4-12-82,0-11 537,-9-10-157,-5-11 230,-14-18 0,-13-26-346,-17-20 1,-12-15 127,-14-5 1,-10-6 127,-11-8 0,-13-8-65,25 37 1,-3 0 0,-4-3-1,-2 0-85,-3-3 1,-2-1 0,-2 0-1,-1 0-267,-7-3 0,-2-1 0,-3-3 0,-3 1 119,-9-4 0,-2 0 1,24 18-1,1 1 1,-2-1-38,-3-1 0,-1-1 0,1 1 0,0 1 0,1 0 0,0 0 0,1 1 0,-1-1 0,1 1 0,0 1 0,0 1 0,0 0-82,-25-17 0,1 1 0,2 3 0,0 3 0,2 2 0,1 4 0,7 7 0,2 4 0,5 5 0,0 5 0,4 7 0,0 5-74,7 6 0,0 4 1,-43 13 810,13 15 1,13 14-1,10 9 1,10 5-1,13 2 1,9 6-1,5 4 1,12-1-1,12 2 1,14 6-165,16 6 1,-9-35 0,5 0-83,8 8 1,3-1 0,4 2 0,3 1-66,11 7 1,4 0 0,2 2-1,4 0-295,-18-18 1,2-1 0,1 0 0,2 1 0,1-1 0,1 0 147,3 2 1,1-1-1,1-1 1,-3-3 0,1-2-1,0-1-88,-1 1 1,1-2-1,-1-1 1,25 13-1,-2-4 34,-6-5 0,0-2 1,-7-5-1,-2-3-87,-5-4 1,-2-2-1,-6-3 1,-2-1 87,-6-4 1,0 0-1,33 13-35,-7-7 0,-13-8 4,-7-8 1008,-18-4-989,-13-18 0,-36-19 12,-14-21 1,-18-5 317,-12 1 1,-4-4 28,-8-7 1,30 33 0,-2-1-245,-3-6 0,-2 0 0,0 2 0,-1-1-302,-2-3 1,-1 0-1,-2-1 1,-3-1-26,-3-3 1,-1-1-1,-9-4 1,-1-2 79,17 15 0,-1-1 0,0 0 0,1 2 0,0 0 0,-1 0 0,-1-3 0,-1-1 0,0 1 0,1 2 0,-1 1 0,1 0 0,1-1 0,0 0 0,0 0 0,0 2 0,0 0 0,1 0-82,-23-20 0,0 2 0,7 5 0,1 2 0,4 2 0,2 2 0,4 5 0,1 2 0,6 3 0,2 3 0,5 6 0,2 2-246,-26-12 0,14 20 983,11 21 1,16 12-1,12 15 1,15 9-1,12 10 1,22 9-1,15 9 1,12 12-247,-26-34 1,2 2 0,8 6 0,2 1-1,5 3 1,3 0 0,6 3 0,2 1-305,1 1 1,2 0-1,7 4 1,4 0 117,-23-19 1,2 0 0,0 0 0,4 3 0,1-1 0,0 1-184,3-1 1,0 0-1,1 0 1,0 1 0,0-1-1,0-1 8,-3-4 0,0 0 0,0-2 0,-2 0 1,1 0-1,-2-2-117,24 17 1,-1-2 0,-5-3 0,-3 0 134,-9-6 1,-2 0-1,-2-5 1,-3 0 98,-10-4 0,-2-1 1,-4-4-1,-3-1 731,23 24-351,-9-5 602,-11-5-492,-18-18 1,-27-11-1,-23-21 1,-14-9-240,-10-16 0,-7-12-74,-11-11 1,29 22-1,-1 0 67,-5-2 1,-2 0 0,-4-5 0,0 0-280,1-2 0,0-1 0,-6-4 0,0-1-212,-2-3 0,-2-1 0,-7-6 0,-2-3 49,-2-1 0,-1-1 1,19 16-1,0 0 0,-1 0 33,0-2 0,0 0 0,0 0 0,-3-1 0,-1 0 0,1 0 0,-1-2 0,0 0 0,1 0 0,-1 1 0,1-1 0,0 2 0,2 0 0,0 1 0,0 0 0,3 2 0,-1 0 0,2 1-82,-23-17 0,2 2 0,5 4 0,0 1 0,1 2 0,2 4 0,6 6 0,2 4-82,6 5 0,1 4 0,-35-8-164,22 24 0,13 19 661,11 13 1,15 14 12,13 10 1,9 10 108,10 7 1,13 7-40,15 8 1,16 8-8,-22-38 1,2 2 0,6 3 0,1 1-189,2 1 1,1 1 0,6 5-1,3 1-18,8 3 1,2 2 0,5 5-1,2 1-44,-20-23 0,2 1 0,1 0 0,0 2 0,2 0 0,0-1-159,1-1 0,2 0 0,0-1 0,1 1 0,1-1 0,1 0 32,0 0 0,0-1 0,1 0 0,0-2 0,0 0 0,0-2 124,-4-3 0,0-2 0,0 0 1,24 15-1,-1-4-114,-7-7 1,-1-2 0,-4-5-1,-2-1 181,-1-4 1,-1-1 0,-5-3 0,-1-3 33,-4-4 1,-1-4-1,-1-1 1,-1-2-57,36 0 1,-8-6 453,-8-10 1,-7-10-298,-6-11 1,-12-13-70,-14-8 1,-10-16 321,-11-12 1,-6-10-121,-9-12 1,-2 45 0,-2-2-83,-2-3 1,-3-1 0,-6-5 0,-3 0-110,-4-7 1,-1 1-1,-3 0 1,-1 0-238,-3-3 1,-3-1 0,-2-1 0,-2 1 16,-3-3 0,-2 0 0,-3 0 0,-1 0-162,-3-3 0,-1 2 0,2 3 0,-2 2 69,-3-2 1,-1 1 0,0 3-1,-1 2-36,-2 1 1,-2 2-1,1 1 1,0 2-27,-1 2 1,-1 3-1,4 7 1,0 4 100,3 3 0,1 3 1,1 6-1,1 4 322,2 3 0,1 4 0,-42-11-95,4 17 0,12 11 402,4 15 1,13 8-1,11 11 1,9 4-107,6 6 0,11 2 106,10 3 1,16 8-177,14 11 0,17 7-528,13 15 0,-18-40 0,3 1 79,4 5 1,3 0 0,3 5 0,3-1 38,6 5 1,3 0 0,5 5 0,3 0-152,7 5 0,1-1 0,2-1 0,2-1 169,-20-20 1,1 0-1,0-1 1,0-2 0,-1-1-1,2 0 99,2 0 1,0-2 0,1 0 0,-1-2 0,-1-2 0,1 0 139,27 17 0,-1-3 1,-7-6-1,-1-2-249,-6-4 0,-1-2 0,-3-4 0,0-3 247,-5-3 1,0-3 0,-4-2 0,0-1-95,-2-1 0,-1-2 0,36 10 71,-4-5 1,-10-11 18,-10-7 1,-12-9 334,-12-8 1,-14-9-536,-16-10 0,-5-8 535,-9-5 1,-10-9-1,-9-6 1,-15-6-464,-15-11 0,20 35 0,-1 0-33,-3-3 0,-3-2 0,-4-4 0,-2 0-127,-3-5 0,-2 0 1,-2 1-1,-3-1-114,-5-3 0,-1-2 0,-2 0 0,-2-2 49,-5-1 0,-1-2 1,21 20-1,0 1 0,-2-1 33,-2-2 0,-1 0 0,1 0 0,1 3 0,0-1 0,0 1-33,0-1 0,0 0 1,0 1-1,-26-17 0,2 1-49,4 3 0,0 3 0,2 4 0,-1 4 15,8 5 1,0 5 0,9 8 0,1 4 280,-41-2 0,19 17 441,8 23 1,14 9-73,12 17 0,9 4-233,4 8 0,11 4-106,11 3 0,16 10-78,16 11 0,11 4-134,-12-37 1,2 2-1,5 2 1,3 0 107,5 6 1,2 2-1,6 2 1,4 2-74,8 7 0,2 1 0,0-2 0,3 0 1,-18-19 0,2 1 0,0-1 0,0-1 1,1 1-1,1-1 61,3 2 0,1 0 1,1 0-1,0-1 0,1 0 1,1-1 83,-2 0 0,1 0 0,1-1 1,0-2-1,0-1 0,0-1 3,22 18 1,-2-2-1,1-5 1,0-1-123,-5-2 0,-1-1 0,-2-5 0,-3-1 210,-6-4 1,-2-3 0,-1-4 0,-2-3 29,-8-7 1,-1-1-1,39 15 147,-15-9 0,-4-9 666,-10-11-604,-15-9 1,-15-22 111,-13-11 1,-6-10-1,-13-3 1,-10-12-167,-12-11 0,-17-14-301,15 37 1,-2-2-1,-4-4 1,-2-2-104,-2-3 0,-1-1 0,-4-3 0,-1-1-167,0-2 0,-2 0 0,-5-4 0,-1-1 49,-3-5 0,-1 0 1,15 22-1,-1-1 0,0 1 33,-2-3 0,0 1 0,0-1 0,-2-1 0,-1 0 0,1 1 0,-1 1 0,0 0 0,-1 1 0,1-1 0,0 0 0,0 0 0,-2 0 0,1 1 0,-1 0 0,2 2 0,1 0 0,-1 0-82,-22-20 0,1 1 0,5 6 0,0 3 0,5 8 0,0 3 0,8 6 0,1 4 168,3 7 0,0 4 0,-33-10 512,11 21 0,11 20-132,12 19 0,10 8 189,12 13 1,4 4-1,8 7 1,10 12-510,9 11 1,12 9 239,-4-35 0,3 1 0,5 3 0,3 1-338,5 5 1,2 1 0,6 4-1,2 0-130,5 2 0,2 1 0,6 3 0,2 1 224,5 3 0,2 1 1,-17-23-1,1-1 1,1 0-3,1 2 0,1-1 0,2-1 0,-1-1 0,1-1 0,0-2 42,1-3 0,-1 0 1,1-2-1,24 19 0,0-3 45,2-2 0,0-3 1,-4-3-1,-1-4 148,-4-5 0,-1-2 0,-4-5 1,-1-3-175,-6-7 0,-1-3 1,-4-2-1,-1-1 290,-2-3 1,-1-2 0,46 5-105,-10-11 1,-12-14-16,-19-10 0,-3-10 127,-5-9 0,-10-10-324,-12-3 1,-11-14 56,-12-6 1,-12-9 258,-11-8 1,5 40 0,-3-2-256,-5-2 1,-1 0 0,-3-5 0,-2 1-225,-2-1 0,-2 1 0,-5-7 0,-2 1 25,-4-3 0,-2-1 1,-6-3-1,-2-1-119,-2 0 0,-1 1 0,-3-1 0,-2-1 0,1 4 0,-2 0 0,-2-2 0,-2 0 0,-5-1 0,-1 1 0,5 5 0,0 2 0,-2 0 0,0 2 0,5 6 0,0 2 0,1 2 0,-1 4 0,7 5 0,-1 4 101,2 3 0,1 4 0,9 6 1,2 4 626,-40-1 0,14 13-41,10 17 0,8 6 50,2 11 1,18 4-1,13 5 1,11 3-44,5 3 0,14 5-656,8 6 1,18 8 217,16 10 0,-19-31 1,2 0 89,4 6 1,3 1 0,4 1-1,3 1-137,2 7 0,2 0 0,2-3 1,1 1-210,4 3 0,2-1 0,2-1 0,1-1 222,3 0 1,1-1 0,0-1-1,3-2 121,2 0 1,1-2-1,-6-5 1,-1-3-9,-1-3 0,0-1 0,-6-5 0,-2-1-107,-2-3 0,-1-2 0,-4-4 0,0-1 178,-1-1 0,-2-1 1,38 6 23,-9-8 1,-14-9-9,-7-6 0,-10-7 17,-7-6 279,-7-7 0,-8-23-315,-9-10 0,-11-7-18,-14-2 1,-11-1-132,-13-10 0,-6-5 236,-7-10 0,19 40 0,-3-2-376,-3-4 1,-2-1 0,-2-1 0,-2-1-115,-4-2 0,-2-1 0,-1-1 0,-2-1 0,-2-1 0,-1 0 0,-4-1 0,-1-1 0,-2-3 0,0 1 0,2 4 0,-2 2 18,0-1 0,-1 2 0,3 5 0,0 2 131,-2 3 0,0 2 1,6 6-1,0 2 131,0 5 1,1 4 0,-40-8 456,9 15 1,11 17-13,10 16 0,3 12-188,1 13 1,13 3-43,9 6 0,11 5-57,10 8 0,8 12-142,4 12 1,12 5-220,8 9 0,-2-46 1,2 1 144,4 3 0,3 1 0,4 3 0,4 0-75,4 4 0,3 0 0,1-2 0,1 0 2,3 1 0,2 0 0,-1-3 1,2 0 111,2-2 0,2-1 0,0 1 1,2-1-44,0-2 0,0-2 0,-1-4 0,-1-2 34,-1-3 1,1-1 0,-5-4 0,1-1 67,-1-1 0,0-1 0,-2-3 1,0-1-38,-1-2 0,1-2 1,35 19 188,-6-4 0,-8-11-96,-3-9 1,-6-7-2,-11-8 0,-2-7-176,-7-7 1,-7-6 524,-5-10 0,-8-8-284,-5-9 0,-5-4-130,-8-4 1,-9-8 15,-8-11 1,-11-9-8,-10-11 1,18 40-1,0-1-150,-3-2 0,-1-1 1,-1-6-1,-1 0-169,-3-4 0,-2 0 0,-1-7 0,-2 0 0,-2-1 0,-1-1 0,-1-3 0,0 1 0,1 5 0,-1-1 0,2 0 0,-1-1 0,0 4 0,-1 0 0,1 2 0,0 1 0,2 7 0,1 3 0,2 5 0,1 5-89,-23-19 1,4 17 455,5 17 0,0 14 370,0 12 1,7 13-1,10 10 1,5 10-1,6 8 1,3 12-1,3 11 1,7 14-434,6 14 1,3-41 0,3 2 140,2 4 0,1 1 1,3 3-1,1 1-252,2 2 1,2 0 0,5 1 0,4 0-194,3-2 0,2 0 0,1 0 0,3 0 227,2 1 0,3 0 0,2-2 0,3 0 23,0-3 1,1-1 0,2-4 0,0-3 31,-3-5 0,0-2 0,-1-3 0,1-1-125,0-2 0,0-1 0,0-3 1,-1-2 118,40 21 0,-9-10-40,-13-16 1,-2-5-90,-2-8 16,-5-4 776,-8-14-620,-9-19 1,-14-21-15,-11-13 0,-13-11 101,-8 4 0,-8-10 173,-6-10 1,-7-8-323,13 43 1,0-1 0,-4-3-1,-1-1-257,-4 0 0,0-1 0,1-4 0,-1-1 0,-3-3 0,0-1 0,-2-3 0,-1-1 0,-2 1 0,0-1 0,0 0 0,1 1 24,2 3 1,0 1 0,-1 2-1,0 1 9,1 2 0,0 2 0,0 5 0,1 2 129,3 6 0,0 4 0,-20-23 284,12 28 0,1 17-188,-2 21 0,6 17 161,5 18 0,7 15-202,6 15 1,6 13 32,5 12 0,4-41 1,2 2-103,0 5 0,2 2 1,4 2-1,2 1 90,2 1 1,2 2 0,3 5 0,2 2-19,3 7 1,1 0 0,2 1 0,1 1-182,2 5 1,2 1 0,3 0 0,1 0 120,3 2 0,1 0 1,1-2-1,2-1 33,2 3 1,0-2-1,-3-9 1,1-2 10,2-2 0,0-1 1,0-6-1,1-2-114,-2-2 0,1-2 0,-1-3 1,0-2 170,0-1 1,0-1 0,-5-7 0,1-2-21,-1-1 1,1-2 0,-1-4 0,0-1-116,-3-1 0,0-1 1,36 26 49,-4-6 0,-9-13-25,-8-11 1,-4-10 334,-2-12-395,-6-6 1,-7-24 645,-9-10 1,-5-13-602,-11-7 1,-4-10 12,-3-11 1,-7-4 99,-6-8 1,-4-2 173,-6-5 1,-4-2-158,10 44 1,-1 2-1,-14-40-5,-3 7 0,3 14 371,0 11 278,5 16 41,-6 11-485,6 31 1,-10 16-158,5 21 0,5 3-27,8-5 1,2 3-8,5 5 0,2 6-132,1 6 0,5 3 76,2 7 0,7 8-101,3 6 0,7 9 89,-5-43 1,-1 0-1,11 48-207,-10-46 0,1-1 0,0 0 0,0 0 161,0 1 1,0-1 0,-1-1 0,1 0 46,-1 2 1,-1-1-1,10 40-280,-2 2 0,-1-3 297,-1-4 0,2-1 4,2 0 1,-1-9-14,-1 0 0,4-3-60,-2-4 1,2 2 53,-2 1 0,-2-6 7,0-1 0,-2-2-13,0 0 0,-2 0 12,0 0 0,-2-3 13,-1 1 1,-1-5 209,2-6 0,-4 1-183,2 0 780,-5-6-730,5 12 565,-2-6-556,6 11 108,-3-7-186,-1 1-200,-3-10 134,4-1-17,-3-2-55,2-6-56,0 8 27,1-8-11,3 2 216,3 0-141,3 1 255,-2 0-177,5 2 31,-9 0 44,3-7 10,0 0-8,-3-8-10,6-3 10,-6-1-67,3-3-1,-1 3-32,2 1-9,2 3 29,0 2-12,-5 1-8,1 3-8,-8-2 94,2-2-70,-2-5 261,-4-4-201,0-6-729,-3-4 777,-3-37-76,3 21 42,-3-37 6,3 24 17,0-15-33,-3-7 0,1-7-1,-2 0 1,2 2 39,-2 6 1,2-5-49,-3-3 1,4-1 57,-1 6 0,1 1 53,1 0 168,0 6-112,3-15 14,0 8-129,4-13 11,-1 8-79,1-1 125,-1-4-191,-2-2 1,-1-5 67,-3 8 0,2 6-16,0 11 1,0-3 35,-2-2 0,1 2 15,1 1 35,-2 4-29,6-21 1,-3 5 16,1-10-31,2 13 0,-5 3-58,1 4 0,-1-2 38,1 3-8,-1 5 5,2-18 0,-3 3-4,0-9 1,0 6 1,0 14 0,0 1-3,0 1 1,-2 2 76,0-3 0,0 1-64,2-2 0,0-1 72,0 1 1,0-2-50,0 0 1,0 2 4,0-3 1,0 1 14,0-2 0,0-3 7,0 3 1,0 0-23,0 2 0,0 0-1,2-1 1,-1 1-56,1-2 53,2 2 1,-3-15-49,4 1 1,-4-1 25,1 8 0,1 2-6,-1 0 0,3 0 54,-1 2 0,0-1 62,0-1-128,0 3 1,5-11 3,0 2 0,-1-2-30,-1 6 0,-3 4 52,0 0 1,3 0-53,1 1 1,1-3 33,-3-2 1,0 4-9,1 0 0,0 3-1,2 2 1,-2-2-5,1 0 0,-1 1 13,0-2 0,-1 4 5,1 1 0,-1-5 111,0-2 1,1-2-108,-1 5 0,1-1 79,-1 3 0,3-3-62,-1 0 1,1 1 42,-3 1-56,1 4-21,-1-17 1,3 4-7,-1-10-20,-2 8-53,2-3 84,-3 2 1,3-14-36,-4 9 82,2 5 10,-2 1-17,2-6 7,1-11 69,-1-1 22,0 1-98,-2 6 22,2 3-123,-3-2 42,4-1-68,-1-1 0,0-2 9,-2 11-33,2 1-34,-3 1-22,4-4 110,-1-10 90,-2 4-33,-2 1 30,-2 5 23,0 3-18,0 2 10,-2-2-29,1-2-3,-2-1-38,0 1 35,3 8-63,-6-1 46,2 5-2,-2 3 8,-1 4 3,-2 6 7,2 9 7,-5-1-10,2 2 0,-3 2-12,-3-5-34,-3 6-7,-4 2 42,-8-1-5,-10 8 5,-6-2 1,-10 5 23,2-1 1,0 4-25,4-1 1,1 1 40,7 1 0,4 0-22,0 0 1,2 0 3,-1 0 0,-7 0 17,-4 0 1,2 0 3,0 0 1,0 0-19,2 0 0,-5 0 3,-6 0 1,3 0 25,1 0 0,0 0-26,1 0 0,-4-2 0,-5 0 1,7-3-8,-1 3 1,1-2 0,-3 2 1,1-3-24,0 1 1,1-1-9,-1 0 1,-2 0-95,-1 0 1,0 0 68,3-2 1,-2 2-64,-5 0 1,5 0 73,0 0 1,-3 2-9,-4-2 1,5 1 23,-1-2 0,1 2-3,-6-1 0,2 3-83,-8-2 0,7 0-3,-3 0 0,4 0 278,-3 2 0,1 2-69,-1-3 1,1 1-67,-3-1 0,2 1-45,4-1 0,-5 3 7,-5-2 1,5-1-24,3 1 1,1-1 5,-6 3 1,1 0-14,0 0 0,2 0-115,-2-2 1,1 1 33,1-1 1,-2 1 51,-5 1 0,9 0 43,0 0 1,-2-2-14,-2 0 0,-2 0 1,1 2 0,3 0 6,-4 0 1,5 0 3,1 0 1,-3 0 20,-4 3 1,5-2-5,4 3 1,-5-2 1,1 3 1,-2-2-1,4 1 0,-1 2 0,-1-2 1,4 2-13,0 1 0,-2-3-107,0 0 0,1 1 146,3 4 0,1-2 2,-1 1 1,-2-1-41,0 0 0,5-1 1,5 1 0,-3-1 4,-5 1 1,3-2 6,5 0 1,-1 0-1,4-1 1,-3 2-2,-2 1 1,4-1-9,5 0 1,-1 0-19,-1-2 1,0 2-24,0-2 35,3-1 0,-6 4-2,-1-2 0,-1 2-42,9-3-6,2 2-13,-4 0 34,-3 1 51,-7 2-116,3 1-145,4 3 107,13 2-199,9-1 71,7 4 141,7 4-219,2 8 238,0 14 1,7 7 149,1 5 0,4-6-42,2-12 0,2 5 63,0 6 1,3 6-63,-1 1 0,3 3 104,-2-2 1,0 3-57,-1 2 1,2 0 15,0-7 1,2-4 246,-4-8-124,1-6 78,0 6-304,-2-21-205,0-1 126,1-21-247,-1-12 343,3-14 0,-3-20-23,-5-8 1,-1-1 44,-1 13 0,-1-3-64,-1 1 0,0-6 127,-2 1 0,0 0-60,-3 4 1,0 0 54,-1 0-35,-5 3-13,-9-8 106,-5 13 237,-2 5-177,1 25-103,2 21-89,3 23 0,7 13 17,5 7 1,6-1-4,3-9 1,6 2-8,3 5 0,6 1-13,2 5 1,4 2 5,2 4 0,2-1-17,3-1 0,2-3 49,2-3 0,7-1 13,4 1 0,-3-9 5,1-7 1,-7-10 19,0-9 1,-1-6 9,3-4 1,0-6-63,2-7 0,-3-10 5,-1-7 1,-5-6 102,-3-7 1,-9-4-80,0-8 1,-5-8-36,-2-10 0,-4-4 17,-1-8 0,-4 0-181,-3-5 0,-4 0 150,-4 2 1,-5-1-87,-2 1 0,-6 11 68,-5 6 1,-10 7-103,-5 4 0,-2 5 21,-5 4 0,4 9 74,-6 10 1,1 6 75,-5 9 1,6 8 5,3 9 0,8 8 149,2 11 1,3 8-116,-1 11 0,6 7-6,5 9 1,7-1 56,6 7 1,6-1-18,5 5 0,6 4 70,4 2 1,6-4-105,10 3 0,6-6 2,8 1 1,7-2 9,4-3 1,-4-9-10,0-3 0,5-12-28,6-8 0,1-8 1,3-7 1,-1-10-22,3-4 0,0-7-102,5-9 1,-1-5 60,2-10 0,-1-5 41,2-5 0,-4-7-61,-5-6 0,-1-9-4,1-6 1,-8-2-107,-10-2 0,-2-3 131,-1-6 1,0-1-5,-3 2 1,-3-2-4,-9 3 1,-7 0-14,-6 1 0,-2-3-23,-7 5 1,-6 1 16,-4 7 1,-11-2-122,-7 1 0,-10 1 85,-9 6 0,-5 5-6,0 9 0,-6 1 48,-2 3 1,-4 2-9,-4 11 0,8 5 28,6 14 0,5 9 97,-3 10 0,8 13 260,1 6 1,11 7-125,9 2 0,5 2 6,8 5 1,0 4-18,6 2 1,3-2-258,5-3 1,10 0 98,8 1 0,11-1-176,9 1 1,10-5-70,8-6 1,11-1 154,6-4 1,8-1 88,5-3 0,-43-19 0,1-2-32,0-2 0,1-3 0,2 0 1,1-3 69,0-1 0,1-1 1,0-1-1,1-1-52,1 0 0,-1-2 0,-1 0 0,-1-1-102,-1-1 0,-1-1 0,1 0 1,0-2 80,-1-1 1,-1-1 0,2-1 0,0-1 17,43-14 1,-7-5-12,-10-4 0,-7-3-90,-1 0 1,-13-2 19,-11-1 1,-13 1 18,-10 0 0,-5-4-276,-4-1 292,-6 2 1,-23-9 209,-9 3 1,-12 0-273,-6 9 1,-13-3 2,-15 0 0,-11 1-117,-12 4 0,42 17 1,-2 0-2,-4 1 1,-2 0 0,-4 0 0,-2 0 61,-1 0 0,0 1 0,-4 2 1,0 1-18,4 2 1,0 2 0,-4 2 0,0 1 99,3 3 1,0 2 0,-1 2 0,1 3 54,7 2 0,1 3 0,2 2 0,2 3 163,6 3 1,2 2 0,-38 21-168,7 8 0,5 6 336,13 3 1,7 5-178,11-1 1,10-2-72,9-1 1,10-5-273,12-1 0,10-5 98,9-1 1,18-3-210,16-3 0,9-1 88,15 1 0,14 0-49,-41-18 0,2-1 0,5-2 0,1 0 210,5 1 1,0-2 0,0-2 0,1-2-3,3 0 1,1-2 0,2-3-1,1-2 47,1 0 1,1-1 0,3-1-1,0-1 101,1 0 1,0-1 0,-2-1 0,0-1-39,-2-2 0,1 0 1,-1-1-1,-1-1 30,-3-2 1,-1-1 0,2-1-1,0 0 10,-3 0 1,-1-1 0,-3 0 0,-1-1-126,-4 0 0,-1-2 0,-2 0 0,-2-2 90,-2-1 1,-1-2-1,40-21-190,-4-5 1,-14 1 157,-10 0 1,-10 0 319,-7-3 1,-12-1-438,-12-5 0,-9 5 563,-8 3 1,-7 6-594,-5 0 0,-10 0-44,-12-3 1,-14 1 24,-15 1 1,-10 0 63,-12 4 1,35 15 0,-1 0-58,-5-1 0,-1 1 0,-2 0 0,-1 0-132,-1-2 0,-1 1 0,-3 1 0,0 0 45,-2 0 0,0 1 1,-5 0-1,0 1 55,-4-1 0,0 2 1,2 0-1,0 1 82,0-1 0,1 0 0,1 2 1,1 1 69,0 0 1,1 0 0,1 2 0,0 0 30,1 2 0,0 1 0,9 2 0,1 2-168,0 1 0,1 2 0,-39 1 455,5 4 0,8 9-152,11 8 1,11 6 373,6 3 196,16 4-564,7 13 33,20 3 1,16 9-308,18-8 0,17-6-149,10-9 0,6 0 74,14 0 1,6 2 88,9-2 1,-40-16-1,1-1 71,4 1 1,1 0-1,-2-1 1,1-1 100,2 0 1,1 0-1,1-2 1,0-1-228,3-1 1,0 0 0,4-1-1,2-1 211,2 0 0,1 0 0,-2-2 0,-1-1 11,-1-1 1,0-1 0,0-1 0,-1-1 41,-2-1 0,0 0 1,2-1-1,1-1-10,-1-1 0,0 0 0,-2-2 1,0-1-81,-2-1 1,0-1-1,-2 0 1,-1-1-42,1-1 1,0-1-1,-3 1 1,-1-1 26,1-1 1,-1 1 0,-2-1 0,-1-1-322,43-10 0,-1-2 295,-3-1 0,-10-4-30,-5 0 1,-7-4-52,-6 1 1,-6-2-156,-9 1 1,-4 1-260,-8 4 634,-4 2-370,6-8 972,-15 1-551,0-5 53,-31-3 0,-16 4-109,-16 0 1,2 5-110,5 8 0,-2-1 5,0 0 0,-4-1-239,-1 4 122,-2-2 39,-5 8 41,5 0-8,7 10-249,15 9-251,17 10 366,13 10 0,22 8 22,14 2 1,11 3 46,4-3 1,10 5 110,7 2 1,-33-20 0,1 0-64,5 1 0,1-1 1,3 1-1,1-2 93,1 0 0,0-1 1,-1 0-1,1-1 57,-6-2 1,0 0-1,0 0 1,-1-2-38,0 0 0,1-2 0,-1 2 1,1-2 144,44 12 1,1-1-194,-9-4 0,-3 0 2,1 2 1,-3 0-189,-1 1 1,-8-1 191,-10-3 1,-1-3-149,-1-7 91,-3 0-195,-6-7 126,-2-9-24,-5-13 826,-14-19-653,-14-14 0,-27-9 129,-12 3 0,-8 4-176,1 11 1,-2-1 8,-2-1 0,-7 1-2,-6 4 0,0 5 36,0 7 175,7 10 281,-10 3-378,16 26 0,-7 11-18,17 18 1,7 3-246,13-2 1,3 6 36,5 4 1,6 8 28,7 3 0,5 5 59,4 3 1,6 4-380,9 3 1,8 4 336,-19-38 1,0-1 0,29 34 14,3-3 1,-3-10 31,-2-5 0,3-9 135,0-6 1,-8-13-63,-5-6 1,0-9-61,2-7 1,-1-4 22,-1-4 0,-8-7-37,-4-8 0,-5-6-10,-2-9 0,1-5 1,1-10 1,-5-2-14,-3-8 0,-6-4-30,-3-3 1,-4-3-5,-5-6 1,-2 6 57,-4-5 0,-6 2-128,-6-2 1,-7 2-90,-9 2 1,-4 4 171,-6 5 1,1 5-13,-2 7 0,-2 9 8,-2 6 0,0 12 14,-2 5 1,5 11 53,4 9 0,4 9 189,4 12 1,3 8-78,0 11 0,3 10-120,3 10 1,4 10-389,2 8 0,7 2 339,3 7 0,11 5 10,0-49 0,1 1 1,2 2-1,1 1-20,4 0 0,0 1 1,0-4-1,1 1-136,-1 0 1,1-1 0,16 43 98,-3-7 1,0-3-15,-3-7 0,4-13 362,1-9 1,1-11-21,1-12-7,0-6-186,9-7 1,-5-16 10,2-11 1,-4-14 5,-7-12 0,-2-3-7,0-8 1,-3-7 2,-1-10 1,-4-6-10,-2-7 0,-4-1-56,-3-5 1,-1-1-27,-3-6 1,-1-6-74,-3-5 1,-2 48 0,-2 0 40,-4-48 1,2 49 0,-1-1-77,-1 0 0,-1 0 0,-1 0 1,0 1 7,-16-46 1,0 9-70,1 14 0,0 11-11,1 15 83,-1 12 377,2 18 1,-4 27-130,2 16 0,0 10 43,3 3 0,0 9-107,-1 10 0,1 12 29,2 11 0,5 12-165,8-43 1,1 1-1,2 2 1,2 1 90,1 2 1,2 0-1,1 4 1,3 1-7,1 5 1,3 1 0,0 3 0,1 0-16,2 0 1,2 1-1,-1-3 1,0-1-28,1-4 1,0-2 0,-2-2 0,0-2 23,1 0 0,0-2 0,-3-5 0,1-1-9,10 37 1,0-14 7,0-21-2,-1-8-114,14-11-62,-1-21 1,9-28 121,-5-22 1,-9-11 21,-13-2 0,-3-11 122,-1-5 1,0-11 62,-2-11 1,-5 40-1,1-2-81,-2-1 1,0-1 0,-1-3 0,0 0-307,1 0 0,-1 0 0,-2-5 0,1-2 208,0-3 1,0-1 0,0-3-1,-1-2 3,0 2 1,0-1-1,-1 0 1,0 1-58,0 4 1,0 1 0,-2 1 0,1 1 32,0 0 0,-1 2 0,0 0 0,-2 2-95,1 5 1,0 1-1,-5-41-116,3 20 205,2 13 259,-4 14-99,3 30 1,-6 23 395,3 30 1,-3 7-300,2 1 1,1 9-17,4 8 1,-1 8-133,3 14 0,1 9 78,3 7 1,-1-47-1,1-1-149,5 48 0,-3-46 1,2-1 19,0 4 1,1 0-1,-1 2 1,1 0 1,1 1 1,1 0-1,-1-3 1,1-2-19,11 41 1,-1-11-177,0-13 118,0-8-21,1-7-301,-1-21 213,0-7-10,0-29 524,-2-12 0,-2-24-361,-5-7 1,-3-7 23,-5 5 0,-2-9 102,-2-6 1,-2-4-72,-2-5 1,-4-3-142,-3-3 1,-6-4 139,-4-7 1,-5 4-50,-2-1 1,-1 4-17,-1 6 0,-4 2-3,-2 2 0,-7 11-8,-7 6 0,1 7 25,-2 8 0,-2 2-4,-2 5 0,-2 8 15,-5 5 1,1 8 17,1 4 1,-5 5 19,-8 4 0,4 7 20,0 6 0,0 8 165,-2 5 1,1 9 2,-1 3 1,4 1 2,-3 2 1,5 1-115,5 6 1,-2 2 9,-2 8 1,8-6-1,7-1 1,3-3-3,1-1 0,0-7-92,0-5 75,9-12 1,-8-6-176,3-10 1,-3-8-41,5-9 0,6-6-158,0-7 1,3-8 108,2-8 1,-5-7-103,-4-7 0,-2 2 101,-4-3 0,3 0 13,1-4 0,-2 5 165,-4 2 0,-2 9-140,-7 5 1,3 5 230,-3 2 1,-6 2-37,-6 1 0,3 2 93,-2 4 1,-4 4-10,-4 3 1,2 3 148,0 1 1,2 3-116,-2 3 0,6 3 70,7 3 0,4 2 206,1 7 1,7 2 162,5 6 78,10 2-462,8 17-329,11-3-5,2 5-325,20-10 248,12-10 1,22-9-31,8-2 1,2-6 65,-5-3 1,-2-1 38,-5-1 0,-1-3 84,0-1 26,2-2 97,13-6-124,2 1 73,5-7 19,-21 1 239,-16 1 191,-24 3-124,-10 7 452,-9 3-407,-6 3-344,-7 0 76,-10-6-260,-12-4 1,-2-5 69,-2-2 0,10-1-133,11 3 0,-1-2-168,-3 2 60,3 0 201,-5-1-39,14 5-21,4 2 0,54 21-19,18 7 0,13 8 299,-11-1 1,6 2-70,5 2 0,7 1 91,8-4 1,5 0-327,6-3 1,0-5 243,4-4 0,5-2 12,-3-2 1,-1-2 14,-8-3 0,1-1-55,4-1 0,1-3-20,-3 1 1,-3-1-105,-8-1 0,3-2 73,-3 0 1,-5-5-191,-8 0 0,1-1 116,-5-1 0,-3 1-146,-6-2 162,-4-1 3,5-5-20,-3 3 589,1-6-217,-16 3 11,-16-1 257,-13 2-356,-15-4 0,-13 1-86,-12-4-1,1 4-51,-13 5 0,-1 6 3,-10 3 0,4 2-140,12 2 0,-4 3 32,1 1 0,-4 4 62,-2 1 1,-2 2 67,-5 0 1,-1 3-53,-1 1 1,-5 1 14,-4-1 1,6-2 25,1 2 1,1-1 7,1-1 1,1-1-56,-1-2 1,4 0-4,-2-1 1,3-4-114,-2 1 1,2-1 77,-1-1 0,-1-1-149,-3-3 1,3 0-11,2 0 1,-3 0-6,-7 0 0,5 0 108,0 0 0,-1-1-6,-3-1 0,0 1-1,-4-1 0,2 1-109,-3 1 0,3 0 186,-3 0 0,-5 0-65,-1 0 1,2 2 30,0 1 0,-2 2 21,0-1 0,-3 2 2,-1 3 0,3-1 8,-1 2 0,3 1 1,1 2 0,1 0 11,-3-1 1,4 2 8,3 1 0,2-1-19,-1 0 0,1 0-9,2-1 1,4 0 67,0 0 1,5-3-63,4 1 1,-2-1-6,-3 1 1,9-2-18,4-3 1,4 1-5,0-1 1,-1-2-24,-3 1-12,9-4-61,-7 2 302,10-3-368,-6 0 52,7 0-9,9 0-47,8 0-799,8 0 978,36 11 135,-13-2-1,35 15 269,-18-1-323,14 3 0,7 1 200,2-5-248,1-1 1,-3-5-6,3 1 0,5-4-71,-8-5 1,4 2 76,2-2 1,3 0-78,2-4 1,-1 2 51,2-2 0,4 2-10,0 0 0,2 1-155,-4-1 1,7 1 157,0 2 0,4-1-17,-2 2 1,4 1-2,-2 2 1,4 0-91,2-1 1,3 1 99,0 0 0,2 2-409,-4 0 1,0 2 322,2-2 0,4 5 30,-3-1 0,6 3 11,-9-1 1,0 3-18,4 3 1,-2 2 62,-2 1 0,0 1 6,-5-1 0,-3 2 120,6 2 1,1 4-89,-4 3 1,-1 2 77,-7-3 0,3 2-20,4-2 0,-4 4-20,-4 3 1,2 0-26,-1-2 0,-2 0 12,-1-3 1,2 5-43,1-2 1,-1 1-4,-8-1 0,2-3-85,3 1 0,-4-1-62,-3 1 0,-1 3-3,1-4 0,-4 4 26,-5-3 0,4 2 42,-2 2 1,-1 0 43,-7 3 1,-2-3-28,-4-2 1,4 6 22,2 2 1,-2 1 6,-8-1 1,-5 1-39,-4 1 1,-4-1 28,-1 3 1,0-2 86,1 0 0,0 2-33,-3 2 0,-2 0 87,-4 1 1,-2 0-72,0 2 1,-1-3 7,-1 6 1,-1-7-18,-2 2 0,-3-3 9,2 3 1,-2-1-40,1 1 0,1-2 34,-1 2 0,1-1-181,-1-2 1,-2 5 32,0 2 0,0-5 38,0 1 1,-1-5-3,-3 0 1,0-2 186,0 0-180,0-6 1,-3 8 451,-1-3-579,-2-3 402,0 1-103,0-3 13,-1 1-140,4-4-119,3-14-149,3-2 102,9-17-31,2-3 190,11-19-104,-2-12 220,6-22 1,-10-14-34,-4-7 0,-7 3 81,-6 7 1,-1-1-68,-1-3 0,0-6 59,2-3 0,-1 1-217,1-5 0,1 0 157,-1-4 1,3-4-40,-3-4 1,0 2 19,-2-5 1,-1-1-366,-1-5 1,-2-6 310,1 48 0,0 0 1,0 1-1,-1 0-61,0-3 0,-1 1 0,2 0 0,-1 0 50,0-1 1,0-1-1,0 1 1,1-1-57,1 0 0,0 1 0,-1 4 0,1 0-3,0-47 1,0 11-20,5 6 0,0 8 200,4 13-217,-1 13 65,3 9 187,-4 23 854,0 2-849,-25 46 1,12-9 162,-11 26 1,6-5-272,5 3 0,-3 3-91,3 6 0,-1 2 68,3 2 1,-1 4-72,1 3 0,-1 5 33,1 1 1,2 3-291,-1-1 1,4 4 238,-1 4 1,4 6 6,2 1 0,3-2 58,1-6 0,-1-2-7,2-3 0,1-2 38,1-9 0,-1-5-86,0-10 167,1-7-127,5 10 18,-3-26-172,3 0-326,-6-36 464,5-17 0,-5-19 169,3-10 1,-3-5-120,-4 4 0,0-6-59,1-3 1,1-8-387,1-5 1,2-7 142,0-6 1,2-3-681,2-4 984,-6 45 0,1-1 0,0 1 0,1 0 0,0-3 0,1 0 0,0-1 0,0 0 0,1-1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5:59.78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6 6684 9606,'-5'-26'-984,"5"-1"1031,10 7-210,5 0 175,4-13 1,4 4-73,0-7 0,-3 5-37,-4 5 1,0-3 232,4-4 1,-1 0-127,1 4 0,0-4 32,-1 1 0,4-1 75,0 4-54,0-1 1,6-5-19,1-1 0,-1 0 0,-10 6 1,1 1 58,0 0 0,2-2-35,1-2 1,8 3-4,-2-3 1,7 2-19,0-2 0,2 3 8,1-3 0,0 1-28,1 0 0,-6 1-4,-1-1 1,-3-2 22,0 1 1,7-3-12,2 4 1,3 2 19,1 4 1,2 5-16,3-2 0,-1-1-60,-4 1 1,-4 1 44,-6 6 0,2-3 2,8 3 1,1-1-26,5 0 0,-1 3-4,-2 4 0,-2 1 15,-5-1 0,0 0-10,0 0 0,0 2 0,0 1 1,5 2 10,2 1 0,4 3 28,-1-2 9,-3 2 0,3 1 4,0 0 0,1 0-9,-7 0 1,2 1 9,8 2 0,-3-2 4,2 3-26,-6-3 1,7-1-34,-4 0 0,4-1 37,-7-3 1,2-1-28,1-5 0,-5 0 13,-1 0 0,-3 0-4,-1-3 0,-4 1-13,-2-5 1,2 2-1,0-1 1,8-4 3,3 1 0,-4-1-2,-3-3 1,-2 1-22,-7-1 0,1 2 20,-5-5 1,-1-1-5,1-2 1,0 0-9,4-1 1,4 1-11,1 0 4,-1-1 1,5-6-3,-6 0 1,-3 1-8,-10 5 6,0 1 1,-2-12 0,-2-1 1,-5-3 10,-4 6 2,-1 0 4,4-13 1,-1 3 11,-3-7-16,-1 12 1,-5-1 1,0 3 0,0-3-10,0 6 14,0 4-17,0-12 8,-5 2-2,0-10 3,-5 2-3,0 4 17,5 0 1,-4 0 26,8 0-33,-3 0 48,8 5-13,2 0-21,8 5 0,4 1-5,5 2 1,1 5 0,-1 5 1,2 3-7,4-3 0,2 1-1,1-1 1,1-2-20,6 2 1,-6 2 16,3 1 0,-5 2-31,-1 2 0,-1-1 16,0 1 0,5-1-3,2 0 0,3 1 1,4-1 1,0 2-3,3 1 0,-4-1 3,-6 2 1,-1-3 0,-2 0 1,0-1-1,3 0 1,3 4-1,1 0 1,-1 1-2,3-2 1,1-1-1,-4 1 4,-2 3 2,1-13 2,7 5 0,2-14-3,-1 7 0,-3 2-1,-11 7 1,1-3-11,-4 0 30,-4-4 1,6-4 22,-5-5-15,0 4 6,-6-5-4,-1 6 2,1-21 12,-5 10 8,3-14-27,-7 1-19,3-9-3,-8 0-5,-2 1-8,-4 4 32,-4 5-6,-6-8 52,-1 6 6,-7-7 15,-2 9-55,-1 0 15,-2 10-8,-1 0-1,3 5-32,-3 0-12,4-5-13,1 4-8,4-8-199,5 3 135,5 1-21,10-4-50,9 8-32,7-8 7,12 8 84,-2-4 1,6 7 44,-5 4 1,-2 4-6,-4 6 1,0 3 103,3-3 0,2 5-39,2 2 0,-2 0 11,5-4 0,-4 4-29,0-1 1,-1 1 7,-2-3 0,-3 1-82,0-1 52,-4 5 0,13-15-42,-3 6 0,4-2-14,-3 6 0,-3 2 20,3 1 0,-6 3-273,-1-3 63,-4 4 137,11-7-29,-11 8 38,2-3 20,-10 9-392,-9 0 432,-22-3-11,7 5 29,-22-5 9,13 3 25,-2 0 186,-7-5-131,-2 0 248,4 1-181,-6-1-167,7 0-9,-5 0-98,5 0-394,1 1 124,5 3-277,3-3 726,-2 8 0,3 1 0,-5 6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03.65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4877 811 8421,'-58'-19'-955,"16"4"726,5-8 0,26-13 469,5-13 0,5-10-144,4 0 0,-1-3 55,5-3 0,-2 0-60,2 6 260,1 2-290,-7 8 252,4 22-9,-10 10-309,-4 61 1,-2-2-32,-2 30 1,3 1 36,3 2 0,0 4-303,4 9 1,-2-1 309,2 8 0,2-45 0,1 1 0,-2 1 1,1 0 0,0 0 0,1 0 65,0 43 1,4-5 373,2-9-207,3 1-148,10-17-23,6-15 0,8-24-50,3-26 0,-6-14-104,-8-15 1,2-10 109,-1-10 0,-1-10-99,-6-9 0,0-10 211,-3-7 0,-2-1-109,2-5 1,-4 4 25,-2-8 0,-2 8-22,-1 2 1,-3 1 11,2-5 1,-10 10-11,-2 4 1,-8 12 8,1 4 1,-5 7-6,-5 0 1,3 11-67,-6 9 99,-3 14 1,-9 12-9,-5 12 1,8 12-53,9 14 0,6 12 3,0 11 1,6 8-2,0 6 1,6 4-47,-3 5 1,8 5 25,3 2 1,2 3 30,1 3 0,2 2-13,4 1 1,5-2 51,9-7 1,5 2 12,4-2 0,2-14-86,5-9 1,-1-13-5,5-16 0,-1-10-4,0-13 1,-1-10 7,-2-10 0,-6-9-96,-3-7 1,-5-8 80,4-9 1,-4-4-11,1-11 0,-2-4 39,-2-10 1,1 0 16,0-6 0,-2 5 193,-2-6 1,1 8-130,-8-1 1,2 1-41,-7-1 0,-2 6-20,-6-3 1,-3 8-2,-9 3 1,-3 3-23,-10 6 0,0 10-33,-7 6 3,5 7 37,-16 11 0,5 13 209,-7 15 0,8 11-150,12 15 0,2 10-56,-6 6 1,3 8-28,0 5 1,5 8-32,3 3 1,1 7 47,1 2 0,9 0-14,5 3 0,4-5-16,2-1 0,4-7-124,3 4 0,1-15 56,2-1 0,3-14 3,0-10 23,5-6-94,1 2-12,6-20 200,5-1 4,-1-30 159,-8-16 0,-7-19-105,-11-11 1,-6 6 83,-4 7 1,-5 0-1,-1-3 1,-4-3-31,1 0 1,-4 4-116,-3 6 0,-3 1 13,-7 2 1,-3 2-16,-6 5 1,-5 4-112,-8 12 0,-6 3 74,-11 6 1,0 13-33,0 10 0,5 16-142,8 10 0,4 10 234,-1 7 0,-2 10 53,0 9 0,31-36 0,3 2-64,-16 47 1,23-43 0,1-1 114,-10 44 0,2 6-48,4-5 1,8-4 19,2-13 0,7-2-22,0-5 1,6-2 93,4-8-207,6-5-73,11-14-178,10-13 1,16-13 154,3-20 0,0-11-86,-11-11 0,7-11 90,-3-9 0,-1-6 8,-9-10 0,-4-1 138,-6-5 1,2-7-42,-6 0 0,0-3 88,-6 3 1,1 4-2,-7 2 1,0 1 124,-6 2 0,-2 7-84,-5 10 1,-7 7 334,-6 6-294,-7 0-74,-11 8 1,-8 8 16,-7 14 0,3 10-8,10 15 1,-5 10-158,1 13 0,-4 11 37,1 12 1,1 10-125,3 10 1,7 1 151,3-2 0,6 5-101,0 9 1,8-8 143,5 4 1,1-9-7,6-4 1,1-1-6,5-5 0,4-14 114,6-12-385,2-14 108,18-3 0,7-13 1,20-15 89,2-17 0,-1-12-119,-9-8 1,-2-2 109,2-11 0,-7-6 157,-6-10 1,1-3-70,-1 0 1,1 0-43,2 3 0,-5 2 14,-1 4 1,-4 0-13,0 1 0,-7 4 22,-5 5 6,-9 5 1,-8-5-27,-6 0 1,-7 4 24,-6 12 1,-7 7 6,-3 4 0,-4 2 44,-2 4 11,1 6 171,-16 5 1,8 20-264,-7 7 0,15 9-3,11 11 1,8 3 20,3 14 0,-1-1-4,3 11 1,3-3-31,1 6 0,2-2-10,1-2 0,1-2 7,2-1 0,2-10-9,5-2 0,4-9-8,3-8 1,5-6-23,5-8 0,2-6-91,4-7 0,6-3 80,6-6 1,3-9-12,1-4 1,-4-10 49,-3-6 0,-5-5-9,-1-5 0,0-1 78,3-3 0,0 2-88,1-5 1,-6 4 191,-1-4 1,-4 3 14,-2-6 1,-8 9 239,-6-2-170,-6 8 18,-7-8-164,-14 6 0,-15-4 25,-10 10 1,-3 7-160,-1 14 1,3 3 79,-2 3 0,-2 4-104,2 6 1,-2 5 29,2 10 0,-1 8-39,-6 6 1,-2 7 57,-8 6 1,-3 8-259,0 5 1,4 3 319,2-3 1,-4 3 99,-5-3 0,-5 7-67,2-4 1,6 5-46,10-5 0,0-2 105,0-1 0,-1 6-89,-3 0 0,5 2 7,9-5 0,4 2-45,8-5 0,6 3-204,5-3 0,5 3 174,7-3 0,3 0-141,4-3 0,0-2-38,0-5 42,0-4-270,13 0 197,3-7 254,14-11 1,2-14-110,1-23 0,-2-5 86,-5-11 1,3-6 61,-3-7 1,-2-7-106,-1-2 0,1-6 240,-2-2 0,-2-3-38,-4 0 0,-4-1-38,1-2 0,-5-2-64,-1 2 1,-7 3 109,-4 7 1,-7 1-116,-11 2 1,-9 0-3,-8 7 0,-5 7 27,-5 9 0,2 6 5,1 4 1,-1 8-173,5 5 1,-4 14 63,4 12 1,-5 12-5,1 11 1,-1 6 8,2 7 1,5 2-291,8 4 0,2 6 272,4 5 0,7 7-99,6 5 0,3 0 67,3-2 0,2-1-30,2 0 0,1-7 266,-1-5 1,6-9 199,4-11 105,2-8-336,9 5-28,7-25-36,14-5 1,11-36-123,3-13 0,0-10 76,-11-3 1,5-7-104,-1-10 1,-4 0-10,-2-9 0,-6-2-24,-4-5 1,-1 1 49,0-8 1,-4 11 49,-2-4 1,-6 8-9,-4-2 1,-3 5 70,-4-1-11,-2 11 1,-20-1 143,-7 13 1,-7 7-51,-3 16 0,-2 5-108,-4 1 1,-2 5-13,-5 5 0,-5 5-85,-11 5 0,-1 12 73,-2 7 0,3 13-57,6 3 0,2 13 53,1 11 0,3 2-318,-2 4 0,3 6 306,3-3 0,7 12-18,7 1 0,8-4 127,7-2 0,8-5-61,9-1 1,1-9 63,2-1 1,3-12-71,8-5 1,3-8 2,9-8 1,6-2-45,10-5 0,4-9 115,6-7 1,-1-6-141,5-7 0,-4-14 60,3-5 1,-2-12-58,2-4 1,1-11 180,2-3 1,1-11-166,0-2 1,-12-4-3,-5-3 1,-8 1 5,-2-1 0,-1 3 2,-2-3 1,-4 10 1,-2-3 1,-7 9 40,-3 1 1,-7 5-32,-6 1 1,-7 9 51,-9 1 1,-5 6-47,-8 4 1,-6-1 4,-4 4 0,0 4-34,-4 6 0,3 3 138,1 4 1,-6 7-141,-4 9 0,0 8-5,-3 8 0,3 7-27,4 3 1,2 7 43,7 6 0,3 1 12,3 6 0,5-1-13,2 4 1,2 0 5,-2 0 1,6-5 5,1-2 0,8-3 2,5-3 0,2 1-7,1-5 0,9-4 2,4-5 1,2-7-193,5-3 168,-3-2-127,20-6 17,-1-5 64,17-10 1,-5-18 64,-2-8 0,-6-2-9,-7-2 0,0 0 26,3-6 1,-2-2 112,-5 2 0,0-1 127,-3 1-148,-2-6 49,-5-3-26,-8-5-48,-6-3 1,-23 14 5,-8 6 1,-9 11 11,-1 9 1,-6 7-77,-4 2 1,-3 3-88,-3 1 0,2 9-7,-2 4 0,-2 12 63,2 4 1,-3 11-20,3-1 0,-4 7 63,4 3 0,1 5-12,5 5 0,7-1 43,6 1 0,3-5 13,0-1 1,1-2-6,0-6 37,4-3-126,-4-4 90,13-2-504,2-1 155,9-11-185,18-15 127,4-9 147,17-5 110,5-14 114,1-1 99,-1-10-155,-1 1 243,-7 0 38,-2 4-105,-5 1-13,-9 8 17,-1 2 559,-8 9-732,-32 1 99,9 4-147,-37 4 1,16 5 19,-11 4 1,4 0 21,6-4 1,2 6 30,-5 1 0,-2 2-10,2 2 1,-2 4 7,2 2 1,0 2 17,-3 2 1,-5 2 18,-6 1 1,3 0-24,1-4 1,6-1 4,4-2 1,0 3-19,0-3 0,-3 1-4,-4-1 0,0 1 0,0-4 0,4 4-4,-1 0 0,9 1 4,1 1 0,3-4-2,1-2 0,-3 1-28,-4-1 1,0 0 29,-1-4 0,2 1 57,2-1 1,3-1-58,3 1 8,5-6-5,-7 19 0,-1-7 0,-6 11 0,5-6-1,8-3 0,1-5-1,-1 5 0,-2-5-1,1 4 1,0-3 3,1 3 1,2-3-71,5 3 1,-1 1 55,0 2 9,5 0 0,-5 15-10,3 1 0,-3 4 1,3-6 0,0-6 10,0 2 1,-1-2 1,2 2 0,-3 5 1,0 1 1,2 0-8,1 1 1,4-1-24,-1 4 0,1 1 19,-1 3 1,3-7-2,0 3 1,1-4-16,2 4 0,2-2-2,-2 5 1,4-6 25,-4-4-4,5-2 31,-7 13-44,8-7-29,-3 8-58,4-15-171,0-14 66,0-11-442,4-10 547,6-21 191,5-5-123,5-30 1,-5-1 51,-2-9 1,-2 3-34,-1 7 1,0 1 107,-1-5 1,1 1-69,0-4 1,0-9 15,0-3 0,0-10-296,4-4 1,-4-2 262,3-1 1,2-2-5,-2 2 1,0 6-2,-3 10 1,3 8-1,0 5 1,0 0-4,-4 1-98,6 2-13,-9 3 200,7 27 367,-12 13 1,-1 41-323,-6 11 0,-2 7-137,2-7 0,-3 5 44,2 1 1,-5 3-34,-1 1 1,-1 4 7,1 3 0,1 6-35,-4 3 0,0 0 12,-4 4 0,-3 3-308,0 9 1,-3 9 274,3 1 0,-3 2-14,3-12 1,2 4 12,4-3 0,0 0 27,4-7 0,0-7 0,3-13 1,0-5-16,0-1 13,5-8 91,-4-8 18,8-16-458,-3-4 0,4-41 189,0-7 0,1-14 348,2 3 1,-1-6-196,5-4 1,-4-3 3,4-3 1,-1-9 22,4-8 0,1 1-314,2 0 0,-1-4 270,4-9 0,4-6 20,-9 46 0,1 1 0,1-3 0,1 1-35,-1 2 0,0-1 0,1-2 0,0 0-92,1 1 0,0 0 1,11-43-139,0 4 0,-4 7-81,0-1 0,-1 8-14,-1-1 1,-2 10-110,-2 3 0,3 2-453,-3 4 945,3-2 0,0 10 0,1-2 0,0 3 0,-1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05.043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492 11646 8553,'-52'41'-984,"1"-9"1709,10-2-76,9-19-293,2-2 0,10-27-128,-1-9 1,7-3-107,1-5 0,8-1-14,-2-12 0,3-5 50,-3-9 0,4-2 21,-3-5 1,6-6-359,6-14 0,-1-5 244,1 42 1,2 1 0,1-1 0,2 1-7,2-1 0,2 0 0,15-41 75,-3 3 0,-2 12-21,10 3 1,-3 2-215,2-3 0,5 5 165,-5 9 0,8 3 56,6 4 0,2 0-27,5 13 1,11-1 56,-4 15 0,7-6 17,0 7 0,2-8 15,4 8 0,-11-3 15,-9 3 0,-9 4-15,2-5 0,3-2-43,-3 3 0,9-7 8,-2 6 1,11-9-141,3 3 0,9-5 118,-3-2 0,-4-7 21,-2 0 0,-5-3 10,-2 3 1,0-2-20,0-5 0,-10 5-3,-3 8 1,3-6 1,3 0 0,7-2-16,7 2 0,-5 4-1,5-4 0,1 2 20,-1-2 0,-2-11-11,-12-10 1,-12 0-26,-9 7 0,-8 1 4,1-1 1,3 0-123,-3 0 0,3 3 74,-2 4 1,-5-5-75,4 5 0,-4 2 375,-2-2 1,-3 10-317,-4-3 0,2 4 222,-10 3 0,1-7-167,-7 0 1,0 0-36,0 6 1,-2-1 26,-5-5 0,-2 2-158,-5-9 1,-4 0 133,4-7 0,-4 0-168,-3 0 0,3-6 35,4-1 1,-2 0 39,9 8 1,-6 1 18,6 5 1,0-9 140,7 9 0,0 0-159,0 14 1,0-7 11,0 0 1,0-10-32,0 3 1,2 3 33,5-3 1,-2 0 21,8-7 1,1 0 24,7 0 0,-1 0 1,1 1 0,0-1-5,-1 0 0,3 7 8,5 0 0,-3 7-1,9-7 1,0 0 11,8-7 1,1 3-151,5 4 1,-4-5 134,4 5 0,-2-11 76,2-3 0,-5 0-53,5 7 0,-11 8 3,-3-1 0,1 6-14,6-5 1,2 1 2,5-2 0,-2 2 20,9 5 0,3-5 5,10-8 1,-4-1 13,5 0 1,-5 0 3,-2 0 1,0-2 103,0-5 0,-10 12-129,-4-5 1,-2 5 10,2-5 1,-2-2-11,9-5 1,-2 5-7,2-4 1,4 1 9,-4-1 0,7 1-30,-27 29 1,-1 1 0,23-23 55,5-2 0,-14 5-24,0-5 1,-7 0 55,-6 0 0,1 1-62,-8-1 1,-1-2 11,-6-5 1,-1 3-43,1-10 1,-3 10-8,-4-3 0,4 2 3,-4-1 0,2 1-104,-2-8 0,2 1 18,-9-1 0,0-5 80,-7 4 0,0-6-184,0-8 0,-3 15 44,-3-1 0,1 3-75,-9 4 1,0-2 77,-6 3 1,-1-3-153,1-5 0,-8-4-77,1 4 0,-1 1 139,8-8 1,-1 15-146,0-8 1,-2 12 95,-4 9 0,4-2-739,-4 9 0,4 9 0,-7 0 0,-2 25 0,0-4 492,2 36 0,9 19 351,1 18 1,-11 25-1,-5 14 1,10-31-1,0 0 1,1 1-1</inkml:trace>
  <inkml:trace contextRef="#ctx0" brushRef="#br0" timeOffset="1284">1090 7379 8461,'-51'-33'-88,"-1"0"1,1 2-1,-1 0 1,1-3 0,-1 2-241,0 3 0,1 3 0,-32-16-520,15 8 1339,13 18 1,16 18-92,5 19 1,1 13-38,6 21 0,4 5-124,-4 22 0,4 8-402,12-36 0,1 1 0,0 3 0,2 1 252,0 6 0,2 1 1,1 1-1,1 1 65,3 3 0,2 2 1,0 9-1,0 1-361,2 6 0,1 1 1,-1 1-1,1 1 346,6 4 0,1 0 0,-6-5 0,1-1 30,8 0 1,-1-1-1,-6-7 1,0-2-203,7 5 0,0-5 0,-9-18 0,1-5 789,15 40-471,4-29-353,7-45 1,16-25 78,0-32 1,0-17-115,-7-18 0,-19 23 0,-2-4 8,1-10 0,-1-3 1,0-4-1,-1-1 60,-2-11 1,0 0-1,3-1 1,-1-1 51,-1-4 0,-1-2 1,-1-1-1,2-2-18,3-6 1,-1-1-1,-6 4 1,0-1-206,3-2 1,0-1-1,-4 2 1,-1 0 185,-1-1 0,-1 0 1,-4-3-1,-1-1-20,-2 29 1,-1 0-1,0 0 1,-1 1-1,0 1 1,-1-1 23,1-1 1,0 0-1,-3 0 1,-2 2 0,-3 0-1,0 1-61,-1 1 0,-1 1 0,-1 0 0,-12-31 1,-2 2 3,-3 4 1,-1 3 0,-1 9 0,-2 2-82,1 6 1,-2 5 0,3 14-1,-1 5 514,-25-28 131,-5 27 1,12 38-106,0 24 0,9 25-258,19 23 0,-8 27-84,14-35 1,1 2 0,-1 7-1,2 2 23,5 3 1,1 2 0,-3 9 0,2 2 22,3 4 0,1 2 1,-4 10-1,0 3-91,4-32 0,1 1 0,0 0 1,0 2-1,0 1 0,2 0-31,1 1 0,1 0 0,1 1 0,1 4 1,1 2-1,0 0 38,4 6 1,0 1 0,1 1-1,-2 6 1,0 1 0,1 0 24,2 0 1,0-1-1,1-1 1,-1-3-1,0-1 1,2-2 9,0-10 0,1-1 0,0-3 0,6 27 0,1-5 11,-1-10 0,1-5 0,-1-11 0,-1-5 152,-2-14 1,1-4 0,20 18-169,-3-30-207,4-18-12,11-16 1,1-36 74,3-19 0,-12-30 320,-27 38 0,-3-2 0,0-5 0,-3-2-200,-2-5 0,0-2 0,2-3 0,0-1 233,-2-1 1,0-1 0,1-7 0,2-1-246,0-5 0,1-1 1,-1-6-1,0-1-5,1-2 0,-1-1 0,-3 24 0,0-1 0,-1 0-159,1 2 0,0 0 0,0-2 0,0-8 0,-1-1 0,-1-2 0,0-3 0,0 0 0,-1-2 0,2-8 0,-1-1 0,0 0 39,-2-1 1,-1-1-1,0 1 1,0 2-1,1 0 1,-1 1 47,-2 4 1,0 2 0,0 1-1,0 5 1,0 2 0,0-1-46,0 2 0,1-1 0,-2 2 0,-3 5 0,-2 1 0,0 1-13,-4-24 1,-1 3-1,-2 12 1,-1 5-73,1 13 1,-2 5 195,-17-34 1,-16 24 501,0 32 1,-2 18-345,1 29 0,4 15 25,-10 27 1,0 20-23,23-25 1,2 3-1,2 11 1,3 3-34,0 7 0,2 3 0,1 12 1,1 3 17,6-27 1,1 1 0,1 2 0,2 6 0,0 2 0,1 1-111,0 2 1,1 1-1,1 1 1,2 4-1,2 0 1,0 0-190,1-1 0,1 1 0,0 0 0,1 4 0,0 1 0,1 1 82,-1 6 1,1 2-1,1 1 1,1-24-1,0 1 1,0 0 0,1-1 84,0 0 1,0 0-1,1 0 1,0-1-1,2 22 1,1-1-1,1-3-167,0-11 0,1-2 0,1-2 0,-1-2 0,1-2 0,1-1 176,-1-6 1,1 0 0,2-2 0,9 23 0,2-4 45,-4-14 0,1-3 1,1-12-1,0-5-12,12 26 1,5-19 243,-5-9 0,-2-16-939,3-11 1140,-10-10 1,9-24-580,-13-15 0,2-9-74,-16-24 1,6-8-66,-6-20 1,2 2 503,-2-10 0,-2 1-480,2 45 0,0-1 0,-4 0 0,0-1 56,4-2 0,0 0 1,-3 0-1,-1 0-99,3-7 0,2 0 0,-2 7 0,2 0-246,2-3 0,0 0 492,-4 3 0,0 2 0,2 0 0,0 1 0,-3-1 0,1 0 0,1 1 0,0 1 0,9-43 0,-2 7 0</inkml:trace>
  <inkml:trace contextRef="#ctx0" brushRef="#br0" timeOffset="3109">101 11975 8457,'-44'-41'-984,"8"-16"600,22-5 0,7-7 875,14 1 1,7-5-689,13-10 0,5-11 359,-12 43 0,1-1 0,3-7 0,1-1-335,-1-5 1,0-1 0,0 0 0,0 0 238,-3 0 0,-1 1 1,1 2-1,-1 0 1,1-2 1,-1 0 0,1-2 0,0 1-56,0 0 1,-1 1-1,-4 5 1,0 1-22,-2 7 1,-1 1 0,10-43 113,-2 12 0,-1 11-149,1 9 1,-9 9 855,-6 12-573,-3 9 744,-3 2 0,-9 19-492,-12 2 1,-11 27-155,-9 9 0,9 19-246,4 9 0,3 14 51,-3 6 1,3 22-335,8-46 0,0 1 0,4 6 0,1 1 247,-2-1 0,0 0 0,-1 3 0,0 0-2,2 0 0,-1 1 0,-3 3 0,0 1 12,2-1 0,2 0 0,2 5 0,2 0-1,1-1 0,2 0 1,3 0-1,1 1-6,-2-1 1,1 0 0,2 1 0,2-1 1,2-3 1,1-1 0,1-7 0,2-2-45,2-3 0,2-3 0,12 28 47,5-9-364,-5-14 241,15-32 0,-8-25-130,5-33 1,-6-15 230,-8-19 0,0-9 117,-1-18 1,-12 44-1,-2-1-318,1-8 0,0-2 1,-1-5-1,1-1 274,3 0 0,1 0 0,-1-7 1,1-1-152,-1 5 0,0 0 0,1-4 0,-1 0 49,0 1 0,0-1 0,2-4 0,-1-2 6,3-4 1,0 0 0,-3-3 0,1-1 2,2 4 0,-1 1 0,-1-6 0,-1 1-77,0 0 1,-1 1 0,-1-1 0,0-1 39,-2 1 1,0 1 0,1 6 0,0 2-105,-4 4 1,-1 2-1,1 10 1,-1 2 95,-3 3 0,0 3 0,0-23-76,0 18 551,0 33-175,0 10-92,-19 28 0,-4 28-86,-18 18 1,7 21-49,-1 6 1,21-35 0,1 2-66,-5 9 1,2 1-1,2 4 1,2 2 69,-1 10 0,-1 1 0,1 4 0,1 1 6,-2 8 1,0 0 0,3-6 0,-1-1-107,-2 7 0,1 1 1,2-2-1,1 0 58,3 8 1,1 1-1,-3-2 1,2 2 9,4-29 1,1 2-1,0-2 1,-5 28-1,0 0-1,3 4 0,1 0 0,-1-10 0,1-2 1,3-4 0,0-3 0,0-10 0,0-2-122,0-6 0,0-2 0,0 30 87,0-8 1,7-24-41,0-11-70,0-13 514,2-15-620,2-20 1,1-36 242,-5-19 1,-5-21 98,-2-6 0,2-3 213,5-11 1,-6 44 0,0-2-299,3-4 0,-1-1 0,0-2 0,-1-1-166,1-3 0,1-1 0,-2-1 0,0-1 156,5-3 1,0-2 0,-3-6 0,-1-2-11,3-8 1,2-1-1,-1-5 1,2-2-174,-1 23 0,2-2 0,-1-1 0,1-2 0,0-1 0,0-2 0,1-4 0,0-1 0,1-1 0,3-3 0,1-2 0,-1 0 8,-1-3 0,-1-1 0,1 2 0,2 7 0,0 1 0,0 1 70,0 0 0,0 1 0,1 1 1,-3 8-1,1 1 0,1 2 37,2 3 1,1 1-1,-1 2 1,6-20-1,0 4-138,4 9 1,-1 4 0,-8 14-1,-1 5-13,16-32 401,-8 19-215,-6 32 997,-8 11-492,-31 76 1,-6 9-337,2-4 1,-2 4 0,3-4 0,0-1 89,2 2 1,-1 2 0,-3 7 0,0 2-1,0 2 1,0 3 0,-4 8 0,1 2-136,2 5 1,2 1 0,-2 3 0,2 1-272,9-32 0,0 2 0,1 0 1,-1 4-1,1 1 0,1 0 215,0 1 0,0 0 1,1 1-1,1 1 1,0 2-1,1 0-15,1 5 0,1 1 0,1-1 0,1-7 0,2-2 0,0-1-8,0 0 1,1 0-1,0-3 1,0 17-1,1-5-70,1-17 0,0-4-13,10 36 1,10-46-611,15-22 550,-6-23 1,17-33-100,-5-13 0,3-19 171,-10-8 1,5-19 122,-21 30 0,-1-3 0,2-10 0,0-2-101,2-10 1,0-1-1,-1-2 1,1 0 97,0 3 1,-1 0 0,1-6-1,-1-1-41,1-3 1,0-1-1,-8 27 1,1-1-1,0 0-49,0-1 0,0-1 0,-1 0 0,-1-1 0,-2 0 0,0 0 4,0 3 1,-1 1 0,0-1-1,-1 0 1,-1-1 0,0 0-6,1-1 0,-2 1 0,1-2 0,0-2 0,-1-2 1,-1 1-71,0-1 1,0 1 0,-1 0 0,0 1 0,-1 1 0,-1 1 19,-1-31 1,-2 3 0,1 7 0,-2 1-82,-1 0 1,-1 1 0,2 10-1,0 2 4,-5 7 1,0 3 0,1 13 0,-2 5-43,-13-20 802,1 33-333,-10 17 1,-7 38-7,-4 8 1,-2 23-111,15 19 0,-6 23-110,20-35 0,0 2 0,-3 6 0,0 1-4,3 2 0,1 1 1,-1 7-1,2 2 76,5 3 1,1 3-1,-3 5 1,2 3-33,3 3 0,1 2 0,-1-1 0,1 0-242,2-3 1,2 0 0,1-27 0,1 2 0,1-1 222,0 2 1,0 0 0,2 0-1,2 1 1,1 1 0,1-2-17,6 29 0,3-3 1,-1-13-1,2-4-63,1-17 0,0-5 0,13 24 124,0-18 380,1-23-644,6-19 442,0-38 0,-4-23-266,-10-28 1,1-11 5,-14-3 1,-9 34 0,1-2 197,1-7 1,0-1 0,-1-5 0,-1 0-230,2-1 0,0-1 0,2-3 1,0 1-222,-2 2 0,0 1 0,1-5 0,0-2 170,-1 1 0,0-2 0,1-6 0,0-2-64,-5-5 1,1 0-1,3-4 1,-1-1 33,-2 1 0,-1 1 0,1 1 0,-1 0-181,-2-1 0,-2-1 0,-3-1 0,-1-1 0,-1-1 0,-2 1 0,-3 9 0,-3 3 0,1 9 0,-1 5 0,0 11 0,0 4 139,-7-31 344,1 18 202,-10 50 1,7 16-407,-4 33 1,6 10 155,7 3 1,-4 21-101,4 7 0,-2 20-49,9-35 0,1 2 0,-3-2 0,2 1 15,2 13 1,3 1 0,-2-3 0,1 1 48,2 8 0,2 1 0,2-1 0,1 1 26,-2 9 1,3 1-1,5-3 1,2 1-120,-2 5 1,1 0-1,5-1 1,2-2 59,-1 0 0,1 0 0,1-5 0,1 0 6,0 0 1,1-4 0,-2-18 0,1-4-17,-4-8 1,2-5 0,21 20 84,-5-28-316,5-18 169,12-14 1,-8-27 265,5-10 1,-11-20-260,-3-14 1,-8-11-1,1-16 1,-15 38-1,-1-1 239,-1-6 1,1-1 0,-1 1 0,0-1-234,0-3 0,1 1 0,-1 5 0,0 2-17,1-5 1,-1 1 0,-3-1 0,0 1-91,0 0 1,-1-1-1,-3-3 1,-1-2-127,2-4 0,-1-1 1,-2 5-1,0 0-25,0-5 0,-2 0 0,-3 8 0,-3 1 0,-3 1 0,-1 1 0,1 5 0,-3 1-82,-4-1 0,0 3 0,-8-33-656,-3 21 0,5 19 492,3 22 0,8 24-492,5 17 843,5 10 1,-6 53-1,-2 22 1,2-30-1,0-1 1,1 1-1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07.35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220 6764 7774,'-40'0'-984,"-5"-7"872,12-9 287,1-16-146,10-8 1,6-5 293,0 3-241,8 4-69,1-14 0,7-2 105,0-14 1,0 0-23,0 10 1,0-1 5,0 1 1,0-1-51,0 7 1,0-6 0,0 6 1,5-6 2,0 6 0,2-6 7,-2 6 0,2-2-57,4 2 1,3-1 50,-4 1 1,6 0-136,5 10 1,-4 2 71,4-2 0,4 2-13,1-2 0,3 2-11,3 3 0,-1 2-3,1-6 1,4 4 24,1-5 1,6 7-3,-1-1 0,-2 3 4,2 1 0,-2 3-2,2 2 0,-4 5 110,-6 6 0,1 0-51,4 1 0,-4-6 9,3 0 0,3 0-5,-3 5 0,10-1 10,1-4 0,0 2-20,5-8 1,-3 8 1,-2-2 0,-2-1-8,-3 1 0,2-5 6,-8 5 1,1-2-67,-6 2 1,1 2 26,-1-7 1,2 0-9,4-6 0,-4 6-5,4 0 0,-3 0-3,3-6 0,-4 3 19,4 3 1,-4-2 6,-2 7 4,-6-7-7,11-3 6,-16-10 31,9-6 6,-13 0-24,-7 0 1,-2-5 5,-7 0 1,0 5-28,0 5 0,-2 2-1,-3-2 1,1-4-7,-6 5 0,-1-5 34,-5-1-19,1 0 1,-1-9 7,0 4 0,1-4-4,-1 14 1,6 2 8,-1-2 0,2 1 2,-1-7 1,-2 1 10,6 0-19,1 0 1,5-10 8,0-1 0,0 1-9,0 10 0,2 5-13,3 0 0,4-5-11,7-5 1,5-6-6,-1 6 1,8-1 22,-1 6 0,-1 0-6,5 0 1,-8 7-13,8 3 0,-3 10-1,3 0 1,1 8-12,-1-2 0,6-1 18,-1 1 1,10-2-11,1 2 1,2 2 4,8-7 1,-6 7-2,1-2 1,2-2 42,-2 2 1,-5-5 79,-5 5 0,-5 0-97,5 5 0,0 1 10,5-1 1,1 0 14,5 1 0,-3 4-17,8 1 1,-6 4-74,6-4 1,-8 1 46,3-1 1,-12-4-8,-4 3 1,1 3 26,-1-3 1,0 1-6,-6-6 0,6-5-36,-1 0 1,3-1 0,-3 1 0,-1 1-11,7-6 0,-7 0 28,1-5 0,-2 1 21,-3 4 0,0-9-4,1 4 0,-8-6 0,-3 1 0,2 2-10,-2-2 1,0-3-4,-6 3 0,1-1-10,0 6 1,-1 5 5,1 0 0,0-1-3,-1-4 0,1 5 11,0 0 0,-1 5-147,1-5 0,5 5 13,0-5 0,0 5-65,-5-6 0,-1 7 54,1-7 1,-4 5-85,4-10 0,-9 10 5,9-10 1,-4 4-198,3-3 1,1-2-579,0-4 570,0 4 0,-1-10-158,1 6 572,7 0 0,8-15 0,9-6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09.64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17523 10168 0,'-87'-50'1,"1"1"1,-1-1-1,0 1 1,0-1-1,1 1 1,-1-1-1,0 0 1,1 1-1,-1-1 1,0 1-1,1-1 1,-1 0-1,0 1 1,1-1-1,-1 1 1,0-1-1,0 1 1,1-1-1,-1 0 1,0 1-1,1-1 1,-1 1-1,0-1 1,1 0-1,-1 1 1,0-1-1,1 1 1,-1-1-1,0 1 1,0-1-1,1 0 1,-1 1-1,0-1 1,1 1-1,-1-1 1,0 1-1,1-1 1,-1 0-1,0 1 1,1-1-1,-1 1 1,0-1-1,0 0 1,1 1-1,-1-1 1,0 1-1,1-1 1,-1 1-1,0-1 1,1 0-1,-1 1 1,0-1-1,1 1 1,-1-1-1,0 1 1,1-1-1,-1 0 1,0 1-1,0-1 1,1 1-1,-1-1 1,0 0-1,1 1 1,-1-1-1,0 1 1,1-1-1,-1 1 1,0-1-1,1 0 1,-1 1-1,0-1 1,0 1-1,1-1 1,-1 0-1,0 1 1,1-1-1,-1 1 1,0-1-1,1 1 1,-1-1-1,0 0 1,1 1-1,-1-1 1,0 1-1,0-1 1,1 1-1,-1-1 1,0 0-1,1 1 1,-1-1-1,0 1 1,1-1-1,-1 0 1,0 1-1,1-1 1,-1 1-1,0-1 1,0 1-1,1-1 1,-1 0-1,0 1 1,1-1-1,-1 1 1,0-1-1,1 0 1,-1 1-1,0-1 1,1 1-1,-6-4 1,-1 0-1,-1 0 1,-2-2-1,-2 0 1,-1 0-1,-1-1 1,-1-1-1,-1-1 1,-2 1-1,-1-2 1,0 1-1,-2-2 1,0 1-1,-1-1 1,-1 0-1,-1-1 1,0 0-1,-1 0 1,0 0-1,-1-1 1,0 1-1,-1-1 1,1 0-1,-1 0 1,-1 0-1,1 0 1,0 0-1,0 0 1,0 0-1,0 0 1,0 0-1,0 0 1,1 0-1,1 1 1,-1 0-1,1 0 1,1 0-1,0 1 1,2 0-1,-1 0 1,2 1-1,0 0 1,2 1-1,0 0 1,2 1-1,0 0 1,2 0-1,1 1 1,1 1-1,2 1 1,1 0-1,1 1 1,2 0-1,2 1 1,1 2-1,2-1 1,1 2-1,3 1 1,1 0-1,3 1 1,1 2-1,2 0 1,3 1-1,2 1 1,2 2-1,2 0 1,2 1-1,3 2 1,3 1-1,2 1 1,3 1-1,2 1 1,3 2-1,3 1 1,2 1-1,4 2 1,2 1-1,4 2 1,3 0-1,2 3 1,4 1-1,3 1 1,4 2-1,3 2 1,3 1-1,4 1 1,3 3 489,28-44 1,13 8-1,12 6 1,-2 5-1,-11 9 1,-1-1 491,-1 3-167,-9 1-727,2-2 894,-16 7 0,-2 4-492,-41 28 1,5 5-1,-22 16 1,3 2-1,2 0 1,-2 6-193,1 7 0,2 1-307,-4 7 1,-1 2 238,-4 5 1,1 6-63,-1 4 1,9-5-32,6 0 1,3-7-11,6-8 1,1-2 93,7-7-61,5-9-219,9-8 8,15-12 0,19-10-298,13-10 1,4-10 167,-6-8 0,0-9 112,3-8 1,4-3 21,5-7 1,3-4 42,2-6 0,0-5-1,4-7 1,-2 2-316,6-5 1,-5 6 320,2-1 1,-7 5-69,-5 3 0,-6 12-170,-4 7 1,-2 4-104,-6 6 1,-1 0-326,-6 3 1,-10 6 417,2 2-297,-17 12 763,-14 13-220,-1 8 0,-16 18 0,-7 8 0,4 2 0,-1-1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14.43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1275 4616 8042,'-33'22'983,"-4"4"0,3 0-90,8-3-1496,12-9 397,47-56 1,-12 12 88,23-33 1,-12 15 102,-7 4 1,2 0 48,4-8 0,1-1-212,2-6 0,0 0 78,3 0 1,-4 3 335,-4-1-1,-6 10-81,-5-9 427,-10 20-29,-4 3-277,-21 23 0,-10 17-77,-12 10 0,-2 4-5,-1 4 1,0 5-112,-7 7 0,2 4-111,-2 6 1,0 1 114,-3 4 0,-2 2-310,0 3 1,0 4 180,3 3 1,6-5 106,3-2 0,3-3 15,3-2 0,4-5 87,3-8 16,11-11-55,4 0 9,14-16-385,17-5 0,17-13 103,12-9 0,2-9 173,-9-3 1,-1-5-20,1-5 1,-1-6 1,-1-4 0,4-3-21,3-4 0,0-3-175,3-4 1,-6-5 223,-1-2 1,-5-2 41,-1 1 0,-3 9-32,-2 1 1,-6 9-36,-6 6 149,-5 6 7,-4-1 48,-21 11 1,-13 3-51,-15 15-71,2 5 0,-7 18 128,2 4 1,-3 9-172,5 4 1,-3 4-102,-7 8 1,1 6-29,2 8 0,0 4 20,0 4 0,3 0 70,-3 5 1,7-5-5,2-3 1,7-1 31,3-1 0,11-7 238,6-3-215,8-6 20,1 3-134,11-7-434,8-6 198,14-15 0,14-15 284,6-11 1,-3-4-97,-4-7 1,-2-5 80,0-8 0,-4-6 8,-7-6 0,1-4-50,-1-6 0,3-4 124,0-1 0,-3-1-30,-5 3 0,-5 3-32,-4 0 168,-4 8-1,-10-4 47,-15 18 1,-17-1-104,-13 18 1,0 6 76,7 9 1,0 7-141,0 5 1,-2 7 32,-1 8 1,-5 5-87,1 10 0,-4 6 105,1 9 1,1 6-166,5 0 0,1 1-43,6-5 1,-1-1 132,3-1 0,2-2 107,5-5 15,7-5-173,11-1 14,10-6 1,20 1-174,11-12 1,6-9 71,0-11 0,1-3 83,3-4 0,-2-9 2,3-3 0,4-10-27,10-3 0,3-8 31,2-4 1,2-8-295,0-2 1,4-10 262,3-7 1,-36 29 0,-1-1 23,0-2 1,0 0-1,0-2 1,0 1-24,-2 1 1,0 0 0,-1-1-1,-1-1 18,27-36 0,-28 36 1,-1 0-200,29-36 0,-3 5 225,-7 9 0,-9 6-13,-10 2 1,-5 6 42,-5 3 24,-6 11 841,-3 5-399,-10 17 1,-21 32-1,-9 19 1,-3 17-141,12-2 1,-2 4-291,0 3 0,0 3 10,-3 5 1,1 2 6,2 0 0,0 0-23,7-10 0,3 0-229,7-5 30,5-8 1,19-11-89,11-15 0,7-9 95,2-15 0,-1-12 259,1-8 0,6-13-66,4-10 0,7-13 138,7-16 0,-4-7-408,-29 36 1,1-1 0,0-2-1,1-1 246,2-2 1,1-1 0,-1-1 0,0-2-10,3-3 1,-1 1 0,-2 3-1,-1 1 4,0-3 0,0 1 1,-1 3-1,0 1-112,0-1 0,0 1 0,-5 0 0,-2-1-83,-2 3 1,-2 0 0,14-39-17,-5 7 1,-5 10-127,-5 10 221,-5 13 300,-8 18 128,-23 25 1,-13 20-182,-18 19 0,4 12 34,6 6 1,-3 8-14,-9 11 0,-4 8-126,22-34 0,0 1 1,4-3-1,0 1-86,0 1 1,0 1 0,3-2-1,1 0 21,-1 1 0,1 1 1,0 1-1,1 0 2,0 4 0,0-1 0,-14 37-16,6-4 1,14-13 233,11-11 0,4-8-214,4-7 5,4-9 1,23-9-289,9-11 1,8-6 100,-1-12 0,2-7 65,1-8 0,-1-14 90,-1-9 0,8-12 12,9-13 0,-5-7 7,-29 31 0,-1-2 1,-1 0-1,-1-2 65,0-2 1,0-2 0,2-3-1,0-1-40,2-2 0,0 0 0,-4 2 0,-1-1-17,-3 1 0,-2 0 1,-2 4-1,-1 0-49,-4-2 1,-1 1 0,-1 0-1,0 0 27,-3-1 1,-1 1 0,4-43-120,-10 3 0,-7 7 118,-12 3 0,-6 7-93,-9 5 0,-3 14 197,-4 8 1,-6 18 230,-7 15 0,-6 13-70,-6 11 1,5 9-137,0 16 0,-3 5-177,-4 10 0,3 4 114,-1 2 1,6 6-44,2 5 1,2 1 35,0 4 1,7 3-165,5-1 0,13-3 106,11-5 0,9-4 50,7-5 0,2-4-166,2-6-153,9-11 138,14 0 1,16-20 171,9-1 1,4-14-114,-8-10 0,1-11 350,0-12 0,-2-8-167,-1-9 1,0-9-80,0-3 0,0-11-94,1-7 0,0-6 128,-4-6 0,-5-3 35,-12 3 0,1 1-50,-3 4 0,0-3 10,-7 3 1,-6 3-31,-6 4 1,-7 1-6,-6-3 1,-5 1-20,-7 4 1,-2 2 31,-1 11 0,0 7 6,3 14 438,0 9-132,-16 14-369,-8 15 0,-13 18 100,5 13 1,12 7-119,20 3 0,2 8 244,5 9 0,-1 5-348,7 7 0,-1 5 66,2 2 1,4 4-137,2 4 0,2 2 206,2-2 0,4-6-6,6-9 0,1-10 149,4-9-99,2-5 30,12-12-62,8-8 5,16-15 1,-9-25 12,-4-11 1,-12-13 5,-12 0 1,-3-10 25,0-7 0,-4-5 2,-1 0 1,-5-2 118,-2-3 0,-3-5-78,0-2 1,-4-5-237,-3 8 1,-7-6 130,-6 1 0,-4-1-13,-3 3 1,-5 14 90,-2 13 1,-2 13 206,-1 12-188,3 11 1,-3 19 159,5 14 1,1 7-322,7 5 1,1 2 89,-2 6 0,0 1-234,0 6 1,1 6 79,2 9 1,6-4 138,4 5 0,4-4-11,3 3 1,6 1-46,9 1 0,5-9 6,7-6 1,7-8 377,3-10 1,4-2-208,3-7 1,-4-7-49,2-5 1,2-5 4,5-5 0,5-8-42,5-7 1,-4-6-8,0-9 0,0-6 0,-6-3 0,8-9-1,2-6 0,-4-1-164,-3-7 0,-8 0 143,-5 1 0,-2-2-55,3-1 0,-5 3 67,-1-3 1,-6 3-24,-5-1 1,-9-1-16,-5-3 1,-3 7 21,-3 5 1,-6 6 99,-4 6 0,-6 6 400,-4 7-243,0 12-19,-16 7 0,4 26 22,-8 6 1,11 11-146,9 4 1,2 6-200,-3 6 1,1 4 16,-3 6 1,5-4-116,1 7 1,3-8 110,4 0 0,5-4-75,7-4 1,11-6 88,9-5 0,7-7-18,8-8 0,5-3 126,4-5 0,2-6-87,6-8 1,7-8 174,10-12 1,1-10-361,4-15 0,1-5 304,-34 22 1,-1-2 0,1 0 0,-1-3-70,1-1 0,0-1 0,1-3 1,0-1 2,1-3 1,0-1 0,-4 2 0,0 0-23,-2-1 0,-1 0 0,0 2 0,-1 1-105,0 1 0,-1-1 1,-1 0-1,-2 0 50,26-40 0,-12 7-145,-11 0 0,-4 3 5,-3 2 1,-9 2 110,-8 6 1,-11 10 40,-11 12 0,-8 6 191,-12 8 178,-4 7 1,-18 18-153,-5 10 1,-12 14 43,5 10 1,-5 10-159,0 7 0,-2 8 27,-1 7 1,38-30 0,1 1-112,-2 2 1,0 1 0,0 3 0,0 1 18,0 0 1,1 1-1,0 0 1,1 0-42,4-2 1,1 0 0,2-1 0,1 1 36,-20 45 0,3-1-56,2-6 1,7-8 69,8-9 0,6-10 7,9-5-255,4-10 247,12 4 0,14-14-313,11-2 524,5-12 1,13-17-375,0-7 0,-1-10 380,-9-11 0,7-8-217,2-6 0,4-6 51,2-2 1,-1-7-283,-2-7 0,3-4 84,-3-3 0,3-1 77,-6 0 0,-4 1 9,-7 2 1,-5 0 7,-11 5 1,-5 6-107,-12 11 91,-4 8 353,-9 5-208,-11 15 0,-16 8 223,-6 18 0,-3 9-149,8 8 0,-3 8-94,3 7 1,-4 4 15,2 8 0,-6 6-30,-2 7 1,-2 0-193,0-1 1,2 2 143,3 4 0,-2 1-123,1-2 1,0 3 38,0-3 0,4-2 7,1 2 1,2-2-19,6 0 1,0 0 67,0-5 0,-3-3-6,-2-7 1,3-1 43,7-6 11,3-3-48,0-3 28,4-12 66,-1-2 447,5-16-574,7-12-59,4-3-20,0-5 60,6-8-25,-2-1 33,6-6-6,1-1 33,0 4 71,0 1 30,-4 3-19,0 3 168,-7 1-51,-4 6 18,-8 5-12,-10 4 15,-1 3-77,-10 10 8,2-1-165,1 15 77,5-4-23,2 5 14,1-3-25,2-3 24,2-4-3,0-4 2,2-4 121,-3 0 13,4-3-44,3 3 16,1-3-31,4 3 13,2 1-67,-2-1-7,6 1-3,-3-1-20,4 0-2,0 1-32,-1-1-10,1 4 58,-4-3-8,3 6 14,-6 0 4,3 2 2,-4 5 3,0-2 69,1 3-59,-1 4 9,0-3-21,0 2 1,7 0-4,-2-2-3,10-1 1,-4 0-5,4-4 13,0 1 12,0-1 2,0 0 12,0-2 8,0 5-10,0-2 5,0 6-5,-3 1 0,2 4-46,-5-1 38,5 1-5,-6-1 13,6-2 5,-5 1-16,2-5-4,-4 6 20,1-3 13,0 7 20,-1 0-36,1 4-7,0 0-16,3-4 0,-3 0-6,3-3-3,0-1 30,-3-3 0,3 3-2,0-3-26,1 4-5,0-1 10,2 1 2,-6-1-12,6 1-4,-5-8 15,5 3 1,-6-6 74,3 0-47,-3 2 4,0 1-28,-4 4 2,0 4 25,-7-1 2,2 4-34,-9 0-5,2 1 67,-6-1-31,0-4 6,-4-3-39,6 3 0,-2-6 8,7 2-5,0-3-39,3 1 46,1-1-16,0 3 16,-1-2 0,-3 2 45,-3-3 10,-1-3-52,-4 3 9,4-4-10,-3 1-2,6-1-53,-2-3 34,3 0-8,0-1 6,0 1-7,0 0 8,-1 0 3,-2 3 1,-1-3 1,-7 3 53,3-3-44,-3 0 2,0-1 27,6-2 6,-1 2-24,6-6-17,0 6-1,-1-6 14,-2 3-64,-1-4 33,-4-3-7,-2 3-8,1-3-4,-1 0 14,2 2-5,4-5-83,4 6 86,1-3-41,2 3-7,-3 1-8,-4 2 29,0 2 0,-3 6 8,-1 1-7,1 3-43,-1 3 4,4-2-12,4 2 9,1-3-6,8-3-23,-4 3-7,9-7-32,-6 3-25,6-3 103,-3 0 1,4-1-80,-1 1-2,1-3-4,0 1-47,3-4-5,0 5 10,4 0-42,0 2 149,0 5-81,4-2 238,0 6-117,0-2 185,2 3-150,-5-1 42,6 1 63,-6 7 8,2 0-25,-3 8 9,0 3-44,0 4-10,0 4-2,-3-1-5,-2-2-5,1-5-12,-2-4-2,5-7-13,-6 0 24,7-3-101,-4-1-6,4 1-12,0 2-17,0 2-13,0 6 102,0 1-18,0 3 50,-3-3 17,-4-4-5,-5-8-162,-6-7-254,-1-7-1,-3-4-490,-3-4-77,5 1 0,-4-1 872,5 4 0,-6 0 0,-2 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23.18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89 6093 8063,'-28'12'-984,"1"-2"954,19-5 1013,-3-2-493,4-16-250,3 0-93,1-16 47,3 0 104,0-12 1,0-4-182,0-5 1,0 2-17,0 9 0,0 0 147,0 2 1,0 0-52,0 0 1,3 0-131,2 0 1,-1 3 19,1 0 1,0-1 110,2-2-72,0 1-155,4-11 0,0 0 96,1-4-23,-1 4-148,-1 0 206,5 2-114,1-10 83,5 6 13,-2 2-36,3-1-3,3 7 10,1-3-1,7 7-16,-3 4 29,3-3 119,-3 2-138,-1-2 14,1-5-8,-1 0 1,4 1-17,4 3-22,10 1-75,-1 9 105,8-2 5,-9 4-6,-1 2 15,-1-6-4,8 0 0,2-2 4,6-1 6,-4 2 81,-10 4-75,-1 1-17,2 2 40,0 5 11,12-4-40,-5 7 2,-5-3-11,-5 3-8,1-3 42,1-1-17,10-3-112,-3 0 51,-4-3-13,-4-2 14,-8-2-2,1 0-37,3-1 45,1-3 1,0 0 23,-4-7 1,-7-1 57,-8 0 13,-8 4-16,-3 1 18,-7 6-100,3-3 52,-6 0-21,2 0 58,-6-4-7,-2 0-17,-2 3 2,3 2-89,-3 2-1,3 4-69,-3 1 121,3-1-112,-3 0 64,6-7-18,-5 0-25,5-4-6,-2-3 36,3-1-3,3-3-9,1-1 11,4-2 16,-1-5 0,3 2-7,0 1 3,-1 8-30,-1 1-1,2 3 29,2-8-3,3 5 2,-1-4-8,1 3 32,0 4-17,0-3 5,-1 10-7,1-3 7,3 0 19,1 0 9,3-4-4,3 0-20,-2 4 8,3 0-6,-4 3 0,0 1-4,0 3-3,7 0-10,-2 4 4,9 4-6,0-4 11,5 7 169,4-3-107,-4 0 10,-1 2-33,-7-2 0,6 3 24,-1 1 9,10 5-20,-3 0-4,-1 8 33,-4-6 26,-7 3 7,4 0 12,-7-2 1,12-2-33,-3-3 16,8-4 6,-2-3-19,-8-1-46,2-6-11,-8-1-10,5-1-10,1-1-25,7 2-14,1-7-5,2 2-17,-6-5 57,-4 6-87,-4-6 55,-4 6 1,1-6 17,2 2 9,-1-6-2,2-1 4,-7-6-4,-1-2-5,-3 4-3,-6 5 3,1 8-1,-9 5-1,3-1-2,-1 5-5,-1-6 1,4 6-35,-1-5 37,6-2-100,4-3 81,4-4-10,4 0 8,2 0-2,-1-3 20,1-1 5,-5 0-26,1 4 9,-5 5-14,3 2 23,-1-3-3,1 3 1,7-6 2,1 2 5,2-2 4,-2 2 13,-1 5-21,-7 3 13,-1 7-8,-3 1 0,-3 4-8,2-1 0,2 0-24,3 4-4,3-3 27,1 6-4,-1 0-26,1 2 50,-4 2 4,-1 0-20,-3-3 4,0 3 27,-3 0 11,2 1 70,-2-1-95,3 3 38,0-2-1,1 3 2,2 3-14,-2 2-2,6 2-3,-7 0-8,4 1-42,-1-1 35,-5 0-5,4 4-16,-8-3-3,5 3 7,-5-4 0,5-3-61,-5 3-11,2-6-1,-4 2 47,1-3 35,0 0-12,-4-3 4,0-1-47,-7-4 1,3 1-6,-3-1 2,0-2-52,-1-2-27,-3 1 74,0 0-270,0 4 144,-3-4-209,-5 6 148,-3-1-209,-7 6 197,-7 6 96,-9 6 0,-9 12 72,-1 6 1,0 2-12,2 0 1,-7 9-2,-10 8 0,-1 6-225,-2 6 1,-2-1 277,2 1 0,-1 1 10,2 0 0,3 1 144,9-4 1,1-3-198,1-7 1,3 1 226,0-3 1,7-5 371,8-5-44,9-10 19,3-2-612,12-13-404,-2-1 496,37-28 1,-7-6 57,21-16 0,-8 2-28,-6 5 1,-2 1-23,-1-3 0,2 2 107,-2-2 1,-2 2-18,0-3 13,-6 4 1,2-15 17,-4 2-27,-6-2 225,-8 3-231,-14 1 227,-7 1-194,-9 15 61,-9 12 0,-5 21-131,-3 7 1,0 8-74,10 5 0,0 5 35,0 9 0,3 4-148,-1 7 1,1 0 61,2-1 1,-1 5-117,-2 3 1,2 0 108,1 2 0,3-2 66,7-3 1,1 1-8,3-1 0,7-5 48,3 3 0,3-7 28,2-3-146,3-6 37,5 1-82,13-8-23,6-1-47,13-12 149,1-18-20,0-11 96,-7-18 10,-9-6 93,-10-5 340,-8 3-158,-10 7-9,-15 5 1,-14 13-116,-10 7 0,0 8-123,6 4 0,-5 8-12,-4 7 0,-7 14 36,-9 10 1,-6 12-229,-6 8 0,35-31 0,0 0 177,-1 3 0,0 1 0,0-2 0,0 1-50,-1 1 1,-1 0 0,2-1-1,0 0 8,2 0 1,1 0 0,-4 1-1,0 0 41,0 0 0,-1 0 0,3-2 0,0 0-21,2-1 0,1-1 1,-1 1-1,1-1 18,-1 1 1,0 0-1,-29 30 70,4-2 0,7-10-62,8-5 0,1-5 152,4-5 7,7-6 260,6-8-651,15-12-543,10-7 704,31-26 0,-2 1-191,13-13 1,-3-1 215,-1-3 0,-3-1-47,-3-3 1,0-1 113,-5 0 1,6-4-97,-3 0 0,0 0 34,-5 6 0,0-3 60,0 3 269,-3 0 36,-8-8-220,-20 11 1,-22-1 91,-15 20 1,-1 11-130,10 16 1,-1 9 15,-1 11 0,-8 9-55,-4 7 1,-2 13 4,1 7 1,4 11-220,1 11 0,24-40 1,0 2 191,0 1 1,1 1 0,0 0-1,-1 1-47,3-2 0,1 1 0,2-3 0,1 0 106,-11 44 0,6-7-96,6-12 0,3-7 107,10-13 44,-1-6-250,6 1-342,5-13 252,13-3 1,13-18 452,11-15 0,-1-7-413,-7-12 0,-1-5 168,1-8 0,-1-6-51,-1-6 0,-2-7 8,-1-5 0,2-5 113,3 0 0,1-6-66,-1 1 0,-3-2 30,-7 1 0,-5 1 38,-4 0 0,-7-5-44,-4 3 1,-3 1 141,-4 11 46,0 4 264,-6-2-163,-2 21-18,-10 6-253,-4 30 1,-9 20-78,-1 11 0,-1 10 192,6-3 0,-2 10-288,0 8 0,2 7 59,0 5 0,3 6-183,-1 7 1,4 9 178,12-43 1,1 1 0,-1 1 0,1 0 60,1-2 1,1 1 0,1-1 0,-1-1-4,0 2 1,0-1-1,-2 41 29,0-3 1,4-11 6,4-9 1,1-7 47,1-7-203,2-12-248,14 1 248,5-19 56,10-9 1,2-29 17,-3-15 1,0-12-21,-5-6 1,-1-5 61,1-9 1,0-3-7,0-5 0,-1-1 91,-2-4 1,-5 4 51,-2 1 0,-4-1-97,-6 1 1,-3 4 0,-1 4 34,-9 11 260,-6 0 59,-16 22 1,-11 14-159,-7 21 0,0 13-67,6 9 1,2 6-256,-4 7 0,3 3 65,-3 9 0,-3 5-155,-4 5 1,-5 6 182,-2 3 0,4 2-348,3 4 1,-4-3 352,-1 2 0,0-1-70,0 4 0,12-10 77,5 0 1,3-5 68,2 0 0,-4-3-36,2-1 1,5-12-71,2-6 1,7-5-50,5-2-99,4-7-20,3 6-265,4-22 309,11 2-182,5-29 0,12-12 145,-2-14 1,-2-5 224,-5 2 1,-1 1-54,-2-1 0,1 3 118,-3-3 1,-2 1 48,-3-4 385,-4 8-270,-4-12 0,-20 21 105,-11-2 1,-6 18-183,0 17 1,2 8-47,-4 14 0,-5 9-157,-7 13 1,2 4 25,-5 11 0,5 5-263,3 7 1,21-35 0,0 2 270,1 2 1,0 0 0,-2 1-1,0 0-58,2 0 1,0-1-1,2-1 1,0 0 15,-19 45 1,3-3-7,4-8 1,1-6 35,2-14 0,3-6 14,6-8 106,4-3-293,13-4-307,1-13 352,24-7 0,8-26-113,17-8 1,-1-7 474,-7-3 0,1-1-271,-3-6 0,0-1-19,-3-1 0,2-5 93,1 0 0,1-8-57,4 0 1,-3 0 2,-2 5 1,-6 0 60,-4 0-22,-3-4-19,-8-3 104,-13 5 97,-20 6 0,-21 18-147,-11 12 0,-1 6 21,9 7 0,-1 7 12,3 8 1,-1 7-59,-2 7 1,-1 8 9,-4 9 1,0 8-3,3 2 1,0 5-234,10 3 0,0 3 208,2 6 1,2 0-15,3 0 0,6-1-7,9-9 0,8-2-3,4-8 1,4 1-109,4-5 1,8-8 79,6-7 1,7-10-109,6-2 1,5-6 59,4-7 0,3-5-160,-3-4 0,5-6 441,0-5 1,9-9-230,6-8 1,1-7 40,-4-8 1,3-8-292,0-11 1,5-6 279,2-6 0,-3-6-281,-7-1 0,-28 36 1,1 0 267,2 0 1,0-2-1,-1-1 1,1-1 8,0 0 1,-1 1-1,-1 1 1,-3 1-158,21-36 0,1 3 142,1-2 0,-4 9-1,-4 3 1,-10 4-2,-6 3 0,-6 7-19,-7 3 151,-5 13 570,0 10 124,-6 19-309,-4 44 1,-2 1-275,-5 30 0,2 0-159,0 6 0,2 0-30,1 5 1,2 2 32,3 3 0,1 3-128,4 2 1,4-6 0,8-2 1,7-8 44,8-12 0,13-4-180,14-11 1,2-16 160,6-15 1,6-12 19,3-13 1,10-15-189,-39 3 1,0-3-1,0-2 1,-1-2 218,2-6 0,0-2 1,-1-3-1,-1-3 10,5-5 1,-1-2 0,-1-4 0,1-2-268,3-7 0,-1-2 0,0 0 0,-1-1 173,1-6 1,-1-1 0,-3 0 0,0-1 62,3-2 1,-1 0 0,-1 1 0,0 0-1,2-2 0,-1-1 1,-4 6-1,-1 1-19,-2 1 0,0 0 0,-3 2 1,-1 0-8,1 3 1,-1 0 0,-5 0 0,-1 1-76,-4 3 0,-2 1 1,0 7-1,-1 2-1,-1 2 1,-1 2-1,18-33-33,-7 12-9,-12 15 639,-9 27 1,-18 31-273,-5 20 0,-12 22 121,-8 14 1,-7 14-266,15-30 0,0 3 0,-1 5 0,1 2 104,-2 4 1,1 2 0,1 4 0,1 2-151,-2 4 1,2 0 0,2-2 0,0 0-143,-1 2 1,1 1 0,1-1-1,0-1 16,-1 1 1,1 1-1,2 1 1,2 0 42,1 1 0,1 0 1,4-7-1,2 0 6,1-1 1,3-2-1,4-6 1,2-3-51,1-4 1,3-1-1,18 34 95,8-18 0,4-21-42,5-18 0,4-18 17,1-19 0,9-16 67,6-19 1,0-12 79,3-17 0,-36 31 0,-1-4-65,0-6 0,-1-4 0,3-5 0,0-3-33,4-7 0,-1-1 0,-3 1 1,-1-2-48,-1-4 0,-1-1 1,0-2-1,0-1 23,1-1 1,-1-1 0,0-4-1,-1-1-3,1 1 1,-1-1 0,-4-1 0,-3 0-33,-3 3 0,-2-1 0,-1 1 1,-2-1-115,0 1 1,-1 0 0,-1 2-1,-1 1 56,-1 3 0,-1 2 0,-2 6 0,-2 2-144,-3 8 0,-2 3 0,-3 5 0,-3 2 13,-12-35 0,-7 22 104,-6 29 1,-6 22 466,-9 29 1,-12 18-218,-12 22 1,35-19-1,0 3-18,-1 6 0,0 3 0,-1 6 0,-1 2-36,1 4 0,0 2 0,0 8 0,1 2 93,0 5 0,0 1 0,0 6 0,1 2-142,1 1 1,2 0-1,1 4 1,2 0-224,2-4 1,2 2 0,6 1 0,3 2 211,3 2 1,3 1 0,3-1 0,3-1 18,2 1 0,3-1 1,3-5-1,2-1-219,1-4 0,3-2 0,1-6 0,2-1 225,4-2 0,3-2 1,1-8-1,3-3 142,2-7 0,2-4 1,28 32-180,0-30 0,0-13 12,2-14 0,7-13 481,8-16 0,-5-16-414,-5-19 0,1-13-35,1-11 1,-31 25 0,-1-4 144,0-4 0,-2-3 0,-2-6 0,-2-2-138,-5-4 1,-1-2 0,1-5 0,0-1-36,1-4 1,0-3 0,1-3 0,0-2 0,0-1 0,-2-2 0,-1-1 1,-2-1-259,-3 1 0,-3-1 0,0-2 0,-2-1 167,-2-3 1,-1 0 0,-2 1 0,-1 0 42,0 2 0,-1 0 0,-1 4 0,-2 1-210,0 5 0,0 2 0,-3 5 0,-1 2 76,-3 3 1,-1 2 0,-2 8 0,-3 3 239,-1 6 1,-4 4 0,-25-26 69,-11 29 1,-6 20-99,-2 19 1,-4 18 34,-3 14 0,-4 21-65,32-17 1,1 4 0,0 5-1,1 4 76,-1 6 1,1 3-1,-2 7 1,1 2-84,0 5 1,2 2-1,1 4 1,3 3 30,6 1 1,2 1 0,0 6 0,2 1-47,0 3 0,1 1 0,2 6 0,2 2-12,4-1 1,3 2-1,4 1 1,4 0 54,5-3 0,5-1 0,3 1 0,4-2-8,4 1 0,3-1 0,2-2 1,2-2 36,2-7 1,2-1 0,-2-4-1,1-3 61,-1-10 0,2-3 1,1-3-1,3-2 39,4-6 1,2-1 0,-3-5 0,1-2-49,33 26 0,1-19 0,-3-20 0,1-15 297,6-8 0,-9-13-500,-6-8 0,1-17 58,4-15 0,-9-19 43,-6-21 0,-28 39 0,-3-3 71,-1-7 1,-2-3 0,2-4 0,-1-2-130,0-8 1,0-2 0,0-3-1,0-3 13,-1-6 0,-1-1 0,-2 0 0,-1-1-198,-2-5 1,-1-1 0,-2-2 0,-1-1 162,-3 32 1,0 0-1,-1 0 1,0-2 0,1 0-1,-2 0 8,1-1 1,-1-1-1,-1 1 1,0-27-1,-2 0-82,0 2 1,-1 1 0,-1 8 0,-2 1 40,-2 7 1,-2 1-1,-1 7 1,-3 2 31,-2 7 1,-3 4 0,-18-32 296,-3 23 0,2 26-14,0 22 0,-9 18 28,-6 18 0,-6 13-188,-4 18 0,2 15 20,32-25 0,1 3 1,-2 5-1,0 3-45,-2 7 0,2 1 0,1 4 0,2 1 10,-1 7 0,4 2 0,2 3 0,3 2-94,2 5 1,2 3 0,0 3-1,2 1 35,1 9 1,2 1 0,1-3 0,3 1-105,3-29 1,2 1 0,0 0 0,2-1 0,0 0 0,1 0 150,1 1 1,2 1 0,0 0 0,1 0 0,1 0 0,1 1 100,1 1 0,1 1 1,1-2-1,4 28 0,0-1-263,1-4 1,0-2 0,-1-9 0,1-2 267,0-8 1,0-4 0,0-9 0,2-4 845,15 35-320,0-33-448,4-17 0,1-46-301,3-17 0,-12-25-144,-13-17 1,-4-19 170,-5 33 1,0-3 0,-2-5 0,-2-3 130,2-12 1,0-2 0,-1 1 0,0-1-154,0-9 0,1-2 0,-1-3 0,0-1-112,0-5 0,-1-2 1,1 26-1,0-1 0,0-2 123,0-5 1,-1-1-1,1 1 1,1-2-1,0 0 1,1-1-91,-1-5 0,1-1 0,1 0 0,0 1 0,1 0 0,1 1 0,0-1 0,1 0 0,1 0 0,0 1 0,0 1 0,1-1 0,-1 1 0,1 0 0,0 2 0,-1 7 0,1 1 0,0 1-33,-1 3 0,0 0 1,-1 2-1,4-22 0,0 3-32,-2 6 0,0 4 1,-2 16-1,0 4 1212,3-31-573,-5 39 573,-7 32-492,-27 69 1,5 5-266,2-9 0,0 4 1,2 1-1,0 1 19,1 7 1,0 3 0,-3 7 0,1 3-1,-3 10 1,2 3 0,1 2 0,1 1-245,0 8 1,2 3 0,5-32 0,1 0 0,0 2 29,1 3 0,0 0 1,0 2-1,1 3 1,1 1-1,-1 0-59,1 2 0,1 0 0,0 1 1,0-2-1,1 1 0,-1-2 38,1-3 1,-1 0 0,0-2 0,0-3 0,0-2 0,0 0-52,-2 29 1,-1-2-1,0-8 1,1-3-112,0-11 1,1-4 0,0-6 0,0-4 126,-5 28-3,-2-17 44,2-27 1,3-37 180,2-24 0,4-25-401,-2-25 0,2-20 94,1 33 0,0-3 1,1-5-1,0-2 296,0-3 0,-1-1 1,2-7-1,0-1-198,1-4 0,1-2 0,0-8 0,1-2-22,1-2 1,2-1 0,-2 28-1,1-2 1,1 1-131,1-2 0,0 0 0,1-1 0,1-5 0,-1 0 0,1-1 14,2-6 1,0-1 0,-1 0 0,1-3-1,1 0 1,-1-1 123,1 0 1,0-1 0,1 1 0,0-1 0,1 0 0,0 2-77,0 3 0,0 2 0,2 0 0,1 1 0,2 1 0,1 1 44,1 3 1,1 1 0,1 2 0,-2 6 0,1 0-1,1 3 26,10-18 0,0 5 0,-4 9 0,-3 6 62,14-24 363,-9 23-161,-6 40 0,-14 36-114,-9 26 1,-8 16 218,-6 9 0,-5 12-162,-3 17 0,11-41 0,0 2-86,-1 6 1,0 3-1,0 4 1,-1 2-44,-1 6 1,0 3 0,0 5 0,0 2-10,-1 3 0,-1 1 1,2 2-1,0 0 37,-2-1 0,1 1 1,4-25-1,0 1 0,0 0-82,0 4 0,0 2 1,0-1-1,1 3 1,1 0-1,0 0 16,1 1 0,0 1 0,1-1 0,1-2 0,1-1 0,1 0-13,0-5 0,0-1 0,1-1 1,0 30-1,0-1 81,1-7 0,0-2 1,0-5-1,0-4-137,0-11 1,0-4 0,2-9 0,-1-4 214,1 18-150,4-21-152,-5-24 0,8-35 516,-2-21 0,-1-22-684,-3-15 1,0-22 254,-2 37 0,0-1 0,2-9 0,0-1 180,-1-3 1,1-2 0,0-6-1,1-1-259,1-6 1,0-2 0,1-7-1,0-1 82,0 28 0,-1 0 0,2-1 1,-1-5-1,2-1 0,0-1-106,0-3 0,1-1 0,1 0 0,0-3 0,1-1 0,0-1 0,0-4 0,0-1 0,1 1 0,2-1 0,0 1 0,1 0 0,1 2 0,0 0 0,1 2 0,2 4 0,1 0 0,1 3-33,1 6 0,0 3 1,1 1-1,7-25 0,1 3 203,-3 6 1,0 6 0,-3 17 0,0 6 186,19-24 577,-7 27-279,-7 39 1,-13 26-309,-10 22 1,-9 16 123,-10 7 0,-6 18-152,-4 16 1,9-40 0,0 1 89,-1 7 1,-1 1 0,-1 6 0,1 2-117,-1 6 0,0 2 0,1 6 0,-1 1-216,-3 8 1,1 1-1,0 1 1,-1 3 89,5-28 0,-1 1 0,0 1 0,0 3 0,-1 1 0,1 1-167,-2 4 0,-1 1 0,1 1 0,2 1 0,0 1 0,0 0 15,1 3 1,0 1-1,1-1 1,1-4-1,1 0 1,0-1 144,0 1 1,1-1 0,-1 0 0,1-2-1,0-1 1,0-1-56,-2-1 1,-1 0 0,1-1 0,0-2 0,1-2 0,-1 0 27,-1-1 1,0-1-1,-1-2 1,-3 22 0,0-3-38,1-8 0,0-3 0,2-11 0,0-3 81,1-8 0,-1-4 0,-14 28 359,-3-20 1,-4-23-312,-4-18 0,-2-18 430,-3-14 1,3-19-453,1-16 1,2-13-222,-1-15 1,-6-2 426,19 35 1,0 0 0,2 0 0,-1 0-399,-1-3 0,0 1 0,-14-38-77,0 3 0,-3 3 91,-6 5 0,-9 3-11,-5 6 1,3 8 26,1 2 0,-2 12 614,-6 10 1,4 13-330,-1 9 0,9 13-137,4 12 1,-1 13 130,-2 14 1,3 6 1,4 9 1,9-3-111,3 5 0,4-1-39,2 3 1,0 0-9,2 3 1,9-6-9,8 1 1,9 4-1,10 3 0,9 4-31,17 1 0,5 0-251,7 5 1,7 1 380,2-1 1,-22-36-1,2-1-62,3 0 0,1-2 1,-1-2-1,1-2 159,39 26 1,3-5-175,4-10 0,0 0 14,2-7 0,-4-6 4,2-9 1,-6-7 5,-2-7 0,0-4-250,1-4 1,-15-7 170,-7-3 1,-6-7-135,-2-5 1,-7-10 296,-7-7 0,-11-4-184,-11-1 0,-7-1 154,-8-2 0,-10-1 171,-7-4 0,-14 2-160,-11 1 1,-10-2 256,-10 2 0,-10-1-329,-7 1 1,37 24-1,0 1-134,-5 1 1,-1 1 0,-2-1-1,-2 1 83,-2 2 1,-1 1 0,-6 1-1,-2 1-9,-1 1 0,0 2 0,-1 1 0,-1 1-218,2 2 0,0 0 0,3 1 0,1 1 144,-2 1 0,0 2 0,2 1 0,2 0 21,3 2 1,1 2 0,2 2-1,1 3-35,-36 7 0,9 8 260,4 7 1,9 4-91,10 1 0,7 0 253,9-2-10,7 2 45,15 18 0,32 2-526,19 9 0,20-5 120,12-9 0,6 7 90,9 5 1,-36-29-1,1 0-12,4 0 0,0-1 0,3 1 0,0-2 37,2 1 1,0-1-1,3 0 1,0 0-2,3-1 1,0-2 0,-1-1-1,-1-2-55,-3-3 0,0-1 0,1-4 0,0-1 19,-1-3 0,0-1 0,-1-2 0,0-2-69,-2 0 1,1-2-1,-1-1 1,-1 0 68,46-2 0,-4 0-32,-6 0 1,-4-3-194,-6-2 1,-12-3 119,-20-1-263,-3-3 333,-1-12 343,-19-4 1,-23-9-131,-30 2 1,-16 2 10,-3 8 1,-14 2 20,-6 3 0,-13-1-180,-11 4 0,41 9 1,-1 0-74,-1 1 1,-1 2-1,-5-1 1,-1 1-218,2 1 0,0 1 0,-8-1 0,-2 1 79,-7 0 0,-2 1 1,-2 0-1,-2 1 45,-3 1 0,0 0 0,1 0 1,1 0-125,3 0 0,2 0 0,1 1 0,0 1 39,1 0 1,1 1 0,3 3 0,2 1 163,2 1 1,2 1 0,6 1-1,2 2-16,5-1 0,2 2 0,1 2 0,0 2 68,2 1 1,2 1-1,-32 22 187,12-2 1,8 0 187,3-2 1,11-1-188,9-1 294,17-3 1,15 4-496,18-1 0,12 1-313,19-9 0,9 2 291,16 0 0,4 0 496,8-2 0,11 1-475,-41-14 1,1-1 0,2 0-1,0 0 10,0-1 1,0 0-1,0-1 1,0-2 72,1 0 1,1-1 0,0-3-1,1-1-50,3-1 0,0-1 0,-3-1 0,0-2-5,0-1 1,-1-1-1,1-1 1,-1-3 6,1 0 1,-1-3-1,-1-1 1,0-1-56,3-1 0,-1 1 0,-5 0 1,-1-1 18,-2-1 0,0 1 0,41-15-283,-9-4 0,-6-3 204,-4-4 0,-20-2-117,-9-3 0,-16 3 46,-8 2 118,-9 1 0,-17 1 529,-9 2 1,-13 7-230,-11 11 0,-19 2-84,-19 0 1,-7 4-191,-12 4 0,46 4 1,-1 2-77,-6 0 1,0 2 0,-4-1 0,-2 0 58,-4-1 0,-2 2 1,0 0-1,0 2-217,-6 0 0,-1 1 0,-2 1 0,-1 1 83,-1 1 0,-1 1 0,-3-1 0,-1 1 126,1 1 1,1-1 0,3 0 0,1 1 10,3 0 0,1 1 0,3 0 0,1 1 26,6 1 0,2 0 1,1 1-1,2 1-43,1 2 1,1 0 0,8 1-1,2 1 118,2 1 1,0 1 0,-41 17 85,11 0 1,6-5 84,11-5 618,11-5-601,3-4 228,23-6 1,16-2-796,27-5 0,14 1 338,16-1 1,13 6-311,17 4 1,4-1 251,12 3 1,-44-9 0,1-1-128,2-1 0,1 0 1,4 1-1,2 0 129,3 0 0,0-1 0,-2-1 0,2-1-192,4 0 1,1 0 0,-1-1 0,0 0 240,5-1 1,1-1 0,0 0-1,1 0 84,5 0 0,0-2 0,-8 0 0,-1-1-44,3 0 0,0-1 0,-4-2 0,0-1-28,0-1 1,0 0 0,2 0 0,0-1-21,-1-1 1,-2 1 0,-1 0 0,-2 0 4,-3 1 1,-1 0 0,0 0-1,-1 1-118,-2 0 1,0 0 0,-3 0-1,0 0 107,-2 0 1,0 0 0,-2 1 0,-2 0-27,41-3 1,-9 1-17,-6-1 1,-6 1-19,-3 0-79,-12-4 650,-12-4-826,-16-3 793,-9-8 1,-30-2-193,-15-1 0,-19-2-351,-8 4 1,-13 1 10,-9 2 0,-11-2-37,-7 2 1,42 11 0,-1 1-41,-2-1 1,-1 1 0,-3 0 0,-1 1-129,2-1 0,0-1 0,-4 0 0,-1 0 34,0 0 0,-1-1 1,-3-1-1,-1 0 170,2 0 1,0 1 0,4 1 0,2 1 12,6 3 0,2 1 0,-40-4 86,11 5 98,16 3 565,17 17-628,26 3 1,24 11 118,20-3 1,22 2-183,13 1 1,17 8 21,17 1 0,-39-14 0,2 0-4,1-1 0,0 0 0,3 1 1,0 1-22,1-2 0,0-1 1,3 2-1,2 0-5,5 0 0,2 0 0,-1-2 1,2-2-25,2-1 1,-1-2 0,-2-3 0,-1-2 1,-6-6 1,0-1-1,-2-1 1,0-1 15,-3-1 0,0-2 1,-2-1-1,0-2-18,-1-2 0,-2-1 0,-2-1 1,-1-2-248,42-16 1,-2-4 233,-8-8 0,-6-5-12,-10-5 0,-13-5 15,-14-3 1,-3-10-15,-3-4 1,-6-3 35,-9 3 0,-9-5 4,-12 0 1,-10-1 35,-13 1 0,-8-6 120,-9 1 0,-2-3-146,-2 6 1,19 35 0,0 0-43,-5-2 0,0 1 1,-3-2-1,-1-1-63,-1 0 0,-2 1 0,1-2 1,0 1-157,3-1 1,1 0 0,0-3 0,-1 0 166,-2 0 0,0-1 0,4 0 0,1 0 21,5 2 0,0 0 0,1 2 0,1 1-315,-19-42 1,3 7 253,-1 3 1,13 14 8,7 6 1085,8 15-171,7 15-321,4 14 1,30 56-165,9 23 1,-12-21 0,1 1-110,24 42 0,-25-38 0,1 2-111,2 2 1,0 1 0,0 2-1,0 2-144,1 1 0,1 1 0,-1-2 0,1-1-117,3 3 1,0 0-1,-2-2 1,0-2-32,1 0 0,0-2 1,0-1-1,1 0 65,1-2 0,1-2 0,-3-6 0,0-3-172,30 30 1,-9-19 112,-5-19 1,-2-11-61,6-10 0,-6-13 71,-1-9 1,-4-12 379,-11-11 1,-3-16-260,-7-16 0,-5-8 133,1-16 0,-11 42 1,-2-2 31,1-5 1,-1-1 0,-1-7 0,-1-1-67,-1-4 1,0-2 0,-2-1 0,-2-1-299,0-5 0,-2-1 0,-1-4 0,0-2 141,-1-4 0,0-1 0,1-5 0,-1-2 51,4 28 0,0 0 0,1 0 0,-3-29 0,0-1-143,4 30 0,0 0 1,0 1-1,-2-31 0,1 1-16,2-2 1,1 1-1,1 3 1,2 1 187,1 3 1,1 2 0,0 8-1,0 2-163,2 7 1,1 1 0,-3 8 0,1 1 309,2 7 1,-1 2-1,2-39 240,-1 14 1,0 20-59,-5 12 679,1 10-671,-3 8 671,-4 10-197,0 12-315,-6 37 0,2 4-525,-2 27 1,1 5 13,-1 15 0,0 15-206,3-38 0,-1 2 0,2 3 0,-1 1 268,-1 6 0,-1 2 1,1 4-1,0 0-35,-1 3 1,1 1 0,-2 9 0,1 3-152,1-26 0,1 1 0,0 1 0,0 2 0,0 0 0,1 2 0,-1 6 0,0 1 0,1 0 0,1-1 0,1 0 0,0 1 53,0 0 1,0 0 0,0 1 0,1-2 0,0 0 0,1 0 39,0 1 1,0 0 0,1-1 0,0-6-1,-1 0 1,2-1 29,-1-1 1,1 0-1,1-1 1,-1 27 0,0-2-194,0-1 1,0-1 0,0-10 0,0-2 240,0-4 0,0-3 1,-1-12-1,1-4 357,-3 39-31,-1-25 158,-6-27 1,-1-33-114,-1-23 1,-2-26-508,1-21 1,-5-23 134,8 33 1,-2-2-1,0-8 1,-2-1 191,-1-4 1,-2-2 0,-1-6 0,0-1-259,-1-5 1,-1-1-1,-1-6 1,1 0 0,1-1 1,1 0 0,0 0-1,2 1-56,2 4 1,1 2 0,1 1 0,2 1 84,1 4 0,0 1 0,0 7 0,0 2 15,-1 11 0,0 3 1,-13-25 505,-4 38 1,-7 18-83,-11 20 1,-1 20-257,-3 20 1,-3 14-104,1 15 0,20-29 0,0 2-258,-3 6 0,-1 3 0,0 5 0,0 3 222,0 3 0,1 2 0,-1 4 0,1 1-260,0 0 0,1 2 0,0 3 0,1 1 200,-1 3 1,0 0 0,-1 1 0,1-1-13,1-1 0,0 0 0,0-3 0,0 0 16,0-6 0,0 0 0,2-4 0,1 0-1,2-1 1,0-2 0,-1-1 0,0-2-19,0-4 0,0-1 1,2-2-1,0-2-1,1-5 1,1-1 0,-14 37 11,6-3 1,5-10 24,5-10 1,0-3-6,3-12 710,4-8-379,1-7 682,9-17-909,-1-6 313,6-36 1,-4 5-415,-1-22 1,-5 8 109,-5-3 1,-4 1-84,-5-1 1,-3 2 84,-5 3 0,-4-3-91,-5-5 0,-13 1 16,-10-2 0,-7 3-258,0 1 0,-11 7 314,-7 1 1,-2 7 22,0 8 0,2 12-6,6 15 1,7 13 35,3 13 0,2 11-113,2 7 0,7 8-5,8 4 1,13 2 26,12 3 0,5-2-52,12-1 0,5-5 45,12-4 0,6-6-11,9-10 1,5-5-35,4-6 1,12-5-99,11-5 1,9-2 99,11-3 1,-2-7-29,1-3 1,1-5 85,4-5 0,-2-8-50,5-9 0,-6-4-4,6-6 0,-8-5-47,-5-4 1,-2-8 0,-2-5 0,-8-1 50,-2-3 1,-11-1 1,-12 5 1,-6 0 80,-5 0 1,-9 5-68,-5 3 0,-7 7 12,-7 7 0,-3 3 22,-9 2 0,-3 4-5,-10 3 1,-6 4-23,-11-1 0,-3 4 113,-4 3 0,7 7-118,3 6 0,0 6 6,3 10 1,-4 8-18,1 10 0,8 4-18,4 6 0,11 4-7,4 6 1,8 2 2,2 2 0,6-2-7,3 0 1,10-1 58,5-4 0,9-2 1,6-3 0,5-9 10,5-1 1,7-6 98,5-1 0,4-5 85,1-3 1,-3-6-62,-5-5 0,3-6-94,3-7 0,3-4-30,4-3 0,-9-7-8,-4-6 0,-3-5-1,-1-5 1,0-4-126,-2-8 0,-8-1 83,-8-9 1,-5-4-127,-7-8 0,-5 0 57,-7-2 1,-8 4 52,-6-2 0,-9 4-9,-9 1 1,-9 5-26,-11 0 1,3 9-120,-2-2 1,-3 7 151,-5 1 1,-5 5 1,-7 5 0,9 8 109,1 8 1,6 7-39,3 8 1,3 10 9,0 7 1,8 9-35,4 6 0,7 9 12,8 4 1,2 4-38,2 1 1,5 4 5,8-2 0,6 4-32,7 4 0,9-1-122,7 1 1,12-4 104,8-7 0,12 0-157,13-2 1,4-4-9,5-8 0,4-9-217,2-13 1,-1-8 183,8-7 1,4-7 125,3-8 1,-48 5 0,-1-2-43,-1-2 1,0-2-1,1 0 1,-1-2 5,5-2 1,0-2 0,3-1 0,-1-2-59,1-3 0,-1-1 1,0 0-1,0-1-26,-2 1 0,-1-3 0,1-3 0,-1-3 246,3-2 0,0-1 0,-1-1 0,0-2 0,-3 0 0,1 0 0,-1 0 0,1-1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31.390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40 7891 8924,'-23'9'-984,"6"3"1601,21-11 66,13 3-305,10-4 22,8-4-242,3-5 29,1-4 44,8-12-98,1-2 0,2-9 18,-4 1-46,-8 3 41,-1-2 0,-5-1-18,3-5-11,-6 2 7,-7 4-53,3-1-16,-3 1 79,8-1-24,-3 1-5,6-1 2,-2-3-16,0-5-79,-2 3 0,-3-6 73,0 6-12,-4 1-48,3 1-42,-7-4 18,7 1 0,-4-7 79,2 4-3,-2 3-18,4-1 8,2-2-68,7-11 17,-3 10 0,-1-5-14,-4 7 54,-1 2-19,-3-5-22,-1 7 8,-3 0 9,-1 1-2,0 3 2,4 1-39,1 3 36,8-6-56,1 5 34,3-10-1,1 6 21,-1-2 0,1 7 1,-1-2 6,-3 6 23,2-6-32,-6 6 22,10-3-31,-5 4-6,14 0 31,-6 4-3,7 1 23,-8 4 2,0 4-55,-5 0 2,1 8 139,-1 2-13,8-1 11,6 3-44,9-3 4,3 4-90,-4 0 6,-4 0 99,-1 0-13,-3 0-165,11 0 0,-3 0 110,1 0-3,-17 0-55,5 0-11,-13-4 6,15 3 0,0-7 1,2 4-14,0-5-11,-8 0 17,0 1 8,-5-1-4,8-3 12,-2-2-1,-3 1 13,8-3 3,1 2-1,3-3-10,-3-4-1,-5 3 39,-8-7 3,-2 3 79,-6-4 15,7-4 1,-4 3 29,9-6-115,0 2 11,4 1-17,-4-4 2,0 3-9,-5-3-28,-3 0-29,-1-5 24,-1 4-5,2-4 79,7 1 10,-2 3-26,2-4 46,-4 5 5,-3-1 75,-1 1 230,-4-4-370,-4 2 4,-1-6 15,0 3-23,-3-4-58,7 3 24,-7-2-19,7 7 26,-3-3 26,4 3 7,0 1 6,-4-5-62,3-4 9,-7-1 5,7 1 13,-7 1-3,3 3 3,-4-1-7,0-2 28,-3 3 13,2-8 36,-2-5 11,3 3 131,0-1-160,4 3 4,1 3-49,4 1-16,4-3 45,-3 5-13,2-6-38,-3 4-13,0 4 23,0-3 66,0 7 16,-1-4 10,-2 5 12,1-5-15,-2 4-4,8-7 1,5 6 12,4-2-38,4 4-76,0-1-12,0 5 10,-4 0-22,-4 0 32,-5 3 0,-2-5-1,1 3 23,-4 4-19,8-4 0,0 2-4,10-5-91,-5 4-4,-1 3 136,-2-2-7,8-7-45,-3 0-7,-2 3-19,0-3-1,2 8 140,3-4-108,0 4 8,-4 0-12,-4 4-9,-6 1 7,-7 4-3,3-4 2,-7 3-8,7-4-93,1 1 40,1-1-11,6-3 8,-6-1-9,7 0-101,-11 0-19,5 4-15,-13-3 111,5 7-331,-10 1 41,-2 4-482,0 8 625,-7-2 0,6 52 0,-2 8 0</inkml:trace>
  <inkml:trace contextRef="#ctx0" brushRef="#br0" timeOffset="1741">6721 31 7980,'-16'-17'934,"6"4"49,6 13-605,4 23-265,0-9 101,0 25 29,0-13-4,0 9-24,-5 6-16,0 14-6,-6 3-199,1 8 219,0-5-88,0 0 46,-1-4-106,1-1 27,0-5-24,4 4 15,-3-3-6,8-1-22,-8-1-4,8-8-8,-8 8 36,8-8-121,-4 3 92,1 1-12,3 0 0,-4 5-4,1 0 5,2 0 0,-7-4 5,8 3 1,-8-8 6,8 7-21,-8-7-8,8 8 48,-8-3 4,8-1-19,-8 0 4,3-6 21,-4-3-27,-1 2-53,-3-2 16,2 3-14,-2 6-12,3 0-18,1 1-17,0 3 58,4-13-44,-3 3 30,4-10-63,-1-4 58,-3-5 0,3-2 8,-4-8 20,0 9-46,0-9-11,-5 8-100,-1-3 50,0 5-14,-3 4-36,3 1-16,0 4 31,-3-4-4,7-1-120,-2-9-313,4-6 311,4-5 0,47-37 0,15-8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38.930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75 1 8183,'-26'26'-984,"3"3"1422,10-10-296,6 6 39,2-1-31,5 1-43,0 0 4,0 5-8,5-4-9,-3 10-27,9-4 12,-10 10 0,10 2-50,-4 6 0,4 2 9,-3-3 1,2-6-2,-6-10 0,5 0-12,0 4 1,2 0 6,1 0-7,-5 0-3,9 11-18,-2-3-10,11 10 83,-6-5-37,4-1-15,-9 6 0,8-5 18,-5-1-1,-6-10-17,5 2-1,-8-3 0,16 12-6,-11-6-38,5 4 41,0-4-12,-4 5 1,4-5-5,-6-3-3,1-8-11,-1 3-1,6 1 4,1 7-2,6 0-4,-1-1 13,7-1-5,0 2 1,5 0 1,-3-3 2,-8-8-1,9 9 1,-9-9 0,8 8 19,-3-14 3,-5 8-16,1-4 0,9 2-6,-8 8 22,3-9 1,0 5-22,-4-5-2,10-2 3,-5-11 2,7 4-14,4-9 15,2 4-14,0-6 3,4-5-1,-9 4-28,3-9-3,-10 3 33,3-5-6,-3 0-46,0 0 40,3 0-3,-3 0 5,11-5 1,1 3 14,10-3 1,-4 1 5,-1 0-3,-10-1 3,2 5 2,-2 0-9,4 0 10,0 0 10,-6 0 3,0-5 50,0 4 11,6-10-15,-5 9 15,5-9-24,-6 4-7,0 0 48,0-4-70,0 10-6,0-4-16,-5 5-14,-2 0 30,-5 0-3,-6 5 23,5 2-21,-11 0 46,5 4 47,-5 1 17,-1 2-59,0 9 3,1-3-4,-1 4 6,0 1-126,-5 5 108,4-4-44,-9 5-31,3-7-13,-5 1 19,-5 0-16,3 5 12,-9-4-5,10 10 3,-10-5 15,9 6-8,-9-5 6,10 9-1,-10-8 2,10 10 0,-5-6 0,6 0 0,0 0 0,0 0 0,0 0 0,0-5 0,6 4 0,-5-5 13,10 6 1,1 0-7,2-5 3,4 4 42,0-5-40,-4 6-19,9 0 9,-4 1-1,6-1 3,0-6-4,-1 5-12,7-10 14,-5 10-10,4-10 7,-5-1 0,-6-2 13,4 2 1,-9 1-11,9 4 0,-9-5 0,9 5 0,-3-4 2,4 10 6,1-10 0,0 10-8,5-10 0,2 9-3,5-8 0,5 3 3,-3-6 0,9 1-8,-10-6 4,10 5 0,-9-5-5,4 0-1,-12 5-1,5-5-1,-5 0 5,12 4 1,-5-9-6,4 3-52,-15-4 17,13-6-6,-7 4 4,16-9-8,-5 9 11,-1-10-1,-6 4 13,-5 1 0,-2-5 21,-5 5-37,-1-6 5,1 0 47,-6 0 0,5 0 1,0-6 6,2 5-6,5-5 9,-1 6 5,2 6-19,5-5 6,5 16-4,-3-9-2,3 10 0,-5 0 0,-5-4-31,-2 9-2,-5-4-46,0 0 64,-1-1-49,7 0 9,-5-4-12,4 4 52,0-6 0,-4 0 18,4 1 20,1-1 183,-5 0-132,4 6 14,0 2-58,-4 4 9,5 1 8,-7 5-10,1-4-11,0 5-21,-6-1-44,4-4 65,-9 10-5,4-10-11,-6 9 7,1-3 34,-1 5 5,0-5-3,1 3-22,-1-8 13,0 8-16,1-9-6,-1 5-3,1-1-6,-1-4 1,0 4 2,1-5-8,-1 0-3,6 5-21,1 1 32,6 6 0,0 1-13,-1-1 1,1 0 1,5 5 0,-4-9-19,5 8 19,-1-9 10,-4 0 61,10-2 9,-10 0-52,4-4 5,0 10-3,2-10 5,10 10 6,2-10-4,11 10-67,-4-10 0,3 7 19,-9-9-9,-8-2 39,-1 2-4,1-9-17,1 14-1,10-10 0,-5 4 0,2-2 0,-6-3 1,-6-6 0,0-1 20,4-3 0,0 3-7,0-2-21,0 2 4,11 6 1,-4 1-4,6 3 7,-12-3 1,6-6 0,-3 0 0,5 1 0,-5-1 1,-3 1-1,3-1 0,-2-1 20,-2-3 1,0 3-9,0-3-6,0 3 1,4 2 0,1-1 0,-5-1 0,-4-3 1,0 2 3,4-6 0,1 6 1,4-2 1,-3-3-2,7 0 1,-6 0-5,1-1 0,-7 4 16,-1-3-8,-5 4-9,18-7 0,-3 7-6,10-5 0,-5 2-4,-10-2 1,3-3-4,0 3 1,0-1-8,-4 1 4,6-2-4,1 3-57,5 1-13,6 0-10,-4 1-94,10 4-323,-11-9 92,5 3-569,-11 1 50,-7-5 934,-6 5 0,-29-23 0,-4-4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43.885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6536 11 7762,'-18'-6'983,"-2"1"-453,9 5-231,-6 0-17,-11 5-128,0 1-21,-5 10-33,-6-3 59,0 8-40,-6-4 35,1 10-17,0-4-54,-1 10 0,1-10 0,0 3 38,4-7-3,6-3 1,-8-5-27,7 0-20,-20-5-18,9 4 8,2-9-6,1 9 50,8-4-52,-3 5-34,5 0-6,-6 5 1,0-3-9,-6 3 8,1-5 1,-1 0 6,1 0 33,4 5-63,2-3 36,5 3-12,4 0-20,2 1-1,0 0 25,-1 4-3,-11-8 57,0 8-72,-6-4 1,6 0 5,2-2 6,7-3 21,-2 4-8,4 7-10,-6 0-19,6 4 15,-4 0-23,8-3 10,-3 3 0,5-5 1,-5 1 0,3-1 0,-13 0 0,8 0 0,-10 5 0,1-3-17,4 8 16,-5-9 0,11 10 7,-4-10 21,8 9-7,-3-8-10,5 8-7,5-9-1,-4 4 0,3-4-2,1-1 0,-4 0 0,4-5 0,-6 4-12,1-3-1,5 4-17,-4 0-3,4 5 17,-6-3 1,6 3 15,-4 0-7,4 1 2,0 6-9,-4-1 3,3 0 12,1 1 2,1-1 38,5 0-18,-5-4-3,3 3 5,-3-9-5,10 5-8,-4-1-8,4-4-2,-5 4-1,5-4 1,-4-1-1,4-5 4,-5 4-3,0-9 0,-1 9-1,1-3 0,0-1-1,-5-1 0,4 0 0,-9-3 0,4 3 0,-6 0 11,6-4 0,-9 4-10,8-5 0,-10-5 0,6 4-1,0-4-4,0 5 5,-1 1-1,1-1-2,0 0 1,5 0 1,-4 0 0,8 0 0,-3-5-1,0 4 0,4-9 1,-4 9 0,5-3 0,-5-1-1,3 4 1,-8-9 0,4 9 0,-5-9 1,-5 9-1,-2-9 0,-4 4 0,0 0 0,-1-4 0,1 9 0,0-9 0,-1 9 0,1-4 0,0 5 0,4 1 0,2-1 0,0 5 0,3 1 0,-3 0 0,0 9 0,-1-7 7,-11 13 1,0-4-8,-1 6 2,-3-1 0,8 0 17,-3 1 1,10-1-15,1-5 2,4 5 29,1-10-8,5 9-18,-4-4 28,9 6 1,-9-1-36,3 5-3,-4 2-2,0 4 1,0 1 5,-6-1-4,10-4-16,-8 3 13,9 2-3,-1 0 1,2 5 5,0-6-9,9 5-2,-8-8 7,9 12-1,-5-17 21,5 12 27,-4-8 0,3-1-32,1 5-6,1-5 22,0 6-5,4-1 20,-9 5-26,9-3 52,-9 4 30,4-6 36,0-5 21,-4 0 1,9-6 14,-9 0-27,4-4 10,-5 3-48,-1-9-52,1 10-36,0-5-26,0 0-5,-5 4-37,4-8 30,-9 3-28,3-5 8,-4-4-14,0 3-2,0-9-18,-1 9 27,1-9-17,-5 9 18,4-8 1,-5 3 4,6-5 20,0 5 9,0-4 13,4 4-1,-3-5-2,4 1-6,0-1 19,-4 0-15,4 0 16,-1 5 10,-3-4 9,9 9 31,-9-8-30,4 8 34,-6-4-42,-4 5 13,4 0 0,-9 1-36,3-6-21,-9 9-6,3-8 0,-3 8 28,5-7-46,9 2 47,-11 1-15,10 6 20,-13 6 2,4 4 8,1 2 0,-3 3 18,3-2-24,-3-8 1,0 6 23,-5-2-34,1-2 8,-4 7 1,2-4-21,-2 10 0,8-8 12,18-10 1,-3-1 4,2 5 0,2 0 3,-2 3 1,4-2-12,-3 2 0,1 1 16,-2-1 0,-2 0 1,3-3 0,-2 0 1,1 3 1,0-2 0,4 2 0,-4 2-4,4 2 0,-1 2-1,2 2 0,5-2-1,-2-2 0,2 1-2,-2-5 0,0 0-2,0-4 1,3 1-1,1-1 1,0 4-5,-5 0 1,5 0-115,0-4-30,4 1 7,-7 9-308,4-2 68,0 3-413,1-1-55,5-13-89,0 2-53,5-10 21,6-4 931,11-7 0,26-41 1,10-13-1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6:50.977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68 31 7993,'-26'-12'-777,"3"5"1036,11-3 724,5 8-585,7 24-308,7-10 102,5 38-83,6-23 100,-5 20-270,10 1 84,1 2 1,0 2-5,1-7-17,-6-14-14,3 8 71,-1-12-16,8 14 33,1-10-1,-5 4 10,16-4-46,-9 5 0,14-6 4,-6-6 0,-8-5 31,-3-7 7,-7 0-4,19 6-10,-4-5 2,12 5-1,-6-6-2,-1 0-6,-6 0-2,0 0 8,1-5 5,4 4-35,2-10 1,4 4 30,-2-5-20,-9 0-2,5 0-74,-4 0 56,6 0-12,-1 0-1,-6 0-10,1 0-12,-7 0 25,11 0-38,-9 0 22,15 0-2,2 0 36,0 0-2,5 0-37,-5 0 3,-6 0-14,4 0 25,-10 0-22,5 0-11,-6-5-5,6 4 13,7-10 0,3 8-3,1-5 1,-10 5 2,-11-1-4,0-2 15,15 4 2,3-8 19,5 3-14,-1 0 4,0 2-4,1 5 0,3 0 4,-6 0 18,-5 5-5,0-4-32,3 10 8,0 1 62,-3 2-6,-5 3 6,-5-5-34,5 1-2,5 4 46,-2-4 7,8 5 31,1-1-63,-4-3 22,-2 9-5,-1-4 12,-14 10-1,7-3-10,-9 9-30,0-4-5,4 5-99,7 6 113,2-5-57,10 0-98,0-2-26,-5-4 82,0 0-24,-2 3 61,-15-8 6,3 9 56,-11-4-70,1 5 69,-1 1-3,5 4 12,-3-3-38,4 4 2,-6-6 22,0-5 3,0 4 13,0-10-29,1 5 1,-6 0 37,3-5 1,-8 5-71,3-1-9,-5-3-13,1 9-7,-1-10 6,0 5-5,0 0 24,0-5 0,-5 10 31,3-4-8,-8 0 7,9 4-8,-10-4 5,10 5-4,-10-5-1,10 4 5,-10-9-1,10 9 56,-10-10-19,5 10 4,-1-4-31,-4 11 0,5-4 33,-6 2-41,0-13-6,0 12-45,0-7 64,0 17-57,0-6 32,0-2-6,0-4-1,0-6-5,0 4 8,0-4 3,0-1 0,0 5-2,0-4 2,0 6 2,0 4 1,0-8-2,0 7 1,0-9-2,0 5 1,0-5-2,0 4-40,0-9-4,5 3 15,2-4-6,0-7 1,3 5-4,-3-4 1,5 0-4,6-2 55,-5 1-43,10 1 24,-10 0-30,10 3-3,-4-3-11,11 0-3,-5 4 15,10-10-12,-9 0-124,9-3 117,-10-8-95,5 3 71,-6-5-2,0 0 26,-5 0 13,4 0-20,-9 0-3,3 0 105,0 0-89,-8 0 131,12 0-67,-13 0 12,10 0-7,-12 0 13,11 0 4,-9 0 8,9 0-15,1 0-26,0 0 2,7 0 6,-1 0-1,0 0 7,6 0-3,1 5 1,5-3 1,0 3 5,6-5-6,-4 6 38,3-5-45,-4 10 1,-6-10-9,4 10-3,-5-10 29,7 10-2,-1-4 70,6 5-76,-5-6-12,16 5-4,-9-4 4,10 5-5,-11 0-6,4 0 11,-9 0-12,-2 6 28,-1-5-17,-9 5 70,9-1-67,1-3 5,2 9 6,9-5-5,-4 1 24,5 4 2,1-4-30,-6 5 14,-2-5-28,-4 4 30,-1-4 6,0 5-9,1 0-15,4 0 1,-3-2 2,2-6 1,-6 4 5,-2-8 51,-5 3 1,14 3 3,-4 0-36,12 7 4,-6 4-17,-2 2-3,-4 5 11,-1-5-11,0 4-69,1-4 73,4 0-64,3 4 35,-1-4 0,-2 0 150,-4 4 13,-6-9-90,-2 3 18,-10-5 125,-2 6-138,-4-4 9,-1 9-69,0-4 1,0 5-22,5 6-19,-3-5 87,3 10-31,-5 2-121,6-5 101,-5 9-51,10-10 35,-9 5 0,9-5 5,-10 4-2,4-9-1,1 9 3,-5 1 106,5 2-94,-1 9 112,-3-4-70,3 6 15,-10-6-62,4-1 2,-4-6-47,-1 1 70,0 5-44,-1-5 7,-4 5-13,5-5 13,-6-1-1,0-5 8,0 4 1,0-9 0,0 4 0,0-1 0,0-3 13,0 4 3,-6-1 7,5-3 5,-4 9-26,-1-4 2,5 0-4,-10-1-1,10 0-10,-5-5 15,6 5-32,0 0 24,6-5-2,1 10-49,5-4 26,5 11 0,1-1 26,2-1 0,-3-9-6,-5-10-87,1-7 56,9 20 18,-1-7 1,11 14-167,-8-9-30,-2-8 55,0 5 75,-1-4 0,8 6-217,-5-2-6,-5-14-476,4 1 172,1-9-369,7 0 0,6-2 912,4-5 0,8-5 0,6-2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35.71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20 68 8135,'-10'6'2245,"5"2"1,0 2-1556,5 6 0,0-1-58,0 1 1,4 1 465,-1 6 1,1 2-58,-1 4 0,-1 4-375,1 3 0,-2 5 157,-1 5 0,0 2-227,0 4 0,0 1-49,0 5 0,3 4-176,0-1 0,1 4-3,-4-4 0,3 2-7,0-5 1,3-2-136,-2-7 0,2-1-5,-3 0 0,5-1 12,-2-5 1,0-5-87,0-8 1,-3-3-148,4 0 0,-1-5 0,4 2 0,-4-3 0,1 0 0,-1-1 0,4 0 0,0 0 0,-1-3 0,4-1 0,0-2 0,1-2 0,-1 1 0,2-1 0,4-1 0,1-4 0,-1 1 0,4-5 0,-1 1 0,5-2 0,-1-1 0,2 0 0,1 0 0,0 0 0,0 0 0,-4 0 0,-3 0 0,2 0 0,-1 0 0,3 0 0,0 0 0,2-3 0,1 0 0,-3 0 0,0 3 0,-4 0 0,4 0 0,-4 0 0,0 0 0,-2 1 0,-4 2 0,2-2 0,-3 3 0,4-4 0,-3 5 0,-7-4-2282,-4 3-4913,-5-4 4215,-9-9 0,2 2 1598,-5-9 1,-3 0 1381,-2-4 0,-26-13 0,-14-5 0,-3-4 0,-1 0 0</inkml:trace>
  <inkml:trace contextRef="#ctx0" brushRef="#br0" timeOffset="342">175 958 8117,'-10'-9'203,"0"-1"1,-3 0 933,1 1 830,3-1-779,5 0 779,4 5-610,0-4-63,4 8-614,6-3 1,8 4 223,4 0 1,1 3-205,-4 1 0,2-1 59,1-3 0,2 0-86,2 0 0,2 0-231,-2 0 1,2 0-94,1 0 0,-5 0-15,-1 0 60,2 0-254,4 0-419,-4 0-286,8 0-1191,-17-5 1,6 0 0,-14-5-282,2 1-1869,-7-1 530,1-4 1305,-4-5 1,-4-8 2070,-3-2 0,-44-54 0,19 38 0,0 1 0</inkml:trace>
  <inkml:trace contextRef="#ctx0" brushRef="#br0" timeOffset="601">107 204 8047,'-10'-10'509,"1"0"644,-1-4 1017,5-5-1496,0-1 0,10-3 140,1 7 0,4 1-256,3 2 1,-2 3-69,6 1 1,0-1 341,5 3 0,0 2-298,4-1 1,3 3 52,3 0 0,1-1-269,-1 1 1,0-1-292,3 4 1,-2 0-285,0 0 0,-2 0-506,-8 0 1,-1 2-100,-3 1 0,1-1-1147,-1 4 0,-3-2 391,0 2 0,-1 0 1618,2 4 0,1 17 0,-3 4 0</inkml:trace>
  <inkml:trace contextRef="#ctx0" brushRef="#br0" timeOffset="1317">1278 900 8696,'-5'17'1263,"1"-1"1,4-3-644,4 3 1,-2 0-62,4 3 1,1 9-35,2 4 1,1 6 14,0 4 1,-1 2 277,1 4 0,0-1-131,-1 1 1,-2-6 108,-1 3 1,-4-5-58,2-5 1,0 0 180,-1-3-668,0-6 1,-2 1 113,3-11-241,-3-6-56,3-6-263,-4-17 1,0 1 50,0-10 1,0-3-287,0-1 0,1-2-135,2-1 1,-2-4 191,3-3 1,-3 3-87,-1 1 1,1-2 89,2 2 0,-1-3-19,5 2 0,-1 1 188,4 3 0,-1 0-40,1 0 0,3 2 213,0 5 1,4 0-125,-1 9 0,-1 5 338,1 4-146,5 3 0,2 6 260,3 1 0,-1 7 30,-2 3 0,-3 3 178,3 4 0,-6-2-214,-1 5 0,-4 0 131,1 3 0,1 0 16,-1 0 1,-1-1 131,-2-2 1,-1 2 39,-3-2 0,3 5-134,-3 1 0,-1 0-63,-2-3 0,1 0-249,-1 0 0,1-4-156,-4-2-8,0-7-309,-5 2 34,0-11-291,-1 6-1999,-2-12 1178,7 3-4593,-4-4 4489,14-9 1,-6 2 418,7-9 0,-2-4-1569,1-2 2636,1-9 0,8-25 0,3-15 0</inkml:trace>
  <inkml:trace contextRef="#ctx0" brushRef="#br0" timeOffset="1710">2507 204 7964,'0'16'35,"0"0"1,-1 0-46,-2 3 1,2 5 654,-3 2 1,3-1 1209,1 0 1,1 2-884,3 6 1,-3 1 101,2 5 1,-1 0-295,1 3 1,-2 4 292,2 5 0,-1 4-62,-2 6 1,0-5-448,0 2 0,0 1-118,0 3 1,1 3-169,2 0 1,-2-4-62,2-3 1,1-4-118,0-6 1,-1-3-205,-3 1 1,3-10 63,0 0 0,1-5-195,-4-2 0,0-4-1675,0-3 981,0-10-1735,0 1 789,0-12 0,-5-12 995,-1-8 1,0-6-473,0 3 1,0-4 335,-4-6 1,0-3 1015,1-4 0,-23-29 0,-4-9 0</inkml:trace>
  <inkml:trace contextRef="#ctx0" brushRef="#br0" timeOffset="1976">2197 1026 7949,'-9'10'1528,"-1"0"-194,0-1 562,1 1-965,3-5 838,2 0-1034,12-14 0,3 4-7,9-5 0,-4 1-288,0 6 0,0-1 9,3 1 1,5 2-246,2-3 1,0 3-203,3 1 1,-3 0 84,7 0 1,1 0-162,2 0 1,-3 3-232,-1 1 1,-5 2-680,-1-3 1,-5 4-1013,2-4 0,-3 0 399,0-3 0,-1 0-1428,0 0 3025,1-4 0,8-23 0,2-9 0</inkml:trace>
  <inkml:trace contextRef="#ctx0" brushRef="#br0" timeOffset="2293">3010 1171 7900,'9'36'137,"-3"-1"1,3-3 751,-3 0 0,3 2-37,0 2 0,1-3 290,0-1 0,0-2-328,-1-1 1,0-1 223,-3-2 0,2-5 195,-5-5 234,0-4-509,-3 2-325,0-9-195,0-1-315,-4-17 0,-1 1-141,-5-10 1,1 0 84,3 0 1,-3-6-152,3-4 0,0-2-586,0 2 0,4 1 347,-1-5 1,1 2-332,2-2 0,0 3 240,0 4 0,0 1-1005,0 2 1,2-1 222,1 5 1,5 0-204,5 6 1,4 0 447,0 6 1,4 0-1043,2 6 1993,-1 1 0,11 20 0,2 5 0</inkml:trace>
  <inkml:trace contextRef="#ctx0" brushRef="#br0" timeOffset="2727">3484 1268 7874,'-3'20'339,"0"-1"0,0-3 530,3 0 0,-4 0-107,1 4 1,0-4 333,3 0 0,1-1-420,2 1 1,3 2 120,3-2 0,1 2-81,0-2 0,0 2-264,3-2 0,3 2-78,7 2 0,-2-5-197,5-2 1,0-2-60,3-2 0,1-3-62,3-3 1,-4-2-228,0-1 0,-5-2-15,-4-5 1,-5 0-368,-2-9 1,-4-2-48,-2-4 1,-3-3 200,-4-4 1,-1-1 20,-2-2 0,-3 3 101,-3 0 0,-1 1 48,0 5 0,-4-3 103,-2 4 1,-2-1 186,-1 4 0,-4-1-44,0 1 1,-7 3 112,1 0 0,-5 7 21,2 0 1,-4 5-16,4 1 1,4 6-96,5 4 0,5 9-77,5 3 1,1 8-106,9 2 1,1 1 73,5 6 0,3-5-138,3 1 1,1-2-79,0-1 0,4 0-319,2 0 1,2-4-590,1-2 0,2-7 135,1-3 1,3-2-1091,4-2 2146,0-3 0,22-41 0,5-13 0</inkml:trace>
  <inkml:trace contextRef="#ctx0" brushRef="#br0" timeOffset="2975">3794 1249 12413,'10'14'1816,"-1"2"1,-2 6-1089,-1 4 1,1 4 255,2 6 0,4 4-435,0 8 0,0 2 46,-3 1 1,-1-2-431,1-1 1,0-2-90,-1-7 0,0-7-271,-3-9-533,3-7-241,-4-7 1,2-6-59,-1-10 0,-2-1-910,2-12 1,-3 3 748,4-6 0,-1 2-1492,4-2 2680,0 3 0,3-12 0,3 2 0</inkml:trace>
  <inkml:trace contextRef="#ctx0" brushRef="#br0" timeOffset="3319">4171 1346 7852,'5'15'1010,"-3"2"974,4-4-1324,1 4 1,2 1-118,1 5 0,3 4-118,0-2 0,3 7 22,-3 0 1,1 4 28,-1 0 0,-1-3 206,4 0 1,-6-8 349,0-2 99,0-11-229,-9 1-582,3-17 1,-8-1-50,-3-11 1,-2-3-30,-4-4 0,2-2-13,-2-4 0,6 2-90,0-2 1,2 1-130,-2-7 1,0 4-177,4-2 1,-4 3-461,4 1 1,0-1-891,3-2 1,0 5 40,0-2 1,1 6-391,2 1 1,2 5 712,5 1 1,4 4 1151,2-1 0,46 15 0,11 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48.529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101 300 7986,'-20'-1'-425,"1"-2"1,6-4 804,7-5 1,4 1 50,-1-4 1,2 0 418,1-3 0,5 0-394,4-1 1,0 1 75,4 0 1,1-2-253,1 2 0,1-2-101,-1 8 1,2 0-118,-1 3 1,1 1 79,1 2 1,1 2-120,2 4 1,0 0 66,3 0 0,-3 4-79,3 2 0,-3 5 5,4 1 0,-5 1-83,1-1 0,-2 0-20,0 3 0,-4 0 90,0 3 1,-4-3 18,1 0 1,-2 1 36,-1 2 0,-3 0 6,0 0 1,-3 4 7,4 3 0,-5 0 4,1-1 1,-2 3 21,-1 1 1,0 0 12,0 5 0,0-6 54,0 0 0,0-2-77,0 2 0,-3 1 166,0-1 0,-5 0-33,2 1 1,-2-4 80,-1 0 1,-1 0-144,-2 4 0,1-2 0,-4-2 0,0 1-39,-4-3 1,-3-1-2,-2-3 0,-2 0-10,-2 0 1,1 1-148,0-1 1,-1 1-33,1 2 0,4-1-47,2 5 0,2-1 92,0 3 0,4 1 5,0 3 0,4-3-7,-1 2 0,-1-1 12,1-2 0,-2-3-2,2 0 1,5-3 19,-2 0 1,2 1 3,-2-1-21,4 1 59,1 0 5,4-3 11,0-1-25,0-5 0,4-7-7,2 0 0,3-4 2,3 2 1,-1-3 113,4-1-64,1 0 0,8 0 162,0 0 0,0-1-67,-5-3 0,3 2 70,2-4 1,3 3-122,4-3 1,1 1 6,4-1 1,1-2-42,-1 2 1,-1 1-115,-1-1 1,-3 4 81,-4-1 1,0-1-148,-3 1 46,2 0 0,-4 3 29,3 0 1,-4 1-140,-6 2 1,2-1-1,-2 4 1,0-3-606,0 3-281,-4-4-726,10 6-1186,-6-7 1389,3 3 659,0-4 1,-5-1 68,2-2 832,-6-6 0,-33-54 0,-12-15 0</inkml:trace>
  <inkml:trace contextRef="#ctx0" brushRef="#br0" timeOffset="825">1201 72 7443,'-14'-9'480,"5"4"-196,1-3-102,3 7 123,0-7-11,-3 7-28,3-3 0,-1 5-68,0 2 1,0 2 94,-4 4 0,4 1-82,0 2 1,1-1 29,-1 5 0,-1-1-61,4 3 1,0 3-1,3 0 0,0 4-41,0-4 0,4 4-3,2-1 0,5 0-171,1 0 1,5-4 109,-2 1 1,5-3-150,1-2 1,0-3 70,-2-4-92,-1-4 0,3-2 104,0-6 1,-4-2-19,-4-4 1,-3-1-5,-1-3 1,0 2 30,0-4 1,0 1-65,0-1 1,-3-2 6,0 2 0,-3-3-5,3 0 0,-1-1-5,1-2 1,-2 4-128,-4-5 1,0 5 123,0-4 1,0 2-14,0 1 1,-1 2 98,-2 1 0,-2 1-78,-4-1 0,-3 2 101,0 4 0,-3 3-38,3 0 0,-4 3 141,0-3 0,-1 3-111,-1 0 0,0 3 105,0 3 0,-4 4-137,1 5 1,0-1 2,3 4 0,4 3-305,2 3 0,-1 2 101,4-2 1,2-2-143,7 2 1,0-2-211,0 0 0,8-1-340,4 0 1,6-1 875,3-2 0,30 3 0,12-4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12.262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99 12717 8521,'-35'30'-63,"15"-12"150,5-7-265,15-27 245,5-9 0,1-19 52,6-3 1,-2 2 82,-2 5 0,3 3-76,-4-6 1,4-4 178,1-4 1,-1-9-94,1 2 1,0-4-5,-1 4 1,2-1 41,3 1 1,1 2-27,3 5 0,-4 1-23,-4 11 0,1 4 18,3 4 1,-3 0-105,2-4 1,-2 3 11,-1 1 0,4 0 10,-1-4 1,5 0 43,-4-1-101,-1 1 0,5-8 143,-1 0-143,6 0 0,-4 0-38,2 0 1,3 4 6,-6 8 0,2-4-27,1-4 1,1 4 100,-1 4 17,1-1-36,10-13 11,2 2 3,6-9-11,-2 5-17,-5 0 1,-2 1 95,-6 3-46,-5 8-67,-5-4 0,0 4 72,3-8-21,-3 13 11,-1-8-41,8 7-16,11-16 64,2 0-13,3 0-67,0-5 1,-1 6 11,0-1 1,-7 6 76,-9 10-127,-7-3-113,21-1 0,-12-5 237,10-3 1,-9 6 428,-6 6-470,-6 0 1,17-12-63,1 0 0,-1 0 43,-4 8-22,-2 0 0,8-8 65,2 0-65,-3 5-59,2-1-19,-4 2-47,5-10 63,-5 6 13,-1-5 0,-3 6 8,-3-3 1,-2 6-19,-9 6 0,1 4 5,2-4 41,-2 5-30,20-13 1,-4 3-5,10-7-11,-5 8 50,-6-4 0,6 4 57,5-8-113,-10 8 108,3-9-39,-7 6 4,5-14 23,-1 10-47,-6-3 24,1 3 15,-6 0 7,4 2-5,-4 5-33,0 0-17,4-6 4,-3 0-1,4-6-33,6-5-9,-4 3-47,3-3 31,1 6-3,-4-1 23,3 0-5,-4-5-12,4 4 7,-8-10 0,6 7 8,-11 1-4,1 9 1,-6 4 25,-2 1-45,3 4 14,-10-7 20,9 2 11,-8-10-8,3 1 6,0-1-25,-4-5 0,5 5-8,-6 0-110,0 10-23,5-7-129,-4 6 151,4-14-9,-5 0 105,0 4 1,0-3-2,0 8 0,0 7-28,0 5 11,0 5 156,0-13-150,0-3-9,-5-6-6,4-4-5,-10 5 1,10 0 1,-8 1-12,5 3 1,0 7 19,4 5 0,-1 3-6,-3-3 0,3 4-95,-3-4 5,3 4 26,1-12 41,-6 3 14,5-11-23,-4 5-1,5 2-15,0 5-5,0 0 2,0-6 2,0 0-71,0-6 0,0 1-57,0 3-16,0 8 112,0-4 0,0 4-156,0-8 41,0 8-46,0 1 53,-5-1 6,-2-7 78,-5 1-123,1 5 15,-1 3-82,0 8-15,0-4 17,1 6-248,4-1 66,2 1-361,5-1-69,0 6-28,0 1 0,0 6 809,5 4 0,2 2 0</inkml:trace>
  <inkml:trace contextRef="#ctx0" brushRef="#br0" timeOffset="2967">42 12474 8277,'-23'0'-659,"4"-6"597,25-14 325,2-9 31,6-12 184,6-7-243,1-1 181,1 0-56,4-5 67,-5 12-71,1-6-22,4 7-92,-5 5 27,7 3-170,0 5 180,-1 7-259,7-5 84,7-2 0,2-4-11,3 0 1,-9-1 19,-5 10 1,3-1-18,2 1 1,-1-3 130,0 3-98,1-3 1,8-7 137,-4 1-36,-3 6-18,-4-6-3,1 3 11,7-13-25,-1 7-19,7 1-90,1 7 1,4 1 78,-2 3-45,-10 3 75,5 0-55,-9 5 31,17-11 11,-11 10-12,-2-4-8,-1 0-3,-5 5-9,7-5 35,5 0-100,2-1 1,5-7 130,-3 1-37,-10 5 9,5-4-23,-3-2-10,6-1-2,-2-11-8,-11 11-106,-3-11 119,-11 11-156,4-11 28,-5 5-4,7-6 6,0 5-14,-1-3 8,-5 9-3,-2-9 4,0 9-40,-5-9 1,5 3 6,-6-11-1,-1 4 1,1-9 17,0 6-10,-6 6 0,4-5-4,-3 4 1,-1 1-44,1 3-2,-6 7-8,3-16 42,0 3-33,-4-6 6,4 1 2,-6 7 4,0-7 20,0 5 3,0-10 91,0 4-80,0-7 90,0-5-17,0 4 23,0-4 33,0 6 11,0 0-89,6-1 1,2-2-1,6 3 1,-1 7 8,1 12 33,-6-1 31,10-17-70,-2 4 14,5-12-26,5 13-17,-17 2 37,10 5-14,-12 7 0,7-5 20,0 11-14,-6-5-88,4 1-178,-4 3 8,-1 3-404,-1 7-60,1 6-316,-6 6 738,5-4 0,-12 60 0,-2 7 0</inkml:trace>
  <inkml:trace contextRef="#ctx0" brushRef="#br0" timeOffset="9163">1932 9397 8359,'-52'28'-984,"6"-1"1752,12 1-401,8 12 1,6 6 93,-3 9 0,3-6-189,7-7 1,-1-3 36,0 12 0,0 6-46,0 7 0,2 4 222,3 1 1,3 0-71,6 0 1,0-8 411,0-6-754,6-12 55,8-9-315,13-19 233,15-15 0,4-26-52,0-15 0,-6-5 69,-13 0 0,1-10-32,-1-8 0,-1-3-106,-3-2 0,-1-2-3,-4-3 0,-4 9 52,0-4 1,-2 7 5,-7-2 0,-1 4-40,-4-4 133,0 11-49,-18-6 1,-5 22 31,-18 0 0,-1 19 4,1 9 0,-2 5 77,-3 4 0,-3 8-70,-6 6 0,6 9 9,3 14 1,4 7-3,5 16 0,4 9-3,5 9 1,7 3-256,2 2 1,5-2 214,5-2 1,-2 3 47,7 1 1,-5-6-2,4 1 0,0-12 40,5-6 1,5-3 121,0-2 15,5-6-251,4 4-1,2-16 26,10-3 178,1-20-101,8-20 0,5-20-15,-3-16 1,-8-2-3,-6 2 0,-4-5-74,4-4 0,-6-9 2,1-4 1,-3-5-163,-1-5 0,3-5-24,-3-4 0,1 3 139,-10 11 1,-1 11-334,-4 3 296,-6 9 5,-20 4 0,-14 16 43,-15 12 0,-2 8-43,11 11 0,-1 10 3,1 13 1,1 12 58,-5 10 1,1 10 20,-2 5 0,-1 8-300,6 5 0,-5 8 319,5 2 1,24-43 0,0 0-1,-15 38 1,6-3 106,13-11 1,1-5-124,12 0 1,1-1 5,4 2 0,6-6-26,3-8 0,5-3 5,4-7-19,4-6 564,12-7-996,7-14 584,14-14 1,-6-19-97,-3-8 0,-10-10 53,-13 0 1,1-4 237,-6-5 0,1-5-103,-5-9 0,-1-3-171,1-6 1,0-6 9,0-3 0,0-6-352,-1-8 1,-3-2 222,-6 42 0,1-2 0,-1-1 0,0 0 25,0-2 1,1-1 0,0 0 0,0 1-119,-2 2 1,-1 0 0,1-1 0,0 1 32,0 0 0,-1 0 0,-1 0 0,-1 1-117,3 1 1,-1 0 0,-5-43-260,-2 8 0,-10 12 184,1 7 342,-3 6-76,-3 26 0,-1 14 159,-7 27 0,5 12-79,0 16 1,0 12 121,-4 16 0,4 11-104,0 16 1,1 8-46,11-44 0,-1-1 1,2 2-1,0-1 78,3-1 0,0 1 0,3 4 1,1 1-7,0 3 0,1 1 1,2-1-1,0-1 26,2 0 0,1-1 0,3-2 0,3 0-54,4-1 0,2-2 0,-1-1 0,2-2 154,26 38 0,-8-19-109,7-22-50,-9-22 1,11-19-32,-6-19 1,0-14-204,-10-13 0,-4-14 276,0-14 0,0-16-291,-9 36 0,0-3 1,0-2-1,-1-2 220,1-5 1,0-2-1,0-6 1,0 0-151,-1-4 0,1-2 0,1-4 0,-1-3 73,3-7 1,-1-1 0,-2 2 0,1 0-191,1-6 0,0-1 0,-1 0 0,-1 0 86,0-1 1,0-1 0,-3-1 0,-1 0 43,-3 29 0,-1-1 0,-1 2 0,3-29 1,-2 2 3,-1-2 1,-1 1-1,2 1 1,-1 1-60,-2 2 0,-1 0 0,0 0 0,-1 0-75,-3 2 0,-1 1 0,0 5 0,-1 2 0,-2 3 0,-2 2 0,-2 9 0,-2 4 222,-1 7 0,-1 4 1,-15-36 69,-8 24 0,0 24 442,-4 22 1,4 18-252,0 15 1,0 13-24,-4 15 1,1 8 149,3 15 0,5 14-119,19-29 1,3 2 0,-1 5 0,2 4-33,2 7 1,0 2 0,1 0 0,0 1-143,1 4 1,1 2 0,0 0 0,2 2 27,1 5 1,2 2 0,2 4-1,1 3-9,2 5 1,2 1 0,2-2 0,2 0-269,-3-31 0,2 0 0,1-1 0,7 29 0,3-2 314,2-5 0,3-4 0,1-9 0,4-4-47,-1-7 0,2-6 1,28 21 32,-1-32 0,-9-23-365,-5-28 0,-8-8 332,-1-10 0,-13-16-255,-1-7 1,-1-14 132,-4-9 0,1-20 124,-12 38 0,-1-3 1,-1-3-1,0-1-121,-1-4 1,1 0-1,-1 1 1,1 0-5,2-1 1,0 0 0,-2 1 0,-1-2-63,1-6 0,-1 0 1,-2 2-1,-1-1 41,2-3 1,-1 0-1,-1-5 1,-1 0 125,1-2 0,-2-1 0,1-6 0,-1-1-109,-1-6 0,-1 0 0,0 3 0,-1 1-208,-3-4 0,0 0 0,0 2 0,0-1 0,0 2 0,0-1 0,0 1 0,0 0 99,0 3 1,1 2 0,1 7 0,2 1 11,0 1 1,1 2-1,1 13 1,1 2 440,0-34 677,-6 28-492,-2 43 1,-12 33-1,-3 25 1,3 13-224,2 5 1,-2 24-235,11-30 0,-1 3 1,-1 5-1,-1 2 155,3 9 0,0 2 0,-1 7 1,2 1-157,0 2 0,2 1 0,1 6 0,2 1-203,0 1 0,2 1 0,0 5 0,2 0 274,-1-27 1,2 2 0,0-1 0,2 5 0,1 1 0,1 0-5,3 5 0,0 0 1,1-1-1,0-1 1,1-1-1,0-2-51,1-3 1,0-1 0,1-2 0,6 28 0,0-2 3,-3-6 1,1-4 0,1-11 0,2-6-68,-2-16 0,1-3 0,21 26 29,1-34 0,0-13-47,1-14 1,-2-10-364,-4-13 1,3-19 191,-7-18 0,-1-15 66,-8-12 1,-3-23 175,-13 40 1,-1-3 0,-1-6 0,0-1-53,0-3 0,-1 0 1,-2-5-1,-1-1-25,1-1 0,0 0 0,2-5 0,-1 0-7,-1-4 0,0-1 1,1-5-1,-1-2-9,-2 0 0,0-2 0,-1-4 0,0-1 19,0 30 1,0-1 0,-1 0-1,-1-2 1,0-1 0,-1 0-72,-1 1 1,-1-1-1,-1 0 1,1 0-1,1 0 1,-2 2 0,-2 3 0,0 2 0,-1 0 0,-2-31 0,-2 1-120,-4 1 1,-1-1 0,1 2 0,-1 0-22,-1 2 0,-1 2 0,1 5 0,-1 2 0,0 9 0,0 3 0,3 8 0,1 2 54,1 3 1,0 3 308,-13-37 866,-5 36-492,5 23 1,-3 45-1,9 21 1,3 19-1,6 8 1,-5 30-267,10-33 0,0 3 1,1 9-1,2 2-74,1 5 0,1 2 0,2 7 0,1 1-15,-2 1 0,1 3 0,4 5 0,1 3-291,-1-29 0,1 1 0,1 1 0,1 5 0,2 2 0,0 0 211,0 2 0,0 1 0,2 0 1,-1 2-1,1 1 0,1-1-220,0-2 0,1-1 0,0 1 0,1-1 0,0-1 0,1-1 219,2-2 1,1-1-1,-1-2 1,-1-2-1,0-2 1,1-2 50,8 21 0,0-4 0,-2-10 0,1-6-64,-2-17 0,1-4 0,19 30-141,-3-26 690,3-15-808,-5-21 0,-1-28 708,-6-18 1,-7-21-507,-7-21 1,-7-18 24,-4 35 1,-1-1 0,1-1 0,0-2 234,-1-5 1,1-1 0,1 0 0,1-1-257,-2-3 1,-1 0 0,0-1-1,0 1-69,-2-4 0,0-2 0,0-5 0,0-1-166,1-11 0,-2-1 0,-1-2 0,-2-1 122,1 28 1,0 0-1,0-1 1,-1-1 0,-1 1-1,0-1 10,0 0 1,-1 0-1,-1 0 1,-2-2-1,0 1 1,-1-1-33,-1-1 1,-2-1-1,0 2 1,0 5-1,0 2 1,-1 0-6,-5-30 1,-3 1 0,-3 9 0,-2 2-22,0 6 1,-1 2 0,-4 6 0,-1 1-7,1 1 0,0 5 0,4 14 0,1 4 286,-24-27 0,11 36-93,3 23 1,-1 19 168,-8 13 1,-5 21-69,-8 25 1,27-20-1,1 4 2,-4 12 1,1 4-1,-1 8 1,2 3 23,0 11 1,2 3 0,2 4 0,3 3-165,9-27 0,2 2 1,1 0-1,1 4 1,1 1-1,2 0 58,-1 3 1,2 0-1,1 2 1,0 9-1,1 1 1,0 1 4,2 6 1,0 0 0,2 1 0,0 0 0,1 1 0,1 0-165,0-24 0,0 2 0,2-1 0,0 0 0,0-1 0,2-1 0,1 1 0,0-1 102,3 22 1,0 0 0,2-1 0,-1-4-1,1-1 1,0-1 103,0-4 1,0-1-1,0-3 1,1-13 0,-1-2-1,2-3-133,4 24 0,2-5 0,-3-15 1,1-3 139,1-8 1,0-4 0,9 26 613,-2-29-732,-6-24 0,7-32 501,-6-21 1,-5-21-470,-9-16 0,-2-27 15,-2 33 1,0-3 0,-2-5-1,-1 0 226,1-7 1,0-1 0,-3-5 0,-1-2-130,1-6 0,1-1 1,0 2-1,2-1-296,-1 0 0,1-1 1,-2 0-1,0 0 118,0-3 1,-1-2 0,1 26 0,0 0 0,0-1-67,-1-5 1,1-1 0,-1 0 0,0 0 0,0 0-1,0-1-36,-1-2 0,0-2 0,-1 1 0,1 2 0,-1 1 0,-1-1 0,-1-1 0,0 0 0,-1 1 0,1 3 0,-1 1 0,0-1-33,0 0 0,-1 1 1,0 1-1,-4-22 0,-1 4-49,-1 6 0,-3 5 0,3 12 0,-4 6-82,-1 11 0,-2 6 0,-19-20 656,-3 31 0,3 15 163,2 12 1,4 16-1,0 7 1,0 15-1,-4 8 1,1 23-324,3 24 1,19-33 0,1 5 76,0 9 1,2 4 0,0 8 0,-1 3-135,-2 4 1,0 3-1,4 4 1,1 2-276,4-29 0,0 1 0,0 1 0,1 4 0,1 2 0,0 0 184,1 3 1,0 1 0,0 1 0,0 6 0,0 2 0,1 1-47,2 6 0,2 2 0,1-2 0,-1-3 1,2-2-1,0 1-138,1 1 0,1-1 0,1-1 0,1-5 0,2-2 0,0-1 39,0-4 0,1 0 0,0-2 0,0-4 0,0 0 0,0-2 174,4 30 0,-1-4 0,2-6 0,-1-4-167,-3-10 1,0-2-1,3-8 1,1-2 146,-2-7 1,1-1 0,8 39 621,-2-17-678,-3-29 518,11-18 1,-4-55-645,5-18 0,-7-30 162,-10-21 0,-7 38 0,0-4 236,-3-9 1,0-4 0,0-8 0,0-3-242,0-4 0,0-2 1,0-3-1,0-1-230,0 0 1,0 0-1,0-1 1,0-1 176,0-1 1,0-3 0,0 26 0,0-1 0,0-1-9,0-1 1,0 0 0,0-1-1,-1-5 1,1-2 0,-1 1-108,0-1 0,-1 1 0,1-2 0,-2-3 0,1-2 0,-1 0 0,-1-4 0,-1-1 0,0 0 0,1 1 0,0-1 0,0 1 0,1 3 0,0 1 0,0 1 0,-2 5 0,1 1 0,-1 2-33,0 6 0,1 2 1,-1 1-1,-2-26 0,-1 1-49,-3 7 0,-1 3 0,1 14 0,-1 5-98,-2 16 0,0 5 543,-7-23 0,-15 46 292,4 19 1,-9 18-1,4 22 1,-3 18-349,-1 10 1,17-20 0,2 3 101,-2 8 1,2 5 0,-2 12 0,3 5-50,1 10 1,3 5-1,7-25 1,1 2 0,1 0-138,1 5 1,1 1 0,0 2 0,1 4-1,1 2 1,0 1 43,0 7 0,0 1 0,2 1 1,2-17-1,0 0 0,1 1 0,2 1-226,0 1 0,0 0 0,2 1 0,2-1 0,1 1 0,1 0 0,2-1 0,1 0 168,1-5 1,1 0-1,2 0 1,1-2-1,6 20 1,3-1 0,1-3 88,0-5 1,1-1-1,0-3 1,-1-6 0,1-1-1,0-4-173,9 20 1,-1-6-1,-1-11 1,-1-7 178,-4-18 1,0-4 0,33 25 202,6-21 0,5-20-588,-1-26 1,1-21-208,-5-21 1,-11-25 593,-29 23 1,-3-4 0,-1-9-1,-2-3-202,2-7 0,0-4 0,1-9 1,1-4 147,2-9 0,1-2 0,-9 28 0,0-1 1,0-1-198,2-3 1,0 0 0,0 0 0,1-4 0,0 0 0,0-1 41,0 1 1,-1-1 0,-1 0 0,0 0 0,-2-1-1,0 0-9,-3 2 1,0 0 0,-1-2 0,1-4 0,1-1 0,-1-2-89,3-4 0,-1-2 0,2 0 0,1-4 0,1-2 0,1 1 132,-5 22 0,1 1 1,0-1-1,-1 0 0,1-1 1,0-1-1,0 0 1,0 1-92,0 2 0,0 1 0,-1 0 0,0-1 0,-1 0 0,0 0 0,-1 0 0,-1 0-41,5-24 0,-1 0 0,-1 1 0,0 1 0,-1 1 0,0 1 0,0 3 0,-1 1 0,-1 1 0,-1 4 0,-1 1 0,0 3-33,-2 9 0,1 3 1,-1 0-1,2-25 0,1 4 121,-1 10 1,-1 6 566,-4 16 1,-2 5-1,-1-15 1,-29 50-1,-9 31 1,-11 27-165,-3 28 1,21-26 0,1 4-83,-4 9 1,0 3 0,-5 9 0,-1 4-1,-3 9 1,0 3 0,-2 3 0,-1 1-83,12-24 1,0 0 0,1 1 0,-1 1 0,1 0 0,1 2-1,-1 3 1,1 1 0,0 1 0,1 2 0,-1 1 0,2 1-1,0 6 1,0 2 0,3 0 0,3 1 0,2 0 0,1 1-278,1 6 1,2 1 0,1 0 0,2 1 0,1 0 0,2 0 194,2-1 0,1 0 0,1-1 0,1-4 1,2-1-1,1-1-26,1-6 1,2-1-1,0-2 1,5 22-1,2-4-63,3-11 0,2-4 0,0-16 0,1-5 45,2-9 0,2-5 0,21 23 454,3-14 1,9-29-923,9-17 1,5-21 87,5-20 0,-2-25 358,-32 18 1,-2-5 0,-6-3 0,-2-4-110,0-7 1,-1-3-1,2-9 1,0-3 285,3-6 0,1-3 1,3-6-1,2-2-253,-10 28 0,1-1 0,0 0 0,-2 1 0,-1 1 0,1-2-103,1-3 0,1-2 0,0 0 0,-2-2 0,0-1 0,-1-1 0,-1-4 0,0-1 0,1 0 0,3-6 0,0 0 0,1-1 112,2-6 0,2-1 0,0 0 0,0 2 0,0 1 0,2-1-89,-8 19 1,2-1-1,-1 1 1,0 0-1,9-21 1,0 0-1,0 0-23,-2 0 0,0 1 0,1 0 0,0 2 0,0 0 0,1 1 0,1 2 0,2 0 0,-3 2 0,-6 11 0,-2 1 0,-1 1-33,-4 5 0,-1 0 1,-1 2-1,6-21 0,-2 3-39,-7 6 1,-3 2-1,-3 13 1,-1 2 870,12-34-248,-14 31 104,-7 27 1,-37 36-1,-15 21 1,-6 18-165,-3 19 1,22-20 0,-2 4-83,-7 10 1,-3 3 0,-6 7 0,-1 4-1,-7 9 1,-1 2 0,1 1 0,3 3-83,18-25 1,2 2 0,-1 1 0,-2 3 0,0 1 0,1 2-1,-1 4 1,1 1 0,0 1 0,-3 6 0,0 1 0,0 2-64,8-16 1,1 2-1,0 1 1,0-1 0,2 1-1,0 0 1,1 1 0,0 1-224,-1 7 0,1 2 0,1 0 0,0 0 0,1-2 0,1-1 0,1 1 0,0 0 8,2 2 1,1 1-1,0 0 1,2-1-1,2-6 1,0 0 0,2-2-1,1 1 153,-3 21 1,3-1 0,2-4-1,3-14 1,2-2 0,1-3-89,0 20 0,5-6 0,5-18 0,3-7 18,12 19 1,15-31-11,8-19 0,7-17-270,7-11 1,6-25-181,3-16 0,-1-25 572,-30 26 0,-1-3 0,-2-7 0,0-3-48,2-7 0,0-4 0,3-6 0,2-3 164,4-4 1,1-2-1,-12 21 1,2-2 0,-1 0-62,3-1 0,0 0 0,-1-1 0,1-2 0,0 0 0,0-1-299,-2 2 0,0 1 0,0-2 0,3-4 0,0-3 0,1 0 164,2-1 0,0-2 0,1 0 0,1-6 0,0-1 0,1-1 6,2 1 0,0 0 0,0 0 0,0-2 0,1 0 0,-1 0-14,-1 4 0,-1 1 1,0 1-1,2 0 1,1 0-1,0 1-102,2-3 0,0 1 0,0 0 0,-4 4 0,-1 1 0,0 1 3,-2 2 1,0 1 0,-2 1 0,-3 5 0,-1 1 0,0 3-140,11-19 0,-1 4 0,-7 13 0,-1 2-246,-5 10 0,-1 2 306,16-28 1169,-24 26-492,-33 21 1,-29 24-1,-28 17 1,-6 21-165,-4 17 1,38-21 0,0 3-83,-5 4 1,0 4 0,-7 5 0,0 4-1,0 7 1,0 1 0,-6 3 0,0 1-231,-1 1 0,0 3 1,1 5-1,0 2-8,0 4 0,-1 2 1,16-20-1,-1 2 1,0 0 40,-1 2 1,0 2 0,0 0 0,0 5-1,0 2 1,2 1-213,2 1 0,3 1 0,0 1 0,0 4 0,1 1 0,0 1 0,2 0 0,1 1 0,0 0 0,1-1 0,-1-1 0,2 0 189,2-5 0,2-1 0,1-1 1,3-6-1,1-1 0,3-3-101,-2 16 0,4-3 0,6-9 0,3-3 189,4-12 1,3-5 92,6 29 0,17-37-514,12-22 0,7-10 466,2-13 0,11-11-306,3-17 1,10-22 190,-33 18 1,0-4-1,2-5 1,0-2 201,1-3 1,-1-3 0,1-7 0,-1-3-66,0 1 1,1-2 0,0-4 0,2 0-369,2 2 1,0 0 0,0-4-1,2-2 154,4-2 1,2-2 0,-2-5 0,-1-1 53,0-2 1,-1 0 0,-15 24 0,0-1-1,-1 1 22,10-27 0,-1 1 0,-9 25 0,0 0 0,1 0-206,0 1 0,2 0 0,-1-1 0,0-1 0,0-1 0,-1 0-51,12-29 0,-2 2 1,-5 3-1,-3 1-22,-4 8 0,-1 2 1,-5 3-1,-1 2 74,0 2 1,-1 2 0,-2 3 0,-1 3-97,1 5 1,0 3 0,7-42 116,-5 27 538,-8 15-65,-10 26 1,-20 18 159,-12 14 1,-2 12-228,-3 16 0,-6 21-85,-8 16 0,19-26 1,-1 0 0,-4 5 1,0 1 0,-6 4-1,-1 1-54,-5 7 1,1 2 0,-2 5-1,0 1 67,-1 6 1,1 2 0,-1 6 0,1 1-363,4-2 0,0 1 0,12-20 0,0 2 0,-1 1 238,-2 5 1,0 1 0,1 1 0,2-2 0,2 1 0,1 1-234,-1 4 0,1 2 0,2 0 0,3-6 0,2-1 0,2 0 227,2-2 0,2-1 0,1-1 0,-6 26 0,3-2 53,3-8 1,2-3 0,5-10 0,3-4-176,1-10 0,3-3 0,12 30-206,9-24 0,13-22 282,6-15 1,-2-12-510,2-7 0,6-10 0,7-7 0,12-21 134,7-17 0,6-13 541,-33 24 1,-1-3 0,-2-2 0,-2-2-253,1-7 1,-2-2 0,0-3 0,-2 0 41,1-3 0,-1-1 1,-1 2-1,-1-2 14,0-1 1,0-1-1,0 0 1,-1 0 94,1 1 1,0-1 0,2-5 0,-2-1-83,-1 0 1,-2 0 0,-1 0 0,-2 1 217,-2 1 0,-2 0 1,-3-3-1,-1-1-249,-1 2 1,-2 0 0,-2-3-1,-2-1-69,1-1 1,-1 0-1,-2 3 1,-1 1-12,2 0 1,-1 1-1,-2 5 1,-1 0-11,-1 4 0,0 0 0,-2 5 1,0 1 165,-2 2 1,-2 2 0,-10-34-120,-3 8 1,-9 20 263,0 16 781,3 13-700,-12 15 1,-2 26 219,-12 16 1,-1 18-561,1 14 0,-3 12 9,21-27 0,1 2 1,-4 3-1,0 1-98,-1 7 1,0 4 0,0 6 0,1 3 213,-2 9 1,2 1-1,3 2 1,2 1-303,-2 5 0,1 2 0,4-1 0,1 1 241,1 3 1,1 0 0,-1 2-1,2 0 106,2-1 1,2-2 0,4-12 0,2-4 18,3-6 1,3-4 0,3-14 0,3-4 136,6 20 1,14-14 176,5-18-1158,2-4 1362,10-5-1130,3-13 0,14-21 187,-7-22 1,7-16 48,-11-11 1,9-20 378,-22 30 1,-1-2 0,-2-3 0,-1-1-184,6-4 1,-1-1 0,-3-2 0,-2 0-22,2-2 1,-2 0 0,-1-2 0,-1 0 28,-1-2 1,-1-1 0,-2 2 0,-2 0 78,-4-1 1,-1 0 0,0 1-1,-2 1-35,-4 3 1,-1-1-1,2-2 1,1 0 72,-3-1 0,0 1 1,0 4-1,-1 0-28,-3 0 1,-1 1-1,2 1 1,-1 0 36,-3 3 0,0 0 0,1 0 0,-1 0-58,-2 2 1,0 1 0,-2-36 77,-2 22 240,-4 15 380,-12 21-158,-1 14-431,-7 21 0,-4 19-365,0 15 0,0 13 67,4 5 0,0 12 425,1 16 0,-1 8-211,14-44 1,1 0 0,-1 3-1,0 0-78,0 1 0,0 1 0,0 4 1,-1 3 61,-1 3 0,0 1 0,1 4 1,1 1 50,-2 1 1,0 1 0,1-3 0,2-1 99,1-3 1,1-1-1,3-7 1,2-3 458,2 36-690,2-15 16,27-28-390,12-22 399,19-20 0,3-26 237,-13-8 0,-7-10-219,-11 0 1,4-9-1,0-5 0,2-8-149,-2-6 1,2-8 387,3-6 1,6-5-484,-6 1 1,4-4-237,-9 4 0,0-6 337,-17 41 1,-2 0-1,0-4 1,-1-1 76,-3 3 1,0-1-1,0-2 1,-1 0-256,-4-43 1,1-1 256,-4 47 0,-2-1 0,-5-44-141,-3 8 0,-10 13 265,-4 19 1,-3 12 185,-1 11 472,-1 2 125,-12 9-137,3 1 254,-16 12-731,10 8 293,-5 8-596,13 12-82,1-5 111,19 5-155,-4-12 7,18 4-617,-5-10 790,30-8 126,1-10 1,25-11 20,-8-1 1,-4 0-141,-10 1 1,4-1 125,0 1-27,0-1 0,1-9 102,-1 1 25,-6 5 283,-6 5-273,-13 4 239,0 1-73,-7 1-134,-7 6 10,0 0-49,-13 1-2,-2 5-54,1-4-201,-5 10 146,4-10-231,-11 10 70,-3-4 139,-5 12 48,-7 2-65,6 6 1,-11 4-1,7 1 1,10-1 22,3-4 1,6 0 12,-10-1 0,0 1 22,-4 0 0,-1 4-1,1 1 1,-5-1-20,0-4 0,-2 6-36,3 3 0,6-3 43,-2-2 11,9 4-12,-21 5-99,9 2-12,-23 5 1,7-8 11,0-3 1,11-8-10,12-5 0,5-3-94,-5 3 132,6 2-93,-15 2 28,3 1 18,-6 11 0,-3-11-8,6 4 1,5-4-7,4-1 1,-1-5-43,-8 0 1,3 0-13,-3 5 1,3 0-81,2 0 0,-1 0 16,1-1 71,5 1 0,-8 0-34,3 0 66,-4 0 1,-5-1-23,-1 1 0,-1-1-3,6-4 0,3 1 25,-3-5 0,3 4 1,2-4 1,4 4-209,0-4 137,6-1 1,-13 2-14,2 4 1,-2-3-23,3 2 0,-5-1-4,0 1 1,-2 4 63,2-4 0,3-2-116,-3 3 18,3-1-11,-10 5 140,2 6 1,-9-5 24,10 3 1,7-7 96,6-2 1,0-1-88,-4 1 1,-5 3 3,0-2-45,0-4 39,-8 12 15,-3-3 0,-4 12-32,6-5-22,12-2 0,-6-1-2,3-1 0,1 1 43,8-6 0,5-3-5,-5-1 43,7 0 16,-10-1 26,5 4 47,-1-4 11,3-1-167,11 6 169,2-6-37,7 7 39,-1 6 11,-6 1 40,4 7 29,-10 0-2,5 5 16,-7 3-179,-5 5 1,-1-1 31,-3-3-98,9-4-79,-4 1 71,9 14 1,-7 5-23,11 7 0,2-5-10,13-9 1,-1 2-8,5 2 0,0 4-6,0-3 1,6-1-7,3 5 0,5-9-6,5 5 1,2 0 68,7-1 0,4 5-71,0 5 0,5-3 2,-5 3 1,6-8 42,-1-1 0,-1-7 16,0 2 1,1-5-65,4-4 1,9-8-14,5-6 1,6-10 46,8 0 0,0-8 17,0 0 0,-6-10 139,-3-4 1,-7-10-42,3-4 1,-3-4 24,12-5 1,1-5-186,7-9 0,-1-5 407,6-9 1,-10-9-430,-33 31 0,-1-2 1,0-5-1,1-2 244,3 0 0,2-2 0,2-7 0,2-2-37,6-1 0,1-1 0,-4-1 0,-2-1-314,1-2 0,0-1 0,0 3 0,0 0 176,0 2 1,0 0 0,1 1 0,1 0 83,1 1 1,-1 1 0,-7 6 0,-1 0-141,-4 2 1,-3 1-1,22-35 10,-18 19 266,-9 9-21,-8 7 854,-13 25-536,-1 5 44,-30 42 1,1 2-1,-19 25 1,-7 9-1,-1 13 1,-5 7-404,23-32 0,-1 1 1,2-2-1,-1 1-1,0 4 1,0 1 0,0-2 0,1 0-2,0 1 0,2 1 1,4-1-1,1 1-45,0-1 1,2 1 0,3 2 0,3-1-210,3-1 0,3 0 1,2-1-1,2-1 175,3 0 0,2-1 1,1 39-139,4-11 0,11-17-261,13-19 1,3-10 28,10-14 1,1-5-88,13-13 1,8-14 256,10-9 0,11-17-26,-1-15 0,-40 22 1,-1-2 180,-3-3 1,0-2-1,2-1 1,1-1 9,-1-1 0,0-1 0,4-2 0,1 0 40,5-4 1,-1-1 0,-4 2 0,-2 0-66,0-2 0,0 1 1,-2 0-1,0 1 77,-3 1 1,0 0-1,5-1 1,1 0-68,4-2 1,-1 0 0,-3 0 0,0 0-20,2-2 1,-2 0 0,-7 4 0,-4 1 3,-3 4 1,-2 1 0,20-40-29,-12 5 1,-5 0-26,-9 9 1,-4 0-47,-10 14 311,-3 9 337,-31 12 1,-4 20-1,-21 9 1,-2 16-31,6 12 1,-13 17-520,0 11 0,20-17 0,-1 2 167,-3 5 0,-1 1 0,-4 5 0,-1 1-147,1-2 0,0 0 0,0 3 0,2 2-140,5-4 1,-1 2 0,-2 5 0,0 3 171,-2 4 0,0 2 1,-4 7-1,1 2 22,0 6 1,2 1-1,0 1 1,3 1-21,6 0 0,3-1 0,1-5 0,2-1 130,5-7 0,3-1 1,3-6-1,2-2-31,-8 34-238,11-12-335,23-31-14,20-8 0,15-21 113,8-15 0,-2-22 220,-7-15 0,8-14 96,6-10 0,13-13 17,-29 29 0,0-2 1,0 0-1,-1-1 91,1-2 0,0-2 0,1-1 0,1 0-5,1-2 1,-1-1 0,0-3 0,-1 0-44,-3 1 1,0 0 0,1-1 0,0 0-48,4-1 1,-1-1 0,0-1 0,-2-1-67,-1 1 0,-2-1 0,-3 4 0,-2-1 55,-7 4 0,-2 1 0,13-42 152,-12 5 0,-7-1-166,-3 6 1,-5 3-61,-8 15 1,-8 9 124,-5 9 144,-7 9 0,-23 11 258,-3 12 1,-11 8-191,2 11 1,-13 15 30,-10 12 0,-8 14-200,42-20 0,1 3 0,-1 3 0,0 3-13,3 3 0,0 3 1,-4 3-1,1 2 4,-2-1 0,0 2 0,0 5 0,1 0-93,-1-1 1,0-1-1,3 5 1,2 1 53,-1 3 0,1 1 0,2 5 0,2 1-224,1 4 1,3 2-1,0 2 1,1 0 222,0-3 0,0 0 1,1-1-1,0 0 7,1-5 1,1-2 0,4-2-1,4-2-57,5-7 0,4-3 0,-3 33-68,10-23-87,16-20 1,15-15 63,15-15 1,7-9 137,2-9 0,4-15 51,15-9 1,-9-17-28,4-10 0,-1-7 296,-3-7 1,-27 35-1,1 0-325,1-5 0,-1 0 0,3 4 0,0-1 98,2-3 1,0 1 0,1 2-1,0-1-85,-3-4 0,-1 0 0,4 0 0,-1-2 13,-2-2 0,-1-1 1,3 2-1,0 0-248,-2-1 0,0-1 0,3-1 0,0 0 99,-1-1 0,0 0 0,-2 1 0,0 1-8,-2 0 0,-1 1 0,-5 4 1,-2 2-271,19-39 1,-10 3 101,-9 11 113,-5 9 444,-9 19 184,-5 19 0,-19 13 73,-12 18 1,-12 7-42,-2 11 1,-6 19-169,-7 9 1,-10 16-187,22-32 1,-2 0-1,0 4 1,0 2-84,-6 0 0,0 2 0,3 0 1,2 2-130,-1 1 0,1 1 1,-2 5-1,0 2 79,-1 5 1,1 3 0,-2 0 0,1 1-210,-5 6 0,1 1 0,3-1 0,1 0 0,4 0 0,2 1 0,4-5 0,2 0 0,5-4 0,4-1 0,4-11 0,4-2-246,1 36 0,8-16 0,10-20 0,10-10-492,9-9 984,9-15 0,2 5 0,3-13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47.227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110 110 7986,'-18'0'831,"1"1"1197,2 2-1136,1-2-434,5 3 0,3 0 167,0 2 263,4 2-313,-6 6 1,4 0-146,-2 4 1,2-3-168,4 0 0,0 1-9,0 6 0,7 1-28,2 4 0,7 3-73,2 1 1,5 2-81,4-3 1,3 4-104,1-4 1,-1-5-272,-3-7 1,0-3-402,1-6 0,-2-5 320,-2-4 1,-1-5 111,-5-7 0,-1-3 98,-2-3 1,0-4 69,-6-2 0,1-4 27,-7-2 1,0-1 169,-3-2 1,0-5-84,0 5 0,0-1 135,0 7 1,-4 0-5,-2 0 1,-2 1-122,-1 5 1,0 0 1,0 6 1,-1 2 24,-2 0 1,-2 0-2,-5 1 0,0 3 25,-2 3 0,2 4 151,-2-1 1,-2 2-141,2 1 1,0 4 27,3 2 1,0 7-161,-1 5 0,5 2-53,2 4 1,5 0-245,1 3 1,4 2 95,-1 1 1,3-2-110,3 3 1,3-3-102,6-1 1,-1-3-271,4 1 1,1-6 91,2-1 0,0-4-148,0-5 1,0-1-234,0-2 1,1-1 1017,-1-5 0,24-57 0,7-14 0</inkml:trace>
  <inkml:trace contextRef="#ctx0" brushRef="#br0" timeOffset="233">456 128 15985,'3'16'1469,"0"3"1,4-1-900,-1 9 1,-1 3 143,1 10 0,0-1-272,3 7 0,0-3-78,0 6 0,-3-3-258,0 0 0,0-5-214,4-2 0,-4-6-131,0-6 0,-3-4-1169,3-4 461,-4-9-755,6-2-153,-7-12 0,4-9 394,-2-9 1,-2-4-1302,2-4 2762,-2 1 0,-5-50 0,-1-9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52.545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280 1 9338,'10'0'544,"-2"0"-304,-8 0 1,-8 0-1,-4 0 1,-4 0-27,-2 0 1,-1 0 5,-2 0 1,-1 0 45,-2 0 1,-2 0-37,2 0 1,2 4 42,1 2 0,2 3-89,1 3 0,7 1-5,2 2 1,6 2-53,0-2 1,6 2-190,3 1 0,6 0 51,3 0 1,3-4-164,3-2 1,2 1-291,4-1 0,-1 0 188,-2-3 1,2 3 47,-2 0 1,2 4 56,1-1 1,-5 2 89,-4 1 0,-2 3 82,-7 0 1,-1 1 262,-5-1 1,-3-2 212,0 2 1,-5-5-217,-7-1 0,-2-4 92,-4 1 1,-1-2-103,-2-1 1,-1-4-239,-2-2 1,-2-2 50,2-1 1,-1-1-224,1-2 1,1-5-112,2-4 0,4-1-415,-4 1 0,8-1-594,-2-2-909,8-2 1085,3-1 0,8 0 1103,2 0 0,30 0 0,8 4 0</inkml:trace>
  <inkml:trace contextRef="#ctx0" brushRef="#br0" timeOffset="402">550 235 8433,'9'19'1412,"1"0"-1240,2-10 0,2-2-36,4-7 1,4 0 182,2 0 0,1-5-68,-1-4 1,1 0-8,-4-3 1,0-1-345,-3 1 0,-1-1 113,-2 1 0,-2 2-244,-4-2 1,-3 1-200,0-1 58,-4 2 183,2-7 1,-8 7 83,-2-2 1,-2 5 93,-1 1 269,0 4-139,-8-2 0,-1 4-78,-6 0 1,2 4 310,4 2 1,1 3 36,2 3 1,-1 2 9,4 4 1,-2 4-3,5 2 0,-1 3 109,7 3 0,2-1-208,7 4 1,2-1-143,10 1 0,-1-3-109,7-6 1,0-2 147,3-4 0,0-1-646,0-2 1,-3-6-193,0-6 1,0-2-504,3-1 1,0 0 239,0 0 1,0-4-1468,0-2 2373,-4-6 0,-1-6 0,-4-5 0</inkml:trace>
  <inkml:trace contextRef="#ctx0" brushRef="#br0" timeOffset="819">1559 91 7942,'-14'0'573,"-3"0"193,3 0-420,-4 0 1,1 1 192,2 2 0,-2 0-220,5 6 1,0-1 27,3 7 1,-3 1-43,0 5 1,1 0 91,5 6 0,2-1-18,4 7 1,1 0-146,2 3 1,6-4-187,6-2 1,3-2-48,3-1 1,3-4-163,3-2 1,0-6 20,0-3 1,-3-6-117,0-3 1,-4-2-198,1-1 0,-2-5-514,-1-4 1,0-3-290,0-3 1,0-2 442,0 2 1,0-2 812,0-1 0,4-4 0,1-1 0</inkml:trace>
  <inkml:trace contextRef="#ctx0" brushRef="#br0" timeOffset="1075">1964 217 7914,'0'18'625,"0"0"0,0 0-494,0 0 0,0 0-150,0 0 0,1 1 999,2 2 1,3-2-407,6 2 1,-1-2 161,4-1 1,4 3-165,5 0 0,2-1-15,1-5 0,3 0-296,0-6 1,3 1-41,-3-7 0,-1 0-95,-5-3 1,-5-7-139,-4-2 1,-5-6 44,-1 0 1,-1-6 129,-5-3 0,0-2-709,-3-1 0,0 0-284,0 0 1,-1-3-611,-2 0 0,2 3 297,-2 3 0,-2 3 1143,-1-3 0,-14 12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51.530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306 18 8571,'0'-10'2083,"0"2"-1784,4 20 0,-3-4-15,2 10 0,2-2 114,1 2 1,-1 5-75,1 4 1,-3 5-31,3 7 1,-3 3-109,3 6 1,-1 2 8,1 4 0,1 7-29,-4 2 0,1 2 11,-1-2 1,-2 0-76,2-3 1,1 0 30,-1-6 0,1-3-129,-1-9 0,-2-2 57,2-4 1,1-2-162,-1-4 1,1-4-185,-1-8-8,-2 0-76,3 0 84,0-4-195,-3-5 194,3-5-858,-4-4 714,0-8 25,0-2 136,0-8 1,-1-2 42,-2 2 1,2-2-30,-2 5 1,1-2 60,-1-1 1,2-1-9,-2-2 0,1 2 20,-1-2 0,1 2 24,-4 1 0,3 1 275,-3 2-152,0-2 0,-6 1 276,0-2 0,-4 5-28,1 7 0,-3 1 70,-3-1 0,-2 1-161,-4 2 0,3 2 20,0-2 0,0 3 92,-3 3 0,4-1 196,2 4 1,5 1-67,1 5 0,4-1-181,-1 4 0,2-1-57,1 1 0,3 3-24,0 0 1,4 1-13,-1 5 1,-1 0-11,1 3 1,0-1-138,3-2 1,0-2 164,0-4-240,4 0 0,-2-1 56,4-2 0,0-2 52,3-4-105,0 0 1,4-1 65,2-2 0,-1 1-139,1-4 0,0 3 71,3-3 1,0 0-162,0-3 1,4 0-11,2 0 1,2 0-206,1 0 1,3-3-58,0 0 1,1-4-17,-1 1 0,-5-2-140,2-1 1,-6 0 47,0 0 671,-2 0 0,11-28 0,3-7 0</inkml:trace>
  <inkml:trace contextRef="#ctx0" brushRef="#br0" timeOffset="409">657 1000 8043,'0'27'-262,"1"-5"706,2-4 0,3-8-108,6-7 0,3-2 247,6-1 1,-2 0-235,2 0 1,-1-1 6,-2-2 0,1-3-195,2-6 0,-3 2-128,0-2 1,0-2-89,-3-1 1,2-1 9,1 1 0,-4-1-163,-2 4 1,-2-4 139,-1 1 1,-1 1-239,-2-1 158,-2 0 0,-4-3-139,0 0 0,-1 4 31,-2 2 59,-2 6 320,-12-2 0,-1 7 67,-6-2 0,5 3 118,4 3 1,0 2-133,-3 4 0,3 4 104,0 2 1,4 3 55,-1 3 1,3 2 148,3 4 0,-1 4-125,4 2 1,0 2 59,3 1 1,4-3-291,2 0 0,5-5-80,1-1 0,4-4-143,-1-5 0,2-1-1,1-2 1,3-3-293,0-6 1,4-2 167,-1-4 1,5-1-158,1-2 1,3-2-247,-3-4 0,0-1-559,-3-2 0,-4-2 1180,-2-4 0,2-8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55.417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286 77 7501,'4'-4'1222,"-1"0"-150,-3 1-411,-3 2-217,-1-2 0,-7 3-200,-2 0 1,1 0-1,-1 0 1,0 3-52,-2 2 1,-2 2 30,-1 1 1,-1-1-29,-1 1 0,-4 3 31,3 2 1,-3 2-29,4 0 1,3 4-87,2 2 1,8 1-168,2 1 1,3 3 21,2-1 1,7 1-164,3-3 0,7 0-180,1 1 0,3-5 50,0-1 1,0-2-119,0-3 1,0-3 103,-3-5 1,4 1-70,-2-3 1,2-3-133,2-5 0,0-3-260,1-8 1,0-3 98,3-1 701,-3-2 0,2-12 0,-4-2 0</inkml:trace>
  <inkml:trace contextRef="#ctx0" brushRef="#br0" timeOffset="390">571 193 7973,'-5'12'286,"0"-2"1,2 1 469,-2-1 1,3 4-190,0-1 0,1-1 8,1 1 1,3-1-160,3 1 0,1 1 3,4-1 1,1-1-93,3 1 1,1-4 168,2 2 1,3-3-266,5 0 0,-2-4-138,1-1 1,2-2-183,-1-1 0,-1-4 61,-2-1 1,-6-5-258,-1-3 1,-6-2 103,0 0 1,-1-3-189,-1 0 0,-4-3 148,-1 3 1,-3-3-53,0 0 0,0-1 132,-3-1 0,-2 2 62,-5 1 1,0 0 117,-3 0 1,2 0-94,-4 2 1,1 2 130,-4 1 1,-2 0-76,0 5 1,-5 3 104,-1 5-1,1 2-73,1 2 0,6 7 94,2 6 1,4 8-93,4 8 1,4 0-78,2 3 0,2-3-143,2 0 1,5 0-15,3 0 0,4-6-299,-1-2 1,2-5-56,3 0 0,-1-4-277,4-2 0,-1-6 201,0 0 0,-1-5-703,-3-1 1332,-1 0 0,11-27 0,2-7 0</inkml:trace>
  <inkml:trace contextRef="#ctx0" brushRef="#br0" timeOffset="781">1065 123 7949,'3'12'0,"-2"3"366,2-2 0,-2 0 554,2 0 0,-1 2-389,3-2 1,0 1 64,3 2 1,2 3-70,0 1 1,0 0 122,-2 0 1,0 2-162,0 4 0,-1 0-111,1 2 1,0-4-116,-1-6 1,-1-6-248,-1-1-337,-4-6 1,6-7 148,-2-8 0,-1-6-120,-2-7 0,2-6-52,-2-2 0,4-4-363,-4 2 1,5-1-10,1 3 1,-1-1 295,4 1 0,1-2 179,1 5 0,4 2 113,1 0 1,3 3 216,0 2 0,-2 7 79,-1 6 1,-2 4 373,-1 7 1,0 5-49,-2 5 1,0 7 468,-2 3 1,2 6-160,0-1 0,1 4-465,-1 2 1,1-3-184,-4-3 1,1 0 23,-1 3 0,0 0-132,3 0 0,-1-4-312,0-1 0,2-5-1502,-4-3-138,4-6-1613,-5-4 715,-2-8 2802,-3-11 0,-8-12 0,0-9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8:00.483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45 1 8107,'-11'4'100,"0"-1"1,5 6 49,2-2 1,-1 3 296,1 1 0,0 7-73,4 4 0,0 10 202,0 9 1,5 7 92,3 4 1,0 11-167,0 4 1,2 3 37,-3 1 0,2 3-329,-2 7 0,3 2 127,-2 2 1,0-2-124,0-5 0,2 0 28,-3 0 0,2-8-77,-2-7 1,2-16-127,-6-13 0,2-13-27,-1-3-289,-3-4 38,4-8 0,-5-6 74,0-8 0,0-3-35,0-3 1,0-7 201,0-5 0,4-4-122,0 4 1,1-7-47,-2 3 1,3-5-96,6 6 0,-1-7-87,0-1 0,0-3 46,0 7 1,1-3 25,3 6 0,-1 2 112,4-2 1,5 7 9,3 0 1,4 10 16,0 5 1,2 7 114,2 1 1,-2 5-90,-3 6 1,-1 5 121,-6 3 1,-1 2 175,-3 1 0,2 5 82,-5 3 1,-4 2 181,-3 2 1,-6-1-121,2 0 1,1 4 176,-2 0 1,1 0-158,-4-3 1,-4-6 111,1-2 1,-6 0-178,2-4 0,-3-1-45,-1-6 0,-5-4-215,-3 1 0,-2-3-103,-1-5 1,-2 0-113,-2-4 1,-3 0-29,-8 0 1,2-5-211,-2-3 1,-3-3-39,0-3 1,1-4-247,2-4 0,8 3 97,3 1 1,11 4-303,4-1 0,8 2 62,3-2 0,6 3 106,9-3 0,6 2 746,5 2 0,22-9 0,9-5 0,4-3 0,-1 1 0</inkml:trace>
  <inkml:trace contextRef="#ctx0" brushRef="#br0" timeOffset="273">1079 991 8040,'0'22'1307,"0"0"-737,0 1 1,0-5 6,0 1 0,0-1-46,0 4 1,5 1 95,3-1 0,2 0-28,1 0 0,0 4 147,0 0 0,1 0-124,3-4 0,-2-3-176,1 0 1,4-6-318,0 2 1,3-8-1,2-3 1,-1-3-72,0-1 1,-3-5-98,-1-2 1,-1-9-383,2-6 1,-3-2-9,-5-5 0,-5-2-658,-2-6 0,-3 2 237,-1-2 1,0 2-533,0 2 0,0 0-1424,0-1 2806,0 1 0,-20 4 0,-4 2 0</inkml:trace>
  <inkml:trace contextRef="#ctx0" brushRef="#br0" timeOffset="675">1725 1035 7983,'12'23'264,"3"-1"0,0-4 457,7 1 0,3-4 112,8 3 1,5-4-252,3 1 1,1-3 8,-1-1 1,1-1-344,-5-3 0,-5-2-67,-6-5 0,1 0-14,-1 0 0,4-1-157,-4-3 1,-2-3-58,-5-8 1,-3-2-139,-5-5 0,-5-1-153,-2 1 0,-3 0 168,-1 0 0,0-1-69,0 1 1,-6 5 154,-5 2 1,-1 0 89,-7 4 0,1-1-8,-5 8 1,1-3 42,0 3 0,0 0 160,-1 4 0,2 1-40,3 3 0,-2 6 95,5 5 0,0 8-12,4 0 1,4 6-117,-1 1 0,6 3-72,-2 4 0,4 2-11,4 1 0,3 4-13,8-4 0,2 2-160,6-1 0,3-4 49,0-7 1,6-3-111,1-5 0,2-1-699,6-2 1,-1-8-65,5-7 0,-1-3-400,1-1 0,-6-6 1352,-2-5 0,-12-20 0,-4-10 0</inkml:trace>
  <inkml:trace contextRef="#ctx0" brushRef="#br0" timeOffset="1185">2892 1046 7964,'0'16'0,"4"-3"299,0 2 1,1 2 453,-1 2 0,0 2-144,4 1 0,2 5 53,-3 3 1,3 3 87,1 4 0,0-1-150,0 5 0,-3-4 99,-1 4 1,2-4-272,6 3 1,-3-5-94,3-2 1,-3-9-436,-1-9 0,-3-4 134,-1-4 1,-1-3-418,2-8 1,1-7 192,-6-7 1,2-8-65,-1-4 0,-3-6-119,3-1 0,-3-1-354,-1 1 1,0 2 171,0-2 1,4 2 69,-1 2 0,2 0 129,-1-1 0,-1 5 119,4-1 0,0 5 263,5-1 0,-1 8-14,0 3 0,1 6 31,3 2 0,1 6 101,3 1 1,2 6 249,-3 9 1,3 2-115,1 5 0,-3 4 160,-1 0 0,0 4-76,0-4 1,3 3-52,-2-3 1,-2 4-265,2-4 0,-6 1 47,2-1 0,-1-1-141,1 4 1,-3-1 30,3-2 1,-4-2-111,-4-9 1,3-5-229,-2-6 1,-3-6-439,-2-5 0,2-2-405,-1-9 1,5-1 520,-2-3 1,3 0-1150,1 0 1823,0-1 0,30-14 0,7-4 0</inkml:trace>
  <inkml:trace contextRef="#ctx0" brushRef="#br0" timeOffset="1684">4416 1102 7959,'-18'11'-53,"-1"0"0,6-3 234,-2-1 0,2-4 868,2 0-669,0 3 8,0-4-75,5 8 1,2-5-93,8 2 1,-2 3-28,6-3 1,3 7 8,4 1 1,5-1 23,-2-2 0,3 2-123,1 1 1,1-1-179,-1-7 1,0 2 41,0-5 0,1 3 111,-1-3 1,-4-1-258,1-3 1,-6-4 8,2-4 0,-2-3-10,-2-4 1,-5-2 103,-2-5 0,-3-1 17,-1 1 0,-5-4-9,-2 0 1,0-3 6,0 3 1,0-4 42,-5 4 0,-2-4 4,-1 4 1,-4 0 24,4 4 1,-3 4 6,3-1 1,-5 2 8,2-2 1,-5 3 11,-2 5 0,1 5 10,-2 2 1,3 3 8,0 1 0,6 6 128,2 5 0,3 7-70,1 8 1,5 2-49,2 5 0,3 2 13,1 2 1,1 3-59,3 4 1,5-1-2,6-2 0,5-3-199,-1-4 1,3-2-337,4-2 0,-2-8-63,6-7 0,-5-4-382,1-4 0,1-3 957,-1-8 0,10-32 0,-2-12 0</inkml:trace>
  <inkml:trace contextRef="#ctx0" brushRef="#br0" timeOffset="1948">4661 946 7959,'-11'5'283,"0"3"1,5-2 450,2 1 1,3 1-151,1 3 0,0 1 50,0 3 1,3-1-77,1 4 0,5 6 134,-2 5 0,3 3 133,1 2 0,0 0-334,0 3 1,-1-2 95,-2 2 1,2 3-173,-3 0 0,3-1-193,1-2 1,0 0-312,0-4 1,-1 3-46,-2-6 0,0-8-482,-4-3-1026,5-11 49,-8-3 0,4-7 371,-5-6 1,0-5 133,0-13 1,0-3 310,0-4 0,-4 0-852,0-1 1629,-4 1 0,-18-45 0,-10-11 0</inkml:trace>
  <inkml:trace contextRef="#ctx0" brushRef="#br0" timeOffset="2467">5518 957 7967,'-12'0'0,"1"0"447,0 0 0,0 0 684,0 0 1,0 0-767,0 0 0,0 0-142,-1 0 0,5 0 149,0 0 0,-1 2 132,-3 1-253,0 4 1,1 4-79,3 0 1,-2 4-146,5-1 1,1 1-40,3-4 1,1 5-226,2 3 1,5 1-118,7-2 1,-3 3 215,3-2 1,2 2-469,2 1 0,-2 0 224,2 1 0,-5-1 43,5 0 0,-4 0 250,3 1 1,-3-1 226,4 0 0,-7 4 371,-1 0 1,-1 1-315,-6-1 1,3 5 478,-3 2 0,-2 6-196,-5-10 0,-4 6 7,-4-5 1,-1 1-70,-3-2 0,2-3 5,-6-7 0,2-3-241,-2-5 1,-1-1-127,6-3 1,-6-2 29,1-5 1,-2 0-197,-1 0 1,-1-6-776,-3-5 1,-2-2 235,-1-5 1,-2-1-90,5-3 1,2 4-212,10-1 0,5 5 950,13 0 0,36 1 0,15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7:58.647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90 468 8066,'-5'29'0,"-2"-2"247,-3 0 1,0-9 1069,2 1-862,3-5 0,4-8 430,-3-3-791,3-1 1,-4-8 153,5-6 0,-3-4-71,-1-6 1,-4-1 1,5-3 0,-5-3 15,5-4 0,-1-5-15,4-3 0,0 2-171,0 2 0,1 0 122,3 4 0,2-4-113,5 4 0,4 4 64,0-1 0,5 7-158,-2 4 1,3 3 55,1 5 1,-1 1 114,-2 3 1,2 2-10,-3 5 0,5 5 62,3 2 1,-7 7 2,4 1 1,-4 5-15,4-2 0,-2 3 100,-3 1 0,2 4-107,-5 0 1,1 5 227,-1-1 1,-3 2-154,3 1 0,-4 1-44,-3-1 0,0-1 29,-4-2 0,3 1 33,-3-5-216,5-5 23,-8-5-251,4-10 0,-5-6-87,0-7 1,0-5 138,0-2 1,4-5-196,-1-7 0,2 1 60,-1-4 0,1-1-81,2-3 0,3 1 137,-2 2 1,1-1 42,3 5 1,-1 0 27,0 4 0,1 0 41,3-1 1,-1 6 177,4 2 1,1 4-153,3 4 1,1 2 459,3 5 1,-2 1-10,2 3 1,1 3 144,-1 8 1,4 2-237,-4 5 1,0 4 74,-4 0 1,-1 4 43,-3-4 0,2 5 40,-5-1 0,3 2 17,-3 1 1,-1 0-110,-7 1 0,3 2-276,-2-3 1,0-2-134,0-9 1,0-5-655,-4-2 238,0-2 1,-3-7-1731,3-3 1572,-3-6 0,9-3-259,-3-6 1,-1 0-638,2-3 0,-1 2 1563,4-6 0,10-9 0,3-7 0</inkml:trace>
  <inkml:trace contextRef="#ctx0" brushRef="#br0" timeOffset="394">1658 146 8029,'-11'0'0,"0"0"596,0 0 1,0 0 473,0 0-524,0 5 1,4 1-144,4 5 1,1 5 80,2 2 0,0 3-61,0 2 1,5 4 148,3 3 0,3 3-107,4 4 0,0-4 43,7 1 1,-2-6-59,6-6 0,3-1-156,5-2 0,-5-3-202,5-5 1,-4-5 49,4-2 1,-2-8-153,-2-3 1,-3-8-55,-5-3 0,-5-5-293,-2-3 0,-6 2 92,-2-6 1,-4 0-264,0-3 1,-1 0-549,-2-1 1,0 4 467,0 1 1,-4 0-1220,0 0 1,-3 3 1826,3 7 0,-14-2 0,-1 4 0</inkml:trace>
  <inkml:trace contextRef="#ctx0" brushRef="#br0" timeOffset="768">2515 112 7992,'-6'-1'2523,"2"-3"-1500,3 3 126,1-4-685,5 15 1,6-1 112,7 9 0,3 1-45,1 3 1,6 5-193,1 3 1,7 6-283,1 1 0,4 3-68,-4-2 0,-4-3-268,-3-5 1,-5-4 114,1-7 0,-8-5-564,-3-6 25,-2-3 0,-4-6-815,-1-3 1,0-7-1112,-4-8 2628,0 3 0,1-40 0,1-4 0</inkml:trace>
  <inkml:trace contextRef="#ctx0" brushRef="#br0" timeOffset="1026">3049 146 7992,'0'11'0,"-4"4"660,0-1 1,1 5 924,3-4 0,0 6-828,0 1 1,-4 5-78,0 7 0,0 5 720,4 6 0,-1 5-392,-3 10 1,2 1-53,-5 6 0,4 1-511,-1 3 1,-1 3-77,2 7 1,-1-5-473,4 1 0,0-6-75,0-1 1,0-2 107,0-1 1,0-13-89,0-9 1,0-12-2205,0-14-248,5-8 851,1-6 0,5-11 675,0-5 0,-1-7-290,-2-8 1,2-3 530,-3-8 843,-2-3 0,4-4 0,-6-1 0,1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8:04.643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68 1308 8555,'-2'11'0,"0"1"1194,-2 3 1,-1-7-60,1 3-29,3-2-817,-9-3 0,5-2-29,-2-8 0,1-7-51,2-7 0,3-4-1,-3-4 0,-1-4 52,2-7 1,-1-1-36,4-3 1,0-1-3,0 5 1,0-3-14,0 3 0,5-4-202,2 4 1,4 0 79,4 4 1,2 0-141,6 0 1,4 1 59,2 2 1,3 7-138,2 4 1,-2 6-27,-3-2 0,3 4 98,-2 3 0,-4 3 32,-4 5 0,0 0 65,-4 0 0,0 5-2,0 3 1,-3 5 59,3 2 0,-3 5 159,4-2 1,-5 4-68,5 4 0,-6-1 133,2 4 1,1 1 145,-1 3 1,0 4-110,-4 0 0,0 0-5,0-4 1,0 4-9,0 0 0,-3 4 50,-1-4 1,-3-1-209,3-7 0,-4 2-154,0-5 0,-2-2 67,-1-5 0,4-3-653,0-5-42,0 0-199,-4-5-548,-5-1 853,3-5 1,-3-5-253,5-2 1,0-3-123,0-1 1,2-5-411,1-3 1,4-1 340,4-3 0,3 0-1274,1-3 2204,5 3 0,7-44 0,8-4 0</inkml:trace>
  <inkml:trace contextRef="#ctx0" brushRef="#br0" timeOffset="399">1043 864 8169,'-1'22'172,"-2"1"1,0-1 883,0 0 1,2 0-457,1 0 1,1 0-21,3 1 1,3-1-76,8 0 0,-3 0 197,3 0 0,2 2 39,2 1 0,2-1-258,1 2 0,4-7-26,0 0 1,5-6-284,-2 2 0,3-4-142,1-3 0,1-3 15,-1-5 0,1-6-169,3-6 1,-1-5 54,5-9 1,-7 2-276,-1-6 1,-4 1 95,-7-5 0,-6 2 64,-5 3 0,-5-3 36,-6 2 1,0-3 94,0-4 1,-5 6 20,-2-2 1,-4 3-10,-4 1 1,1-2 15,-4 5 1,-2 0 45,-6 4 0,2 5-57,-6 2 0,1 3 110,-5 1 0,1 1-67,0 2 0,1 3 0,2 5 1,0 7-3,4 4 0,0 5 8,4 6 1,4 6-108,4 5 1,-1 4-157,4 4 0,2 1-124,9-5 1,1 0-395,3-4 1,7 0-86,8 1 0,3-7-78,4-5 0,2-1-1282,5-6 2211,5-1 0,46-3 0,-34-5 0,0 0 0</inkml:trace>
  <inkml:trace contextRef="#ctx0" brushRef="#br0" timeOffset="851">2551 33 8089,'-5'-6'-1084,"-1"-4"0,-4 7 1559,2-4 250,3 4 1,5 0-6,0 6 1,0 8-74,0 8 1,5 3 158,3 4 1,2 4-282,1 7 1,0 4-17,0 11 0,0 5-16,0 9 0,0 5 133,0-1 0,0 5-89,0-1 0,-1 7-84,-2 4 0,-2-6-70,-2-2 0,-3-8-247,2-2 1,-1-2-171,-2-6 0,0-7 88,0-11 1,0-6-116,0-12 1,0-4-405,0-8-410,0 1 0,0-8-728,0-4 434,0-4 1,-4-8-371,0 1 1,-1-5 455,2-2 1,0-4 123,-4-4 1,3-2 958,-3-6 0,-1 1 0,-13-25 0,-2-6 0</inkml:trace>
  <inkml:trace contextRef="#ctx0" brushRef="#br0" timeOffset="1131">2296 742 8041,'-17'4'0,"2"0"0,-1-1 68,1-3 0,0 0 343,4 0 1477,5 0-409,1 0-764,5 0 0,9-3-159,2-1 0,3-3 69,1 3 0,2-1-135,6 1 1,0 3 36,3-3 0,2 3-138,6 1 1,4 0-226,2 0 0,0 0-136,0 0 1,1 1-105,3 3 0,-3-2-311,0 6 0,-6-4-87,2 3 1,-6-5-544,-1 2 1,-4-1 115,3 0 0,-4-2-534,1 3 0,-3-3 266,-1-1 0,0 0 163,1 0 1006,-6 0 0,-26 0 0,-10 0 0</inkml:trace>
  <inkml:trace contextRef="#ctx0" brushRef="#br0" timeOffset="1666">3615 764 8093,'-11'11'-1474,"0"1"1179,0-1 0,0 0 295,0 0 0,-1 1 269,1 3 1,4-2 561,0 6 1,0 3-197,0 4 0,-2 5 18,6-2 1,-5 3 123,5 2 1,-1 3-309,4 0 0,5-1-29,2-2 0,8-1-151,4 0 0,6-1-82,5-2 0,1-4-77,-2-8 0,3-7-130,-2-7 0,6-3 16,1-1 1,-4-10-232,-4-4 0,-3-12-192,4-8 1,-6 0 162,2-7 0,-8 4 15,-7-3 0,-2 4 46,-5-1 1,0-1-23,-4 1 0,-5-1 78,-2 1 0,-7 2-11,-1-2 0,-4 0-1,0 4 1,-6 2-27,0 9 0,-3 0 118,3 0 0,-3 5-75,-1 2 1,-3 7 123,2 5 1,-3 1-46,-4 2 0,3 10 147,-3 5 1,2 10-97,2 4 0,5 8 139,2 4 0,12 2-168,7 1 1,6-1 3,4-2 0,10-1-700,9-4 1,6-5 305,9 3 0,4-12-756,7 0 0,-3-9 730,3-2 1,-3-4 436,-5-7 0,13-35 0,-1-8 0</inkml:trace>
  <inkml:trace contextRef="#ctx0" brushRef="#br0" timeOffset="1898">3992 731 8093,'-11'4'273,"0"0"0,3 0 425,1 0 1,4 2 242,0 5 1,6 3-364,5 4 1,2 2 115,1 10 0,0-1-270,0 5 1,4 2 484,0 1 1,-3 5-317,-1-1 1,-6-2-122,6 2 1,-4-2-349,1 2 1,0 2-266,-4-2 1,3-8-264,-3-3 1,1-11-1478,-1-4 717,-3-7 0,5-4 439,-2-4 0,-3-2-1025,3-5 0,1-2 723,-2-9 0,5-2-116,-5-6 1143,6 3 0,-3-44 0,5-4 0</inkml:trace>
  <inkml:trace contextRef="#ctx0" brushRef="#br0" timeOffset="2385">5112 642 7991,'-2'12'-484,"-1"-1"1,0-4 688,-4 0 0,3 0 633,-3 0 1,3-1-314,-3-2 1,3-3-160,-3 3 1,-1-3 236,-3-1 0,-5 1-104,-2 3 0,-3-3-81,-2 3 1,-2-3-85,-1-1 0,-4 0 92,4 0 0,0 1-130,4 3 1,5-2-13,2 6 1,4-1-402,4 4 0,3 0-114,8 0 0,6 4-131,4 0 0,10 1 189,-2-1 0,4-2-144,0 6 1,-2-4 14,6 3 1,-5-1-152,0 2 1,-1 1 337,-2-6 0,-5 6-107,-2-1 0,0 1 514,-4 3 1,1 2-178,-8 1 1,0 5 476,-4-1 0,0 3-124,0 4 1,-2-1 55,-1 4 0,-4-4-166,-4 1 0,0 1-44,0-1 0,-1-5-100,-3-6 0,2-4-164,-6-3 0,4-5-205,-3-6 1,-2-3 134,-6-5 1,2-3-755,-6-4 0,-3-7-16,-4-12 0,1 2-328,7-6 1,3 1 369,7-5 1,8 6-69,7 2 1,7 2 84,8-2 731,3 2 0,33 1 0,16 0 0,1-1 0,-1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18:08.662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67 655 8043,'-12'15'729,"1"0"0,2 3-264,1-3 1,-1 0 286,6-4 0,-5 0-221,5 0 0,-1-4 617,4 1-310,0-6 166,0 3-442,5-10 1,-4 3-92,3-6 0,1-3-172,-2-4 0,5-3-20,-4 3 0,3-5 0,-3 2 1,4-3-88,0-1 1,-2 0-48,1 0 1,1-4-18,3 0 0,0 0-153,0 4 0,0-4-119,0 0 1,4-5 59,0 2 0,3-3-35,-3-2 1,3 1 108,-3 0 0,4-3 21,-5 3 1,1 2 29,-4 9 0,0 1 31,0 3 1,1-2 5,-1 5 0,-4 4 14,0 4 1,-3 0 56,3 0 1,-3 1-64,4 2 1,-5 3 88,5-3 8,-6 3-100,8 1 1,-5 1 5,2 3 1,-1-2 11,-2 6 0,-1-1-50,4 4 0,-5-2-3,2 2 0,1-2 50,-1 5 1,3 2 31,-3-1 1,3 1 6,-3-1 0,1 2 13,-1 5 0,0 1 0,4-1 0,0 1-48,-4 3 0,4-1 23,-5 4 0,6-1-60,-2 2 0,3 1-13,1-5 1,0 0-129,0-4 0,0 0 41,1 0 1,-5-1-51,0-2 0,1-2 52,3-2 0,0-3-151,0 3 0,-4-4 29,1-4-67,-1 3 1,1-5-266,-1 2-504,-5-2-930,3-5 765,0 0-24,-4 0 0,6 0-1082,-4 0 887,-1-5 0,6-1 395,-4-5 0,3 0 980,-3 0 0,-15-30 0,-8-7 0</inkml:trace>
  <inkml:trace contextRef="#ctx0" brushRef="#br0" timeOffset="875">1142 633 8035,'-11'11'404,"1"0"259,3 0 516,-3 0-620,8 0-110,-2-5 173,4-1-193,4-5 0,1-5-116,3-2 1,2-3-1,-3-1 1,3-4-117,1 1 0,-1-6 3,-3 1 1,7 0-148,-3 0 1,2-2 125,-2 3 1,1-2-83,-1 2 0,3-6-80,1 6 0,0-6-178,-4 6 0,4-3 40,0-1 1,-1 0-37,-3-1 0,1 5-31,-1-1 0,0 5 51,0-5 0,-1 6 53,-3-2 0,2 3-101,-6 0 86,6 1 0,-7 2 30,6 1 0,-4 2-85,3 2 91,-5 3 0,5-4-43,-4 5 394,-1 0-131,7 5 1,-6 0 179,4 2 0,-4 3-145,0-2 0,0-2 92,1 1 1,-2-3-93,5 3 1,-4-3 117,1 3-151,2 1 1,-1 3-16,2 0 0,3 0-206,-3 0 0,-1 0 8,2 0 1,-1 4-36,4 0 0,0 1 115,0-1 1,1 1 3,-1 2 0,3 5 59,1-4 0,0 6 15,-4-3 0,4 0 1,0 4 1,-1 1 137,-3-1 0,4 0-183,0-4 1,-1-1 13,-7-3 0,5 3-94,-4-2 1,4-3 53,-5-2 1,-2-1-142,-1-2 0,1 0 42,-1 0 1,3-4-452,-3 1 133,-1-6-7006,-3 3 7389,-4-5 0,-8-5 0,-5-1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5:17.994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240 2165 7688,'-38'37'-424,"9"-16"610,-6 12 310,14-12-410,3 16 1,10 0 109,8 0-79,0-7-12,0 13 1,0-12 130,0 13-110,0-5 1,0 7 6,0 3 0,0-1 2,0 2 1,0 0-2,0 6 1,6 8-6,0 4 0,11 3 23,1-3 1,1 9 38,6-9 0,4 7-76,2-13 1,-2-2 16,2-10 1,0 2-25,6-8 0,1-11-5,-1-15 0,0-1 92,1-11 0,5 7 104,1-7 0,8 0-79,-3-6 1,12 0 204,1 0 0,12 6-100,-5 1 0,1-1-29,-7-6 1,-12 6 106,5 0 1,-6 0-214,0-6 1,2-6-1,-9 0 0,7-11 37,-6-1 1,12-3-189,-7-10 0,7 6 11,-12-6 1,6-2 105,-7-11 0,-1 3-132,-11-9 1,2 6 46,-8-5 0,-2-1-155,-11-6 0,2-6 133,-7-1 1,-1-9-139,-6-3 0,0 1 13,0-7 1,0 4-53,0 2 0,0 3 81,0 3 1,0 5-119,0 8 0,-2-6-14,-4 0 1,1 0 38,-7 6 0,6-7 29,-7 1 1,1 2-4,-7 10 1,7 11-367,-1 8 54,9 8-371,-12-4-187,14 8 0,-7 9 0,9 2 787,25 33 0,31 22 1,-12-8-1,-1-1 0</inkml:trace>
  <inkml:trace contextRef="#ctx0" brushRef="#br0" timeOffset="808">2185 2948 8278,'-37'9'-213,"16"-7"590,-4 14-106,15-5 36,0 16-94,1 2 1,18 14 12,3 1 1,7-7-20,6-6 1,-3 0 36,9 7 1,1-1 62,5 0 0,6-6-24,1 0 1,8-2-13,-2 3 0,3-6-75,3-7 1,0-6 30,0-1 0,-2-8-24,-4 2 1,2-4-8,-9-2 0,3-2 47,-2-4 0,3-2-38,9-5 1,0-1-46,0 8 0,0-9 63,0 3 1,0 1-23,0-1 0,-6 2-10,0-3 1,-9-3 242,3 3-186,-5 5-25,7-17-64,1 4 0,7-20-134,-4 3 0,-11-1 76,-7 14 1,-8-10 28,8-2 1,-8-3-33,8-10 1,-10 1-26,3-7 0,2 0 4,-2 0 1,0-7-53,-6 1 0,-1 0-11,1 6 1,0 6 46,-1 1 0,1 1-21,0-2 0,-9-2-4,-4 9 1,2-3-32,-1 3 0,-1 3-17,-6-3 0,-2 3 17,-4 3 1,-5 0-83,-7-1 0,-1-5 45,0-1 1,-6 1-150,0 5 1,-8 1 91,2 0 0,-4 1-482,-2 5-115,-1 4 92,-7 0-46,-3 7-62,0 1-282,11 11 0,10 16 492,17 11 0,10 10-492,12 8 820,5-8 0,17 4 0,8 3 0,4-1 0,0 0 0</inkml:trace>
  <inkml:trace contextRef="#ctx0" brushRef="#br0" timeOffset="1550">4480 2314 8190,'-37'25'-984,"0"0"0,8-1 1967,2 3 0,17-6 0,1 14-492,26-6 1,4 7-11,16-5 1,-6-4-130,0-9 0,2-5 139,11-1 1,1-5-111,5 5 1,4-8-137,-4 2 1,10-4 150,2-2 1,7-2-86,-7-4 0,6-2-40,-6-5 0,1-3-66,-7 3 0,0-9-173,0-3 1,0-2 91,0 2 0,0 2-186,-1-8 1,1 0 129,0-7 1,-2 1-99,-4 0 1,-4 0-31,-9-1 0,-2-5-14,-4-1 0,-6-6-1,-12 7 1,1-7 68,-8 7 1,7-7-12,-7 6 0,0 1-8,-6 5 0,2 1-2,5 0 0,-5-7-90,4 1 1,-4-5 117,-2-2 0,0-10 478,0-21 1,0-2-556,0-4 0,-2 4-102,-4 9 0,-5 1 175,-7 5 0,-1-3-18,0 9 0,1 8 51,-1 10 1,-2-1-5,-4 1 0,3 3-122,-9 10 108,8 4-421,-21 16 362,5 3-489,-9 8-445,2 17-3,17 3 0,11 18 787,18-1 0,68 34 1,-22-32-1,-1 0 0</inkml:trace>
  <inkml:trace contextRef="#ctx0" brushRef="#br0" timeOffset="7212">5600 911 8062,'-66'-11'8,"-5"-3"-237,9 7 0,2 1 456,10 6 0,11 0 756,8 0 0,8 0-492,-4 0 1,8 11-284,1 7 1,5 9-88,1 11 0,-1 9 132,-5 9 0,1 11-95,5 13 0,3 1-84,9 13 1,2-7 357,5 6 0,5-6-183,13-6 1,4-15-182,8-4 0,3-12 2,3-12 0,5-11 38,8-9 0,6-7-211,0-11 0,9-17-4,-3-8 1,5-10 86,1-9 0,-7-3-145,-5-9 0,-14-7 235,-11 1 1,-6-8-6,-6 1 1,-13-3 12,1-3 1,-9 0 110,-4 1 1,0 1-137,0 5 0,-8 4 82,-5 8 0,-10 0-145,-1 0 1,-12-9 104,-1-3 1,-9 2-116,-10-3 0,-14 9 43,-5-2 1,30 34 0,-1 2-172,-41-18 1,-6 11 154,12 21 0,2 8-16,11 16 0,3 19 52,9 25 0,7 8 0,-1 11 1,6 6 10,-6 0 0,11 6-33,2-6 1,10 0 12,14-7 0,5 1 22,8-1 0,10 7 4,9 0 1,12 0-10,19-6 1,0-3 0,12-3 1,2-7-54,-2-12 1,-6-7 67,-6-12 0,-6-6-31,5-12 0,1-5 164,6-8 1,-6-2-42,0-4 0,0-13 32,5-12 1,-5-4-107,0-3 0,-15-7-7,3-5 0,-14-6 25,1-6 0,-4-11-74,-2-8 0,-9 0 0,-4 7 1,-4-1-172,-2 0 1,-8 1 106,-4-1 0,-13 7-34,-6-1 1,-15 7 59,-10-6 1,-10 1 9,26 33 0,-1 0 1,2 2-1,-1 2-25,-3 4 1,-1 2-1,-37-20-21,-6 13 1,2 13 59,-2 11 1,2 18-288,4 14 0,4 14 290,36-10 0,1 4 0,5 5 0,2 3-4,1 2 1,2 1 0,5 4 0,2 0-70,-14 39 1,10 2 53,14-2 0,-1 2-88,8-8 1,2 0 82,10-7 1,6 1-147,13 0 0,4 6 205,8-1 1,9-7 7,4-11 0,6-4-16,6-2 0,4-2 152,9-4 1,-9-4-123,-3-9 1,-5-6-19,-2 0 1,-9-16-158,-3-3 0,-5-10 77,-1-8 0,-7-7 187,0-11 1,-2-14-87,2-12 0,-4-6-9,-8-6 0,-1-6-24,1-13 0,-7 4 183,1-4 0,-9-4-144,2-2 0,-4-4-16,-2-2 0,-8-1-48,-5 1 1,-14 6-13,-10 0 1,-2 0-19,15 40 1,-2 1 0,-24-37 1,-6 8 1,0 9-21,0 10 0,-8 10 10,-4 9 0,-5 16 6,-2 15 0,7 14 280,0 11 1,9 10-206,3 14 0,9 5-124,9 8 0,9 0 18,5 0 0,3 2-9,2 4 1,9-4 10,4 4 1,4-1-22,2 1 1,2-2 39,4 8 0,12-5-25,14 5 0,3 0-168,2 7 0,11 2 244,8 4 1,2-13 144,10 0 0,-8-9-100,3-10 0,-3 3 17,2-8 0,-12-11-80,-1-14 1,-13-9 23,-5-10 231,-8 0 1,8-10-243,-13-9 0,5-2 69,-10-10 1,-3-8-72,2-11 0,-1-4 21,1-2 0,-1-8-63,-5-5 0,-4-12-133,4-6 1,-4 2 111,-2-2 1,-2 6-131,-4-6 1,-13 0 114,-12-6 0,-6 8-111,-7 4 1,-5 6 77,-14 7 1,-7 4 29,27 34 0,-1 4 0,-43-12 20,37 24 0,0 3 0,-45 1 11,1 16 1,16 15 112,3 16 1,27 17-56,5 15 1,16 5 13,2 7 0,6 2-28,7 4 1,4-4 12,8-8 1,2-1-14,4 1 0,6 2 33,13 4 1,4-2 1,9 8 1,7-9 12,5 3 0,4-6 104,2-7 0,0-10-70,0-8 1,0-10 16,0-3 0,4-2-69,-4-10 1,-2-8 8,-11-11 1,-10-4-164,5-2 13,-5 0 73,4-17 1,-1-12 254,-5-21 1,-4 3-406,-9-3 1,1-2 141,0-10 0,-7-2-23,0-5 0,-1-10-71,1 5 0,-3-5-335,-9 4 1,-3 1 186,-3-1 0,-4-6 132,-9 0 1,-10 7 42,-8 5 1,-5 9 18,-14-2 1,-6 0 49,-19 6 0,39 29 1,-3 4-145,-4 5 0,-1 5 0,-1 2 0,0 3 157,-2 4 1,0 2 0,-44 4 5,16 11 0,11 16-61,20 20 1,4 14 141,9 5 0,8 3-95,4-3 0,4 2 23,3-7 0,7 9-9,5 3 0,4 8 0,2 10 1,10 0 16,9 1 0,10-7-5,15 0 0,-3-4 18,9-2 0,-7-9 6,7-16 0,0-2 125,6-4 0,0 0-124,0-13 0,6 0 7,0-18 1,0 2 11,-6-15 1,5-2-2,-6-10 1,-3-7 195,-14-11 1,-3-8-154,-4-11 1,0-5 3,-12-8 1,4-2 98,-11-4 1,-2 2-90,3-9 0,-9 3-89,2-2 1,-4-5-1,-2 5 1,0-1 3,0-5 1,-8 9 155,-4-9 1,-7 5-157,-6 1 1,-6-5-20,-13 5 0,-5 4-41,-14 1 0,-11 14-133,-13 5 0,41 24 0,-2 1 60,-1-1 0,-1 2 0,-43-2-9,-1 7 1,9 11 42,11 8 1,-1 13 12,0 12 1,3 13 0,3 5 1,7 5 22,12 2 1,5 2-117,7 4 1,9 3 68,4 3 0,7 5 36,5-5 1,5 15-63,8 10 0,10-8-200,9 3 0,10-3 320,15-5 1,3 3-2,9-2 0,7-6 11,-1-1 1,0 1-5,-6-6 1,0-5 132,0-2 0,-8-14 113,-5-11-165,-3-8 574,5-19-576,3-10 0,0-27 148,-5-16 0,-12-13-132,-6-12 1,-4-3-35,-3-16 0,-7-6-63,-5-7 1,-5 49 0,0 1 9,-1-50 0,0 11 23,0-4 0,-10 3 3,-9-3 0,-16 4-131,12 41 1,-4 3 0,-33-30 5,30 34 0,-2 1 0,-41-26-41,37 31 1,-2 1-1,-7 6 1,-4 2 61,-6-4 0,-2 4 1,-1 11-1,-2 3-80,-2 2 0,0 2 1,2 4-1,1 4 141,6 1 0,1 4 0,-40 16 0,18 16 1,10 11-174,14 14 1,-2-2 195,8 8 0,7 9-59,6 10 1,8 4 35,-2 3 0,13 1-263,6 5 1,8-1 294,3-43 0,2 0 0,2-5 0,3 0-49,5 5 1,3 0 0,0-2 0,0-1 42,1 4 0,1-2 1,-2 0-1,2-2 81,2-2 1,1-2 0,17 40 151,1-21 0,-3-3-150,-3-9 0,0-11 146,1-7 1,-7-18-178,0-13 1,0-5 155,6-2 0,-6-17-159,1-8 1,-1-16-14,6-9 1,-6-14 35,0-11 0,-6-8-34,6-10 1,-19 42 0,-1-2-72,2-3 0,-1 0 1,-2 0-1,-1 0-62,-3-3 1,0 0-1,2-1 1,-2 0-57,-2 1 1,-1 0 0,0 0 0,-2 1 13,-3 5 1,-2 1-1,-5-3 1,-3 0 66,-5 1 0,-3 2 1,-6-2-1,-4 2-10,-6 1 1,-3 3 0,2 2-1,-3 3-89,-2 7 1,-3 3-1,1 1 1,-1 2 77,-4 4 0,-2 2 0,-3 2 1,-1 3 29,-4 5 0,-1 3 1,-2 1-1,0 3 21,2 5 0,2 4 1,3 6-1,2 3 124,-40 20 0,12 15 33,19 16 0,10 6-8,21 13 1,-2 12-109,19-41 0,3 2 0,-2 5 1,3 0-197,3 3 1,1 1 0,1-2 0,2 0 201,2 1 0,2 1 0,3-4 0,2 0-11,3 3 0,1 0 0,2 2 0,3 1-11,3 0 1,1 0 0,0-2 0,2-1 6,0-9 1,1-1 0,1-1 0,0-2 2,1-5 1,2-1 0,34 36-60,-4-17 1,4-10 138,-4-21 1,6-12 389,0-13 1,5-4-291,-11-2 1,2-17-85,-15-8 0,1-16 64,-7-9 0,-2-14 142,-4-11 1,-4-1-328,-8-11 0,0-11-13,-10 43 1,0-2-1,1-2 1,-1 0-97,1-3 0,-1 0 0,-3 1 0,-2 1 53,-1 4 1,0 0 0,1 1 0,1 0-89,-2 3 0,0-1 0,-3-4 0,-2 2 152,-3 5 1,-3 0 0,-3-1-1,-3 1-257,-17-31 0,-14-4 109,-11 10 1,21 36 0,-3 3 3,-4 7 0,-3 2 0,-7 0 0,-4 3-74,-2 3 0,-2 4 0,-2 5 0,0 4 127,-1 0 0,1 3 1,3 3-1,0 2 132,5 1 0,2 4 1,-41 22-235,12 17 1,4 16 230,39-27 1,2 2-1,2 5 1,4 1-25,0 2 1,4 1 0,4 5 0,4 2 55,4 1 0,3 1 0,3 6 0,2 1-41,-1 2 0,1 0 0,5-1 0,0 0-14,0 2 0,2-1 1,3-4-1,3 0 51,4 1 0,3 0 1,0-1-1,3 0-14,3 2 0,3-2 0,1-5 1,2-2 27,4 0 0,2-2 1,0-5-1,0-1-20,2-5 0,1-2 0,0 2 0,0-1 120,28 38 1,-3-17-64,-11-9 0,3-15 370,-8-9 1,1-7-239,-1-5 0,-5-5 80,5-8 1,-5-10-215,-1-9 1,1-10-9,5-15 1,-11-3-68,4-9 1,-12-2 5,0-5 1,-4-11 36,-3-13 1,-7 2-176,-5-2 1,-2-1-243,2-5 0,-4-2 59,4-5 1,-20 7-106,-11 0 0,-16 6 210,-9 6 0,16 42 0,-3 1-11,-2-3 0,-3 1 1,-1 5-1,-3 2-69,0 1 0,-1 1 0,0 3 0,-1 3 139,-2 2 1,0 2 0,-2 2 0,-2 5 35,-4 6 0,-2 3 0,4 2 1,0 4 32,-1 6 1,2 5-1,-38 21 200,18 29 0,17 9-94,15 16 1,20-6 87,10 12 0,9-4-60,4 5 0,4-44 1,1 1-78,0 2 1,2 0-1,4 2 1,3 0 69,1 1 1,1 0 0,2-1-1,1 0-28,2-2 0,2-1 0,1 0 0,2-2-4,4-2 0,2-3 0,-3-2 0,2-1 20,2 0 1,2-3 0,34 30 48,5-7 1,-5-6-99,-1-6 1,-10-13 610,-2-12-383,-8-13 1,-4-6-94,-1-12 1,-6-12 236,-5-14 1,-8-3-192,8-2 0,-3-11 17,2-8 0,-4-2-119,-9-10 0,1-1 128,0-5 1,-3-3-82,-3-4 0,-5 4-19,-8-3 0,0-3-391,0 2 1,-10-6-100,-9 6 1,-10 6-138,-15 7 0,-3 1 0,-9-1 0,-9 0 233,-3 12 1,-7 4 72,-6 14 0,-6 3-60,38 19 0,-1 1 0,-4 1 0,-2 3 175,-3 4 1,0 2 0,4 0 0,2 1-2,-40 4 1,18 11 156,19 7 1,4 9-46,15 11 0,4 7-49,14 5 0,0 6-111,1 6 0,1 5 24,5 7 0,3 7-121,9 0 1,2 14 166,5-1 1,0-42 0,2 1 49,2 1 1,3-2 0,3-1-1,1 0 2,1-1 0,0-1 0,18 38 58,7-6 1,1 0-32,-1-6 0,-1-7 180,-5-18 1,7-13-156,5-12 0,4-12 12,2-7 0,0-15 25,0-9 1,-6-17 9,-1-15 1,-3-6 5,-3-6 0,-1-5 293,-17-7 0,-2-3-319,-11-4 1,3-10-67,-9-9 1,-3 50 0,0-1-147,-3-49 1,-8 5 137,3 45 1,-3 0 0,-3 1 0,-3 1-163,-17-39 0,-14 2 93,-11 23 1,-17-1-136,31 35 1,-3 0 0,-3 1 0,-1 0 124,-1 2 0,0 1 0,-1 0 0,0 2-60,2 2 1,-1 3 0,-1 1 0,-2 3 49,-2-1 0,-2 3 0,-1 3 1,0 3 64,2 1 0,0 2 1,2 7-1,3 5-3,-37 15 1,14 18 78,12 13 1,8 10 63,10 15 0,9-2-196,16 8 1,9 0 5,4 7 1,4 5 86,2 1 0,0-47 1,2 1-135,0-1 0,2 0 0,1-1 0,2 0 133,5 1 1,1 0-1,-2-4 1,1-1 12,3 2 0,1 0 0,-1-2 1,1-1 16,2 0 0,2-1 0,19 39-2,4-4 0,-1-21-9,8-10 1,-1-19 309,7-12 1,2-11-283,5-14 1,-5-9 54,4-16 0,-6-16-28,-6-22 0,-5-14 61,-25 37 0,-2-1 1,0-3-1,-1-2-51,-1-3 0,-1-2 0,-1 1 0,-3 0-37,-4 1 1,-2-2-1,3 0 1,-1-2-40,-4-3 1,0 0-1,1 5 1,-2 0-76,-1-2 1,-2 0-1,1 3 1,-2 2 99,-4-40 1,-6-1-209,-13 14 1,-13 9 164,-11 9 0,-10 7-125,-9 7 0,-17-3 51,33 29 1,-2 2 0,0 0-1,-2 1-135,1 3 0,-2 3 0,2 3 0,1 3 145,1 4 1,0 2 0,-2 0 0,0 2-5,2-1 1,0 2 0,-40 3-66,6 8 1,10 17 42,9 21 1,12 14-11,12 11 0,15 0-12,10 6 0,3 2 37,10-3 0,-1 12 104,7 1 1,2 2-22,1-42 0,1 0 0,1-1 0,2 0 48,5 0 0,1 1 0,-1 3 0,1 0-46,5 1 1,1-2 0,-2-3 0,1-2 56,6 0 0,2 0 0,-1-3 1,2-1-61,4-5 1,0-1 0,29 38 140,9-9 1,-9-15-86,2-17 0,-10-10 354,-2-14 0,-7-7-239,7-12 0,-15-15-71,3-17 1,-5-9 14,4-15 0,-2-7-33,-4-12 0,3-4 107,-9-8 1,-13 43 0,-2-2-178,-3 0 0,-1-1 0,1-3 0,0 0 5,-3-3 0,-1-1 0,0 1 0,0-2-38,-2-1 1,-2 0-1,-3 1 1,-1 2-49,0 2 0,-2 2 1,-5 1-1,-3 0-8,-2-3 1,-3 2 0,-1 8 0,-2 1-1,-1-5 1,-2 2 0,-3 6 0,-2 1-9,4-2 1,-2 1 0,-6 6 0,-2 1 32,-3-2 0,-1 2 1,-1 7-1,-3 4-83,-7-2 1,-2 4 0,-1 5 0,-2 3 63,-2 1 1,0 3 0,4 4 0,2 2 55,-40-2 1,20 24 37,23 14 0,7 15-121,18 16 0,0 21 48,15-34 0,1 1 0,3 5 0,2 0-165,0 4 0,2 0 1,0 2-1,2 1 205,-1 3 1,2 0-1,2 3 1,2-1-2,1-2 1,1 1-1,1 4 1,2 1 6,2-6 1,1 0-1,1 0 1,1-1 30,3-2 1,1 0 0,1-1 0,0-1 72,1-1 0,1 0 0,-2-7 1,2-3 51,28 32 0,6-6 112,6-7 0,6-8-56,-6-16 0,1-11 267,-7-20 1,-2-7-247,-5-12 1,1-15-73,-13-17 0,3-9 1,-15-15 1,0-7-40,-7-12 0,-5-10-33,-7 42 0,0-1 0,-3-4 0,-2 0-115,2 1 1,0 0-1,-1-6 1,-1 0 54,-1-3 0,0-1 1,0-4-1,0 0-173,0-2 0,0 1 1,-1 0-1,-1 1-29,0 5 0,-2 0 0,-3-3 1,-2 1-33,-2 2 0,-3 0 0,-5-2 0,-2 1 65,4 0 0,-3 2 0,-7 6 0,-4 4-63,1 3 0,-2 3 1,-7 4-1,-3 3 48,-4-1 0,-1 3 0,-2 3 1,-2 4-22,-2 5 1,0 5 0,-40-8 200,12 20 0,13 24-180,6 14 0,6 21 221,6 16 1,4 13-9,9 6 0,21-35 0,1 2-234,-2 1 1,3 2-1,2 7 1,3 1 177,-1-3 1,1 0 0,3 1 0,2 0-129,3-3 1,2-1-1,3 2 1,2 2 141,3 5 0,1 1 1,3 3-1,3 1 6,5 2 1,1-1-1,1-1 1,0-3 55,1-7 0,2-1 0,1-2 1,0-2-55,-2-5 0,0 0 0,0 0 0,1-1 206,-1-4 1,0-2 0,27 32-45,-8-22 1,7-10-31,-1-15 0,2-6 147,-2-12 0,4-9-206,-5-17 0,-3-1 377,-2-17 0,-1-7-234,-6-5 0,3-15-122,-15 2 1,6-19 321,-6 0 0,0-18-466,-7 0 0,-11 43 0,-1 0-113,0 1 1,0-1-1,-3-3 1,0 0-12,4-5 1,-1-2 0,-4-4 0,0-1 42,1-3 0,0-1 0,-1 0 0,-2 0-152,0 0 0,0 1 0,0 0 0,0-1 0,1-6 0,-2 1 0,-6 9 0,-2 1 0,-2-2 0,-3 1 0,-3 9 0,-4 2 0,-2 4 0,-3 1 0,-3 3 0,-3 3 0,-6-2 0,-4 3 0,0 8 0,-1 3 115,-3-1 0,-2 2 1,2 8-1,-1 3 13,-46-12 1,16 12 350,9 19 1,16 21-226,8 16 0,13 19 158,6 25 0,4 8-177,11-37 1,2 2 0,2-2 0,1 2 80,1 4 0,2 2 0,4 1 0,2 0-52,2 1 1,1 0-1,4 1 1,3-1 55,0 4 1,3-2 0,3-5-1,3-1-5,1 1 1,2 0 0,5-2 0,2-2-23,3-4 1,3-3-1,3 0 1,3-2 65,7-1 1,2-3-1,-5-11 1,1-4-65,6-3 1,0-5 0,-7-5 0,0-5 175,44-9 0,-10-19 214,-14-12 1,-7-14-74,-13-18 1,5-5-245,-4-13 1,-22 39-1,0-1-41,4-3 1,-2-1 0,-3-3-1,-2-2-70,4 0 1,-2-1 0,-1-7 0,-2-1-207,1-3 1,0-2 0,-2-4 0,-1-1 67,-2-7 0,-2 0 1,-3 9-1,-1 1 9,-1 0 1,-1-1 0,-5 6 0,-2 0-91,-1 1 1,-2 0-1,-2 1 1,-2 1 122,-3 3 0,-2 2 0,-14-38-257,-16 12 1,-19 13 347,-13 12 1,-14 10-75,34 26 1,-1 3-1,-37-10 385,0 14 0,10 9-173,8 17 0,13 16 116,13 21 0,8 12-43,10 6 1,2 13-70,17 6 1,0 8-90,4-42 1,4 0-1,8 45-25,-2-45 1,3-1 0,2-2 0,3-2 51,4-1 0,3-1 0,2 2 0,2 0-4,6 2 0,2-1 0,3-2 0,3-1 54,8 2 0,2-2 0,0-3 0,1-3-56,4-4 0,0-4 0,-1-6 0,0-4 83,-2-5 1,0-3 0,38-2 327,-16-12 1,-9-10-117,-10-15 1,6-6-247,1-13 0,-9-3-136,-11-9 0,-4-2 80,-1-5 0,-15-5-194,-5-13 1,-12 11-297,1-5 1,-9 7 208,-11-1 1,-16-1-257,-21 7 0,-12-7 235,-6 2 1,28 35-1,-1 1 4,-2 1 0,-1 0 0,-5-1 0,-2 2 38,-1 1 1,-1 2-1,-2 0 1,0 2-60,-1 5 0,0 3 0,0 2 0,0 3-82,-1 1 0,2 3 0,-45 0 313,13 14 0,17 13 506,26 12 1,11 4 101,20 2 11,-3 1-629,22 7 0,13 3-32,24 8 0,22 0 158,15 0 0,-30-30 0,2-2-122,9 1 1,2-1 0,5 1 0,1 0 157,2 3 0,1 0 0,9 0 0,2-2 103,4 0 1,0-2 0,1-4 0,1-3-139,1-3 0,0-3 1,-11-4-1,0-1 81,-2-3 1,1 0 0,-2-2-1,-1 0 62,0 0 1,0-2 0,-2-2 0,-1-2-192,-6-1 1,-2-1 0,-3-1 0,-1-3 32,-4 0 0,0-2 0,2-2 0,0-2 13,-5-3 0,0-3 0,4-4 0,0-2-107,-3-4 0,-3-2 0,-3-2 0,-2-1-84,-2-2 1,-1-1 0,-8 3 0,-2-1-402,23-42 0,-19 21-492,-18 11 732,-9 7 1,-26 7 298,-9 4 1,-16 4-65,-9 8 0,-23 0-21,-14 1 0,31 11 0,-4 1 74,-8 0 1,-1 0-1,1 3 1,-1 2-138,1-3 1,-1 2-1,-2 1 1,-1 2 65,-2 1 0,-1 2 0,-5-3 0,-2 2 0,-2 3 0,0 0 0,7 0 1,1 1-39,9 1 0,3 2 0,6 0 1,2 1 25,6 1 0,1 1 1,-42 8 771,10 4-915,16-5 177,20 7-232,24-6 1,15 4-248,25-13 0,10 5 202,14-5 1,13 3 109,13-3 1,11 5 300,7-5 0,5 5-17,1 2 0,-39-10 1,2 0 125,2 1 1,2-1 0,3 0 0,1 1-249,0 0 0,2-2 0,3-2 0,1-1 263,1-2 1,1 0 0,1-2 0,-1 0-322,0 0 0,-1-2 0,2-2 0,0-2 194,-4-1 0,-2-1 0,-5-3 0,-1-3-55,-3 2 0,-4-2 0,20-19-324,-11 8 71,-26 7 493,-18 0 1,-15 9 187,-17-4 1,-8 3-1,-16 9 1,-8 0-1,-5 0 1,-14 0-483,-11 0 1,-16 9-69,39-3 1,-2 0-1,-5 1 1,-2 1-45,-4-2 0,-1 0 0,1 2 1,-1 1-144,-1-3 0,-2 0 0,-9 1 0,-2 1 0,-3-2 0,-2 0 0,-9 2 0,-3-1 82,30-5 0,-2 0 0,0 0 0,-1 0 0,-1 0 0,0 0 0,-1-2 0,-1 0 0,1 0 0,1 0 0,1 0 0,1 0-82,-28 0 0,2 0 0,1 0 0,3 0 0,6 0 0,2 0 0,9 1 0,3 0 0,7 1 0,3 2 0,9 4 0,5 5-246,-15 24 0,8 11 0,17 14 0,8-4 63,4 5 1,12-5 124,7-2 0,4 0 43,2 0 0,16-1-31,9 1 0,17 0 125,8 0 0,16 2 239,-27-26 0,3-1 0,4-2 0,3-2-92,9 2 0,2-2 0,1-2 0,1-3 87,3-2 0,0-2 1,-2-3-1,1-1-20,1-1 1,0-1 0,-5-5-1,-1-2 123,3-1 0,0-2 1,-1-4-1,0-2 19,-1-1 0,-1-2 1,-3-5-1,0-1 138,-2-2 1,-3-1 0,24-20 163,-7-1 1,-22-2-294,-9-5 0,-8 5 151,-10-5 1,-9 11-167,-3 2 0,-22 8 234,-10-2 0,-10-2-360,-9 2 0,-5 0-9,-14 7 1,-13-1-122,-18 0 0,39 13 0,-4 0 28,-8-1 1,-3 2 0,4 2-1,0 1-201,-5 0 0,-1-2 0,-4 0 0,-2 0 104,-2 1 0,-1 0 0,-6-1 0,-1 2 103,-5 1 1,0 2 0,9-1 0,2 2-14,6 0 0,3 2 1,5 3-1,3 4 11,7 3 0,4 4 0,5 2 1,3 3-193,0 1 1,4 2 0,-18 30 174,17 6 0,14 4-293,16 9 1,5-2 35,8-5 0,4-4-78,9-8 0,9-2-36,22-4 1,4 2 142,8-9 0,2-5 9,4-7 0,2-10-34,5-3 0,-1-7 439,-12-11 0,2-3-155,-14-3 518,-1-4 1,-3-23-153,-9-5 1,-2-3 643,-23 4-666,0-1 1,-16-9 173,-9 3 1,-2-4-205,-10 17 1,6-2-119,-6 2 1,-6-4-81,-7 4 0,-9 2-25,-3-3 0,-3 10-327,-9-3 1,0-2-46,-7 2 0,4 2-430,9 11-48,0 3-198,14 9 492,17 9 0,38 16-492,36 12 866,30 4 0,1-13 0,11-2 1,-19-6-1,0-1 0,-1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5:36.07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129 751 8543,'-22'4'983,"-1"5"0,19-2-560,-5 5 127,3 7-48,-4 1-131,3 6 198,-2 2-105,2 1 40,-2 6-286,2 1 231,-2 5-259,5 4 162,1 6-47,3 4-42,3 0-24,4-1-52,3 1-151,2-6-29,4 1 134,1-5-3,5-6 42,-2-1-26,7-3-1,0-2 9,8 7-103,3-6 114,1 4-84,3-12 61,-7 2-37,-3-11-1,0 4-10,0-7-5,6-1-6,4-1-70,6-8-11,-5 2-104,-2-6 74,-3 0-13,0-6-7,4-1-14,3-6 33,-3 0-10,-6-2-26,-5 1 0,-8-2 50,2 4 1,-2-1 3,0 0-4,-1-3 5,0 0-21,-5-3-5,-1 2 31,-7 2-30,-5 5 1010,-2 0-848,-10 35-164,6-18 23,-10 31-7,12-24 5,-6 8-8,5 4 29,-2 3 1,3 6 5,0 3-6,3 4 1,1 0 9,2 0 1,3-4 30,1-2 9,6 1 43,1-4-29,-1 5 15,5-5-86,-4 5 2,11-6-6,-1 0-13,10-3 24,5-6-7,4 2 165,5-5-106,-9 2 7,5-3-39,4-3 14,2-3-39,4-4-12,-2-5-40,-4-1-92,0-3 69,6-6 36,-4-4-20,-2-9 34,-7-4 2,-5-3 47,2 1 24,4-4 78,-5 3 25,1-3-48,-12 4-99,-3-1 23,-4 3-40,-3 1-16,0 6 4,0 3-29,-2 4 47,-1 5-12,-7 1 243,1 3 134,-1 3-276,-2 4 18,0 0-20,-5 5 4,1 1-74,-2 3-36,5 3-144,-6 3 121,3-2-17,0 8 14,-2-1 5,2 5 10,-3 5-2,2 3-18,-1 4-3,5 4-10,-3-2 44,4 4 5,-1-1 30,4 8 7,-3-7-8,8 6 9,-5-7-8,9-1-3,3 3 0,6-8-10,4-2 0,-1-9-3,-3-11 0,1-1-1,3-1-78,0-2 32,9 7 0,5-3 37,8 5 0,-4-2-3,-8-10 1,-4-1 4,1-2 0,-4 0-9,4 2 0,-1-3 29,4-2 0,0 1-12,1 0 0,-2 2 4,-2-3 0,-2 1-1,1 0 0,0-2 12,5 2 81,-3 1-46,10 0 1,1 2 220,5-2-146,-2-3-97,-4-2 74,0-4 9,13-1-102,-4-9-172,2-5 116,-1-8-261,-13 0 231,5-1-39,-7-2-12,5 2 41,0 0 4,-11-2-48,-4 5-8,-6-2 41,-6 3-3,-1 3 96,-3 3 9,-3 3 105,0 4-139,-6 0 13,-1-1 42,-5 1-1010,1-3 0,-4-1 0,2 0 0,-9 0 0,-4 4 0,0-1 0,-11-10 0,1-10 0,-12-18 0,-1-10 0,4 0 0,1-2 550,11 14 831,-7 5 29,4 4-288,-11 1 1,-6-3-17,-3 4-117,3 4 0,-3 2 82,2 1 0,-6 2 219,6 8 368,2 4-62,-13 2 371,11 11-145,-6 8-192,15 16-184,4 10-106,11 11-293,8 11 0,12 1 319,7-1-314,1-13 72,7-8-319,6-10 189,8-1 69,12-14 128,2-14-61,9-18 0,-11-16 13,-8-9 0,-12-3 6,-12 3 0,-3 0 10,-1-2 0,-2 0-37,-2 0 1,-4-2 8,0-4 1,-9 0-60,-5-3 1,-7 4-102,-8-2 0,-7-3-21,-7 0 1,-11 2-271,-9 5 0,-6 3 46,-5 7 1,-7 0 100,-6 4 1,5 10-61,2 9 1,5 10 252,1 9 0,8 8 75,3 9 1,6 9-4,-2 6 1,8 6 167,5 3 0,4 2-157,7 2 0,4 1 86,2 3 1,7 1 96,6-1 0,7-2-175,9 0 1,7-2-62,12 0 1,4-4-6,8-3 0,3-3 25,3 0 1,4-5-65,5 0 1,3-3-130,6-6 0,-1-2 99,-2-6 0,4-6-110,-1-7 0,0-7 132,-5-6 1,2-5 17,-6-5 1,0-5-55,-7-4 0,-7-1 20,-7-1-17,-4-6 0,-9-10 48,-5-5 0,-4 0 7,-8 8 1,-7-2 10,-6 2 0,-7 1 16,-6 4 1,-11-5-24,-13-2 1,-7-4-101,-7 2 0,-8 0-432,-5 4 0,-3 4 375,-10 2 0,-2 11-89,2 11 0,6 9 212,13 12 1,3 12 77,2 9 1,5 12 215,9 5 0,4 3-124,5 4 0,5 1 77,6 1 1,7 4-4,12 1 1,6-3-60,9-3 0,9-1-2,9 2 1,10 4-190,11-2 1,8-1 52,11-7 0,0 2 47,4 0 1,7 1-142,1-5 0,2-9 37,-6-10 0,4-8-90,3-5 1,-1-6 12,-4-7 0,-1-4-61,-3-5 0,-4-5 79,-4-6 0,-4-4-60,-7-8 0,-2-7 86,-7-4 1,-4-3-45,-7 1 0,-5-2 121,-8 5 0,-2-4-90,-6 4 1,-5-2 254,-5-3 1,-7-3-67,-6-4 1,-11-1-124,-8-1 0,-9 1-34,-9-1 1,-4-4-71,-2 0 1,-9 3-275,-4 5 1,-1 4 67,-1 1 1,-1 7 188,-1 4 1,8 12-20,11 13 1,3 6-145,-3 7 380,10 9 1,-5 9 378,8 9 1,3 5 345,9-2-610,11 2 1,4 11 215,12 2 1,11 3-482,12-5 0,10 0-73,9 6 1,5-2 58,6 0 0,6-1 36,5 1 1,6-5-104,4-1 0,1-6 283,-1-5 1,5-5-113,6-6 0,-7-6 29,1-6 1,-4-5-63,1-4 0,-4-5 29,-4-6 0,-4-4-132,-3-6 1,-8-5 132,-9-8 1,-8-5-248,-13-8 1,-6 2 86,-7-2 1,-8-1 48,-4-1 1,-10-2 61,-10-4 0,-12 5 24,-14-4 0,-5 2-210,-8-4 0,-9 2 81,34 27 1,-2 0 0,1 2 0,-2 1-142,-3-2 0,0 0 0,-1 2 0,0 0 158,-3 1 1,-1 1 0,-1 1 0,0 0-83,-1 1 1,1 1 0,1 4 0,1 0 69,2 1 1,0 0 0,2 4 0,1 1 68,-45-6 1,9 7 58,1 10 0,12 10 259,4 7 0,10 6-41,2 5 0,12 3 404,8-1-365,5 1 1,8 15 117,8 1 0,16 5-477,16-7 0,8-2-36,12 4 0,4 0-66,10 4 1,11-1 300,13-1 0,-4-9-254,2-1 1,1-6 85,1-3 0,3-3-1,-1-4 0,-3-6-43,-2-2 0,-5-5 165,-5-6 0,-1-1-174,1-6 17,-13-3 0,-2-17-52,-15-7 0,-7-2 97,-12-1 0,-6 2 12,-5-5 0,-9-1 247,-6-1 1,-9-6-64,-4 0 0,-8-3-234,-5 2 0,-13-2 74,-13-3 0,-8-4-330,-4-2 0,34 28 0,-1 0 192,0 3 1,-2-1-1,-3-2 1,-1 0-52,-3-1 1,1 0 0,-3 1 0,1 1 89,-1 2 1,1 1 0,3 4-1,0 1-34,-40-8 0,1 10 15,4 8 0,8 9 366,7 9 1,4 4 97,5 8 0,7 2-149,6 3 0,4 2 69,7 2 0,2 7-146,8 1 1,7 5 58,8 0 0,7 3-132,9 1 1,9 3 127,12-1 1,9-1-289,5-1 0,5-3-64,0-3 0,5-1 193,3-6 1,7-1-67,4-6 1,5 0 188,-3-8 0,2-5-60,-2-7 0,-5-4-33,-1-6 0,0-2 117,-1-5 1,-5-2-87,-9-5-52,-4-3-76,-2-20-186,-6-4 213,-5-22 1,-21 8 129,-16 2 0,-7 8-107,-10 14 1,-5 0-26,-6-2 1,-8-2-17,-9-3 0,-4-1-118,-7-1 0,-3 0-143,-7-4 1,-2 1 17,-4 3 0,0 9 305,8 11 0,4 8-68,9 7 1,3 5 306,8 7 0,2 6 126,6 7-105,4 5-252,2 12 0,9 9 32,7 11 1,8-4-25,13-8 1,9 3-27,4 2 0,7 3-219,6-1 0,6 4 60,7 1 0,10 1 111,6-4 0,1-1-42,-3-5 0,6-3-11,3 1 1,-3-12 97,-1-3 0,-3-11 152,-6-7 0,4-3-46,3-2-53,-8-2 78,8-9-110,-7-7 177,3-10-123,-10-14 1,-19-9 296,-15-5-330,-10 2 1,-16 1 41,-7 1 1,-9-3-50,-1 12 0,-2-3-5,-4-4 1,-10 0-308,-6 0 0,-9-4-204,-4-5 0,-7 3 49,-4-2 0,-2 1 142,0 5 0,-2 6 15,2 5 0,9 12 236,10 9 0,5 11 276,3 13 0,8 10-119,5 8 0,9 5 124,4 2 0,4 2-18,2 2 0,4 4-76,5 3 0,5 0 101,8 2 0,11 0-310,9 2 1,7 6-115,9 7 0,1-1 112,4-2 1,6 0-91,4-1 0,5-4 140,6-3 0,-7-5-37,1-6 1,2-3 45,4-3 1,-2-5 2,-1-3 0,-5-7 16,2-6 1,-4-4-3,1-5 4,-5-1-22,6-11 0,-3-8-19,2-10 1,-10-4-36,-18 0 11,-8-4 0,2-12 195,-11-3 1,-2-1-169,-6 9 1,-4 0 15,-5-2 0,-7-2-47,-6 0 1,-7-4 0,-8-6 1,0 1-37,-4-4 0,-1 4-287,-5-1 0,-6-4 172,-7-3 1,4 7 132,0 4 1,2 7 133,-2 3 0,1 6 13,6 5 25,2 8 0,3 9-17,-3 7 424,-3 2-240,7 4-15,5 6-548,2 7 390,15 10-291,10 17 0,11 9 23,9 6 1,3-2 108,5-10 0,2 3 17,4 8 0,8 0 14,8 2 0,2-3 48,6-4 1,-4-2 184,4-4 0,-2-4-99,0-7 1,1-7 272,-2-10-383,0-7 121,11-2-289,-12-9 200,9-6-44,-17-11 11,-11-9-7,-15-15 1,-21-9 29,-9-2 0,-6 2-26,4 16 1,-6 0-89,-8-2 1,-6-4-8,-11-2 0,-4-4-180,-2-1 0,-10-3-129,-7-3 1,-2-2 182,0 0 0,2 6 117,6 9 1,7 9-37,6 8 1,3 10 191,5 7 1,5 13 662,7 6-162,6 7-204,-6 8-192,7 2-65,0 13 14,14 5 1,19 9-145,13 2 1,7-3 3,3-12 0,5 5-38,2-1 1,5 1-4,3-1 0,4-4 207,5-2 0,3-5-43,-1-6 1,0-5 85,-6-8 0,6-4-141,2-6 1,-4-4 16,-4-5 0,-5-3-29,-2-6 0,-2-1-21,0-1 16,-4-1-39,1-15 2,-13-5 33,-3-18 0,-24-2 22,-8 1 0,-10 7-75,-7 12 1,-2 1 5,-7-1 0,-1-2-58,-3-3 0,-5-3-184,-8-1 1,-1 3-22,-3-1 1,0 4 40,2 2 0,0 7 553,2 6-90,12 11 0,-2 16 82,10 9 1,2 6 17,10 4-74,5 0-161,6 21 0,14 4-136,12 13 0,9-4 108,10-11 1,6 2-158,9 3 0,2 1 69,11 2 1,2-3-143,13 1 0,3-3 321,9-1 0,-38-25 0,1-2-31,5 1 1,1-1 0,1-2 0,0 0 21,1-2 1,1 0 0,1-2-1,0-2-88,2-1 1,0-1 0,1-1 0,2-1 10,3-1 0,0-1 1,-3-2-1,-1-1-293,3-2 0,0 0 0,-2-1 0,1 0 146,3-1 1,0 0-1,-2-1 1,1-1-16,3 0 0,1-2 1,-7 0-1,-1 0 25,3-1 0,-2-1 0,-2 1 0,0-1 22,-1 1 1,-1-1-1,2 0 1,-1-1-106,-3-1 0,-1 1 1,-4 0-1,-1-1 92,46-8 1,-13-1-87,-5-3 1,-6 0 79,-6-2 0,-14-1-60,-8-1 501,-12-1-256,-12-20 1,-12 1 387,-9-12 0,-13 5-411,-8 12 1,-13-7-138,-11-6 1,-4 1-104,-9-4 0,1 4 242,-1 0 1,-4 2-287,-5 3 0,14 11 262,6 13 511,7 9 85,-8 20-278,8 16-276,7 20 1,26 16 28,22 4 0,13-4-23,11-11 1,7 5-84,7 6 1,13 5 119,-27-29 0,1 1 0,5 1 0,2 0-271,5 0 1,2 0 0,2 1 0,2-1 198,5 0 1,0-1-1,0-1 1,-1 1-58,-2-2 0,0 0 0,-1-2 1,0-2 23,-5-3 1,-1-1 0,0 1 0,-1-1-143,0-1 0,-1-1 1,-2-1-1,0-1 170,40 15 0,-2-5-124,-10-7 0,-11-5-27,-6-4-324,-10-7 32,-1-5 276,-13-21 1,-14-10 153,-22-13 0,-15-3 443,-15 3 1,-3-3-441,-3 0 0,-7-6-211,-4-2 1,-8-4-333,-7-2 0,-5-6 382,32 29 0,-1 0 1,-2-3-1,-1 0-50,-1-1 0,-2-1 0,-2 0 1,0 1 3,1 0 0,0 1 1,1 1-1,0 2-172,2 1 0,-1 2 0,-41-23 216,10 19 1,12 15 255,17 19 0,3 12 266,2 10 0,2 6-194,2 4 1,7 5 127,10 6 0,6 8-141,7 8 1,4 6 40,9 3 0,9 8-113,16 3 0,11 7-84,-15-37 0,2 0 0,2 2 1,2 0 1,2 3 1,1-1 0,2 0 0,3-1-280,0-1 1,1-2-1,3 1 1,0-1 249,2 0 0,1-2 0,-2-2 1,1-2-20,0-4 0,0-1 0,0-2 0,-1-2-130,-2-3 1,0-2 0,0-2-1,1 0 161,42 20 0,-5-7-253,-6-8 0,-1-5 233,-10-8 0,-9-5 293,-6-6 0,-10-9-407,-9-10 1,-6-9 550,-4-10 1,-9-7-442,-4-8 0,-11-10 37,-9-7 0,-8-4 9,-9-1 1,-3-8-149,-7-6 0,-4 1-34,17 38 0,-2 0 1,-1 0-1,-3-1 24,-3-3 1,-2-1-1,-3-1 1,-1 0-54,-3-4 1,-1 1 0,1 2 0,-1 1-90,-2-2 0,-2 1 0,1 3 0,-2 1 0,0 0 0,0 2 0,-2 1 0,-1 1 0,3 2 0,0 1 0,5 8 0,2 3-246,-38-16 0,8 15 530,8 15 0,8 12 153,9 14 0,7 10 300,6 6 1,1 5-1,1 2 1,8 6-52,5 7 0,11 4-170,6 7 1,14 7-181,11 5 0,11 10 14,-12-35 0,1 0 1,1 2-1,1-1-71,2 3 0,2 1 1,3 0-1,1 0-77,4 3 0,1-1 0,1 0 0,1 0 47,3 2 1,1-1 0,-3-6-1,0-2-58,2-1 0,0-3 1,-1-4-1,1-2 43,-3-4 1,1 0 0,37 24-105,1-6 1,-9-11 113,-1-10 1,-8-8 27,-5-7 1,-7-7-4,-6-6 1,-7-7-39,-2-8 0,-5-10 5,-8-9 0,-6-12 484,-9-8 1,-3-1-245,-8-5 0,-5-1-169,-10-7 1,-7-2-22,-8-7 0,-5 1-325,-2-3 1,-9 0 164,-5-2 0,24 40 1,-2 1 9,-4-3 0,-1 0 1,0 4-1,-2 0 10,-2 2 0,-1 2 0,1 3 0,0 2-102,-3 2 0,0 2 0,-1 4 0,-1 3-6,-46-11 1,10 15-64,10 17 0,7 12 301,2 16 0,13 13 303,7 15 0,10 3-14,5 8 1,6 0-126,5 3 1,9 3 46,8 2 1,13-1-42,11-1 0,13 2-105,7 0 1,12 2-212,-25-37 1,2 0-1,0-3 1,2-1 143,3 0 0,1-1 0,0-1 0,0-1-24,2-1 0,-1-2 1,2-1-1,0-1-295,44 23 1,-3-7 222,0-3 1,-5-9 3,-1-7 1,-2-5 125,-3-9 1,-7-5-131,-9-8 1,-7-5 109,-5-4 1,-3-9-146,-3-5 0,-6-9 368,-11-6 1,-4-6-273,-11-3 1,-3-3 491,-5 1 1,-7-4-288,-11-3 1,-5-2-177,-9-1 0,-8-7-35,-5-2 1,-9-4-228,-2 4 0,25 31 0,-1 1 190,-3-3 1,-1 1 0,-5-3 0,0 0-1,-2-1 0,0 1 0,-3-1 0,-1 2-117,-2 1 0,1 1 0,-1-1 1,0 1 30,-3-1 0,0 1 1,-1 2-1,0 1-27,3 2 1,-1 2 0,0 3 0,1 2 176,5 6 0,1 2 1,-46-11 81,2 10 0,4 10 79,7 14 1,2 6 93,8 13 1,5 2 35,4 6 1,5 5-182,10 2 0,4 6 28,4 2 1,12 7 16,10 3 1,9 10-203,14 5 1,13 4-67,15 1 1,7 1-88,11-1 0,2-2 208,1-11 0,8-7-3,3-16 0,1-5 24,2-8 0,5-7-30,1-11 0,-1-4 9,-8-8 0,2-10-37,2-7 1,-6-11 273,-7-4 1,-5-6-347,-7-5 1,-3-5 59,-4-5 0,-7-8-52,-10-5 0,-6-3-3,-11 1 0,-9-2 12,-8-7 0,-11-4-31,-8-1 0,-13 0-103,19 42 1,-3 0 0,-2 0-1,-1 0 164,-1-1 0,-2 1 0,-5-2 0,-2 1-36,0-1 1,-2 1-1,-3 0 1,-1 0-52,0 2 0,0 1 1,-3-1-1,-1 0 12,-3 1 0,-1 1 0,0 1 0,-1 3 55,2 2 0,-1 1 0,-1 3 1,0 2 41,5 5 1,-1 1 0,-2 3-1,-2 2 85,2 2 0,-1 2 0,4 5 1,-1 2 52,1 3 0,0 4 0,-46 8-8,48-1 0,-1 3 1,2 1-1,-1 3 60,2 1 1,0 2-1,-37 19 115,8 3 0,8 2 32,3 7 0,13 0-111,13 5 1,11-3-145,6-1 0,11 4-13,10 1 1,14 4-157,12 4 0,7 0 81,10 0 1,11 0-246,13 0 1,8-2 284,-31-30 0,1-2 0,2-2 0,0-2 23,2 0 0,0-1 0,2-3 0,1-3-34,1-1 0,1-2 1,0-3-1,1-2-4,2-1 0,1-3 0,-5-1 0,-1-1 3,1-1 1,-1-1-1,47-3-7,-5-7 1,-7-3 116,-2-5 0,-13-2-120,-4-4 1,-15-5 10,-8-4 0,-12-5-28,-10-3 0,-10-1 234,-6-1 0,-13 0-105,-7 2 0,-11-4-15,-10-3 0,-13-3-14,-16-3 1,-9 1-119,31 24 0,-2 1 0,-3-2 0,-2 0-70,-5-3 0,-1 0 1,-1 2-1,-1 0-135,-3-1 0,0 0 0,-3 2 0,-1 0 73,0-1 1,-1 1 0,-2-1-1,0 1 139,0-2 0,1 2 0,3 5 1,0 1 10,3 3 1,0 2 0,6 4 0,0 3 173,1 1 1,1 3-1,-42-1 117,3 8 1,10 8 27,12 7 1,10 2 366,11 5 306,10-1-738,10 14 0,21 6 24,10 8 0,17-2-261,11-8 1,10 2-335,11 7 1,10 2 432,14 8 1,-34-30 0,0-1-166,4 3 1,0-2-1,-1-1 1,2-1 60,4 0 0,0-1 0,0-2 0,0-1 6,2 0 0,1-3 0,2-1 0,2-3 14,1-1 0,1-2 1,-1-3-1,-1-1 18,0-1-1,-1-1 1,-1-2 0,-1-1 54,-1 0 1,1-1 0,-4-1 0,1-2-16,-1 1 0,0-2 1,39-2-28,-8-5 0,-12-3 119,-9-5 1,-7-4-220,-8-5 8,-7 2 92,-12-14 1,-22-3 100,-13-10 0,-18 2-53,-14 12 1,-9-2 35,-8-2 0,-13-2-304,-8-4 0,-9 0-25,43 23 0,-2-1 0,-2 0 0,-1-1-40,-2 0 0,-3 1 0,-4-2 0,-1 1 19,1 0 1,-1 1 0,-3 1-1,1 0 131,4 2 0,0 2 1,1 2-1,0 3 89,2 1 1,-1 2 0,5 4 0,0 1 304,-46 1 1,6 10-396,10 5 0,5 8 244,10 2 1,4 4 330,7 3 1,11 1 241,16 3-553,10 3 0,11 14-119,9 2 0,8 6-300,12-10 0,13 3 95,12 1 1,12 2-93,5-2 1,7-1 135,0-8 0,7-4-53,8-6 0,9-1-59,-1-6 0,3-3-5,-3-7 0,2-5 94,-46-5 1,0-1-1,3-1 1,1-2 8,-4 1 1,0-2 0,49 1-156,-11-1 1,-4-3 13,1-4 0,-2-5-156,-6-5 1,-10-4-69,-9-3 0,-3-3 0,-1-1 0,-4-5 0,-7 1 0,-7-2-492,-15 0 984,-2 1 0,-10-2 0,1-35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31.228"/>
    </inkml:context>
    <inkml:brush xml:id="br0">
      <inkml:brushProperty name="width" value="0.68571" units="cm"/>
      <inkml:brushProperty name="height" value="0.68571" units="cm"/>
      <inkml:brushProperty name="color" value="#F8D5ED"/>
    </inkml:brush>
  </inkml:definitions>
  <inkml:trace contextRef="#ctx0" brushRef="#br0">0 369 8189,'0'-25'983,"6"-3"0,5 4 0,8-11 0,10-2 0,1-10-357,6 11-812,5-5 683,-4 10-1123,-2 7 72,0 7 127,-5 5-62,0 6-2,-1 1-113,-5 5 130,0 0 13,-6 0 64,5 5 212,-5-4-16,6 10 277,0-10-95,0 10 252,5-10-206,-4 10 218,9-10-226,-4 4-56,6 0 80,5 2-221,-4 5 281,4 0-252,-11 0 268,-1 5-152,-5-4 278,0 9 33,-6-8-80,5 8 74,-5-9-155,0 10 149,5-10-155,-5 4 21,11 0-70,-4-4-137,10 4 46,-10-10-118,9 4 81,-4-10-246,6 4 169,-6-5-153,-1 0 101,-5 0 26,0 0-7,0-5 101,0-2-22,-6 1 111,4-5-14,-3 5 45,-1-6-51,5 5 17,-5-3 24,6 3-26,-6-5 24,5 0-30,-5 0-12,1 0-5,-2 1-23,0-7 97,-4 5-49,10-4 11,-10 0-40,4 4-51,-5-4-26,5 10 3,-4-4-8,5 10-22,-7-9-9,7 8 37,-5-3 0,4 0 69,-5 3 20,0-3 3,0 5 4,-1 5-2,7 2 2,-5 0 4,4 3-1,-5-3-3,0 10-2,5-4 0,-4 4 0,9-5 0,-3 5 0,-1-4 0,5 5 17,-5-7-16,6-4 79,5 4-75,-4-5 5,4 1 1,-5-2-1,5-5 15,-4 0-1,4 0 17,-5 0-28,0 0 80,-1 0-71,1 0 9,-5 0-5,3 0-1,-4-5-25,6 4-5,0-10-6,0 10 26,-1-10-49,6 4 29,2-4-3,-1-1 5,-1 0-3,0 0 4,-4 0 1,10-5-2,-10 4-12,-2-4-22,0 5 23,-5 0 1,6 5 11,-5 2 4,-2 5 14,0 0 6,-4 0-18,9 0 0,-3 0 2,5 0 18,-1 5 1,1 2 16,0 5 3,5 0-9,-4-1 5,9 1-18,-9 0 13,10 0-51,-5 5 26,0-4-5,5 5 32,-10-7 2,4-4-31,-5 4-2,-1-5 53,-4 1-31,3-2 47,-3-5-60,-1 5 3,5-3-24,0 3 4,2-5-2,4 0-12,-5 0-15,5-5 36,-4-2 12,10-5 58,-10 0 20,4 0-59,0-5 7,1 4-25,0-4-16,-1 0 13,-5 4-1,0-5-55,0 1 39,-6 9-2,5-7 13,-10 13-2,9-8 18,-9 8 2,10-3 56,-5 5-64,1 0-24,3 5 7,-3 2-5,4 0 24,7 3-5,-5-3-6,4 10-1,-6-4-17,6 4 19,-4-5 105,10 5-112,-10-4 4,4 10 9,-5-10 3,-1 4-19,1-5-5,-5-5-1,3 3 17,-4-8-44,6 3 27,0-5 2,0 0 1,0 0-2,-1 0 3,1 0 1,0 0 0,5 0 0,-4 0 3,4-5 20,-5 3-5,-1-3-37,1 5 6,0 0 0,0 0 6,-6 5-95,5 2 98,-5 10 4,6 1-3,-6 6-4,5-5 28,-5 3 7,1-3 10,-2 4 10,-5 1 4,0 0-32,-1 0 37,-4-1-1,4 1-5,-10 0-6,4-6 12,-5 5-51,0-5-11,0 6-38,-5 0 65,4-1-58,-10-4 44,4-2-6,1 0-4,-5-4 10,5 5 6,-1-1 1,-4-4 8,5 9-13,-1-8 14,-3 8-17,8-3-1,-8-1-7,9 4-2,-5-3 0,1 5-4,4-6-2,-5 5 11,6-5-8,0 0-4,0 5 1,0-5-15,0 1-3,0 3-72,6-3 81,0-1-94,6 5 77,0-5-3,-5 1 5,3-2 9,-3 0 4,5-4 2,0 10 24,-1-5 5,-4 6 26,4 0-30,-10-1 0,9 1 1,-8 0 0,3 0-5,-5-6-1,0 4-1,0-3 1,-5-1-60,-2 0-70,1-1-18,-5-4-41,10 4-28,-10 0 32,10-4-232,-4 5 98,5-7-329,0 1-338,0-5 956,15-2 0,21-37 1,19-7-1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5:40.325"/>
    </inkml:context>
    <inkml:brush xml:id="br0">
      <inkml:brushProperty name="width" value="0.68571" units="cm"/>
      <inkml:brushProperty name="height" value="0.68571" units="cm"/>
      <inkml:brushProperty name="color" value="#F19CCD"/>
    </inkml:brush>
  </inkml:definitions>
  <inkml:trace contextRef="#ctx0" brushRef="#br0">89 942 9360,'-39'6'-963,"12"-2"1610,9-17 336,13-4 0,5-21-535,0-8 1,5-10-157,1 0 0,4 5-67,3 15 1,-1-2 103,5 5 1,-4 0 162,4 4-371,4-1 0,10-7-73,2 1 1,3 2-172,-6 4 0,0 6 4,3-6 1,-3 6 19,0-3 0,-3 5-46,-1-1 43,-4 2 33,16-3 1,4 3-12,11-2 1,-6 6-55,-11 4 1,-3 2 62,4 1 0,-4 0-61,3 0-6,-8 5-43,14-4 3,-6 8 48,18-8 112,6 8 1,1-2 47,-1 6 122,-12-2-88,-5 8 66,-6-4 5,7 10 49,0-4-98,1 7 23,9-2-79,-3 4-61,3 4-40,-13 6-11,-3 1 10,-8 12 35,-5-3 51,-5 10-12,-5 4 45,-10-3 46,0 3-3,-5 0 8,0-8-47,0 7-18,-5-8-47,0 9-9,-5-3-3,0 3-19,0-9-26,4-10-25,-2-6 22,6-18-910,-2-2 430,17-31 495,-9 12 62,18-26-38,-16 19-3,13-16-34,1 2-6,5-4 31,5-4 19,9 8 111,1-3-62,10 9 23,8 5 85,-6 6-40,11 4 1,-7 0-30,1 0 0,-5 4 7,-9 3 1,3-1 5,3 0 0,0 1 0,-3 3 1,-2-3-50,-4-1 1,2 1 6,4 3 0,0 0-10,7 0 0,-2 0-3,-1 0 0,-4 3-3,0 1 0,-7 3 0,0 0 1,-1 2 1,2 1 1,0 1-16,3 2 1,-2 1 21,2 3 21,-6 2 0,2 7 56,-6 7 2,-2-2-69,-6 11 1,2-7 43,3 12-34,-7-8 1,-1-2 46,-2-1 50,-2 0-7,0 3-46,-7 6-49,-1 6-12,-1 3-13,-8-9-12,4-5 9,-10-2-19,0-7-36,-10 8-24,0-4 50,-5 0 1,0 4-1,0-4-14,5 1-3,1-2-16,4-9-7,4-5-121,2-6-805,4-8 481,17-19 237,-8 4-19,23-23 491,-11 6-272,13-4-7,-3-5 48,12 6 172,-6 3-85,2 6 28,4 2-24,-6 11 0,13-2 18,-3 9 1,-1 0-52,-6 0 0,-1 0 14,1 0 1,3 0-21,0 0 1,-3 1 2,-4 3 1,0-2 12,4 4 0,3-2 25,0 2 1,5-2 0,-2 2 0,-2 2 21,-1 5 1,0-1 2,-3 5 0,0 1-20,-6 5 0,4-1 19,2 4 1,-1 4-22,4 3 1,-6 0 0,-4-3 0,-2 1-21,-1 2 0,-5 1 12,-2 2 0,-5 3 2,-2-3 1,-2 3 80,2 1-82,1 4 1,6 6-29,0 3 1,-3-3 44,-4-14-66,1 7 1,2 4 33,-3 6 1,-3-3-14,-6-10 0,1 0-6,-5-1 0,4-2 19,-4-1 17,0-4-38,-3 24 1,-4-6-18,-3 13 0,-2-12 30,-1-15-76,-4-4 101,-6 15-149,-5 0 96,-5 12-14,9 5-54,-2 1-20,8 5-59,-1-10-20,6-1-206,1-14 180,8-5-310,-3-6 127,4-9-167,0-5-154,0-10-300,4-6 0,11-8 0,-3-2 738,11-8 0,10-23 0,9-11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5:50.79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5296 2079 8396,'-15'15'-984,"4"0"711,15-10 416,8 0 56,11-1 42,11-8-35,6-1 19,8-3-39,0 3 55,4 1-31,1 4-108,-1 8 0,1 4 6,-3 9 1,-5-1-24,-10-3 0,-3 0 89,0-3-83,-4 7-25,10-3-37,-3 12 1,8-4 14,-2 0-27,-6-3 0,6-2-23,-3 2 1,0-1-31,-12 2 96,0-5-11,0 18-6,4 0-23,-3 15 0,5-2 45,-6-3 1,-4-5 6,-8-7 0,0 0 2,0 0 0,2 0-26,-5 0 1,2 0 29,-1 3 0,-3-6-39,4 21 0,-5-2-29,-3 13 1,0-10-7,-2-16-9,-2-6-31,3 13-37,-4-7 82,0 13-12,-4-3-63,3-8-15,-7 7-62,7-11-16,-2-5-23,3-2-166,0-15 106,0 3-742,0-13 203,-16-15 552,4-5 108,-17-18 0,4-2 142,-4-5 0,3 0 12,3 6 1,0 0-22,-4-3 0,-3-6-10,-2-5 0,-7-4 39,-8-5 0,-6-3-202,-11-6 1,3-3 189,0 6 1,4 2 2,5 10 1,0 2 80,3 3 257,2 4 188,3 12-140,8 13 82,6 10-358,13 17-57,8 12 0,6 12 171,6 8 1,4 4-204,7-1 0,6 3-5,9 6 1,7 2-50,7 0 1,4 0-71,2-2 0,1-4 107,-3 0 0,1-5-1,-4-3 0,1-8-43,-4-9 0,2-7 3,0-5 8,-3-6-23,2-6-20,-10-17 12,-2-14 0,-16-15 39,-8-7 0,-8-1 10,-4 5 1,-6-5 107,-2-2 1,-7-2-117,-6 3 0,-4-1 11,-6 1 0,-4 1-94,-5-1 1,-3 5 139,-3 1 0,-6 3-34,-6 0 0,-4 2-35,-10 3 1,6 4-12,-1 5 1,9 10 175,6 11 29,12 5 0,-4 27-111,15 8 1,5 9 15,15 0 1,6 1-99,7 5 0,6 0 1,8-1 0,7 7 28,13 5 0,5-2-5,10 5 1,2-1-56,6-2 1,3 2 85,6-2 0,2-3-17,4 0 1,-5-8-51,-4-9 1,-5-12 9,-7-8 1,-5-10-55,-7-5 22,-1-7 0,4-14-12,-2-5 0,-10-6 51,-14 0 0,-7-3 67,-4-2 0,-4-4 114,-5-6 1,-1 2-133,-7-4 0,-5 1-51,-8-4 0,-4 1 11,-6-8 1,-3 6-13,-4 1 1,0 1-1,-3 4 0,-4-3-17,-10 0 1,-6 6-249,-11 0 1,2 10 164,1 2 1,1 9 76,-4 6 1,14 8-31,3 9 122,17 12 0,12 21 148,12 13 0,7 7-160,11 2 1,4 3-26,4 3 1,7 4 4,4 5 1,7 1-217,7 4 0,7-3 219,12 1 0,4-2-3,10 2 1,-6-6-13,0 0 1,0-8-44,0-4 0,6-9-9,3-2 0,-10-10 405,-5-2-456,-13-8 10,6-3-227,-12-15 177,2-11 0,-19-26 134,-16-10 0,-10-3 317,-13 3 1,-3-3-316,-6-9 1,-5-6 32,2-2 1,-6-5-323,1-1 0,-12-3 277,-6-3 0,25 32 0,-1-2-25,-3-2 1,-2 0-1,-5-3 1,-2 0-232,-3 2 0,-1-1 0,0 0 0,-1 0 0,-1 1 0,-1-1 0,-2 3 0,0 0 144,1 4 0,0 2 0,5 3 0,0 2-120,5 6 1,1 2 0,-37-18 85,4 11 298,7 14-107,4 18 1,17 27 284,11 14 1,9 9 123,14-1 1,6 5-351,8 4 1,9 6-92,8 11 0,9 8 163,9 7 1,-13-45 0,2 1-144,4-1 1,2 0 0,4 1-1,2 0 0,5 2 1,2-1 0,1 2 0,1-1-12,0-1 0,0-1 0,1-2 1,1-4-35,-2-3 1,0-4 0,-4-3 0,0-3 22,35 20 1,-6-15 422,-7-12-557,-6-9-197,-2-15 358,-14-14 1,-7-18-13,-19-11 0,-16-4 24,-11-1 1,-8-10 164,-6-14 1,-9 1-161,-9-4 0,-4-1-44,21 37 0,-1-1 0,-1-3 1,1 1-68,-2-1 1,-1 1-1,-3-3 1,0 1 28,-3 1 1,-2 1-1,-2-3 1,-1-1-230,-5-1 0,-2 0 0,-2-3 0,-1 0 105,-2 0 1,0 1 0,1 1-1,-1 1 29,0 4 0,0 1 1,0 2-1,0 1 39,0 0 0,0 2 1,6 4-1,0 2-31,-33-20 0,11 13-1,18 19 208,0 9 210,-12 18 1,19 19-68,5 12 1,18 8 130,19-2 0,2 10-334,1 7 1,10 6-23,8 6 1,12 5 213,13 6 0,9 3-207,-22-39 1,1 0 0,1-1 0,1 0 24,2 0 1,0-1-1,3 0 1,1-2-3,2 2 0,2-1 0,-4-6 0,1-1 20,2 0 1,0-3 0,32 17-72,-7-14 1,-4-10 88,1-13 0,-11-5-38,-7-10-216,-9-6 155,-7-20 1,-9-9-32,-3-11 0,-9-4 495,-9 6 0,-9-12-363,-9-8 1,-3 2-98,-5-1 1,-6-1-96,-6 0 1,-10 0 105,-13-2 1,-4 5-418,-5-3 1,-5 3 389,35 32 0,-2 0 0,-4 0 0,-1 1-10,-5-3 0,-1 1 0,0 4 0,-1 0-102,2 1 1,0 1-1,3 2 1,0 2 114,-41-18 1,12 11-62,14 10 557,17 9-241,-2 26-271,25 13 0,7 22 133,20-1 1,17 4-249,15-6 0,10 9 184,13 8 0,2 0-51,-26-28 0,2 1 0,1-1 0,2 1 56,4 4 0,1-1 1,4 3-1,0 0 64,4 3 0,1 1 0,-1-5 0,0 0 62,2 1 1,0-2-1,-7-5 1,-1-1-4,-4-5 1,0-2 0,34 16-129,-6-12 1,-10-11 29,-8-7 19,-7-7-110,-6-11 1,-7-14-287,-6-14 1,-11-8 106,-18-9 1,-6-5 186,-9-7 1,-4 1-139,-7 2 0,-4-5 336,-8 2 1,-9-5-286,-14-1 1,-2 2-162,-6 1 1,34 31 0,-1 0 214,-1 0 1,-1-1-1,-4 1 1,-2 0-14,-5-3 0,-1 2 0,4 3 0,0 2-11,-2-2 0,0 1 0,4 2 0,0 2 48,0 0 0,1 2 0,-29-15-106,17 10 583,20 14 151,9 11-706,19 17 1,21 12 219,15 10 1,11 5-84,4 1 0,9 5 9,6 0 0,11 4 35,9 0 0,1 2-4,5 3 1,-38-25-1,2-1 54,0 2 1,1-1 0,-1 0 0,0-1 100,-2-2 0,-1-1 0,37 20-5,-4-5 0,-7-5-5,-6-13-61,-10-4-421,-15-10 342,-7-8-387,-8-14 273,-11-22 0,-21-11 278,-9-6 1,-4 5-123,2 12 0,-8 0-147,-6 1 0,-12-8 56,-6-2 0,-6-1-67,0 1 0,-6-2-301,-3-1 1,-10-2 317,-4 3 0,0-1-102,-1 3 0,6 5 25,0 1 1,6 7-424,6 5 872,13 11-243,29 8-288,10 10 1,35 15 59,12 5 1,16 7 152,-2-4 0,7 4 89,5 5 0,1 0-96,1 0 1,10 3 16,6-1 0,-2 4 208,-2-3 1,-2 0-56,3-4 1,-7 0 331,-2-2-260,-10-9-497,-9-3 199,-12-10-461,-14-2 786,-14-12-245,-29-17 1,-3-3 313,-14-8 1,-5 4-343,-4 2 0,-10-3-4,-4 0 1,-6-1-82,0 1 1,-14-6-264,-9-6 0,36 15 0,-1-2 188,-6-2 0,0-1 1,-5-2-1,0-1-106,-2-1 0,-1 0 0,-3-2 0,-2-1 0,-2-3 0,1 0 0,4 2 0,1-1 0,-1-2 0,2 0 0,8 4 0,1 1 0,3 3 0,1 1 0,6 3 0,1 0-246,-35-19 0,13 14 314,8 12 436,16 11 192,5 8 533,10 8-498,-2 5 6,15 5 1,20 14-543,19 4 1,13 5 96,11 4 0,14 8-46,15 12 0,-35-28 1,2-1-9,5 3 1,0 0 0,1-1 0,1-1 133,1 1 0,0-1 1,0-3-1,1 0 76,2 1 1,-1-1 0,36 12-289,-8-7 1,-13-15 236,-10-11-92,-5-4-296,1-9 16,-18-8 183,-8-3 1,-33-12 528,-15 4 1,-10-4-88,-8 3 0,-8-1-126,-12-1 1,0 0-299,-3 0 1,-1-4-57,-4-2 1,-10-9 13,32 17 0,-2-1 0,-2 0 0,-1-2-184,-7-4 0,-1-1 0,1 0 0,-1 0 0,-1-3 0,0 0 0,2 0 0,1 0 0,2 0 0,2 0 0,9 8 0,3 2-738,-28-15 355,22 14 552,10 18-328,15 15 405,1 8 361,14 15 0,12 4 130,11 4 1,7-1-160,10-2 1,2 4-275,10 2 0,6 1-28,11 2 1,5 0-193,6 3 0,4 1 209,5 4 1,2-7-22,1-4 1,-7-13 161,-7-8 1,-8-9-148,-7-8 1,-6-7-6,-6-5 1,-7-5-96,-7-6 151,-6 2 76,-5-15-86,-21-3 0,-24-9 122,-20 5 0,-7 4-133,5 16 1,-4-1 28,-2 4 0,-7-3-63,-8-1 0,-4 3-209,-7 0 1,-8 2-41,-6-7 0,43 11 0,-1 0 74,-1 0 1,1-2 0,1 1 0,2 0-88,-40-13 1,8 5 142,10 3 244,7 5-237,28 23 16,8 21 73,20 31 0,7 11 44,4 0 0,8-11 0,8-13 1,5 0-34,9 4 1,9 0 51,15 2 1,11 3-202,-28-26 1,1 0 0,5 2 0,2 1 174,0 1 0,2 0 0,1-1 1,1-1-42,1-1 1,1-2 0,-3-2 0,0-2 9,-2-1 0,-1-2 1,0-3-1,-2-1 35,37 9 561,-18-7-1041,-6-14 163,-17-8 61,-1-12 1,-27-13 162,-22-10 1,-17-2 256,-12 2 1,-5 0-221,-3 0 1,-11-4 129,-10-5 0,-8-3-155,-7-6 1,39 26-1,-2 0 34,-1-2 1,-1 0 0,-6-3-1,-3-1-254,-7-5 0,-2-2 0,-7-3 0,-1 0 5,-3-5 1,1 0-1,-1-1 1,1 0 70,4 2 0,2 1 0,5 1 0,2 0 23,3 1 0,2 1 0,6 6 0,2 2-134,-32-20 388,19 19 523,16 27-510,18 30 0,11 14 42,11 17 0,7 4-57,8-1 0,8 13-40,18 10 0,-11-33 1,3-1 10,6 3 0,3-1 0,4 7 0,3 1 45,3 3 1,3 2 0,6 5 0,1 1 45,3 0 0,1 1 0,3 0 1,2-2-115,-1-2 0,2-2 0,1-2 0,1-1 92,2-1 1,-1-2-1,-3-8 1,-2-2-99,-2-4 0,-2-2 0,-7-5 0,-2-3 13,33 20 0,-7-15 28,-13-15 136,-7-9-637,2-15 0,-27-24 604,-6-16 0,-22-9-498,-19-5 0,-12-8 191,-14-10 1,-13-7 222,19 38 1,-3 0 0,3 1 0,0 0-176,-3-2 1,0-1-1,-2 0 1,-1 0-49,-2-1 1,-1 0 0,-5-1 0,-3 0-29,-5-3 1,-2 0 0,-3 0 0,-2 0-103,-4-3 0,-1 0 0,-1 1 0,-2 1 0,-1 0 0,1-1 0,1 0 0,1 0 88,-2 2 1,1 0 0,9 4-1,1 3-74,3 5 0,3 1 1,10 7-1,5 1 192,-18-12 518,11 13 463,5 29 42,13 11-719,4 16 1,19 11 226,8 3 1,12 3-63,12-3 0,12 3-302,8 9 1,5 4-95,1 7 0,9 3 47,6 4 0,-29-34 0,1 0-37,4 2 0,1-1 1,1-1-1,-1 0 7,4 2 1,0-1 0,0-2 0,0-3 56,1 0 1,1-3 0,-2-3 0,-1-3-40,40 14 0,-11-13 172,-7-13-750,-13-9 120,0-18 240,-16-11 0,-7-19 53,-15-3 1,-10-3-137,-11 3 1,-5-1 140,-7-8 0,-6 2 23,-5-2 0,-13-1 67,-10-5 1,-11 2-100,-10-2 0,-5 1 87,35 31 1,-1 1 0,-5-1 0,-1 0-27,-5-3 1,-1 0 0,4 3 0,1 0-2,-3-2 1,0 1-1,3 5 1,0 2 16,0 2 1,0 2 0,-30-10-74,11 11 995,20 11-420,17 21 24,12 9-489,9 14-156,13 5 1,19 7 222,9 3 1,10 4-26,-1-3 1,13 1 240,10 1 0,7 7-200,1 2 0,3 1-213,0-4 1,7 1 166,-39-33 0,1 0 1,-1 0-1,0-1 154,32 16 1,-1-6-113,-13-15 1,-3-4-94,-8-7-3,-7-4-502,0-5 636,-11-13-623,2-9 573,-16-13-225,-9-8 0,-24-6 247,-11 3 0,-6 0-109,0 11 1,-6 0 203,-11-6 0,-11 0-135,-10-2 0,-1 3-127,1 2 0,-3 3 212,1 3 0,-1 4 484,9 8-76,10 4-297,23 11-339,13 5 1,48 17-157,20 6 0,15 4 172,-7-7 0,2 2 30,1 4 0,4 3-15,2 0 0,8 4 226,3-1 1,3 6-150,-3 3 0,8-2 8,5 2 1,-4-5 60,-6-1 0,-8-9-151,-15-9 0,1 0-253,-4-6 90,-4 1-356,-3-7 447,-16-1-227,-7-12 1337,-16-2-558,-6-7 100,-6-1-138,-10 1 431,-5-4-515,-12-2 0,-7-2-82,-4 2 0,3-1 18,6 4-406,0-5 50,-10-1 103,5-1-203,-2 1 34,21 12-144,22 10 1,28 21 163,17 9 0,5 3 43,-7 3 1,3-3 30,0 3 0,-3-1-7,-1 1 1,0-2 71,0-4 1,0 0-34,3 0 0,-7-6-26,-1-3-61,-8-5 3,0 0 32,-9-3-9,-3-4 145,-12-9 17,-5-6 314,-12-15 22,-2-2-158,-15-12 1,-5-1-171,-8-1 1,-3-1 52,0 8 0,-2-1-45,0-3 1,4 3-153,4 3 314,8 6-55,2 1-357,14 14 142,0 0 82,38 26 0,-8-3 7,22 11 1,-4 0-19,1 0 0,3 6-1,-3 3 0,3 0-23,0 3 0,-5-6-7,-1 3-23,-6 0-39,12 3-31,-8 1-23,2-9-14,-17-11 62,-15-12 119,-31-19 21,2 3 112,-20-13-251,3 0 1,1 3 1,-5-5 0,4 4-3,9 3 1,-5 1-433,-2-5 487,2 9-37,-7-9-27,13 17-11,7-1-237,18 21 0,24 11 116,7 8 0,5 1 77,1-4 1,2 0 72,4 6 0,3 0 10,-1 6 0,0 2-18,-5-3 1,-2-1-100,-4-1 10,-3 2 42,2 3 231,-11 2 25,-1-2-64,-9-4-55,-12-8 219,-6 3-183,-8-7 43,-8 3-77,-12-4 0,-10-5 3,-9-7 1,1-5-18,5-9 0,-3-5-56,-6-4 1,-8-4-12,-9-8 1,-6-9-139,39 12 1,0-1 0,-4-3 0,-2-1 126,1 0 0,-1 0 0,-1-2 0,1-1 33,1 2 1,1-1-1,-3-2 1,-1-1-68,-1-1 0,0-1 1,0-2-1,1-2 47,2-1 0,1 0 0,-2-1 0,1 0-184,4 2 0,1-1 0,0-2 0,1 0 31,2-1 0,2 0 1,-1 1-1,1-1 112,2 1 0,0 1 1,-33-29-221,17 10 0,1 10 263,5 4 458,8 12-140,5 12 233,17 24 1,14 19-182,14 14 1,14 6-233,12-3 1,13 14 114,11 13 1,-25-29 0,1 1-90,0 5 1,2-1 0,4 3-1,2-1-23,2-1 0,0-1 1,1 3-1,1-1 5,2 0 1,1 0 0,1 0 0,0-1 40,1-4 1,1-2 0,-3-1 0,0-2-61,-3-5 0,-1-2 1,36 22 180,-6-13 0,-9-12-76,-9-7-243,-8-11-217,-16-6 224,-8-8 169,-11-8 1,-19-16 385,-11-10 1,-14-7-414,-9 2 1,-10-9-77,-10-6 0,-5-4-229,-6-4 0,33 32 1,-1 0 193,-1-4 1,-2 0 0,-6-2 0,-2 0-214,-3-3 0,-2-1 0,-5-4 0,-2 0 0,-5-5 0,-1 1 0,7 6 0,1 0 31,0 2 0,2 1 1,9 6-1,1 3 121,3 3 1,2 3 0,-25-12-79,17 14 278,13 13 1,0 27-90,10 15 0,6 8 267,11 1 0,6 2 207,4 3 1,5 7-382,6 5 0,10 10-75,10 10 0,5 8 91,10 4 0,-20-40 0,1 2-120,2 3 1,2 0-1,5 5 1,2 2 21,7 4 0,1 1 1,0-3-1,0-1-274,1 4 0,2 0 0,2-3 0,0-1 213,2 0 1,0-1 0,-1-1 0,2-1 70,1-1 0,1-2 0,-1-6 0,1-2-183,1-2 1,0-1 0,-6-6 0,0-1 197,-4-5 1,0-1 0,39 22-249,-3-9 37,-15-11 259,-14-14-228,-18-18 618,-11-25 1,-18-21-455,-14-15 0,-15-6-131,-11 3 1,-13-6 76,19 29 0,-3 0 1,-3-1-1,-1 0 80,-3-3 1,-1 0 0,-2-1-1,-2-2-164,-1-3 1,0 1-1,-3 0 1,-1 1 24,-3-3 1,-3-1 0,-7-2 0,-1 1-171,-5-3 0,-1 1 0,-2-4 0,-1-1 0,-4 0 0,1 0 0,9 8 0,2 2 0,1 2 0,1 2 0,8 9 0,2 4 162,8 8 0,1 3 0,-32-4 276,20 21 0,19 20-178,19 12 1,8 13 184,3 8 0,5 9 74,1 8 0,6 7-65,8 10 0,8 9-117,-6-40 0,3 2 0,5 4 0,5 1-33,6 9 1,2 2 0,4 0 0,1 1-84,3 6 0,3 1 0,4 3 0,3-1 96,4 2 0,1 0 0,-16-26 0,1 1 0,0-2-22,0 0 0,1 0 0,-1-2 1,1 0-1,0-1 0,0-3-4,22 19 1,0-4 0,1-1-1,-1-2 15,-1-3 0,0-1 1,-1-4-1,-1-1-182,-7-5 0,-2-2 0,-5-6 0,-1-2 181,29 20-5,-18-17-226,-11-17 161,-21-21 1,-9-26-110,-22-11 1,-18-17 45,-12 2 0,-8-7 35,-9-5 0,-10-6 264,24 33 0,-3-1 1,-3-4-1,-1 1-294,-2-2 1,-2 1 0,-2-1-1,-1-1-89,3 4 0,-1-1 0,-4-4 0,-1-1 11,-7-2 0,-1 0 0,-8-5 0,-2-1 73,-7-4 1,-3 0 0,25 19 0,-1 1 0,1 0-173,-26-18 0,2 2 0,3 3 0,2 2 0,3 3 0,2 2 0,9 5 0,1 3-31,9 7 1,2 3 387,-30-8 1,34 46 379,9 17 1,7 13-15,13 8 1,4 5-291,5 3 1,4 7 122,8 5 0,11 11-118,12 9 0,-9-40 0,2 0-119,2 3 1,1 1-1,5 4 1,1 1 94,4 5 1,3 0 0,3 5 0,3 0-119,3-1 0,2 0 0,-1 1 0,0-2-257,-1-4 0,1-1 0,2-4 0,1-1 287,2 0 1,2-1 0,0-4 0,0-2-23,-1-3 1,0-1-1,-2-6 1,0-2-131,-4-5 0,0-2 1,-1-3-1,0-3 187,37 19 1,-4-13 552,-8-11-925,-11-9 1036,-13-23-1063,-9-19 1,-17-23 97,-17-10 0,-14-3 73,-15 6 1,-8-6-71,-6-6 1,-10 3 444,-7 4 1,-6-1-351,-9-3 0,32 34 0,-1-1 18,-1 1 0,-1 0 1,-4 0-1,-1 2-158,-3 0 0,-1 1 1,-6-2-1,-2 1 130,-7-3 0,-1 1 0,-3-1 0,-1 0-99,-1 3 0,0 2 1,2 1-1,1 2 161,7 5 1,3 2 0,7 4 0,3 1-72,-31-9 0,17 14 354,16 18 1,13 13-35,18 15 0,8 6-40,10 7 0,9-2-120,9 5 0,14 4 11,9 7 0,8 9-66,-22-29 1,1 0 0,3-1 0,3 0 42,7 4 0,2-1 1,1 2-1,3-1 5,6 3 1,4-1 0,3 1 0,3-2 92,5 3 0,3-3 0,2-2 1,2-2-312,1 1 0,2-2 0,-2-4 0,1-2 265,-1-5 1,-1 0 0,-4-3 0,-2 0-26,0-4 1,-1-1-1,-10-2 1,-1-2-129,-4 0 1,-2-2 0,-4-1 0,-1-1 160,38 11 0,-2-8 720,-3-7-923,-20-4 0,-12-24 472,-21-7 0,-10-10-694,-16-4 0,-13-5 343,-8-7 0,-14-6 1,-8-6 0,-14-8 213,22 30 1,-2 0-1,-3 1 1,-1 0-251,-5-4 1,-1 0-1,-4-1 1,-2 0-146,-3-2 0,-1-2 1,-4-3-1,-3-1 95,-7-4 0,-3 0 1,1-1-1,-1-1-97,18 18 0,0-1 0,-1 0 0,0 0 0,-1-1 0,0-1 0,0 0 0,0-1 0,0 1 0,1 1 0,0 0 0,2 0-82,-21-22 0,4 2 0,12 10 0,4 2-246,9 6 0,4 2-411,-19-21 1886,28 34-654,26 30 0,22 24-1,18 24 1,8 10-163,3 10 1,-13-30-1,4 1-27,7 7 1,2 0 0,8 4 0,4 0 105,6 5 1,2 0 0,6 2 0,2 1-122,-19-15 0,0 1 0,1 0 1,3 0-1,1 0 0,1 0 39,7 5 1,1-1 0,0 1 0,1 0 0,-1 0 0,2-1-20,5 1 1,2 0 0,-2-2 0,-5-1 0,-1-2 0,0 0 0,0-1 1,1-2 0,-3 0-1,-8-4 1,-1-2 0,-2 0-239,27 13 1,-2-1-1,-10-7 1,-2-1 116,-3-3 0,0-3 0,-4-4 0,0-1-25,-5-2 1,-3 0 0,35 14-245,-20-7 1198,-14-6-981,-16-16 0,-17-22 488,-17-17 1,-20-13-690,-24-8 0,-7-5 187,-13-3 1,-10-8-14,28 30 1,-1 0 0,-3-4 0,0 0-12,-5-4 1,-1-2 0,-5-3 0,-1-1-74,-4-4 1,-2-2 0,-3-1 0,-2-1-59,-6-5 0,-2-2 1,22 19-1,-1-2 0,-1 1 33,-5-4 0,-1 0 0,-1-1 0,-3-4 0,-1 0 0,-1-1 0,-3-1 0,-1-1 0,0-1 0,3 0 0,1-1 0,1 1 0,3 3 0,0 0 0,3 0 0,5 2 0,2 0 0,1 1-33,4 3 0,0 2 1,2 1-1,-14-15 0,4 6-295,9 12 0,4 5 0,-10-13 0,35 52 211,24 22 1,5 13 530,9 10 0,14 14 43,15 15 0,-16-27 1,4 3-49,8 7 1,3 4 0,8 9 0,4 2-83,-17-21 1,2 1 0,1-1 0,3 4 0,3 1 0,1-1-8,2 0 0,2-1 0,2 0 1,7 4-1,2 0 0,1 0-16,5 2 0,2 1 1,1-2-1,-16-13 1,1-1-1,1 0 1,0-1-1,1 1 0,1-2 1,0 0-1,-1-1 1,17 9-1,-2-1 1,-1-3 22,-7-6 1,-3-1 0,0-2 0,-7-2 0,-1-1 0,-1-1-4,22 11 1,-2-1 0,-5-3 0,-2-2-62,-9-4 1,-1-2 0,-3-2 0,0-2-86,-8-5 0,-1 0 1,-3-3-1,-2 0 294,34 15-519,-18-8 782,-34-14-734,-15-17 0,-41-27-68,-14-15 0,-28-9 126,-13 2 0,38 23 0,-1-1 350,-2-5 1,-1-1 0,-4-3 0,-2-1-260,-2-4 0,0 0 0,-5-3 0,-1 0-232,0-1 0,0-1 0,-6-4 0,-1-2 82,19 15 0,0-1 0,-1 0 0,-6-7 0,-1 0 0,-1-2 0,-5-2 0,-1-1 0,-1-1 0,0-3 0,-1-1 0,1 0 0,0 0 0,0 0 0,1-1 0,3 0 0,1-1 0,0-1 0,0 2 0,0-1 0,3-1 0,6 3 0,1-1 0,2 1-33,4 5 0,1 1 1,3 0-1,-12-15 0,6 4-295,14 15 0,3 5-492,-9-16 492,32 39 0,25 32 45,16 18 0,13 12 938,4 2 1,17 23-247,-27-24 1,3 3 0,11 10 0,4 3-50,9 9 1,4 2-1,-16-18 1,2 1 0,2 1-34,5 5 1,2 0 0,1 0 0,9 6 0,2-1 0,2 1-42,-17-14 1,2 1 0,0-1 0,2 0 0,1-1 0,1-1 0,0-1 0,2-1 17,-1-1 0,1-1 1,0-1-1,-1 0 1,18 10-1,-1-2 1,-2 0 22,-8-6 1,-1 0 0,-2-2 0,-6-3 0,-2-1 0,-3-1-19,15 11 0,-3-2 0,-1-3 1,-3-1-149,-8-3 1,-2-1-1,-5-4 1,0-1 19,-3-2 1,-2-3 0,35 23-190,-24-12 1155,-10-9-933,-27-13 1,-36-26-147,-29-15 0,-21-14 83,-10-12 0,29 22 1,-1-1 257,-6-3 1,1-1 0,-1-4 0,-1 0-53,-4-4 0,0-1 0,-4-2 1,0-2-312,-2-2 0,0-1 0,-8-5 1,-1-1-80,-5-3 0,-1-2 1,22 17-1,0-1 0,-2-1 33,-4-4 0,-1-2 0,-1 0 0,-4-4 0,0 0 0,-2-2 0,-4-3 0,-1-3 0,0 0 0,-2-2 0,0-1 0,-1-1 23,19 14 1,0 0-1,1-1 1,0 1-1,-14-14 1,1 0-1,3 0-23,3 1 0,2 0 0,2 0 0,3 6 0,1 1 0,2 0-33,5 4 0,3 0 1,1 2-1,-9-13 0,6 5-295,13 14 0,4 4-492,-5-8 0,39 42 1099,30 34 0,8 6-3,22 21 0,-25-19 1,1 2 132,8 11 1,2 2 0,11 8 0,3 1-83,-16-12 1,0 1 0,2 0 0,3 1 0,2-1 0,0 2-1,5 5 1,1 1 0,1-1 0,5 1 0,2-1 0,2 1-24,3 5 0,1 1 1,2-1-1,-16-15 1,2 0-1,0 0 1,1 1-1,4 2 0,2 1 1,0-1-1,-2-2 1,12 9-1,-1-3 1,-1-1 22,-4-5 1,0-1 0,-4-2 0,-11-5 0,-2-1 0,-2-2 81,16 11 1,-2-2 0,-6-3 0,-1-1-1,-6-2 1,-2-1 0,-10-5 0,-3-1-127,29 24 1,-14-9-258,-9-9 629,-16-8 1,-22-14-572,-20-15 0,-19-16-44,-20-16 1,-6-11-86,-8-9 1,-9-6 453,32 25 1,0-1 0,-3-3 0,-1-1-245,-1-3 0,-1-2 1,-4-3-1,-2-1-189,-4-4 1,0 0 0,0 1 0,-2 0 52,-4-6 1,-2-2 0,-4-3 0,-2-1-30,19 15 0,-2 0 0,0-2 0,-4-3 0,0-1 0,-2-2 0,-5-5 0,-2-1 0,1-1 0,4 3 0,1 0 0,-1-1 0,0-2 0,0-2 0,1 1 0,4 5 0,2 0 0,1 0-33,4 2 0,2-1 1,1 2-1,-17-20 0,3 2-49,9 6 0,5 3 0,10 13 0,3 5-738,-15-21 554,19 28 559,29 22-168,15 13 1,31 25 529,16 14 1,18 25-247,-37-19 1,3 3 0,8 4 0,2 2-1,8 10 1,2 2 0,8 2 0,2 1-83,-22-18 1,2 1 0,0-1 0,3 1 0,1 0 0,1 0-1,2 2 1,0 1 0,0-1 0,-3-3 0,-1 0 0,1 0-1,1 1 1,1 0 0,-2-1 0,-5-5 0,-2 0 0,-1-1 81,21 17 1,-2-2 0,-4-5 0,-4-2-1,-7-2 1,-2-1 0,-7-5 0,-4-1 245,19 27 1,-6-9-747,-11-3 134,-7-10 229,-14-14 1,-26-15-216,-18-16 0,-16-13-289,-10-13 0,0-12 118,-3-8 0,-4-5 678,-7-1 1,-11-6-652,-6 0 1,37 27 0,1-1 120,-1 2 1,0-1 0,-3-3 0,-1-1-32,-3-2 1,-3-1 0,-9-6 0,-3-1-86,-7-3 0,-3 0 0,-7-5 0,-2 0 82,25 17 0,-1-1 0,-1 0 0,0-1 0,-1 0 0,0 0 0,-3 0 0,0 0 0,0 0 0,3 1 0,1 0 0,0 1-82,-27-13 0,1 2 0,5 1 0,3 2 0,7 8 0,0 2 0,3 3 0,1 1 0,3 6 0,1 2 0,6 4 0,2 3-170,-39 0 1,7 20 683,17 19 1,11 17 222,14 17 1,14 13-117,15 7 1,8 12-260,10 6 0,4-42 0,4 2-78,3 5 0,4 3 0,8 5 1,6 2 18,5 4 1,4 1-1,5 3 1,1 1-37,4 0 1,3 0 0,4 0 0,2 0-38,-18-24 1,-1-1 0,1 0-1,18 24 1,-1-2 89,-6-6 1,-1-3-1,-5-6 1,-2-4 398,-9-13 1,-3-3 24,20 32 30,-12-18-468,-25-19 838,-1-16-1072,-53-60 0,-5-3 163,4 4 0,-3-2 1,-1 1-1,-1-1 176,-3-4 1,-1-2 0,-7-5-1,-2-2-227,-3-4 0,-2-2 1,-3-3-1,0-2-135,-5-2 0,0-1 1,22 19-1,1 0 0,-2-1 33,-4-4 0,-1 0 0,1-1 0,0-2 0,0-1 0,-1 0 0,0-1 0,0 0 0,0 0 0,0 0 0,1 0 0,1 1-33,4 3 0,2 0 1,0 2-1,-18-21 0,1 3-49,6 3 0,3 3 0,7 11 0,0 3-246,7 11 0,2 3-492,-15-13 1374,20 45 0,16 24-231,3 18 0,5 11 172,9 6 1,9 12-43,5 14 1,-1-31 0,3 2-152,3 5 0,3 2 0,5 5 0,3 1 21,5 3 1,3 0 0,3 7 0,3 2-68,-10-21 1,1 2-1,0-1 1,20 25-1,2 1-48,-16-26 0,0 0 1,2 0-1,-1-3 0,0 0 1,2-1 12,0-1 1,0 1 0,1-2-1,-1 0 1,1-1 0,0-1 92,24 23 0,1-2 0,-5-8 0,-1-3-276,0-3 1,0-2 0,-7-7-1,-1-3 291,-3-3 0,-1-3 0,-7-6 1,0-2-93,39 16 283,-27-13 19,-8-12-602,-25-16 0,-10-20 718,-17-14 1,-10-8-424,-16-4 1,-12-5-149,-11-12 0,-13-2 27,26 25 0,-1 0 1,-1 0-1,-1 0 117,-2-4 1,-2 0 0,-3-2-1,-1 0-212,-4-5 1,-2-1 0,0-1 0,-2 0-99,-7-5 0,-1-2 0,-5-2 0,-2-2 82,19 16 0,-2 0 0,0-2 0,-1-1 0,-1-2 0,-1 0 0,-3-2 0,-1-1 0,2 1 0,5 4 0,1 1 0,1-1-82,-22-20 0,1 2 0,10 8 0,3 1-246,9 6 0,4 2 0,9 10 0,3 4 508,-14-2 475,34 38 1,17 14-71,11 24 0,11 1-332,4 4 0,13 15 74,17 12 0,-24-32 1,1 1-74,6 5 1,1 2 0,1 0 0,0 1 78,5 4 1,1 2 0,2 1 0,2 1 12,5 3 0,4 0 0,7 5 0,2 1-73,-20-19 0,1 1 0,2-1 0,0-2 0,1 0 0,0 0-273,3 1 0,0 1 0,1-1 0,-2-3 0,0-1 0,0 0 203,0-2 0,-1 0 0,0-1 0,22 14 0,-2-2 8,-2-3 1,-1-2 0,-10-7 0,-2-3-51,-5-2 0,-1-3 1,-7-4-1,-2-2-46,29 18 1,-10-13 693,-5-11-925,-19-9 764,-10-23 0,-34-21-781,-16-23 0,-15-10 222,-17-3 1,-7-6 319,27 35 1,-1-1 0,-2-3 0,-2-1-326,-2-4 1,-1-1 0,-1 1 0,0 0-97,-2-3 1,-2 0 0,-2-2 0,-2 0 10,-1-2 1,-2-1-1,-4-6 1,-1-1-31,-7-5 1,-1-1-1,-1-2 1,-2-1 30,21 22 0,0 0 0,-1-1 0,0 2 0,1 0 0,-1 0-33,1 0 0,0-1 1,2 1-1,-18-20 0,2 1-49,4 2 0,2 3 0,12 10 0,2 4-246,7 7 0,3 4 315,-11-13 0,25 36 601,20 28 1,16 24-405,17 19 0,11 10 58,9 10 0,-25-32 0,0 1 63,2 3 0,0 2 0,4 0 0,1 0-60,4 1 0,2-1 1,1 3-1,1 1 40,5 2 0,2 0 0,5 4 0,2 0-323,2 1 1,3-1 0,5 0 0,2-3-45,3-1 0,1-2 0,-1-2 0,1-1 246,3-2 0,1-1 0,-1 0 0,1-2 0,1-1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5:55.70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270 3888 8115,'-27'7'-866,"6"-2"995,6-10 228,4-5-40,-4-12-318,2-10 277,-3-8-156,0-10 1,-3-4-12,2-2 0,2 7-56,4 12 1,-1-1-12,2-3 1,0 1-5,2 1 1,1 1 10,0-1 0,1 0 87,2-2-34,-2 5 95,6-13-131,-3 3-2,6-12-34,3 3-11,4 1 68,6 0-48,0-4 0,5 0 34,-2 2-19,2 12 129,1 1-77,4 3 14,3-14-56,3 8-2,0-1 22,9 11-4,5 7-4,5 1-5,-2 8 13,-7-2 22,1 3 3,-1 2-34,10 2 4,0 2 25,2 0 2,-9 6 64,5 1-76,2 9-3,3 0-13,3 10-5,-10 0-27,-1 6-8,-5 1-41,6-1-22,-5 3-44,-2-2 86,-9 2 61,-6-3 10,-10-2 24,-4 1 18,-5-7 31,-4 1-2,0-6-278,-20-25-37,7 2 55,-14-24-1,11 1 125,0-12 0,3-7-51,2-3 0,4 8 60,1 11 1,3-2-35,0-2 0,0 1 11,0 3 8,3 2 0,6-12-3,4 0-5,7-11 64,2 3-34,0 9-17,13-1 1,1 5 20,5 3 4,-2 9-5,-1 5 1,4 1 1,7-3-1,10 5-80,0 9 34,6 3-4,-4 6 24,-2 1-1,3 2 125,3 1-69,-1 2 0,-8-1-69,-7 3 1,-4 1 10,-6 3 253,-1-1-228,9 7 1,-2 1-29,4 3 89,-4 3-9,8-2-39,-3 6-22,11 6-80,-7 2 8,-3 1-84,1 1 33,-9-6 7,-9 2-41,-11-8-26,-13-7 456,-5-5-242,-13-30-33,0 7 3,-8-25-28,6 11-2,-2-4-23,5-8 0,-2-4-103,5-4 0,1 4 75,3 10 1,3-4-89,1-1 0,4-3 69,1-1 1,2-2 16,0 2 1,0-3 84,1 1 0,0 1-32,3 1 1,-1 4 7,1 3 1,4 0 12,5 2 0,1 4 17,0 2 0,3 2-38,0-2 0,2 2 100,-2 3 1,-3 3 0,10-4-89,1 2 0,5 2 18,-3 7 65,0 3-43,10-7 1,3 7 11,4-1 1,-3 7 218,-14 3-289,1 4 1,8-4-72,0 3 0,0 0 161,-9 2 0,2-2-65,0-1 1,-3 1 24,2 2-32,-8 0 1,15 0 0,-4 0-25,4 0-62,1 3-33,-3 4 13,0 5 37,-3 5 34,-8 2 6,5 3-6,-6-2-7,-2-1-77,-8-3-152,-7-9 120,-5-1-220,0-6 30,-1-9-111,-5 4-230,8-15 154,-8 2-238,8-10-165,1-1-66,0 0 889,3 3 1,-3 18-1,0 7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03.34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3984 727 7793,'-13'39'0,"-2"-1"228,0 1 0,4 2-542,11 2-545,9-2 796,13 6 596,8-18-387,14-5-197,4-30 1,1-15 279,-4-13 0,-6-6-115,-11 2 0,0-6 179,2-3 0,-4 0-4,-5 2 1,-2-2-162,-2-3 0,-5-1-27,-5 2 0,-5 3 12,-6 7 1,-8 3-47,-9-1 1,-8 5 7,-7 0 1,-7 5-62,-2 6 1,-4 2 22,-3 2 1,-3 4-100,-4 7 0,1 4 90,0 6 0,0 9-83,0 8 0,4 10 110,0 5 1,8 10-3,5 5 1,2 6-49,1 3 1,3 1 3,3 6 1,6-5-7,7-2 1,5 1-11,6 1 1,5-8-7,5-5 1,5-5 8,8-6 0,5-2-23,6-2 31,2-7-4,21-2 1,0-12 20,11-5 0,-8-9-1,-10-8 0,1-8 3,2-7 1,-1-7 10,-1-5 1,-2-5 4,-2-1 0,-1-7-16,1-4 0,-3-4 3,1-7 0,-10 2 18,-4-5 0,-6 3 4,-6-1 0,-3 4-31,-3 1 1,-3 7 12,-4 1 1,-8 8 13,-4-1 0,-8 4-14,-4 0 0,-6 3-13,-9 2 0,-4 4 3,-6 7 0,2 6 1,0 8 0,-1 9 46,-1 11 1,-2 11 5,-1 12 0,0 12-67,1 12 0,-2 2-326,0 6 1,1 4 168,5 5 0,4 6 60,2 2 1,6-4 42,0 0 0,6-4 12,5-3 1,6-2-29,9-2 0,5-10 50,3-4 0,6-6 19,4-3 0,6-5 21,6-4 4,3-9 1,20-3-70,3-9 1,0-4 301,-8-7 1,-5-6-259,2-4 1,1-6-34,6-7 0,-1-8-83,1-5 0,-6-9 94,-7-4 1,-4-3-7,-1-4 0,-2-5 19,0-3 0,-4-2 6,-4 4 0,-4-2 32,-5 0 1,-5-3-18,-5 3 1,-9 6 7,-6 9 0,-6 2 7,-3 2 1,-2 2 10,-3 7 0,-4 7 4,-6 15 1,-2 5-2,-2 7 1,2 12 39,4 10 1,-2 11 107,0 10 1,-2 9-186,-2 6 1,3 9-243,5 1 0,4 6 79,4-2 1,1 4 93,0-1 0,5 1-98,6-3 1,6-2 124,11-9 1,4-2-11,7 0 0,8-2 5,6-2 0,10-4 4,5-5 1,2-4 101,2-9 0,2-3-62,-2-7 0,10-9 15,1-6 1,2-6 38,0-8 1,4-5 1,1-7 0,0-8-99,-2-5 0,-5-5 1,-4-8 1,0-7 8,-2-6 0,1-3 42,-6-1 1,-3-4-51,-4-7 0,-8-4 63,-6 0 0,-5-2-1,-5 5 1,-5 0-29,-2 3 0,-10-1-52,-5 6 0,-5 3 79,-6 10 0,-6 0 16,-11 2 0,-9 5 64,-8 8 1,2 10-85,3 9 0,-5 10 33,-2 7 1,-3 10 21,3 14 0,3 11 107,8 15 1,-2 7-351,-5 7 1,4 10 107,5 5 0,7 7 31,8 0 1,5 6-86,14-43 0,1 1 0,-5 44-302,9 2 1,10-7 347,8-3 0,10-3 11,7-2 0,3-10 57,7-6 0,0-6-36,3-4 0,9-6 34,6-6 0,-1-12 27,-1-5 1,0-8 38,-2-3 1,6-7-42,5-4 1,-9-9 105,-4-8 1,0-7-176,2-7 0,0-4-41,0-5 0,-11-5 55,-8-8 0,-2-6-9,-2-7 0,0-5 32,-3-4 0,-6 1 134,-4-3 1,-7-1-114,-8-1 1,-10 1 103,-7-1 0,-10 5-74,-7 0 0,-6 6 132,-3 2 0,-7 9-39,-6 4 0,-3 12-71,-3 7 0,-3 15 18,-1 11 0,-6 15-45,-7 13 1,5 10-20,-3 13 0,4 10-115,34-24 1,1 2 0,-2 2 0,1 2 64,-1 4 0,1 1 1,3 1-1,1 1-8,0 2 0,0 0 0,0 2 0,1 1-86,2 1 1,0 0 0,2 0-1,0 1 37,1 3 0,3-1 0,4-3 0,2-1 67,2 0 1,2 1 0,2-3 0,0-1-27,-9 46 0,4-5-164,6-4 1,8-11 280,7-1 1,5-10-72,8-8 0,3-5 204,4-9 179,-1-9-345,10-7 0,2-17 216,9-6 1,-5-12-257,-2-7 1,-6-6 187,3-7 1,-6-4-201,-1-6 0,-6 0-4,-2-3 1,-6-3 10,-2-5 1,-3-5 7,-2-6 1,-1 3 17,-3-3 1,-4-1-25,-5-1 1,-8-2 5,-10-4 1,-8 4-207,-8-3 1,-6 7 174,0 4 1,-2 4 72,4 6 1,-1 12 1,1 15 1,-1 7 13,-1 8 0,2 7 138,4 7 1,-4 13-130,0 12 0,0 11 112,0 8 1,6 6-208,5 4 1,1 7-161,8 4 1,-1 1 61,2 3 1,5-1 125,4 1 1,7-7-115,8-10 1,5-2 251,6-3 1,8-5-207,9-7 1,8-5-35,2-5 1,2-4 84,2-1 0,6-4 8,3-5 0,2-7 7,2-10 1,-1-6 212,-3-7 1,5-6-225,-3-11 0,1-2 5,-9-4 1,-3-4-6,-8-2 1,-4-9 3,-2 0 0,-5-3 13,-4-2 0,-6 1-16,-3-5 1,-4-3 38,-6-3 1,-11 4 7,-6 4 0,-8 3 7,-5-3 1,-4 5 12,-4 1 0,-7 6 11,-6 8 1,-5 4-52,-6 4 0,-3 6 2,-1 5 1,1 8 73,0 11 0,4 11-53,-1 11 1,0 6 102,0 7 0,7 4-306,7 4 0,-1 8 166,-2 7 1,0 5-8,8 1 0,7 4-98,14-2 0,3 1 87,6 0 1,4 2-105,7-3 1,7-2-24,8-6 0,7 0 111,5-3 1,6 0-83,3-10 0,6-5 33,7-12 0,5-8-16,4-4 1,-2-10 59,-3-4 0,5-6-2,-1-4 0,2-9 21,-1-7 0,1-7 15,-6-3 0,0-8 6,-4-3 0,-6-5 15,-3-8 0,-8 1 53,-4-5 0,-7-2-53,-4-2 0,-4-2 11,-5-4 0,-2 1 5,-4-1 1,-7 4 78,-6 4 0,-6 0-47,-5-2 0,-6 6-37,-7 5 0,-6 7 22,-6 5 0,-1 3 52,-3 4 0,2 9-3,-1 10 1,-1 9 122,0 8 0,2 8-160,0 9 0,2 9-52,-2 6 1,2 6 3,4 3 0,2 5-159,4 6 1,4 3-34,-1 7 0,4 1 85,2 2 0,7 3 33,5 5 1,10-4 28,5 0 0,6-5-3,6 0 0,4-4-2,10-2 1,6-5-3,8-4 0,3-8 4,7-7 1,-2-8 4,0-4 1,0-10 4,4-5 0,4-7-27,2-6 0,1-6 7,-3-7 0,0-7 0,1-4 1,-2-9-7,-1-6 0,-6-2 1,-4-7 0,-6 1 30,-1-7 1,-1-1-1,-6-5 0,-1-2 28,-7-2 0,-7 2 10,-6-2 0,-7 3 86,-5 3 0,-8-1-68,-10 1 1,-4 8 69,-6 4 1,-1 7 1,-3 4 0,-4 4-25,-3 1 0,-2 8 2,-7 7 1,6 7 222,1 9 1,2 8-208,0 10 0,2 10 5,-2 10 0,5 7-170,3 5 1,7 8 137,6 7 1,4 3-393,5 8 1,5 4 203,6 5 1,3 4 3,8 6 1,7-5 62,7-2 1,5-3-14,-1-5 1,6-3 21,3-3 0,4-8 2,7-12 1,0-5-8,4-6 1,-3-5 16,-1-5 0,0-10-56,0-9 1,2-6-73,4-3 65,-4-1 1,2-15 30,-4-5 0,-2-8 172,-9-3 1,-4-4-118,-5-7 0,-4-3 5,-9 2 0,-3-6 7,-5-3 0,-6-5-48,-4-2 0,-6 0 197,-10 4 0,-6-2-69,-8 0 0,-4 2 40,-3 2 0,-1 6-66,-3 10 1,-4 1 16,-7 5 1,3 9 23,-1 8 1,2 10 5,3 12 1,1 12-21,-2 11 1,5 10-29,2 6 1,2 6-136,0 8 0,1 7-150,4 10 1,3 8 82,9 3 0,4 2 95,4-4 0,2 0-57,1-3 1,2-1 63,4-10 1,2-4-18,5-12 1,2-5-60,4-11 56,5-3-149,5-7-7,8-15-235,8-14 600,-1-22 0,2-20-198,-9-8 0,-4-3 22,-10 8 0,2-6 112,-6-4 0,0-2 15,-2-3 0,-1-4-81,-1-1 0,-5-2 32,-6-2 1,-7-5-196,-8-4 0,-6-2 149,-6 2 1,-3 4-43,2 9 1,4 8-271,5 7 268,0 7 0,-3 14 1,-7 12 46,-3 16 0,6 8-46,11 12 1,5 5 6,4 7 0,0 9-5,2 10 1,2 1 9,2 5 0,0 5 26,2 6 0,3 3 6,1 6 1,5-3-57,4 6 0,5-6 50,6-1 1,3-3 30,5 0 0,0-12-42,3-6 1,1-10-29,4-6 0,5-3-41,7-8-10,-2-7 18,14-11 1,-4-20-13,7-8 0,-9-7 211,-13-4 0,-2-1-196,-2-5 1,-7-2 62,-6-5 1,-6 0-46,-5-6 0,-2-1 103,-4-1 0,-3 1-42,-1-1 0,-8 1 10,-6-3 1,-6 3-23,-9 3 1,-3 5 9,-7 1 0,1 4 17,-3 1 0,-4 5-1,-2 1 0,-6 6-21,-7 5 1,5 6 0,4 7 0,1 4 106,1 6 0,4 7-74,2 8 0,8 7 4,7 6 1,1 6-29,3 7 1,-2 4 2,2 7 0,6 0-16,5 6 1,8 0-3,5 2 1,5 4-33,5 3 1,6-7 53,12 1 1,6-6-87,8-1 1,2-3 29,2-1 0,-1-10-3,2-5 0,4-8-13,5-9 1,0-5-5,0-6 1,-6-6 19,-1-7 1,1-8-11,1-9 0,-4-6 55,-4-5 1,-9-4-43,-7-3 0,-5-7 65,-3-5 0,-7-6-27,-1-7 0,-6 2 8,-1-4 0,-6-1 14,-7-1 1,-3-2 9,-6 1 1,-2 2-131,-6 3 1,-6 4 120,-9 5 0,-6-2 17,-3 3 0,1 5-32,6 10 0,-4 9 5,-5 6 0,4 7 16,2 6 1,6 8 0,5 9 0,1 7-43,-1 8 0,0 7-7,3 8 0,6 10-92,10 8 0,5 4 70,4 7 1,2 5-6,5 2 0,5 6-215,5-1 1,8 3 234,7 6 0,11 5 16,-13-46 0,2-2 0,3 1 1,1 0 0,2-2 0,0-1 0,0 0 0,0 0 15,0 0 1,2 0 0,1-1 0,2-1 127,35 34 1,0-7-83,-5-13 0,4-10 20,0-13 0,-2-10-71,-4-12 0,-2-7 22,-7-9 0,2-10-61,0-7 1,-3-9-16,-10-6 1,-2-10-18,-6-7 1,-1-5 10,-1-4 1,-3-8-21,-5 0 0,-4-5-113,-8 5 0,-3-6 173,-5 1 1,-5 0 47,-3 4 1,-9 4-10,-4 7 1,-10 5 246,-3 6 1,-6 1-239,0 5 0,-2 5 117,3 8 0,-4 6-81,-4 7 0,-1 6 279,-1 7-254,5 8 0,2 18 212,6 10 1,4 10-377,12 0 0,6 5 134,6 2 0,7 2-201,7 4 1,6 6-15,10 4 1,4-1 100,11-2 1,10 1-239,13 1 0,9-1 203,6-5 0,7-4-303,2-10 1,3-4 360,3-6 1,1-4 23,-1-7 0,4-3-17,-9-7 1,3-5-208,-1-4 0,-5-5 222,-3-6 0,-3-6-5,-8-9 0,-3-8-95,-3-6 0,-14-2 68,-12-7 0,-4-1 12,-5-6 0,-6-5-1,-8-7 0,-10 0 48,-9-4 0,-10-1-44,-14-2 0,-3-1 71,-7-1 1,-1 6-89,-8-2 0,-7 7 48,-10 2 0,-1 1-3,-3-1 1,1 10 4,0 10 0,6 9 361,10 9 1,4 11-232,8 9 0,4 12 274,3 9 0,7 11-312,8 11 0,7 10-135,8 11 0,14 7 45,10 10 0,10 6-233,11 5 1,-19-42 0,1 2 211,1 3 0,1 0 0,4-2 0,2-1-140,4 4 1,1-1-1,3-2 1,2-1 87,3 1 1,2 0 0,1-2 0,1-2 41,4 1 1,1-2 0,-4-7 0,2-1 20,-1-3 1,0-2 0,-1-5-1,0-2-144,0-5 0,-1-2 0,43 8 168,3-12 0,-9-11-43,-4-13 1,-5-10 3,-8-13 0,-3-9 12,-5-13 0,-15-7-4,-13-11 1,-6-6 2,-9-10 1,-6-3-4,-8 41 0,-2-1 0,-2 2 0,-2 0-147,-2-2 1,-2-1 0,-2 0-1,-3-1 147,-2 0 1,-1 1-1,-3-1 1,0 0 1,-3-1 1,-1 1 0,-3 4-1,-2 1-1,-4-3 1,0 1 0,-1 3 0,-1 1 1,-1 0 0,-2 0 0,-1 1 0,-2 1-22,-1 0 0,-1 2 1,5 5-1,0 1-23,-35-31 1,7 17 298,2 13 0,5 14-264,2 15 1,12 19 498,9 19 1,7 14-210,4 14 1,5 15-255,6 12 1,8 9-167,6-39 0,3 1 0,1 1 1,2 2 133,4 4 1,2 2 0,0 2 0,2 1-2,2 4 0,3 1 1,2-4-1,4 1-53,2 2 0,2 1 0,1-5 0,1 0 73,1 0 1,1-1 0,1-2 0,2-2-11,1-2 0,-1-2 0,-1-4 0,-1-4 72,-3-6 0,0-4 0,36 25 216,-1-15 0,-6-16-362,-10-16 1,-1-19 5,-8-17 0,-3-15-118,-3-11 1,-10-17 139,-8-13 0,-7-13-249,-8-10 1,-3 44-1,-2-2 290,-1-5 1,0-2-1,-1-3 1,-2-1-6,1-4 1,-2 0 0,-1-1 0,-2-2-62,-1 1 1,-1-1 0,-1-2 0,-1-1 11,1-1 0,-1 0 0,-1 0 0,0 1-21,1 2 0,1 2 0,0 5 1,1 1 71,1 7 0,1 2 1,2 6-1,0 2 368,-4-37-122,5 12 365,-2 29-232,5 26 115,-10 67 1,9 8-253,-5 37 0,5 1-217,2 3 0,3-41 0,0 1-26,1 2 1,0 1-1,2 2 1,0 0-49,0-1 0,1 0 1,1 2-1,0 0-106,1 2 1,1 1 0,1 1 0,0 1 50,2 0 0,0-1 1,-1-3-1,0-2-33,-1-5 0,1-3 0,-1-3 0,0-1 84,12 38 1,0-10-29,0-20 93,2-10 0,4-32-103,1-15 0,-4-19 34,-9-24 1,-5-14 43,1-14 1,-5-17-129,-5 36 0,0-1 1,1-8-1,-2-1 153,-1-4 1,0-1 0,1-4 0,-1-2-92,0 0 1,0-1 0,1-6-1,0 0 86,1-5 1,0-1 0,2-2 0,-1 1 8,2-1 1,-1 0-1,1 4 1,0 1 29,0 5 0,1 2 1,1 2-1,0 1-13,0 3 0,1 1 0,1 4 0,1 2-112,-1 5 0,1 2 0,11-38 179,-1 24 11,-3 16 2,0 22 1,-14 42 380,-4 24 1,-5 26-334,-3 17 0,4-28 1,-1 3-99,-1 9 0,-1 2 0,2 7 0,-1 2-133,-1 4 0,-1 2 0,1 6 0,1 2 30,-1 7 0,1 2 0,0-1 0,2 0-203,-1 4 0,1 1 0,0 0 0,1 1 82,1-32 0,0 0 0,0 0 0,0 0 0,1 0 0,0 1 91,0 0 0,0-1 1,1 0-1,0 25 0,1-1-173,0-1 0,2-1 0,0-6 0,2-2 130,2-3 1,1-2 0,-1-6 0,0-2 23,2-5 0,-1-4 0,3 32 569,0-23 14,-6-25 1,-8-36-154,-5-21 1,-5-23-563,-4-22 0,-1-24 206,6 32 0,0-2 0,2-9 0,-1-2 127,-1-8 1,1-1 0,0-4-1,1 0-141,-1-7 0,1-1 0,-1-1 1,2-2-47,-1-2 0,0-1 0,1-7 1,0-1 9,3 29 1,0-2-1,1 2 1,1 1-1,0 2 1,2-1-80,0-3 1,0 1-1,1 0 1,1-29-1,0 1 50,0 3 1,2 2 0,1 2 0,2 2 75,1 3 0,1 3 1,1 9-1,1 3 45,-2 6 0,1 2 0,-1 8 0,0 3 141,4-37 347,-2 19-359,-3 21 1,-4 43 337,-4 22 1,-5 28-1,-8 19 1,1 18-247,5-32 1,1 2 0,-2 7 0,1 2-41,-2 7 1,0 3-1,0 5 1,1 3-208,0 6 1,1 1-1,-1-3 1,1 1-245,0 4 0,1 2 0,1 0 0,1 1 92,1 3 1,2 2 0,-1-1 0,1 0 51,1 3 1,0-1-1,0-10 1,0-1 36,1-3 1,0-1 0,1-8 0,-1-2-178,1-5 1,-2-3-1,1-5 1,-1-3 87,0-4 1,-1-3-240,-2 28 418,-7-11 380,-5-41 0,-10-34-494,-3-33 0,-1-22 55,1-8 0,0-15 269,13 37 0,0-1 0,1-1 0,2-1-265,-1-5 0,2-1 1,1-1-1,1-1 13,0-3 0,0-1 0,1-1 0,0-2 30,0-3 0,1-1 0,0 3 0,2-1-91,-1-4 0,1 1 1,0 2-1,1 1 93,2-2 0,0 1 0,1 3 1,0 0 9,3-2 1,0 1 0,2 8 0,0 1-128,2 2 1,1 1-1,9-39 171,7 12 0,0 19 79,2 18-62,-2 19 0,10 28 405,-1 21 1,1 20-257,-5 12 0,-2 22-85,-1 15 0,-12-37 0,-2 3-65,1 5 1,-1 2-1,0 7 1,-1 1-89,-1 2 0,-1 2 0,-1 3 0,0 0-243,-1-1 0,0 0 0,-1 4 0,-2 2 138,1 4 1,-1 1 0,-1 1 0,1 1 16,0 0 1,0-1 0,-1 0 0,1-2 81,0-6 0,0-2 0,0-1 1,1-1 4,-1-4 1,0-1-1,0-4 1,0-2-105,-1-6 1,0-2 0,-1 39 479,-4-24 30,-2-16-296,-23-18 0,-10-44-156,-18-27 1,1-27 52,8-20 1,23 31-1,0-2-140,1-5 1,-1-3-1,-2-5 1,0-2 80,-2-3 1,0-1 0,1-5 0,2-2-44,0-3 1,2-2 0,0-3 0,0-1 10,2-1 1,2-1 0,0 0 0,2 1-58,2 5 0,2 0 0,2 1 0,3 2 72,2 1 0,1 2 0,1 2 0,2 3 44,1 4 1,2 3 0,-1 6 0,1 2 93,4-35 1,3 14-121,5 16 311,1 15-170,6 25 0,1 31 405,2 21 1,1 22-9,-5 10 1,1 15-308,1 13 0,-9-40 0,-1 1 2,0 7 1,-1 0 0,1 5-1,0 1-157,-1 1 1,-1 0 0,1 4-1,-1 0-267,-1-1 0,1 1 0,-1 5 0,1 1 250,-1 5 1,0 1-1,2 1 1,-1 0-61,1 0 0,-1-1 1,2-2-1,-1-2 79,0-7 1,-1-1-1,1-5 1,-1-1-91,0-4 1,-1-2 0,-1-6 0,0-2 37,4 37 0,-6-16-35,-3-23 62,-5-16 256,-14-14 1,-10-43-500,-8-16 0,2-22 144,7-4 0,-4-15 210,-4-11 0,14 41 1,0 0-153,-1-4 1,-1-1-1,1-3 1,0-1 2,0-4 1,1-1 0,0-4 0,0-2-34,3-1 1,0-1-1,-1-2 1,0-1-174,1 3 0,2-1 0,-1-2 0,1 0 214,1-1 0,0 0 0,4 0 0,2 1 16,1 5 1,3 1 0,0 1 0,2 2-50,1 9 1,1 1 0,1 3 0,0 2 77,3-44 0,2 23 290,2 13-244,4 17 370,8 20 1,2 31-198,6 20 1,-3 22-24,-1 14 1,-2 16-167,-8-31 0,0 1 0,-2 2 0,0 2 69,1 4 1,0 2 0,-2 2 0,0 0-168,0 3 0,-1 1 0,-1 3 0,0 2 55,1 5 0,-1 0 0,0-2 1,0 0-209,-1 6 1,0 1 0,2-6 0,-1 1 249,1-2 0,-1-1 0,1-4 1,-1-1-5,0-2 0,-1-2 0,-2-9 0,-1-3-114,2 42 0,-4-19 52,-1-16 38,-6-12-54,-9-12 0,-13-33 286,-6-16 0,0-25-302,4-12 0,-4-12-155,-9-10 0,-5-12 276,22 37 0,-1 0 0,1-5 0,1-2-137,0-2 0,0-2 0,3 1 0,0 0-174,-2-4 0,1 0 0,1 0 0,0 0 182,-1-2 0,1-1 1,2 1-1,2-1 21,1 0 0,2 0 0,2 7 1,1 0-141,2 2 1,1 1 0,-7-41 261,-1 8 1,3 9-38,-1 13 304,7 17 131,3 15 0,15 41-193,2 21 0,8 22-34,-1 16 0,0 16-180,-8-34 0,-1 2 1,2 5-1,-1 1 4,1 8 0,0 0 1,-1-1-1,1-1-52,-1 4 1,1 1 0,0 0 0,0 0-69,2 1 1,0 1-1,-1-1 1,0 1 84,0 1 0,-1-1 0,0-8 0,-2-1-7,-2-2 1,-1-2-1,4 36 233,-6-15 1,-3-15-454,-4-15-76,-5-15 235,-11-11 1,-13-24-87,-10-10 0,2-10 66,5-9 0,0-7-124,0-9 1,-6-9 129,-7-12 1,-1-1 182,-3-5 1,1-3-158,3-6 0,21 41 0,1-2 9,-1-1 0,1-2 0,0 3 0,0-2 16,0 0 1,1-2 0,1 2-1,2 0-17,3 0 0,2 0 0,-1-1 0,0 1-160,-13-43 1,1 4 190,1 14 1,6 6 177,2 10-132,7 11 181,6 16-175,7 21 0,10 35 125,5 22 0,5 13-208,4 4 0,4 14 26,2 12 0,-15-41 0,0 0-88,0 2 0,0 1 1,0 1-1,-1 0 62,-1 0 0,-1-1 0,1 3 0,0 1-12,0 2 1,0 0 0,0 0 0,1 0 18,0-2 1,0 0 0,0-3 0,-1-2 1,11 39 0,-6-12 190,-5-12 143,-3-8-99,-9-14-236,-8-17 1,-16-31-172,-9-22 1,-4-13 163,2-8 0,-4-10-12,-2-12 0,-4-11-276,1-12 0,20 43 1,-1-1 259,0-1 1,-1-1-1,1 0 1,1-2-5,0-2 0,1-1 0,2-1 0,0 1 9,4 1 0,0 1 0,1 2 0,0 3 117,-6-36 1,2 13-31,4 9 270,5 11-102,3 16 42,4 21 1,20 53-194,2 23 0,6 13-101,-8-18 1,2 9 103,0 4 1,-2 0 33,0-1 1,-3 1-182,-1 3 1,-1 4-39,-4-2 1,1-3 66,-3-6 0,-2-7-56,-2-3 542,-1-6-536,-10-3 61,-7-16 0,-12-17 11,-4-22 1,-5-17-204,3-13 0,-9-12 42,-4-10 0,0-13-234,0-6 1,4-8 397,0-3 0,21 42 0,-1-1 7,-1-3 1,1-1 0,2 3 0,2 0-15,1 0 1,1 0-1,-10-43 82,6 7 1,4 8 397,2 9-400,4 17 339,2 5-69,5 29-134,1 9 0,12 38-109,4 16 1,2 15-4,2 6 1,-2 6-54,2 12 0,-1 1-73,1 7 1,5 6 10,-11-46 0,-1 1 1,1-2-1,0 1 29,1 1 0,0 1 1,-2-2-1,0-1-82,1 0 1,0-1 0,7 46 70,-3-4 0,-3-17-54,-8-11 63,-1-13 20,-15-4-40,-10-21 0,-18-9 11,-7-26 0,3-14 20,8-11 1,-2-8 2,-5-7 1,-5-9-117,-8-11 1,1-8 51,28 35 0,-1-1 0,0 0 0,0-1-158,-1-2 1,1 0 0,-1-1 0,1 0 194,1-1 0,1 0 0,-1-2 1,2 1-3,0-3 0,1 1 0,1 1 1,-1 2 26,0 0 1,-1 2-1,3 0 1,0 2 13,-17-40 0,6 10 305,9 6-219,5 16 395,-5 9-327,6 25 0,0 27 101,9 24 0,5 18-253,7 7 0,4 18-4,6 18 1,-6-44 0,2 2-70,1 3 0,1 1 0,1 3 1,-1 2-16,2 2 0,0 2 0,1 3 1,1 2 6,1 5 1,0 0 0,1-3 0,1 0-185,1 0 0,1-1 0,-2-2 0,1-1 256,0-4 0,-1-2 0,-2-3 0,-1 0 11,-2-5 1,0-1-1,6 32-52,-6-12 1,-3-18 32,-4-12 36,-2-9 9,-1-11 399,-12-19 0,-4-30-560,-8-17 0,-2-6 68,-1 2 0,-1-6-65,-7-6 0,-1-6 79,-6-5 0,4 1 369,1-2 1,1 1-385,1-5 1,-2-4 7,-1-2 0,-2 2 28,1 4 0,2-1 1,4-1 1,6 1 60,6 7 0,6 7-26,3 8 42,5 8-120,1-1-7,9 22 119,6 13 0,16 30 8,6 16 0,7 9 7,0 4 1,4 7 16,2 8 0,3 9-175,-3 2 1,2 1 114,1-1 1,0 1-58,2 3 1,-2 0 36,-1-4 0,2-5-7,-2-13 1,-5-5-73,-3-7-26,-5-5 23,5-8 1,2-13-106,2-14 153,-9-23 0,-15-19 285,-12-10 1,-6-5-266,-8 5 0,-2-4 4,-8-3 1,-3-4-3,-3-4 1,-4-6 10,-3-2 1,1-1-188,1 2 0,1-1 182,1-1 1,3 0 56,4 4 1,4 8-58,5 12 241,0 10-182,8 10 0,6 26 92,9 13 1,6 17-66,2 13 1,9 16 104,4 13 0,10 9-197,-19-35 1,0 0-1,1 2 1,0 2-142,1 2 0,0 0 0,2 3 0,1 1 78,1-2 0,1 0 0,-2 1 0,1 0 60,-1-3 1,0 0-1,0-2 1,-1 0-52,0-1 1,0-1 0,0 0 0,1-2 24,0-3 1,0-1 0,28 33-143,-6-15 1,-2-6 115,1-8 52,-4-8-52,-1-18 0,-5-20 17,-5-21 1,-10-9 44,-13-10 1,-7-5-7,-6-9 1,-3-10 6,-6-15 1,-2-3-34,-10-9 0,10 46 0,-1-2 24,-1-2 1,-1-1-1,0-3 1,0-1 1,-2-5 0,0 0 1,1 3-1,1 0 4,-2-1 1,0 1 0,2 0-1,-1 1 15,-1 0 0,0 0 0,1 2 0,0 0 12,0 2 0,0 2 0,-7-38 186,3 9 0,7 15-72,3 12 68,4 12-112,8 20 0,8 32 139,8 22 0,5 19-188,4 13 1,0 10-13,4 15 1,-16-41 0,0 1-33,0 5 0,0 1 0,3 0 0,0 1-90,3 5 0,-1 0 0,0-2 1,0-2-155,1 1 0,1 0 0,-2 0 0,0-1 246,0-2 1,-1-1-1,1-1 1,1 0 12,0 0 0,1-1 0,21 35-174,3-3 0,-9-16 211,-6-8-98,-7-13 46,4-9 237,-9-30 1,1-20-455,-12-27 1,-6-9 121,-10-6 0,-5-6 12,-7-10 1,-5-9 207,-3-13 1,-1-5-162,12 47 0,0-2 0,-2-4 0,0 0 28,-1-2 1,0-2-1,-2-2 1,0-1-27,-1-4 0,-1-1 0,2 4 0,1 1-109,-1-3 0,1 1 0,3 4 0,1 1 143,3 2 0,1 1 1,2 3-1,1 2 13,-6-44 1,7 18 37,2 13 11,3 14 63,1 15 28,2 17 1,13 58-92,5 23 1,7 16-36,-4-9 0,8 7-6,5 10 0,-15-38 0,0 2-69,1 3 0,0 1 0,0 0 1,-1 0 22,0 3 0,0 1 1,0 0-1,-1 0-1,0 4 0,1 0 0,1 2 0,0-1 0,3 4 0,0-1 0,-3-5 0,0-1 9,-2 0 1,0 0 0,-1-4 0,-1-1 68,-2-2 1,0-1 0,0-2 0,1-2-135,15 38 1,-2-12 110,-9-19 35,-5-9-35,-10-14 0,-15-30 231,-10-17 1,-11-21-395,-9-13 1,-2-19 47,-4-13 0,22 34 1,0 0 52,-2-4 0,0-1 0,0-3 0,-2-2-95,-1-3 0,-1-2 0,-1-6 1,1-1-12,-1-3 1,2-2 0,-2-4-1,1-1-115,0 0 0,2 0 0,1-1 0,2 0 52,1 2 1,1 0-1,4 3 1,1 1 145,5 6 1,1 1 0,2 5-1,1 2-72,4 9 0,0 2 0,0-35 268,1 16 33,8 20 0,8 26 4,6 24 0,1 20 25,0 25 1,8 22-246,4 16 1,-13-34 0,1 1-156,3 4 1,-1 1 0,1 5 0,-1 0 102,2 5 1,-1 1 0,2 3-1,-1 1-88,0 1 1,1 0 0,0 0-1,1 1 7,-1-5 0,1 1 0,-2-3 0,0-1 168,-2 0 0,1-1 0,0-1 0,0-1 0,-2-1 0,1-2 0,-1 1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04.786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627 1455 7683,'-23'27'-492,"-13"-9"0,7-38 366,-8-14 0,11-12-16,11-6 1,1-9 366,2-9 1,0-7-100,1-6 0,4-3-226,2 1 1,4-1 115,-1 3 1,5 4 143,3 4 0,1 7-146,4 8 0,-2 8 265,1 3-234,-2 14 90,1 7-71,-2 26 1,-4 28-15,-1 21 0,1 14 6,-1 1 0,1 15-20,-3 8 1,0 9-168,0 5 1,0-49 0,0 2 69,0 3 0,0 1 0,0 3 0,0 2 51,0 3 0,0 0 0,-2 2 0,1 0-34,-1-1 0,-1-1 0,1-1 0,-1 1 25,1 0 1,0 0 0,0 0-1,1 0 22,1-4 0,0 0 0,0-1 0,0-1 12,0-5 1,0-1 0,0 46 5,0-6 0,0-10 42,0-14 53,0-14 106,0-16 10,-3-26-365,-9-45 0,3-12 68,-6-34 1,3-1 33,-1-7 0,1-12-41,7 47 0,-1-2 1,0-4-1,1-1 39,1-3 1,-1 0 0,0-7 0,0-1-6,2 0 0,0-1 1,-1-4-1,1-2-6,2 3 1,0-1 0,0-1-1,0-1-9,0-1 0,2 0 0,0 1 0,0 0 3,1 3 0,1 1 1,-1 3-1,1 2 65,0 8 1,1 0-1,0 3 1,0 1-15,0 4 1,1 2-1,6-43 497,-3 16-388,1 16 101,-3 22 1,0 33-38,-2 21 0,-3 25 117,-3 17 1,-3 17-156,0 13 1,4-35 0,-1 2-302,0 7 0,0 2 1,0 3-1,0 2 133,0 3 0,0 1 1,-1 4-1,1 1-135,1 4 0,0 2 0,-1 10 1,-1 2 94,2-29 0,1 1 1,-1 1-1,0 2 0,1 0 1,-1 1-93,1-2 0,0 0 0,0 0 0,0 2 0,0-1 0,1 1 0,-1 1 0,1-1 0,0 0 0,1 0 0,0-1 0,0-1 102,2-1 0,-1-1 0,1-1 0,2 34 0,1-1-184,0-5 0,1-2 0,0-1 0,0-1 209,2-1 0,-1-2 1,1-6-1,0-1 30,-1-5 0,1-2 0,-2-8 0,0-3 105,0-8 0,-1-3 0,1 35 885,-4-17-725,-5-22 1,-11-33 232,-7-22 1,-6-21-148,-2-20 1,-3-17-355,-2-18 0,17 35 0,0-2 190,-1-4 1,0-1 0,-2-7 0,-1-2-186,-4-6 0,1-1 1,0-1-1,2 0-141,-2-5 0,1 0 1,2-2-1,2 0 77,0-3 1,1-1 0,3-3-1,0-1 34,2-5 1,1 0 0,2 3 0,1 1-57,2-3 0,0 0 0,1 3 1,1 1 77,0 2 0,1-1 1,1 3-1,2 0 3,1 0 0,2 1 1,0 9-1,1 2-184,3 2 1,1 1 0,-1 7-1,1 0 236,0 3 1,1 1-1,0 4 1,0 2-96,11-42 1,-1 19 418,2 17 551,-2 16-830,7 17 1,-7 30 403,2 21 1,-8 18-84,-8 11 1,1 16-290,-1 15 0,1 9-155,-4-39 0,0 2 0,-1 3 0,0 2-30,1 5 1,-1 3 0,-1 3-1,1 1 49,0 5 0,1 0 0,-1 0 1,1 0-73,-2 5 1,0 1-1,0 2 1,1 1-158,-1 2 0,0 1 0,0 2 0,1 0 124,1 3 0,1 0 0,-1-6 1,1-2 104,0 0 0,0-1 1,0-3-1,-1-1 17,2-3 1,-1-1 0,1-2 0,-1-1-188,1-2 1,-1-2 0,0-8 0,0-1 190,-2-6 0,0-1 0,1-6 0,-1-1 55,0 35 1,0-14 908,-10-14-1088,-3-26 611,-11-22 1,-5-32-448,0-18 1,2-4 402,8 2 1,1 1-627,-1-5 55,1 7 6,6-4 61,4 14 54,3 1 215,3 16-66,6 13-225,1 16-4,0-4-6,-1 6-895,-6-15 109,-18-20 372,8 4 503,-17-18 0,5 15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07.18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13 0 7952,'-6'42'-680,"5"-9"312,-5 1 135,6-11 224,0 2 58,0-5-10,3 8-36,1-2-97,5 6 122,1 6-37,3-2-15,-1 6 24,4-1-3,1 1 1,2 3 0,0-3 8,-3-4 1,3-6 3,-8-3 2,4-6 5,-8 2-4,2-5 2,-3 5 39,4 0 4,0 2-45,2 4 0,1-2 4,-3 0-24,2-3 3,-2-4 2,3-5-7,0 1 3,3-4-3,0 1 4,6-2 2,7 3 3,1-3 0,7 3 0,-1-3 0,-3-3 0,-2-4 0,-2-3 0,0-3 9,6 0 2,9 0 13,0 0-19,6-3 75,-2 3-39,-3-3 9,12 3-31,1 0 2,4-3-1,-1 2 1,-2-5 18,-6 2-21,-2 1 12,-1-2-33,5-2 0,10 0-3,-6-1-1,-3 0 4,0-1 0,-1 0-2,4-2 0,-4 3 6,-10 3 0,-3 0-3,1 3 1,-2-2 20,-1 2 1,4-1 2,5 1 1,-4 0-21,3-2 1,-5 2 2,-2-2 1,4-1 1,4-1 0,-2 0-7,-2-1 1,0 1-3,-3-1 1,6 1 16,3 0 1,-3-1-3,-1 1 1,-3-1-20,-4-2 1,6 2 9,5-2 1,-3 2-10,-1-2 0,-4 2 7,-2-2 1,4-1-1,4 0 0,-2 0-3,-2-1 0,-4 2-2,-3-1 1,4 1-1,7-2 0,-4 6-2,2-2 1,-5 5 4,-4-3 0,3 4 0,9-1 0,-5 2 16,2 2 1,-6 1-11,-5 4 0,4-1 0,5 1 1,-3-1-3,1 0-1,-3 1 0,7 1 2,0 1 1,0-3 4,-9-4-20,1-1 19,8-1-22,-1-3-3,8-7-2,-2-6-4,2-7-3,-8 0 0,-2 1-1,-12 6 4,-6 0 3,-1 3-31,-2 3 47,-3 1 1,-4 0 3,-10 2 3,-6-5-6,-12 5 4,-8-8 5,-12 4-3,-10-10 0,-6 2 1,-3-2 0,-1 1-10,10 5 1,-3 1-3,-2-3 1,-3 3 5,-6-1 0,0 1-2,-6 1 1,-2 1 0,-3 2 1,0 1-2,1 5 1,1 0 66,-4 2 0,-3 1-61,-3-1 1,1 2-139,1 0 0,0 0 144,-6 0 0,-1-3-1,-2 1 1,2-2-18,-1 2 1,-3-3-2,-1 1 1,2 1 18,4 1 0,2 1-7,2 1 0,3 1-26,1 1 0,2 2-24,1 5 1,5-2 42,12 4 0,0 3 5,-1 3 3,4 1 28,0 13 7,9 5 312,7 13-331,18-4 71,21 0-83,25-7 1,21-5-16,13-5 1,1-3 9,-5-11 1,5-1-3,-1-5 1,5-1-173,2-3 0,3-1 168,1-3 1,7-3 2,1-1 0,5-5 0,-5-2 1,-1-3-16,-1-1 0,1-1 16,-5 1 0,-6 2-25,-15-2 0,-1-1-12,-2-2-8,-3 3 41,-4-9-3,-15-3 268,-11-6-216,-30-2 1,-22 10 301,-19 3 1,-11 8-261,-2 6 0,-7 3-6,-4 0 1,-9 4-235,-7-1 0,38 1 0,0 1 172,-1 0 1,-1 0 0,-4 0-1,0 1-260,-3 0 0,0 0 1,-1 0-1,-2 2 236,-4 0 0,0 0 0,-2 0 0,-1 0-3,-1 1 1,-1-1 0,4 0 0,0 0-79,1 0 0,1 1 1,3-1-1,0 1 39,-3 0 1,1 0 0,6 2 0,0 0 61,3 1 0,-1 1 0,3 1 0,0 0-142,-44 8 0,5 5 131,7 1 0,14 0 9,6 0 1,13 1 18,15 2 0,6 2 242,6 2-197,9-1 197,13 11 0,27-6-371,16 4 0,5-9 77,1-11 0,11-2-20,13 1 0,5-1 252,12-3 1,-1-4-239,7-3 1,2-2-47,3-4 1,2-6 34,-46 3 1,1-2 0,-4-3-1,-1-2 8,4 0 1,-1-1 0,-1-2 0,-1-1-1,0-1 0,-1 0 0,0-1 0,1-1 26,-1-1 1,0 0 0,41-18-33,-5-5 1,-1 2 70,-7 0 0,-7 4-28,-6 0 1,-10 8 362,-5 1-363,-5 2 20,-3-8 126,-14 8-70,-14 2 1,-27 16 162,-18 8 1,-8 4 204,-7 5 1,-2 0-453,-4 6 0,-7 3 9,-6 1 1,-1 3-165,-3-3 1,-2 0 30,2-1 1,-3 1-36,-6 0 1,3 3 29,-5-3 0,9 1-215,8-3 0,4 0-404,6 0 183,6-2 565,-2-4 0,16-4 0,-16-9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18.10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838 127 7611,'-55'0'-984,"3"10"971,5 4 0,5 2 116,9 2 1,4 0 56,0 4 0,0 1-14,-3 2 0,4 3 39,3 5 1,2 1-103,1 2 1,0-1-24,0 5 0,-1-2 12,-2 2 0,-2 3 47,-2-4 1,-2 10 27,2 5 0,-2 2-58,-2 5 0,5 1 38,3 3 0,6 2-42,0 2 0,7 2-173,1 5 0,5 0 197,6 0 0,0-3 9,0-1 0,6-4-61,5 1 0,3-4 3,7-3 0,0-1-53,8-6 1,5-3 65,6-9 1,-2 1-103,2-1 0,2 3 79,2-2 1,-2 0-8,-5-7 1,2-1-24,9-4 1,6 0-9,8-3 1,2-6 34,1-5 0,-6-4-5,-5 5 1,1-7-26,-4-1 1,7-2 19,3-5 0,2-1-29,-1-3 9,2 0 1,-3-9-5,1-6 1,-4-4 2,-11-3 0,1-1-12,3-2 1,-4 1-16,-7-5 0,-2 0-8,-6-4 56,-4 0 0,2-6 343,-4-1-326,-6 0 31,6 2-83,-4 4 32,1 2-2,3 10 18,-19 6 496,3 10-548,-20 31 5,3 6 1,-11 31-18,7-8 0,-2-6 19,5-8 0,-1 0-24,-2 4 0,0 4 20,0 3 1,0 2-10,0 1 1,5 5 135,3 3 1,-2 1-76,1-2 0,0-1 7,4-6 0,5 2 15,3 2 1,6 1 3,4 3 0,8-8-39,3-7 1,8-2 9,7-2 1,3 3-74,3-2 1,-1-2 62,-6-6 0,2-2-102,2 2 1,4-3 53,7-4 1,2-2-8,6-6 1,-1-3 6,0 1 0,-8-10-12,-3 2 1,1-7 7,6-1 0,2-1-3,10-2 0,-11-5 5,0-3 0,-10-2 3,-5-5 1,3-2-29,0-5 0,4-4 13,0-3 0,-4-3-5,-3 0 1,-6-1-17,-1 0-2,-10 1 40,11-6 0,-12 2-1,7 0 0,-12 9-11,7 7-70,-13 3 85,3 0-4,-10 1 82,-6 10 201,-15-3-256,3 7 18,-13-3-58,3 5 68,-5 0-46,-5 5-9,4 6-19,-3 1 6,4 14-15,0-3 30,1 19 0,4 1 3,2 8 1,7 1 18,0-5 1,6 10-9,-2 1 1,8 10 1,3 4 1,3 4-199,1 4 0,5-6 188,2 2 0,3-6 11,5 3 0,3-11-2,7 0 0,4-2 9,7-2 1,3-3 2,4-4 0,-4-6 57,-3 3 1,-3-9-65,0-2 0,5-2 51,6 1 0,5-2-8,9 2 0,-4-7 8,1-4 0,-6-6-13,-6-5 1,3-3-2,5-4 1,1 2-19,9-6 0,-8 1-5,1-4 1,-11-4-88,-4 1 0,6-5 93,2 5 0,5-1-85,2 4 0,-8-3 51,-3-1 0,-10-1 181,-1 1 0,-2 2-224,3-5 0,-1 0-219,1-4 104,-5 0-15,17-5 106,-18-1-40,14-5 208,-24 1-102,-7 9 205,-5 2-177,-5 10 27,0 0 23,0 0-5,-1 0-113,1 0 39,0 0 7,0 0 16,0-5-10,0 4 5,0-4 11,4 0-12,-2 4-22,7-4-44,-3 0-12,5-1-16,-1 0-25,-4-3 4,4 7-16,-9-7-9,4 8 49,-5-9-87,-1 4 66,1 0 8,0-4 52,-5-1-5,4-6-36,-9-9 5,4-7 38,-5-10 0,-1-13 1,-3-2 0,2-2 18,-6 9 1,-2-4-26,-5-3 0,-4-2 56,1-5 1,-4 0-26,-3-1 1,-4-4 7,-8-2 0,0-2-264,-3 1 1,-2 2 231,2 2 0,-4 3-8,-3-3 0,-2 15-2,-6 10 1,-3 8 38,0 14 0,-1 4 19,1 11 1,10 2 85,-3 5 0,1 1-68,-8 3 0,-3 8 104,-8 10 0,12 5-81,3 10 0,9 7 100,9 11 1,1 4-93,9 6 0,2-1 3,6-2 1,2 2 6,5-3 0,5 8-17,3 4 0,11-3-105,7-1 1,10-8 62,8-3 1,1-2-8,5-2 1,3-9-9,5-5 1,3-10-8,8-4 1,4-8-7,7-4 1,-7-3-9,-1-4 0,-4-7 23,-3-7 1,6-7 19,1-5 1,-2-6 3,-1-4 1,-8-6-5,-7-1 0,-4-5 228,-6 1 0,-5-2-233,-3-2 0,-7-1 4,-3-2 0,-5 0-8,-2-7 0,-5 5-7,-6-5 1,-9 2 1,-10-2 1,-6-2-36,-8-2 1,-9 1-83,-9-4 0,-16-1-50,29 29 1,-2 1 0,-2 0 0,-2 2 121,-3-2 1,-1 2 0,3 6 0,-1 1-9,-1 0 1,-1 3 0,-46-2-11,46 15 1,1 3 0,-36 7-74,6 8 1,10 9 347,1 9 1,3 9-106,0 5 1,11 3-81,4 8 0,16-1 12,10 9 1,8-5-12,9 1 1,5-5 3,6 1 1,8 0-15,7 7 0,13 1-100,5 3 0,11 0-155,7 1 1,2-14 170,6-5 0,-1-13 48,4-2 0,-1-8-52,-2-2 0,3-10-4,1-8 0,0-9 4,7-6 1,-7-6 267,-1-8 1,-9-4-246,-9-7 1,-1-3-9,1-5 1,-3-3 40,-1 0 0,-5 0 2,-9 4 0,-8-1 484,-6 1-428,-8-6 1,-13-6 63,-12-3 0,-14 2-113,-11 13 1,-14-6 1,-8-2 1,-4-2-319,0-1 1,-8 6 229,-10 4 1,-6 8 55,-2 10 1,7 13-99,16 17 1,-3 13 285,2 15 1,-3 7-109,4 8 1,2 3-30,15 4 1,4 0 10,12 1 0,2-1 17,8 1 0,4-5 23,7 1 1,7 1-59,7 6 1,13 1 2,5 3 0,12-3-17,6-5 0,2 0-54,6-4 0,0 1 43,3-7 1,7-3 0,4-9 0,7-4-2,8-3 1,0-8 2,-1-6 0,-7-10-37,-10-8 1,3-12-92,4-6 0,4-7 91,-4-4 0,-6-2-11,-9-2 0,-6-2 4,-8 2 0,0-2 30,-7-1 1,-4 3 309,-10 0 1,-4 4-294,-4-4 1,-1-4 164,-2-3 1,-9 0-162,-10 3 0,-6 0 9,-8-3 1,-14-4-172,-11-7 0,-13 1-63,32 26 0,0 0 1,2 1-1,0 0 191,0-1 1,0 0-1,-3 2 1,0 3 30,-44-18 1,2 13-120,6 16 1,12 10 148,9 9 1,9 8 132,9 14 0,-1 7-110,4 11 0,1 5-13,4 9 1,7-1-56,4 5 0,11-5 11,3 1 1,4-2-72,3 2 1,14-2 6,4 2 1,14-2 14,5-2 0,4-1-6,2-2 1,-1-4-15,-2-7 0,3 1 53,-4-5 1,9-3 3,2-4 1,5-6 9,3-1 1,-4-7 7,1-7 1,-6-4 36,-5-4 323,-11-9 0,6-15-361,-10-13 1,-1-3 258,-10 4-249,-2 2 0,-7-19 11,-1 2 0,-5-2 2,-6 10 1,-8-4-15,-7 0 1,-8-5 2,-3 1 1,-7-4-33,-4-3 0,-2 6-197,-2-2 1,-9 2 154,-5-2 0,-11 2 18,-7-3 0,6 14-8,1 1 0,8 13 44,6 12 1,4 7-18,1 11 1,5 9 43,1 10 1,6 5 11,5 5 1,5 11-52,3 4 0,8 6-41,6 5 0,4-1-6,3 4 0,3 2 57,-3 6 1,8-1-139,3 4 1,4-3 136,4 4 0,3-8 2,7 4 0,1-10 3,6 3 1,0-7 91,8-4 0,-1-4 460,5-7-500,-1-7-20,11-7 0,-5-15 21,5-7 1,-12-14-4,-10-12 1,-2-6-11,3-8 1,0-8-1,-1-11 1,-4 0-26,-3-7 0,-3 4-29,-4-4 0,-1 4 14,-2-3 0,-8-1-8,0-3 0,-7 0-71,-7-1 1,-6-4 26,-13-2 1,-6-4-305,-8-4 1,-9 2 281,-5-1 0,-3 4-13,-1 6 0,2 10-34,8 12 0,-7 13 137,0 8 1,-5 9 153,2 10 0,1 8-119,6 10 0,7 10 61,4 8 1,5 6-55,-1 1 0,5 5 316,2-1 0,5 7-393,-1 4 0,8 7 66,6 4 0,5 5-77,6 2 0,10 5 6,4-2 1,12 2 7,6-1 0,1-3 7,3-5 1,1-6-1,0-5 1,4-2 22,-1-8 0,3-7 4,4-8 0,3-6 8,4-1 0,3-3 6,-3-8 0,-5-2-3,-9-9 0,-4-5-13,4-2 0,0-11-1,3-4 1,-1-7-13,-2 0 1,1-4 107,-4-3 1,-2-6-109,-6-5 1,-4-7-4,-7 0 0,-3-4-43,-8-4 0,1-5-9,-4 1 1,-5 1-57,-6 0 0,-9-4-123,-6-11 0,-9-2 177,-9-5 0,-11 4-357,-3-1 1,-8 7 335,0 1 1,3 7 78,1 11 0,6 15 56,2 13 0,-6 11-56,-6 5 1,-4 6 99,1 5 0,10 11 51,12 7 1,6 8 95,1 2 0,2 9-199,2-1 1,3 4 345,0 3 1,6 1-357,1 10 0,3 3-36,8 4 0,2 0-6,9-4 1,10 6 42,5 1 0,9 2-10,5-1 0,3-4-22,5-7 0,-4-8 91,4-7-104,-4-12 7,10-8 0,3-13-1,4-11 0,0-1-24,-14-13 0,-3-2-10,-4-9 1,-4-9 42,4-5 0,-9-6-6,-2-5 1,-10-3 62,-4-4 1,-3-3-75,-1-4 1,-11 3-233,-7-7 1,-13 1 183,-13-5 0,-7-3 29,21 37 0,-1 1 0,0 1 0,0 0-193,-3-2 1,-1 1-1,-1 3 1,-2 1 127,-1 0 1,-1 2-1,-3 2 1,-2 3 30,-6 0 1,0 2-1,6 6 1,1 3-39,-43-13 0,6 13 82,1 12 0,-1 7 85,-2 11 1,11 12 75,11 13 1,7 6-58,4 5 0,-1 6-13,-3 1 1,5 7-23,6 1 0,10 6 14,11 1 0,7-3-32,7 3 1,10-8-16,8-3 0,12-4 221,11-7 1,6 5-248,8-1 0,2-5-2,6-6 0,-2-8 3,-3-6 0,4-6 384,-4-9 0,5-4-411,3-6 0,-1-6-8,4-9 0,-4-5-16,1-9 0,-10-7 47,-8-5 0,-4 1 72,-10-4 1,-4 1-89,-4-1 0,-6 2 24,-1-2 0,-6 2-1,-9 2 1,-8-2 5,-10-2 0,-8 2-68,-6-2 1,-12 2-1,-2 2 0,-16-6-344,-13-1 1,-5 1 397,38 26 0,-2-1 0,1 0 1,-1 0-47,-3 0 1,0 1 0,-1 1 0,-1 1 61,-3 2 1,0 2-1,6 5 1,2 1 113,-43-3 0,6 14-195,9 14 0,-1 16 323,1 14 0,9 12-139,20 2 0,5 3-9,9 1 1,2 6-88,2-3 0,12 2 3,10-1 1,7 3-1,7-1 1,10 0 11,12-6 1,4-3-91,3-5 0,4 0 10,7-4 0,7 0-5,8-10 0,3-6 31,4-16 1,-4-4-4,1-7 0,1-2-1,-5-5 0,4-11-4,-4-7 0,1-7-13,-2-8 0,-4-5 24,-10-6 1,-9 1 12,-13-5 0,-3-1 12,-4-2 0,0-1 7,-7 1 1,-3-2 355,-8 2 1,-6-3-335,-4-4 1,-11 0-4,-8 0 0,-4 0-22,-3 7 1,-12 2-50,-10-2 1,-14-2 25,-4-1 0,-6 3-248,2 11 1,1 5 285,3 9 0,-3 7-3,3 12 0,5 17-17,13 11 0,6 14 162,12 9 1,0 5-118,7 9 0,4-1-15,11 5 0,4-2-45,6 2 1,5 6 30,6-3 1,13 2 2,9-1 0,14-1-20,5 0 1,8-1-22,2-2 1,8-3-253,10-5 1,1-4 254,6-3 1,-3-5-4,-3-5 1,3-12 20,0-14 1,0-5 24,4-6 1,-6-2-47,-9-6 1,-2-4-5,-12-10 0,2-4 2,1-3 1,-5-7 243,-6-4 0,-9-3-206,-9 0 1,-8-1 48,-6 1 0,-5-1 60,-6 1 0,-6 3 200,-5 0 0,-11-2-228,-10-9 1,-12 4-102,-10-7 0,-7 2-205,-7-3 1,-1 1 202,-7 0 0,-1 5-415,-10 6 1,3 2 382,-7 8 0,4 9-23,4 13 0,3 9-65,8 12 1,3 13 268,7 17 0,8 4-10,7 3 1,12 2-72,6 6 0,9-1-9,6 1 1,3 1-22,4 6 1,4-5-10,10 4 0,10-4 27,12-2 0,9 4-11,5 2 1,7-1-86,8-2 1,7-9 62,8-5 1,-2-6-47,1-5 0,-4-10 18,1-5 0,-1-9 244,1-6 1,2-6-267,5-5 0,-11-6-9,-7-4 0,-7-7 4,-8 0 0,2-6 131,2-2 1,-8-1-105,-3-6 1,-12 0-14,-9-3 1,-4-1 183,-4 1 1,-5-1 164,-9 1 0,-10-2-168,-12-2 1,-12-4-116,-6-7 1,-5 3-127,-2-3 1,-4 2 118,0 2 0,-6 3-8,-2 0 1,-1 16 94,-2 6 1,2 11-68,13 11 0,7 12 248,11 9-286,7 10 2,2 19 1,10 10-24,3 12 1,8-6-117,6-8 0,8 0 80,7 3 1,5 2-83,2 2 1,4-3 107,7 3 0,6-2-43,4-2 1,6-3 69,5 0 0,0-6-19,1-2 1,-6-9 8,-2-9 1,-2-7 345,-1-3-385,-11-8 27,18-7-3,-10-11 110,9-10-108,-18-12 0,-17-13 131,-15-5 1,-11 0-81,-11 8 1,-6-1 16,-8 1 0,-2-8-83,-6 0 0,-1-4 4,-2 4 1,-8-7-169,-11-4 1,29 29-1,-3 0 85,-1 0 1,-1 1-1,-39-25 160,12 13 1,5 13-95,9 13 164,6 7 0,-8 26-68,10 6 1,5 5-17,20 3-31,0 0 0,10 15 17,5 4 0,10 2 236,8-3 1,10 3-269,8 4 1,7-3-26,4 0 1,7-5 38,4 1 0,0-5 27,-4-6 1,0-1-36,-7-9 1,6-6 2,1-5 1,7-4-19,-3-4 0,0-7-12,-8-7-8,-4-8-12,3-16 91,-13-9-7,-2-14 229,-16-6-212,-11 0 1,-11-7-13,-7 6 1,-8-1-27,-3 11 0,-5-2 12,-5-1 0,-6-4-129,-10 0 0,-1-4 17,1 4 0,1 2 8,10 5 71,3 12 326,9 3-205,9 27-129,2 15 0,20 27 5,5 14 0,5 4 1,6-4 1,2 4 131,4-4 1,1-1-233,0-6 0,0-3-1,-1-4-51,6-5 117,10-2 51,3-9 26,4-16 39,-16-18 82,-13-26 1,-23-15-136,-10-7 1,-10 5 8,-1 10 0,-7-10-203,-4-5 0,-7-9 159,-4-2 0,21 36 0,0-2-230,-4-3 0,-1 0 0,-5-2 0,-1-1 91,-6-2 1,-1-1 0,1 0 0,0 0 56,-2-3 0,0 0 1,3 3-1,-1 0 9,-3-2 1,-1 1-1,3 4 1,-1 0 42,-2 2 1,1 2 0,2 2 0,0 2 15,1 1 1,0 2-1,1 3 1,-1 2-128,0 4 0,0 2 1,-36-16 166,11 13 1,3 8 110,0 14 1,4 3 118,0 8 1,7 8-72,10 10 1,6 7-21,10 11 1,9 4-166,4 11 1,6 4-161,2 2 0,5 6 101,3 5 0,4 1 233,6 7 1,5-4-221,10-4 0,5-5-20,2-6 0,4-10 126,7-4 0,6-8 89,12-10 0,3-4-82,4-7 1,-5-7 2,-2-7 1,-6-10 69,-1-9 1,1-9-101,6-16 1,-7-1 2,-1-9 0,-5-6-3,-5-6 0,-6-4-1,-5-7 0,-11 0-176,-4-11 0,-6 4 155,-8-3 1,-10-1 0,-4-7 1,-12 3-24,-6-3 1,-12 6-151,-10 2 1,22 42 0,-2 1 144,-3-4 1,-2 1 0,3 6-1,0 0-88,-2 0 1,0 2 0,-37-26 88,-5 14 0,-7 12-13,-7 17 1,13 11-55,8 18 1,2 9 80,6 20 1,-9 12 79,35-19 1,2 3 0,-28 38-206,33-32 0,2 3 0,5-1 1,3 1 163,2 3 1,4 2-1,1 2 1,2 1-9,1 0 0,2-1 0,1 2 1,2 0 5,0 44 0,7-47 0,3-1 22,11 48 0,-4-47 0,2 0 24,3 2 1,2-1 0,4-3 0,1-2-46,25 40 1,11-6-26,7-8 0,12-10-38,7-12 1,-1-18 32,-7-15 1,8-9-3,6-5 0,5-10-3,2-9 0,-6-7-93,-15-10 1,0-7 41,0-5 1,-2-7-22,-5-7 1,-12 0 28,-17 3 0,-4-4 276,-11-3 0,0-5-244,-7-2 1,-7 0 18,-8 4 0,-9-2 2,-8-2 0,-8-6-38,-11-4 0,-9-5-105,-5 4 1,17 39 0,-3 0 104,-2 3 1,-3 0 0,-2-2 0,-3 0-4,-2 5 1,-1 2-1,2-1 1,-1 2 62,-38-18 0,-8 16 143,0 12 1,0 18-80,4 12 0,7 22-57,15 17 1,-2 15 49,32-27 1,1 2-1,0 4 1,1 0-70,-1 0 0,2 2 0,3 5 1,3 1-45,6 0 1,3 0 0,1 3-1,2 1 62,4 1 0,2 1 0,2 5 0,1 0-17,2 0 0,3-1 1,3 2-1,2-2 12,1-4 1,3-1 0,2 0 0,3-1-10,1 0 0,3 0 0,2-1 1,2-1-19,2-2 1,3-3-1,3-3 1,2-2 8,37 28 1,4-12-99,-1-6 0,3-9 88,-2-9 1,4-9-11,6-17 1,0-8-28,4-10 0,-3-11-20,-8-10 1,8-11-25,-4-7 1,-6-5 63,-1-3 1,-11-7 13,-8-8 0,-5-6 50,-5-5 1,-2 2-58,-2-1 0,-5 1 16,-9-2 0,-11-2 7,-11 3 1,-14-4-4,-8-4 1,-13-2-3,10 44 0,-2 0 0,-2 2 0,-3 1-86,-2 1 1,-2 0 0,0 2 0,-1 0 35,-1-1 1,-1 1 0,-1 5 0,-1 2 19,-4-1 0,-2 2 0,0 7 0,-2 4 38,-3 4 1,-2 4-1,-44-7 135,0 12 1,-1 19-128,46 1 1,0 4 0,-42 23 8,4 11 1,44-20 0,1 1-5,0 4 0,1 1 0,0 0 0,1-1 65,-2 0 0,0 1 1,4 2-1,3 1-46,-23 36 1,4 4 28,11 4 0,5-4-85,6 0 1,10 2 56,11-2 1,8 7-30,10 11 0,11-8 8,15 5 1,8-5 3,6 1 1,7-7-23,4-3 1,12-17 27,14-13 0,5-8-66,2-10 0,3-9 27,4-9 1,-3-6-2,-42-5 0,-1-4 0,-1-2 0,-1-2-7,-1-2 1,0-2-1,2-4 1,2-2-4,1 1 0,0-2 0,-6-1 1,-1-2-15,-1-1 1,-2-1 0,33-31-27,-4-6 0,-3-8 22,-31 33 1,-2-1 0,22-29 12,-1 1 0,-15 1 94,-11-5 0,-9-3-99,-8-4 1,-9 5 147,-6 2 0,-6-3-45,-9-5 1,-8-5-31,-9-8 1,-8 5-69,16 41 1,-3 1-1,-2 1 1,-2 1-67,-5-1 0,-1 0 0,-2 2 0,0 1 61,-1 1 1,0 3 0,-35-21-32,6 13 1,-2 21 217,-2 11 1,-5 11-149,-2 11 1,11 10 76,11 19 0,-1 6-67,4 12 1,-5 8 22,2 10 0,7 1-13,11 7 1,9 0-6,13 7 1,7 3 6,8-43 1,2 0-1,7 42 6,9-3 0,8-3-6,13-7 0,8-2-108,6-10 0,4-11 72,0-17 1,-1-8 269,-2-14 1,2-4-280,-2-7 1,2-2-15,1-5 1,4-11-8,0-7 1,2-8-18,-10-11 0,-4-2-15,-13-9 0,-7-2 172,-4-8 1,-1-5-72,-7-2 0,-4-2 7,-6 9 0,-4-5-31,-4 2 1,-8-12 11,-10-3 1,-5-3-154,-5 3 0,-6 1 115,-1 3 1,-9 4 156,-2 10 0,0 15 481,-1 14-627,5 14 1,-12 18 156,8 18 1,5 12-178,16 14 1,4 8-40,-4 6 1,4 10-148,0 2 0,3 8-128,4-5 1,4 7 232,6 1 1,6 0 69,9 0 0,10-4 4,12-8 0,7-3 79,4-7 0,3-2 158,0-9 0,7-10-167,4-16 0,10-7-32,9-3 1,4-9 8,-1-6 1,-5-12 6,-5-14 1,2-4-201,12-13 1,0-3 172,0-9 1,-7-5-290,-11-5 1,1-2 311,-5-5 0,6 0-26,-6 0 0,0-1 0,-15 1 0,-6-5 5,-12-10 0,-7-4 0,-3 0 0,-8-1-63,-3 2 1,-8 4-81,-3 3 626,-3 11-426,-6 18 160,-5 25 1,-11 24-167,-4 27 0,3 9-43,4 9 1,4 15-4,-4 13 1,1 19-117,-1 8 1,17-45 0,2 0 112,2 1 0,2 0 1,-5 48-5,7-49 1,1 1 0,0 2-1,2-1-7,2-1 1,2 0-1,14 47 118,12-15 1,8-3-102,10-8 0,-2-14 60,2-14 0,-2-12 8,-2-13 0,1-5-57,-1-7 0,2-4 3,2-11 1,3-5-5,4-12 0,-1-8 2,-2-7 0,-9-7 21,-9-4 0,-5-5 3,-7-2 1,0-5 1,-3 1 1,-2 2-62,-5-2 1,-5-2 250,-3-8 1,-3-3-279,-3-12 1,-8 3-177,-7-3 0,1 1 162,-1 7 0,0 4-90,-4 6 282,5 22-66,-4 11 0,4 32 118,-4 15 0,3 11-175,-1 14 1,5 13 23,-4 13 0,5 16-69,-2 13 0,7 0-145,0-1 0,6-5 205,-2-2 1,9-3-21,6 3 0,5-9 17,5-1 0,6-12 223,2-6 0,-1-6-208,1-5-35,-5-10 11,12-3-3,-2-19 1,12-17 1,-3-17 0,-6-7 311,-12-3 0,2-10-199,-2-6 0,-3 0-25,-4-3 0,-6 3-83,-1-6 1,0-1 7,-4-10 1,-2-3-59,-1-8 1,-12-1-297,-3-3 0,-7-3 242,0-8 0,-6 9-111,-1 2 1,-4 15 163,3 14 33,1 17 180,-2 14-161,-1 28 0,2 19-32,4 24 1,6 10-58,9 4 1,2 9-109,5 6 1,2 1 46,1-1 1,3-8-206,5 1 0,5-7 4,2-4 0,7-1 17,4-6 0,6-8-181,2-11 0,0-2 0,-1-1 0,-2-1-492,2 1 492,-2-1 0,2 7-492,1-3 984,-1 3 0,-1-16 0,0 2 0,0-2 0,1-1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27.195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601 6306 7725,'-22'30'561,"-5"-4"-1456,6-12 658,-13-6 419,4 4-155,-4-10 11,0-2-36,4-20 1,-8-10-39,5-12 1,2 5 130,8 0 0,-4 0 21,4-5 1,1-2-34,-1-2 1,6-1-25,-2-9 1,-1 2-4,2-11 0,-1 1 5,5-1 0,2 8 15,2 5 0,-1 3-2,7-3 0,-1 4-15,5 6 0,0 1-10,0-1 1,0-5-27,0 1 1,0-1 21,0 5-19,0 0-28,6-18 1,0 4-6,4-9 1,2 9-6,-2 14 0,2-5 2,2 1 1,1-5-10,4 4 1,-2-4 27,6 4 1,1-4 10,4 5 1,-1-1 1,1 5 0,0 5-9,0 0 0,5 1 1,-1-1 0,1 1 13,-5 3 0,0 4 5,0-4 1,0-1 0,0 2 1,0 4 5,0 4-36,-1 1 1,17-9-7,2-1 1,4 5-3,-8 5 0,0 4 4,0-4 1,0 1-7,0-1 1,-2 1 9,-3 4 1,2 1-6,-6-7 8,-1 1-8,15-5 1,1 2-5,12 2 1,-4 1 3,-9 9 1,-4-3-2,4 8 1,-4-4 13,-1-1 0,0 7 51,6-12-52,-5 10-8,18-11 12,-16 6 62,22 6-34,-10-5 3,7 12 26,-2-5 7,-13 6-36,0 6 9,-14 2-70,-1 6 61,-12 0-45,-2-7 32,-6 6-2,-6-6-102,-2 1-5,-12-33 8,-2-1 32,-6-41 0,0 13 19,0-7 1,7 7-8,2 12 1,-1-1 51,1-4 1,-4 2-20,4-6 1,0 5 8,5-6 1,0 6-10,0-5 0,0 6 6,0-2 0,5 8 9,0 2 0,6 0-17,-2-5 1,2 5-2,-2-1 0,4 6 0,-4-5 0,3-2-2,2-8-1,0 4 1,6-15-2,4 7 1,-3 0 6,3 9 0,-1 0-1,5 0 0,0 5-4,0 0 0,6 0 1,3-5 0,-1 0-2,1 0 1,-4 6 2,4 4 0,-1 2 97,1 2-97,3 6 2,2-10-3,8 15-4,6-10 2,6 13 0,-2 2-2,1 3 1,-7 3-2,-12 6 1,-5-2 0,0-3 1,-4 4-5,4-4 46,-6 4 5,16 1-1,-10 0 8,17 0-33,-4 0 1,4 4 25,-3 1 29,-9 6-30,5-3 5,-10 5-32,17 8 0,-16 0-7,2 1-3,-18 4 47,-2-10-4,-12 4 25,-2-12-6,-6 4-240,-6-41 158,4 9-70,-4-47 0,6 13 63,0-7 0,6 5-7,3 10 1,-1-9 21,1-5 0,1 4 6,4 5 0,0 1-1,0-1 1,1-2 11,4 7 1,-2-1 34,6 5 0,0 0-48,5 0 0,2 2 16,2 3 1,4-2-11,6 6 0,0-1-1,0 2 1,3 2-4,-3-2 1,3 7-2,-8 2 1,-1 6-19,1-2 6,0 3 1,14-1-1,0 3 1,1-3 7,-10 8 1,4 1-30,1-1 1,1 4 28,-2-4 1,-7 4-6,3-4 1,-3 6 2,9-10 23,2 6 1,9-12 4,-4 0 1,-2 5-13,-11 5 0,0 0-4,0-5-2,6 0-5,8 0 1,0-3-5,0 3 1,-13 3-1,-3 5 22,2 4 1,6 2 26,4 10-36,-11 2 1,4 8 4,-3 3 83,-3-2-58,8 5 3,-4 2-39,13 1-3,-13-1 13,4-1-4,-18-6-35,6 1 40,-1-2 1,-5 1 7,4 2-2,-10-3 0,3 11 4,-2-3 0,-3 0-3,3 0 1,-6-2 5,6 11 1,-7 2-24,1 8 1,-2-2 13,-2 6 1,-5-6-59,0 2 0,-4-2 62,4 1-219,-6-9 138,4 16-18,-7-9 55,-7-1-7,0-3 72,-7-12-76,-6 0 47,-2 0-27,-12 6 24,-2 2 1,-9 4-69,3-2 0,2-9-73,7-6 15,4-6 46,-24 10 0,5-18 30,-13 0 0,7-7-6,12-7 0,-6-9 8,-3-9 0,-10-8 37,-4-2 0,5-10 9,4 1 1,1-1-8,9 5 0,-1 0 158,5 5-101,1 7 1,-11 12 116,1 9 0,0 16-100,9 7 0,5 15-17,0 9 0,10 6-85,-1 8 0,5 8 28,0 5 1,7 7-289,7 8 1,6 3 274,-2 6 1,5 3-81,2-44 1,1-1 0,6 47 71,10-10 0,2-3-16,7 4 1,8-1 31,6-4 0,6-5 5,8-14 1,1-3-24,4-6 0,-4-3-46,4-6 0,-8-7 197,-2-12 0,-5-6-97,5-4 1,5-9-24,5-4 0,-1-17-6,-4-12 1,-3-8-4,-6-10 1,-2-12-17,-13-7 1,-6-7 23,-7-7 0,-3-10-169,-2-13 1,-10 45-1,-1-2 184,0-3 1,-1-1 0,-1 2-1,-2 1 5,-1 0 1,-1 0 0,-1 1 0,-1 0-21,-3-5 1,-3-1-1,-3 0 1,-4-1 0,-2 2 1,-2-1-1,-5 0 1,-3 1-253,0 6 0,-1 1 1,-7-2-1,-2 0 239,-1-1 0,-1 0 0,-3 4 0,0 1-7,2 1 0,2 2 0,3 8 0,1 4 142,-23-20 0,2 14 70,3 19 1,-12 9-79,-3 9 0,-1 13-46,5 10 1,6 7-78,9 17 1,4 3-3,10 11 1,4 8 24,10 5 0,3 15-179,6 14 1,9-44 0,2 1 153,0 3 1,2 0 0,0 1-1,3 0-132,2-1 0,1 0 0,3 2 1,2 0 83,5 3 0,2-1 0,0 0 0,2-2 27,1-4 1,2-1 0,1-3 0,2-3 230,26 30 0,6-4-272,9-10 1,3-6 6,11-13 1,-4-11 24,-7-17 1,-5-10 60,-3-8 1,-4-8-68,-1-10 0,0-7-6,-1-13 1,4-7 226,-3-15 1,0-8-162,-14-7 0,-3-5 188,-11 0 0,-6-3-172,-4-6 0,-4-7 70,-9 45 1,-1 0-1,3-47-67,-7 5 0,-11 0-9,-3-5 1,1 45 0,-2-1-19,2 0 0,-2 1 0,-6-4 0,-2 0-73,1 4 0,-2-1 0,-4-1 0,-1-1 23,-1-3 1,-1 1 0,1 8 0,-1 1 58,3 1 1,1 3 0,-18-22-4,3 21 1,8 21 68,-4 15 1,7 15 126,-1 9 0,2 9-49,2 15 0,0 7-156,0 15 0,1 10-67,-1 9 1,6 11 0,3 8 0,14-45 1,1 2-3,1 8 0,1 0 1,4-2-1,1 1-21,0 5 1,3 1 0,5-3 0,2 0 56,0 0 0,1 0 0,5 0 0,1-1 7,1 4 0,0-1 0,-1-11 0,1-2-113,-1-1 0,1-3 0,26 24 81,-5-18 0,4-13 5,1-15 0,1-12-39,3-7 0,-3-13 380,-6-10 0,0-10-332,0-13 1,-12-2 35,-7-12 0,-8-6-3,-5-8 1,-4-11 13,-6-8 1,-3-6 302,-7-8 1,-2 5-292,-16 0 0,13 42 1,-3-1 1,-3-6 1,-4 0-1,-2 1 1,-2 1-198,-3-5 1,-1 1-1,-3 2 1,-1 1 175,0 1 0,0 0 0,1 3 0,2 1 4,1-1 0,1 3 0,-21-27 8,2 16 0,6 24 143,3 23 0,-2 14-91,-2 14 1,2 12 90,-2 12 0,8 10-154,6 7 1,4 15 7,5 14 1,9 0-110,9 4 0,5 12 72,1-47 0,3 1 0,2 4 0,3 2 13,4 5 1,2 0-1,2-1 1,2-1-5,3 2 1,2 1-1,1-1 1,2 0 1,2-2 0,2 0 0,-2-2 0,-1-1-6,2-6 1,1-1 0,-3-8 0,0-2-23,23 27 0,-7-13-92,-7-15-6,-6-12-25,15-4 481,-2-24 0,-2-21-332,-10-18 1,-15-7 502,-12 2 1,-7-7-303,-7-7 1,-6-3-156,-13-11 0,-6-3-100,-4-11 0,-2 1 92,-2-1 0,18 38 0,0-1-11,-1 0 0,-1 1 0,-4-5 0,-2 1-52,-2 1 1,-2 0 0,-2-2 0,-2 0-193,-3-3 1,-2 1 0,1-1 0,-1 2 204,1 4 1,0 3-1,5 4 1,2 3 57,-24-18 1,6 9-5,3 15 0,0 7 3,5 16 1,0 9 12,6 9 0,0 10-13,4 4 0,3 5 293,6 4 0,6 4-410,4 6 0,8 6 504,6 3 0,2 10-524,2 4 1,2 9 55,2 6 1,10 8-195,10 5 1,-9-40-1,2 1 229,1 2 0,1 0 1,4 1-1,1 1-1,1-2 1,1-1 0,0-2-1,1-2 12,-2-1 0,1-2 0,0-3 0,1-1 20,19 30 0,-5-13-28,-9-20 9,-2-5-238,-2-14 120,-7-14 81,-7-29 1,-7-20 32,-7-20 1,-2-1 68,-3 2 1,-4-10 52,-10-9 1,-2-15-118,7 46 1,0-1 0,-2-2 0,-1-1-179,1 1 0,0 0 1,-4 1-1,-1-1 193,1-2 0,-2-1 0,-3-1 0,-2 0-5,-3-1 0,-1 0 0,1 2 0,1 3 22,3 5 1,1 3 0,-23-30 59,6 22 7,6 3 171,-4 31-250,10-2 5,-10 32 409,11 8-411,1 21 0,9 17-154,10 6 1,3 7 14,6-7 0,7 16 114,7 7 0,-6-38 1,0 1-16,3 2 0,1 1 1,2 2-1,0 1-229,2 4 0,1-1 0,1 0 0,1 0 232,-3 3 0,0-1 1,3-1-1,1-2 11,-1-7 0,-1-2 0,2 0 1,-1-2-52,18 27 0,4-13 12,-4-11-65,-3-12-1,7-18 487,-6-8-384,-5-26 0,-5-8 479,-16-17 1,-4-4-460,-10-4 1,-4-5 119,-10-10 1,-7-4-123,-7-9 1,-12-1-317,-2-9 1,1 2 297,23 36 1,-1-1-1,0 0 1,-1 1 2,-1-3 1,0 0 0,0 2 0,-2 1-2,0-1 0,0 1 0,-21-27-2,2 8 0,4 24 139,1 18 1,-5 14-79,1 9 0,1 12 10,7 12 0,6 13-57,9 5 0,2 12 9,7 7 0,7 4-75,2 14 1,5 12 43,1-40 0,3 1 0,2 5 0,3 1-34,4 2 1,2 1-1,-1 0 1,2 0 36,2 0 0,1-1 0,-1 0 0,1-2-11,1-1 1,2-2 0,1-4 0,1-1-26,-2 0 1,2-3 0,23 30-53,-5-8 1,-7-16 68,-2-11 0,-4-6-25,-1-8-77,-6-13 81,4-2-9,-4-26 441,6-15 1,-13-20-373,-5-12 1,-9-1 9,-5 5 1,-6-6 108,-8-3 0,-1-5-222,-9-4 0,2-7 80,8 35 0,-1-1 0,0 1 0,-1-1-233,-3-4 0,-1-1 0,-3-3 0,-3 0 234,-4-1 0,-2 0 0,-1-3 0,0-1 0,-3 1 0,0 2 0,6 8 0,0 3 87,-22-29 127,13 23-117,2 30 92,6 22 1,1 26 32,6 16 1,8 5-158,10-1 0,6 16-205,8 13 0,6 12 221,8 6 0,-7-42 0,0 0-133,2 3 1,2-1 0,1 2 0,2 1-154,0 0 1,1-1-1,1-2 1,2 0 136,0-1 0,3-2 0,1-1 0,3-3-60,3-3 1,2-2 0,34 32-353,2-22 0,-7-12 60,-2-16 1,-5-6-461,-5-17 892,-3-9 0,-8-12 0,-2-11 0,-4-7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36.492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748 5500 8095,'-29'38'491,"6"1"1,8 5-1,12 7 1,6 4-576,1 7-124,-1-22 444,0-16-200,-1-29 1,4-22 28,3-16 0,-1-10-95,-1 0 1,-1-8-5,0-5 1,2-2 83,0-5 1,0 4-37,3-2 0,-4 0 26,2-6 0,-3 8-35,-1-2 0,-3 6-27,-4 5 1,-5 1 44,-3 6 0,-5 6 66,-2 6 166,1 10 352,-8 9-346,0 15 0,-9 24-179,1 18 0,3 12-30,6 6 0,4 6 6,0 10 1,5 8-253,1 8 0,1 11 221,7-45 1,1 0 0,1 0 0,0-1-80,2 4 0,0-1 1,1-2-1,0 0-26,1 1 1,0-1 0,4 46 28,3-5 0,0-13 3,3-6 1,-3-14 46,3-7 7,0-10-29,7-9 0,-1-16 22,8-12-2,-8-20 1,0-22 369,-8-12 1,-3-11-319,-6-2 1,-3-3 100,-1-5 1,-2-2-233,-1-5 1,0-5 115,-1-6 1,-3 1-407,-4-9 1,-4 0 294,7 45 0,0-1 1,-1 0-1,-1-1 65,0-1 1,0 1-1,1 3 1,-1 2-152,-12-44 1,0 12 81,-2 14 1,-4 14 162,-5 16 304,0 17-320,-10 10 0,6 32 244,0 11 0,7 12-258,13 7 1,-1 11 29,3 15 0,1 9-46,10-38 0,1 1 0,-4 48-13,8-46 0,2 1 0,1-1 0,1 0 49,3 4 0,1 0 1,1 1-1,1 1-43,3 2 1,2 0-1,0-2 1,1 0-31,0-3 1,1-1 0,0-2 0,0 0 2,-1-1 1,0-1-1,1-2 1,0-1-213,16 39 1,4-10 206,3-17 0,-2-12-174,-1-14 129,-1-10-28,2-8 11,0-12 410,9-19 0,-7-20-275,-2-16 1,-10-9-41,-15-2 1,-3-8 13,-2-4 1,-4-6-121,1-1 1,-2-3 119,-2-4 0,-4-3-68,-5-6 1,5 47 0,-2 0-2,-9-48 0,8 45 0,-2 1-52,-1-3 0,-1 1 0,0-1 1,1 0 44,0 0 1,0 1 0,1 3 0,0 1-93,-8-40 0,5 11 225,1 10 259,4 14-200,0 28 234,6 21-324,3 49 0,7 5 121,5 25 1,8 6-145,5 11 1,-9-39 0,0 2-264,3 5 1,1 1 0,2 4 0,2-1 258,1 3 0,2 1 1,2 5-1,1 2-227,2 4 1,1 2 0,3 3-1,2 1 189,2 0 0,1-1 1,-1-3-1,0-1-3,0-8 0,0-3 1,-2-4-1,1-2-35,0-4 1,1-3 0,-2-6 0,0-3-65,-4-6 0,0-3 0,32 19-70,-4-18 0,-7-14-26,-5-10 0,-3-10 107,0-12 0,-6-13 444,-9-12 1,-9-14-396,-8-12 1,-7-17 8,-6-12 1,-2 37-1,-1-1 180,-1 0 0,0 0 1,-1-4-1,-1 0-148,-2-1 1,-1-1 0,-2-1-1,-1-1-2,0 0 0,-1 0 0,-2 0 1,-2 0 8,-2 1 0,-1 1 1,0-1-1,-1-1-16,-3-2 0,1 0 0,-1 1 0,2 1 0,1 0 1,1 2 0,1 5-1,1 2 406,-10-36 369,6 19-238,2 27-425,8 29 0,5 30 0,7 19 1,9 17 15,10 11 0,8 21-3,-12-33 0,2 1 0,2 7 0,1 1-368,3 7 0,2 1 0,0-1 0,2 1 203,4 4 0,2-1 0,2 2 0,2 0 108,2 3 1,1 0 0,2-1-1,2 0-60,3 2 0,0-2 0,0-8 0,1-2 1,-1-2 1,0-2 0,-1-6-1,0-3 13,-2-3 1,0-3 0,-2-4 0,-1-3 83,0-3 0,0-3 0,37 18-101,-5-13 0,-11-12-85,-8-10 1,-6-9-75,-3-12 1,-8-9 41,-5-12 0,-11-12-72,-12-15 1,-9-15 70,-11-14 0,-6-9 200,3 41 1,-1-2-1,-2-1 1,-1 0-118,-4-3 0,-1-1 1,1 0-1,0-1 0,-2-3 1,-1 0 0,0 3 0,-2-1-22,-2-3 1,-1 0 0,-3 0 0,-1-1 2,-2 1 0,-1 1 0,-1-2 1,0 0 29,-1-1 0,1 2 0,2 6 0,1 2-12,0 2 1,0 1-1,-22-26 481,12 19 535,7 19-168,2 28-733,7 20 0,6 18-187,12 11 0,15 3 144,13 3 1,13 11 4,10 15 1,10 10-229,-23-33 0,1 1 0,2 0 0,1 0 234,3 5 1,1 1 0,3 3 0,3 2-62,3 2 1,2 2-1,2 1 1,3 1 20,5 4 1,2-1-1,-6-11 1,-1-2 11,-2-4 0,-1-4 1,-4-8-1,-1-3 2,34 20 0,-5-12-110,-4-6 1,-5-14 86,-7-5 1,-5-11-356,-4-5 112,-10-8 0,-10-20 517,-12-12 0,-7-16-499,-14-6 0,-10-11 165,-9-8 0,-9 0 339,-6-7 0,-10 2-313,21 39 1,-1 0-1,-2-1 1,0-1 51,-2-3 1,-2 0 0,-1 0 0,-2 1-266,-3-3 0,-1-1 0,-2 1 0,-1-1 190,-2 0 0,0 0 0,-2-4 0,-2 0-16,-3-4 0,-1 0 1,3 5-1,1-1 13,-1-1 1,1 1 0,2 6-1,1 2-135,3 1 0,2 2 213,4 5 0,-1 5 0,-28-3 384,16 24 1,7 20-319,12 19 1,4 6-107,7 6 0,6 14-36,11 12 1,10 13 31,9 15 0,-3-41 0,3 1-72,1 4 1,2 0-1,2 4 1,0 0 80,2 0 1,1 0 0,2 4 0,0 0 7,3 1 0,2 1 0,2 1 1,1 0 10,2-1 1,0-1-1,0-5 1,-2-1-12,-4-6 1,0-3 0,0-5 0,1-1 4,-1-2 0,0-1 1,22 30 985,-10-13-676,-9-10-17,-2-14-466,-8-10 209,-3-11 17,-42-45 0,-5-9-56,-25-29 0,-2-1-4,-3-2 0,-4-5 1,27 35 1,0-2 0,-3-3 0,-1-2-54,-3-3 1,0-1 0,-3-4-1,-2-2-184,0-1 0,-2-2 0,-3-3 0,-1-2 0,-3-4 0,-1-1 0,-1-1 0,-1-1 45,3 2 1,-1 1 0,-2 0-1,1 3 177,4 4 0,1 1 0,1 3 0,-1 0-14,2 2 1,0 1 0,5 6 0,2 3-74,3 4 1,1 4 0,1 6 0,1 5 276,-29-11 0,5 15-72,2 18 0,3 18 150,6 11 1,0 18-58,8 10 0,8 18-4,14 19 0,12-34 0,3 2-188,2 9 1,4 2 0,2 7 0,2 1-15,2 7 0,3 3 0,6 4 0,4 1 27,3 6 0,3 0 1,-7-30-1,2 0 0,1 0 7,11 30 1,2-2-1,0-5 1,1-2-15,-2-10 1,0-3-1,1-6 1,1-2-11,0-5 1,0-3-1,-1-6 1,-1-4 31,24 34 1,0-16-51,-4-19 0,-6-8 73,-8-7 349,-4-7-377,6-13 1,-8-21 472,-1-15 1,-13-14-265,-19-7 1,-10-11-215,-9-8 1,-9-12-24,-8-14 0,0-1 42,18 44 1,0 0 0,-1-1 0,0-1-59,-2 0 1,-1 0 0,-3-5 0,-2 0 2,-3-6 1,-2 0-1,-1-2 1,-2-1-224,-2-6 0,0-1 0,-2 2 0,-1-1 0,0-2 1,-1 1-1,1 0 1,0 1 134,2-1 1,1 1-1,5 8 1,2 2-30,-1 3 0,2 3 0,-13-33 561,12 22-289,5 22 240,-2 26 445,2 20-695,0 8 1,18 27-71,14 8 1,12 15-180,9 6 1,6 19 305,-15-35 1,1 1-1,2 3 1,1 1-116,3 5 1,2 2 0,0 1-1,2 1-1,3 4 1,0 1 0,3 2 0,1 1-268,3 4 1,1 0 0,-3-10 0,1-1 201,-1-2 0,0-2 1,-2-11-1,-1-3 66,25 32 1,-2-15 117,-4-15-209,-12-11-590,1-7 317,-10-17 0,-2-23 581,-12-17 1,-13-20-320,-17-12 1,-8-12 9,-11-14 1,0-4 201,14 38 1,0 0 0,-1-2 0,-1 0-184,-3-1 1,-1-1 0,-2-5 0,-1-1 12,-3-4 0,-2 0 0,1 0 0,0-1-30,-2-3 0,0-1 0,-1 1 0,-1-1-220,-1 0 0,0-1 0,0 1 0,2-1 180,0 0 1,2 1 0,3 9 0,0 3 143,6 6 1,0 4 558,-18-22-442,7 34-75,6 32-125,4 17 0,12 34-91,5 9 1,10 7 119,6 0 0,5 5 203,5 8 1,6 7-353,5 8 1,3-1 208,-17-43 0,2 1 0,1 1 0,0 1 5,1 2 1,1 1 0,3 1 0,3 2-92,3 2 1,0-1 0,-3-6-1,0-1 29,0-3 0,-1-2 0,23 29-23,-6-20 0,0-13 42,0-14-103,-9-10-323,7-9 416,-12-15 0,-2-17-81,-11-13 0,-10-15-25,-12-5 1,-4-9 60,-7-10 0,-2-5 153,-4-3 0,-6-6-187,-5-5 1,12 42-1,-3 0 18,-1-1 1,-1-1 0,-1-1-1,-1 0-221,1-1 0,-1 1 0,-2-2 0,0 0 133,-3-1 0,-1 0 0,1-1 0,0-1 62,0 4 0,-1 1 0,2 3 0,0 1-109,5 6 1,-1 3 0,-28-29-29,4 13 331,7 18 506,0 29-278,2 18 1,-2 24-301,5 10 0,9 7-44,18 1 1,4 9 17,4 8 1,4 10-84,4 7 0,4 3 247,7 2 1,5 0-205,6 6 0,-12-45 0,0-1-21,18 46 0,1-8 29,-1-15 0,0-6-20,3-7 11,3-8-97,13-14-15,1-16-46,9-9 0,-8-23 383,-6-5 1,-9-11-284,-13-2 0,-5-10 206,-5-7 0,-5-6-153,-3-2 0,-4-8-7,-3-3 0,-1-6 27,-4 0 0,-2-1-175,-8 2 0,-5 1 144,-3 2 0,-8-3-115,-3 2 1,-2 1 68,-1 4 1,0 3-19,0 1 0,-3 7 84,0 8 221,-1 13-82,-3 19 452,7 19-485,2 14 1,14 21-32,10 6 0,6 6-174,10-6 0,5 6 105,10 5 1,3 8-19,7 7 0,9 5-159,8 4 1,5-3 153,4-2 0,5-5 37,6-4 0,-1-15 45,2-8 0,-2-17-92,-4-13 0,0-7 20,4-6 1,-9-7-114,-3-6 0,-4-10 81,1-7 1,0-9-104,-2-8 0,-12-4 61,-7-6 1,-9-7-17,-2-7 1,-4-5 49,0-7 1,-7 5-146,-4-3 1,-6 6 178,-4 2 1,-8 1 14,-7 1 1,-2 5 75,-5 2 0,-2 4 11,-5 2 0,-4 6 886,-8 7-779,1 14 1,-3 16 208,6 17 1,4 11-273,11 17 0,1 6-55,0 11 0,4 7 15,4 8 0,6 10-155,6 9 0,5-2-320,4 5 1,10-3 240,10 3 0,8-1 95,9 2 0,0-9 42,4-5 0,3-13-29,3-13 0,2-7 161,2-12 0,-8-12-135,-3-9 1,-2-9 2,3-7 1,0-9-65,4-10 1,-11-8-8,-6-5 0,-6-9 49,-7-6 1,-4-10-15,-2-9 1,-6 4 149,-1-2 0,-2 4-144,-2 1 1,-7-1-29,-3 1 0,-6 5-4,-5-4 1,-9 6 1,-6-1 0,-8 0 35,-8-2 1,5 10 1,0 7 1,2 15 134,4 14 1,-2 9 234,0 11 0,3 8-204,4 7 0,4 7-32,6 4 1,5 6-94,-1 2 0,7 5-89,0 4 1,5 3 64,6 1 0,3 6-53,5 4 1,6 1 33,7 4 1,5-4-15,4 2 0,6-2-32,6-2 0,4-10 12,5-12 1,1-7 7,1-5 0,-2-9 18,-4-8 0,1-5 7,-1-6 1,0-5-27,0-8 1,-3-3-6,-6-6 1,-5-3 16,-8-3 0,1-6 3,-3-7 0,-2-2-5,-6-2 1,-3 1 30,-3 3 0,-7-2 12,-6 0 0,-7-2 19,-8 4 0,-1 4 116,-6 5 0,-3-1-91,-4-4 1,-6-2 11,-4 1 0,-2 3 53,0 11 1,4 7-13,4 8 0,0 8 121,3 9 1,1 10-151,5 12 1,3 4 14,4 6 1,5 5-70,8 6 1,4 4-133,6 0 1,5 6 100,4 5 1,5 2-175,5-5 0,7-2-66,4-12 0,3-3-125,3-7 84,-1-4 65,14-8 105,-4-10 0,15-13 59,-9-15 0,-4-7 17,-20-8 0,1-4-3,-7-6 1,-2-5 20,-6-2 1,-4-3 88,-5-2 0,-2 1-10,-2-2 1,-6-2-36,-4 2 0,-8 0-55,-5 1 1,-7 1 11,-7 0 1,-4 0 43,-2 2 1,1 5-5,4 5 0,-4 10 35,-5 8 0,-4 9 105,-2 8 1,2 9-11,8 6 0,-6 10-50,-2 9 1,1 10 10,3 7 0,6 6-52,7 2 1,-1 9 1,-4 7 1,8-3-161,0 5 1,9-6 143,5-1 0,6-7-55,7-3-140,2-15-53,4 5 44,6-18-331,10 3 167,13-15 346,16-6 0,5-21-61,-1-8 0,-6-7-37,-18-2 0,-1-2 56,-1-4 1,-2 0 23,0-5 1,-1-1 87,-1-7 1,1 0-91,-1-5 0,-3 3 19,-4-5 0,-4 3-13,-6 2 1,-5 0-2,-4 2 0,-5 7 56,-5 2 180,-1 9-111,-10 1 298,-5 14-197,-3 16 0,0 23-114,10 20 0,5 2-42,8 0 1,0 7-18,1 10 0,2 7-100,4 8 1,2 2-187,4 4 1,9-1 216,4 0 1,5-1 27,6 1 0,-1-10-7,5-3 0,5-8-85,3-6 1,8-7 39,5-8 1,-2-8-114,-2-6 1,1-8 90,1-8 1,5-5-130,8-7 1,-7-10 121,-2-9 1,4-7-25,1-8 0,2-8 2,0-8 1,-8-8-282,0-10 0,-3-7 359,5-11 1,-28 40-1,0 0-32,0-3 1,-1-1 0,-2 1 0,-1 0 5,-1 0 0,0 0 0,0 0 1,-1 1 3,2-1 1,-1 1-1,-1 1 1,-1 0-36,15-47 0,-7 8 18,-8 1 1,-5 5-10,-8 1 1,-1 2 263,-3 2 1,-4 9-313,-2 8 759,0 11-169,-9 13-295,-7 16 1,-11 21-38,-6 16 0,2 9 342,12 4 1,-1 8-419,7 9 1,1 11-3,5 12 1,1 8-331,1 8 1,3 1 289,3 1 0,3 5-64,2 4 1,2-49-1,1 1 6,1 0 0,1-1 0,9 41 26,3-12 0,5-12-15,1-10 1,6-10-4,1-9-36,3-11-178,8-8 73,2-15 1,7-15 78,-7-15 1,-8-12 301,-7-5 1,-2-9-251,-3-5 1,-3-11-4,-5-3 0,-3-7-165,-1-5 0,-4-8 226,-5-3 1,-3-6-282,-3 2 0,0 47 0,0 0 260,-3-1 1,-1-1-1,-1-2 1,-1 0-22,-2-2 1,0 0-1,-2 1 1,0-1-4,-2 2 1,0 1-1,0 0 1,-1 0-35,0 2 1,0 0-1,2 2 1,0 1-3,-12-39 1,2 16 273,2 19-98,-1 15 281,-16 16 139,0 21-460,-9 20 0,11 30-102,12 15 0,8 11 94,14 2 1,1 13-92,3-39 0,0 1 1,1 4-1,1 0-6,0 4 1,0 0 0,2 0 0,2 0-33,-1-2 1,2-1 0,2 0 0,2-1 59,1 0 0,1-1 0,3-1 1,2-2 3,0-2 0,2-1 0,22 35-18,-1-20 0,-3-12-12,-4-12-27,-1-9 0,14-10 49,3-11-152,0-9 1,-5-19 140,-4-9 0,-5-13 334,-17-5 0,1-12-283,-1-11 1,-1-5 1,-1-6 1,-1-6-186,-3-4 1,-1-8 160,-6 46 1,-1 0 0,-2 1 0,0-1 21,-1 0 0,-2 0 1,-1 0-1,-1 0-24,0-1 0,-2-1 0,-1 0 0,-2-1-15,-1-2 0,-1 1 1,-1 4-1,-1 1-4,1 0 1,-1 1 0,-13-39-7,3 7 1,-1 13 203,3 12-6,0 18-124,-14 4 1,-7 21 96,-12 2-129,7 12 0,5 17 15,6 10 1,1 8 158,12 5 0,4 5-224,0 9 0,3 10-12,1 7 0,6 12-281,2 8 0,5-1 298,5 7 1,5 1 35,-1-49 1,2 0-1,0 1 1,0-1 12,3 1 0,0-1 0,16 35-141,4-11 0,5-15 129,4-10 0,2-9 13,2-8-81,-8-9 1,18-8-6,-5-8 0,4-10 14,-9-8 1,-6-8 180,-4-9 0,-6-9-275,-1-12 0,-2-12 85,2-14 1,-4 0-40,0-4 0,-4 0 30,-5-5 0,-2 0 49,-4-4 0,-6 5-20,-5-2 1,-3 0 11,-6-1 0,-6-3 1,-7 0 1,-3 7 7,-3 3 1,-1 13 82,-3 8 236,3 15 105,-11 9-282,-3 25 0,-13 16-44,3 23 1,6 11-90,19 6 1,4 10 13,7 8 0,4 12-276,5 12 1,3 3 123,3 6 1,6 1 116,-1-47 1,2 1 0,2 0 0,1 0-27,4 2 1,2-1 0,0-3 0,3-2 19,2-1 1,2-2-1,24 38 18,2-9 0,-3-7 180,-1-10 0,1-15-210,3-15 0,3-10 2,4-9 0,-4-6 2,-3-3 1,0-9-18,3-8 0,-3-11 15,3-8 1,-7-16 9,-9-8 1,0-11 113,-6-6 1,2-5-97,0-8 1,-2-4 9,-2 2 1,-7 2-47,-6 7 0,-6 0-26,-5 2 1,-5-6-1,-3 4 0,-7-3 3,-6 5 1,-9 1-61,-6 1 1,-5 7 100,1 7 0,-2 13 140,6 15 1,-1 10-11,-2 9 1,-2 11 127,-6 11 1,4 9-129,2 13 1,6 6-23,6 7 1,1 8-42,3 6 0,0 12 13,4 6 1,6 8-51,2 6 0,7 9 7,4 4 1,3-48 0,3 0-90,11 47 1,9-1 38,-10-47 0,0 0 0,2-1 0,1-2 3,17 42 0,8-9 5,6-13 0,2-7 6,4-6 0,-3-10 3,-4-9 1,3-7-129,-1-5 0,0-8 85,0-3 1,-3-7-4,-5-4 1,1-9-103,-2-9 0,-2-6 39,-3-9 0,-7-4 215,-8-6 0,-6-3-133,-5-3 0,-5-3 125,0-6 1,-4 1-84,0 2 1,-2 0 155,-5 1 1,-5 2-97,-7-4 0,-4-4-53,-3-2 1,-7-2 40,-5 4 1,-5-2-12,-4 2 0,1 1-70,1 5 251,5 8 282,-9 17-341,1 15-104,0 23 1,10 20-76,19 16 1,8 3-126,11 1 0,7 6 15,6 7 0,6 5 111,5 4 1,3-4-261,5-1 1,1 0 298,3-4 0,3 2-20,9-4 0,0-8 9,5-8 0,-4-7 31,-1-7 0,-2-5-56,-3-8 0,0-8 19,2-7-119,-7-4 0,3-20 122,-9-6 0,-4-9-188,-12-1 0,-6-7 102,-3-4 1,-5-8 34,-2-5 1,-4 2 47,-5-2 0,-6 2 8,-6 0 0,-6-2-12,-5-4 1,-5 2-38,-6-2 0,-7 2-62,-7-5 1,-3 2 90,-2-3 0,-2 8 9,-4 2 0,4 12 99,3 14 1,4 12 170,4 13 0,2 10-123,-2 10 1,8 5 110,6 10 1,6 3-273,1 3 0,6 7 99,0 6 1,7 3-323,4 5 1,6 4 115,5 8 1,8-3 12,5 7 0,9-3 17,8 0 0,6-4-146,2 0 1,0-15 123,3-8 0,4-14 250,9-10 0,0-5-191,3-6 1,-4-8 110,3-6 0,1-12 36,3-8 0,-1-9-121,-4-10 0,0-4-219,2-12 1,-3-4 227,0-11 0,-2-4 12,-26 39 0,1-2 0,-2 2 0,0 0-24,2-1 1,-1 0 0,-2 1-1,-1-1-49,17-46 0,-5-2 26,-8-2 0,-2 6-8,-4 5 0,-3 4-14,-3 4 1,-5 1-28,-4 3 421,-3 15-139,-9 0 146,-9 20-191,-18-3 54,-5 18 504,-7 11-564,-5 12-244,-2 10 227,2 9-250,12 4-71,15 2-363,19-2 368,18 5 67,17-5 32,23 0 0,6-9 4,2-9 0,-3-12 156,-10-10 1,4-11-70,7-11 0,-3-9 18,-2-9 1,-1-7-230,0-4 0,-1-3 176,-4 3 1,-6 8-96,-16 11-40,-3 5 146,-12-8-26,-7 13 155,-15-7 1,-18 24-4,-13 7 1,-4 8 89,5 12 0,-4 5 98,1 10 1,-3 6-31,6 8 0,-5 5-149,2 6 0,3 2 25,0 0 0,4 6-56,6-2 1,5-2 63,12-9-257,6-9-27,6 3-223,18-19 289,8 5 0,20-15 13,4-1 1,0-3 96,-4-4 1,0-1-13,6-4 1,3-3 0,1-4 0,4-2 15,1-5 0,-1-3-61,1-5 1,3-7-17,-3-1 0,-1-1-103,-8 2 0,-6 0 85,-5 3 1,-2-2-298,-2 2 271,-3 2-34,-2-8 578,-9 15-205,-4-3 53,-19 19-98,-13 9 0,-12 17 73,-4 11 0,1 11-86,6 8 1,1 9-17,1 10 0,3 11-325,0 11 0,11-37 1,0 2 183,1 4 0,1 1 0,0 0 1,2 1-68,0 0 0,1-1 0,2-3 0,0-1-5,0 44 0,5-9-96,3-12 0,7-19-139,6-13 107,0-13 0,21-12 84,3-7 1,5-9-149,-5-12 0,-1-11 140,-3-11 0,1-12 27,-4-12 1,2-4 45,0-11 0,2-2 91,-1-4 0,-4-1 105,-5-1 1,-9 5-32,-2 2 1,-5-2-113,-3 0 1,1-5-29,-4-3 1,0 6 6,-4-3 1,-1 7-26,-3 4 1,-1 9-186,-1 6 374,-1 18-185,-7 9 244,-2 20-186,-2 14 0,-3 23 11,4 16 0,2 14-18,4 5 1,2 9 10,0 6 0,0 3-125,0 4 1,2 5 99,2-45 0,0 0 0,4 43 11,4 3 0,5-9-13,5-3 1,5-9-25,4-4 1,3-17-23,5-7 0,0-15-273,2-11 133,-5-6 71,11-12 1,-4-21 3,7-12 1,-4-17-128,-9-4 1,-4-10 106,-2-11 0,-3-6 135,-4-5 0,-5-2-47,-1-5 1,-7 2-22,-2-1 1,-6-2 3,-2 1 1,-5-1-15,-4-1 1,-3 0-6,-6 5 1,-4 5 34,-6 5 0,-4 10 11,-3 15 326,2 18 1,-6 29-155,-2 16 1,-5 13-36,5 12 0,0 11-76,-2 9 1,4 15-281,3 12 0,18-34 0,1 2 229,0 6 0,0 2 1,-1 3-1,0 1-248,0 4 0,1 1 0,2 1 0,0 2 110,1 4 1,2 2 0,1-4 0,1 0 50,0-2 1,2-1-1,1-6 1,1-1 20,1-6 0,1-3 1,2-2-1,1-1-7,-6 43 0,6-10 189,3-13-119,1-11 578,7-9-678,4-17 590,6-12 0,2-31-512,-3-19 1,-3-11 304,-5-8 1,-3-10-304,0-9 0,-2-8-21,3-5 0,-4-6-172,1-4 1,-1 0 123,-1 3 0,-3-2-4,-1-6 1,-8-4 43,5 48 0,-1-1 0,-1 1 0,-1 1-196,-13-43 1,-4 0 115,-5 5 1,-2 7-82,0 12 0,0 14 209,1 20 1,-6 13 130,-6 11 0,-7 12-28,-8 11 1,1 11-34,2 10 1,-8 10-111,-5 7 1,-4 13 88,37-27 0,1 1 1,-2 1-1,1 2-64,1 3 1,0 0 0,0 0 0,1 2 34,1 0 1,0 2 0,-1 0 0,1 0-10,1-2 0,0 0 0,3-3 0,1-2-80,-18 32 1,1-7 29,1-8 3,3-8 80,1-11 438,11-16-693,11-8 432,10-18-491,9-12 185,6-20 0,4-14 134,5-9 1,4 2-138,-6 9 1,2 4 139,0-2 0,-1-2-36,3-4 1,-3-1-32,1-4 1,-2 4 5,-2 1 1,-4 5 236,-3 5-112,-2 5-18,-8-2 14,-8 17 202,-17 3-198,-5 27 1,-6 10-82,5 13 1,7 6 8,10 2 1,-1 3-8,0 6 1,-4 1 3,2 4 0,-2 1-18,-1 5 0,6-8-178,3-3 122,3-11-50,7-4-272,1-13 26,9-5 10,3-14 246,7-5-28,4-12 4,2-5 205,3-12 113,-2-9-155,2-8 1,-6-6 57,-3 2 0,-4 6-41,-5 10 1,-1 1 76,-3-2-11,0 8 16,-3-4 14,-6 16 4,-5 0-276,-5 17 79,0 11-303,2 19 346,-1 13 0,5 13-16,0 5 1,3-6-109,4-10 1,-1 2-119,-2 1 1,3-1-110,-2-1 133,2-5 183,-6 16 0,2-12 36,-8 7-11,-5-13 1,-15-6 0,-8-5 12,-5-5-6,5-4-16,-6 1 1,-1-1 2,-13 4 0,4-4 7,13-5 0,0 2-15,4 0 0,-5 0-1,1-2 0,-3-1-1,-1 1 0,0-1-1,6-1 0,-3 1 1,1-4-2,1-2 95,-11-1 18,3-4-24,-11 2 17,8-3 146,16 0-252,13 0-8,20-3-670,4 2 561,29-1 57,-9 2 7,31 2 1,-6 2 50,10 0-24,6-2 63,-7-2 9,-3 0 2,-4-5 62,-5-2 14,-7-9 82,-13 2 350,-7-1-91,-15 2-202,-9 0 38,-12 0-157,-8 3-126,-4 1 60,-2 3-337,-1-1 252,-6 4-324,-3 0-4,-1 8 250,3 5-32,8 7-36,15 5-15,7 1-43,13 5-23,3-1 79,11 4 23,3-2 112,11-2-82,1-5 21,5-10 74,-1-2 40,1-7 39,-5 0-7,-7-6 919,-6 3-738,-42-6-242,7 14 0,-32 5 36,21 12 1,0 7-13,6 2 1,-4 11-20,-3 10 0,0 9-170,1 6 1,4 7 109,4 4 1,7-4 41,1-2 1,5-4-119,-2-3 1,2-5 74,-3-3 0,6-10-70,0 0 48,3-10-21,0-2-108,5-5-237,7-4 186,7-4 276,6-3 81,6 1-182,1 5 192,0 2-82,-4-1 37,-6 2-4,-4-4 36,-5 1 148,-4-2-206,-6-1-39,-10 4 1,-11 1 0,-7 0 1,0-2-6,4-7 1,-2 0 1,-2 2 0,0 3-7,2 4 1,-3 0 26,-2 2 0,-3 2-4,-3 4 1,-1 2 16,2 0 0,0-3 3,4-1 1,-3-3 94,-2-1 1,-1 0-67,-1-2-30,6-5 1,-11 3-15,5-4-22,-4-2-30,-1-9-18,0-6-96,-7-2 139,5-7-284,1-5 267,0-3 15,11-3-1,6 3 1,14 1-26,5 6 1,5 0-151,-2 3 149,5 3-373,-3 0 167,4 6-17,2 4-19,-1 6-48,4 4-302,-2 11 42,6 9-399,6 9 4,5 2 606,11 1 1,3-8-388,6-6 761,1-5 0,31-4 0,9 4 0</inkml:trace>
  <inkml:trace contextRef="#ctx0" brushRef="#br0" timeOffset="1573">5925 6151 7825,'-20'43'0,"-2"0"-639,0 1 149,6-14 617,-5 11-2,15-9 34,6 12-133,14 5 278,9-8-357,3-7-60,1-16-15,-1-17 127,-3-19-20,-6-22 1,-9-14 0,-8-2 1,-5 1-14,-7 11 1,0 0 30,-3-3 0,-2 6 5,3 3 1,-2 2 65,1 0 285,-1 13-152,2 2 0,6 37-102,8 13 0,13 20-29,13 16 0,9 9-22,6 12 1,-19-39 0,0 2-199,1 2 1,1 1 0,-2-2-1,1 1 167,0 0 1,1 0 0,0-3-1,0-2-56,23 39 0,-1-9 56,-5-14-240,-9-14-10,1-14 141,-14-15-5,3-14 0,-10-25 78,-6-15 1,-3-6 373,-6 0 0,-3-5-370,-6-10 1,-3 1 2,-5-4 0,-3-3-30,-3-2 0,-2-1 5,-1 3 0,1 1-271,-1 3 162,2 1-285,8 8-18,6 17 448,25 11 0,27 99 0,-9-26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42.067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202 746 8238,'-48'9'-984,"-4"4"698,12 3 667,7 1 77,11-1-231,15-9-45,35-28-50,-15 9 8,37-31 118,-17 10-94,14-14-91,-1-6 0,-1 1 12,-3 0 1,-4 8-2,-7 12 0,1 0 13,5-5 0,2 3 87,8-7 0,6 1-130,4-1 0,4 3-3,1 7 1,-5 1 65,-1 4-76,1-3 0,4 14-12,-4-1 1,-9 2-3,-7 9 0,1 0 16,4 5 1,1 0 3,-1 0 0,1 2 13,0 3 3,6-4-2,2 20 81,7-4-9,0 14-52,-6 7 0,-5 0 13,-9 4 1,-4 1-22,-7-7 0,0 0-12,0-5 0,5 0 32,0 0 0,6 6-13,-6-1 0,2-5 1,-2-5 1,-3 0 18,3 5-27,-3 0-51,5 14-12,-6-4 1,10 18-2,-11-8 0,-2-4 33,-8-6 1,-2-4-7,7 4 0,-6 0 26,6 6-31,-7-7 0,14 10 15,-7-4-1,0-3 15,-4 9 3,2-11 6,1 20-5,-3-13 37,-7 5-77,1-6-19,-7 0-38,4-15-9,-11 5-43,12-27-298,-12 4 392,11-21-18,-4-2 11,7 1 26,-1-6 30,8-2-32,1-8 31,14-7-79,1 0 32,15 0 0,-1-3-25,4 2 1,-9 5 14,-6 11 1,1 1-3,9-1 1,-2 1 1,7-1 0,-7 1-2,1-1 1,-2 1 52,-3-1 0,1 6-47,-1-1 1,-4 6 89,-1-5 1,1 7-78,4-3 0,2 5 52,4 1 0,-4 0-33,4 0 1,-4 7 3,-1 3 0,0-2 47,-1 3-44,-6-1 0,5 16-14,-4 0 0,-3 2-7,-2-8 1,2-1 27,-2 7 1,6 0-17,-6 5 0,7 0-1,-1 0 1,-3 0-31,3 0 0,-8 0-4,2 0 0,-8 2 52,-2 3-3,-7-10-15,17 24 4,-10-15-66,12 25 78,-14-12 25,5 6-17,-12-1 13,6-5-51,-8 13 0,-6-6 31,-2 0-6,-7-1-66,0-15 60,0-14-97,0-5-675,0-18 632,14 5 74,3-7-89,21-7 236,2-2-132,13-6 27,2-1-16,14 1 0,2-1 0,-2-3-63,-7 4 34,-7 3 1,4 5 14,3-4 0,-2 5-11,-3 0 0,0 5 33,5 1 0,-5 0-32,0 0 1,-7 0 1,2 0 1,1 5 79,-1 0 1,0 9 9,-6 1 1,6 3-21,0 7 1,10 1 8,-5 5 0,1 0 29,-6 0 0,-5 2-61,-1 3 1,-1 4 19,-9 7 0,-1-1 4,-9 1 1,5 1 10,0 4 0,0 3-1,5 7 0,-3-7 2,-2-3 0,0 1 10,0-1 0,0 5-3,0-5 0,-7 0-111,-3-6 0,-4 1 134,-1-1-137,-8 1 21,6 13 0,-12-5-45,3 7 6,-3-13-22,-2-4 23,-7-6 36,5 1 10,-5-2-1,0-14-255,6 5 151,-6-18-22,14 3-9,1-8-27,8-4 92,6 5 14,2-7-22,7-7-16,7 5 172,2-11-80,7 4 0,4-1 5,1-1 0,-5 8 19,-6-2 0,0 3-3,6 2 1,5 2 6,-1 3 1,1 3 20,-5 8 58,-1 0 1,6 11-85,0 4 1,-7 5 114,-9 1 1,-5 2 1,-5 8 0,3 3-25,-3 7 0,-2-5-43,2 10 1,-7-4 10,2 4 0,-4 2-7,-2 3 0,-1-1-9,-3 6 1,-5-6-52,-6 1 0,-1-1 58,-4 1 1,-6-10-60,-10 0 1,3-7 14,-8-4 1,0 3 0,-5 2 0,5-1-17,0 7 1,5-1 0,-5 0 0,6 7 13,-6-1 1,7-5-5,-2 5 1,4-9-132,1 4 0,-4-5 126,-1 5 1,0-12-292,6 1-52,-1-10-219,-6 16-160,-2-24-259,0 1 492,1-29 0,9-33 0,4-13 0,3-16 411,7-1 1,-14 7 0,-10-11 0,0-3 0,-2-7 0,0-1-1,0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08:35.070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9955 942 7764,'8'-43'385,"4"-4"-250,-4 11 296,6-6 85,0 0 342,-6-1-270,-2 1 211,1 0-183,-6 6 114,5 2-305,-6 6-136,-6 6 46,-2 1 1,0 7-392,-4 0-96,4 0 4,0 6 224,-4-4 11,-2 4 139,-2-6 35,-10 0-52,4-6-23,-13-2 115,-1-6-33,-12-7 8,-2 6-60,-6-12-33,-7 11-57,5-4 11,2 6-15,2 0-13,10 6-63,-17 2 1,6 7-9,-6 4 0,7 2-88,11 7 1,1 0 78,0 0 0,0 0-17,0 0 0,4 5 97,1 0 6,5 6 49,-14-3-72,-4 6 0,-11 6-31,0 3 1,6-2-17,13-3 1,0 3 7,0-3 0,-1 6 30,1-5-52,0 6 0,-3 1-15,2 7 0,4-3-9,11-2 1,0-8-9,0 8 0,-2-3-8,-2 3 1,-1-4 11,-9-1 1,7 1 4,-7 4 0,8 0-2,-4 0 0,7 0-11,-2 0 0,3 0-20,2 0 19,6 1 0,-4 13-1,2 0 0,4 6-25,1-10 0,4-2-38,1 1-19,0 1 1,-7 12 76,-2-3 0,3-2-2,1-12 0,3-2 3,2 7 10,0-7 0,-5 14 0,1-3 1,-3-1 16,3-4 0,2-5 53,-11 15-31,6-10 39,-8 18 5,-5-18-39,4 4 8,-4-13-9,0 0 7,4-6-92,-11 4 63,5 3 1,-6-1-91,0 0 0,5-6 44,-1-8 0,1 1-7,-6 4 0,0-2 25,-4 7 1,3-7 0,-3 2 1,3-2 4,2 2 1,0-4 2,0 4 0,4-5 24,1-5 0,-1-1 9,-4-3 1,-3-4-5,-7 4 1,7-3-8,-7-2 1,7-2-1,3-3 1,0-1-20,0-3-6,6-4 1,-10 6 7,4-8 0,2 1-5,2 0 0,4 0-105,-8 0 1,2 0 99,-6 0 0,-3 0-106,2 0 1,-4 5 83,4-1 1,5 1-46,4-5 120,1 0-21,-18-7 1,0 6 12,-6-4 1,7 5 19,12 5 0,-5-4 0,0 4-32,0 3 1,-5-7 43,1 4-94,6 2-5,4-5 3,-8 4 1,-1 0-12,-6 4 0,6 2 17,8 2 0,-5 0-8,0 0 1,0 0-46,5 0 51,0 6-35,-13 8 30,-2 8 9,-7 13 0,-2-3 5,10 1 0,7-5 0,12-9 1,-1 1 9,-4 4 1,0 2 23,0-2 16,6 2-22,-11 9-53,9 7-16,-4 2-26,14 4 11,2-6-11,4 0 6,-6 1-2,6-1-30,-5-6 34,12 4-20,-6 3 55,7 0-8,6 6 51,2-1 6,6-4-13,-6 4 23,4 1-8,-4-6 10,6 12 2,0-11-26,0 11 0,-6-12-2,-2 12-1,-6-5 1,-5 5 48,0-4-22,1-9 0,-3 2-28,-2-6 1,1 1 7,-1-6 1,4-4-14,-5 4 1,6-3 8,-6-2 1,6 0-1,-6 0 0,5 0-5,-4 0 1,4 0-4,-4 1 1,4-4-1,-4 3 1,4-8-5,-5 8 9,1-3 0,-11 6 0,-4-3 0,4-3 0,-7-4 0,-1-6 0,-8 6 11,0-7 19,1 0 1,14-6-30,0-2 31,7-6-17,0 0-27,0 0 0,0 0-19,0 0-2,-1-6-28,-5 4-4,-2-10 53,-12 10 1,-1-6-22,-2 4-13,9 2 1,-4-4 36,4 6 0,1 1-5,4 4 23,6-3 8,-16 10 29,3 2 18,-18 2 58,-2 10 0,-8-10-106,6 3 0,7-4-11,17-1 1,-1-1 7,1-4-11,0 4 17,-6-6 0,-1 11-4,-2-4 0,7 3-10,6-8-5,7 4 0,-19 6-20,3-1 1,-3 3 7,8-3 0,1 4 1,4 6 0,3-3-2,5 3 0,1-3-6,0 8-36,6 3-33,-4 13 47,-2 8 0,-2 9 21,-3-10 0,10-3-50,4-15-1,-3 3 33,-6 13 1,0 1-95,0 6 0,0-13-6,6-1-19,-6-3-5,0 12-153,6-6-294,1-8 164,14-7-154,-6-7-293,11 0-92,-4 0 0,12 0 0,9 0 738,19 0 0,35 7 0,18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47.403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4212 3726 8285,'-19'79'95,"5"5"-80,1 4 0,10-2-369,9-7 0,8-9 355,11-11 1,1-5 981,-4-4 0,0-14 0,5-9-15,3-18-1015,3-21 0,1-23 140,-9-18 0,0-11-4,-9 4 1,-3-4 53,0-2 0,-3-5-145,0-4 1,-1-2 23,1-4 0,-5 7 38,-2 2 0,-2 1-86,-1 2 0,-5 3 96,-5 3 1,-4 9-7,-8 4 0,-2 7 41,-5 9 1,-1 1-2,-5 5 1,0 8 24,-9 4 1,-1 10 172,-6 6 1,4 12-160,0 10 0,9 14 124,10 8 0,8 11-156,8 7 1,5 9 4,4 4 1,2 1-112,1 6 1,6-3 96,3 2 1,10-2-17,9 3 0,6-7-16,6-3 1,3-7-112,5-11 0,2-8 65,0-8 0,-7-14-1,-5-12-166,-7-5 0,12-24 10,-2-8 1,-1-10-12,-6-6 1,-4-6 139,-2-6 0,-4-12-11,-5-8 1,-2 0 55,-5-2 0,0-4-21,-9 4 0,0-7-13,-3 0 0,-1 7 13,-2 3 1,-8 8 118,-7 4 0,-7 1-113,-6 0 1,-3 6 182,-3 3 0,-5 7-116,-2 8 0,1 4 106,-1 6 0,7 10-5,0 9 1,4 13 213,-1 9 1,3 14-198,0 11 1,7 14-48,5 8 1,4 9-152,6 6 1,4 6-3,5 1 1,7-4 42,8 0 0,10 0 13,9-2 1,10 1-173,3-4 1,3-7 131,-3-9 1,1-13-157,2-10 1,1-9-131,3-16 0,-4-13-8,-6-15 0,-3-10 19,-6-8 1,-4-10 179,-6-3 1,-6-7-19,-6 1 1,-6-7-34,-1-3 0,-4-5 21,1-1 1,-2 1 15,-1 5 0,-7 0 121,-2 7 1,-4-5 34,1 7 0,-4-4 194,-6 1 0,-4-4 223,-9-5 1,-4 1-168,-8 3 0,-4 6-177,-3 9 1,0 9 191,1 10-209,1 12 0,-2 17 57,3 15 0,1 11 131,16 11 0,-2 7-431,1 5 0,7 9 57,6 1 0,7 6-151,6 6 1,4 8 201,5 8 0,6-1-361,7-2 0,15 8 383,-8-46 1,4 0 0,2 0 0,2 0-11,3-2 0,1-2 0,-1-1 1,-1-2-78,30 29 1,-7-10 20,-3-15 0,-1-13-519,-2-15 371,-4-7 0,4-25-51,-6-6 1,-9-11 275,-16-5 0,-7-9 91,-9-10 1,-5-3-157,-4-6 1,-8-7 190,-5 1 1,-5-3-16,-2 6 1,-4-2-115,-8 2 0,-8-2-112,-5-4 1,-9 3 117,1 3 0,-14 7-277,33 34 0,-2 0 0,0 0 0,-2 1 185,-1 3 1,-1 1-1,-2 1 1,0 1 17,2 5 1,1 1-1,-42-11 85,8 10 1,13 10 222,18 12 0,4 15-166,6 20 1,4 6 113,-1 10 1,10 7-49,9 6 0,11 8-43,11 7 0,12 6-115,-1-41 1,4 1 0,2-2 0,3-1-56,4 4 1,2 0 0,1-2-1,1 0 97,1 1 1,2-1 0,3 2 0,1-1 29,3 0 1,0-2 0,0-3-1,0-3 72,0-1 1,0-2-1,32 24-91,-13-14 0,-4-12 643,-6-13-762,-6-6 20,11-18 0,-22-18-132,-1-14 1,-16-12 260,-16-4 0,-14-14 32,-11-11 1,-11-15-210,15 38 0,-2 0 0,1 2 1,-1 1 57,1 0 0,0 1 0,-1-1 0,0 1-23,1-1 0,0 1 1,-4-3-1,-1 1-84,-4-2 1,-1 1-1,-3 1 1,-1 2-69,-6-3 1,-1 1 0,-2 2 0,0-1 41,-2 1 1,-1-1-1,-4 0 1,-4 0 18,-3 1 1,-1 2-1,5 1 1,-1 2 4,0 3 0,-1 2 0,4 2 0,-1 2 3,0 5 0,1 2 0,5 2 1,2 3-61,-36-9 0,10 13 260,6 12 1,13 17 19,9 14 1,13 12 275,9 16 1,11 6 129,8 17 1,12 3-263,10 13 1,-2-45 0,5 1-288,5 4 1,5 0 0,4 0-1,3 0 235,5 5 1,3 0-1,2-1 1,1 1 29,3 0 0,1-1 0,-2-3 0,1-2-26,2 1 1,0-3 0,-8-9 0,-2-2 135,-4-4 1,0-2 0,31 20 173,-9-18 1,-7-11 205,-5-11-475,-16-7-262,1-8 0,-20-21-156,-1-11 1,-8-15 81,-7-6 0,-10-11 106,-9-8 1,-5-8 22,-7-5 1,-1 0-398,-5-3 0,-4 0 217,17 43 1,-2-1 0,-3-2 0,0 0-82,-4-6 0,0 1 0,-1 1 0,0 1 0,-3-2 0,-2-1 0,-1 3 0,-2 0 0,-5-3 0,-1 1 0,1 0 0,-2 0 0,-2-1 0,-2 1 0,1 3 0,0 2 0,-3 0 0,0 2 0,3 2 0,0 2 0,3 3 0,1 2 0,0 3 0,1 1-246,1 1 0,1 1 304,-31-15 5,11 14 414,26 27 1,17 30 259,19 19 1,14 11-318,11 2 1,19 9 111,13 9 0,-18-33 1,3 1-67,6 4 1,1 0 0,4 3-1,0 0 25,0 3 1,0 1 0,4 1 0,1 0-1,0 0 1,0 0 0,-2-4 0,-1-2-1,-5-5 1,0-3 0,-1-6 0,0-3 81,-3-4 1,-1-3 0,41 17 163,-14-13 1,-6-12-652,-16-13 0,0-13 232,0-6 1,-2-12-565,-4-7 0,-9-12 58,-13-8 0,-10-11-8,-9-10 0,-9-11-50,-10-5 0,-9-4 259,-6 3 0,12 44 0,-2 0 94,-2-1 0,-2 1 1,0-4-1,-2 0 137,-1 1 0,-1 1 1,-3-1-1,0 1-49,-1 1 1,-1 0-1,-5-1 1,-3 0-37,-2-4 0,-3 1 0,-4-1 0,-1 1-90,-1-1 0,-1 1 1,0 3-1,0 2 77,2 3 1,0 2 0,2 2 0,0 2-7,4 2 0,1 2 0,3 6 1,2 4 308,-27-6 369,16 12-532,30 36 0,12 18-80,16 18 1,8 8 31,16-5 0,12 8 28,17 5 0,-24-29 0,2 1 35,2 0 1,1 0-1,1 1 1,1 1 46,-1-3 1,0 1 0,2 2 0,0-1 68,3 1 0,0-1 1,2 1-1,1 1-30,2 1 1,0-2-1,-1-5 1,1-2 169,-1-5 1,-2-2-1,35 15-42,-9-13 1,-13-11 221,-12-10 1,-7-10-539,-6-10 0,-1-5-5,-2-11 1,-1-3-441,-11-9 0,-7-8 20,-9-4 0,-9-9 50,-3-4 0,-11 0 169,-2 0 1,-6 2 108,-3 4 1,-7-3 40,-6-3 0,-6-5 103,-3-1 1,-12-2-14,29 37 1,-1-1 0,-2-1 0,-1 0-15,-4-3 0,0-1 0,-1 3 0,0 0-84,-2 0 0,-1 2 0,3 2 0,-1 3 11,-39-17 439,15 10-166,19 22 160,26 32 0,12 14-251,20 22 1,3-5-34,6-4 0,5 9 181,10 6 0,13 11-258,13 9 1,-25-40 0,2 1 195,4 3 1,2 2 0,3-1 0,1 1-151,4 3 1,2 1 0,3 0-1,1-1 158,6 5 1,0-2 0,-5-7 0,-1-1-131,-2-1 0,0-2 0,-7-7 0,1-3 92,35 14 1,-12-12-27,-15-13-472,-11-9-270,2-5 457,-14-10 1,1-16 529,-20-10 0,-15-8-269,-13-2 0,-7-3 403,-8-6 1,2 2-71,-3-2 0,-2-2-313,-4 2 0,-9-5-125,-10-2 0,-8-3-311,-7-3 0,32 31 0,-1 0 82,-2 0 0,-2 1 0,-5-2 0,-2 0 0,-6-2 0,-1 1 0,3 0 0,-1 2 0,1-2 0,-1 2 0,5 3 0,-1 3 5,3 4 1,0 3 0,-30-8-148,21 18 323,18 8 0,15 28 385,10 10 0,6 12-193,7-5 1,7 3 33,6 3 0,9 0-5,9 7 1,10 4-56,9 11 1,15 5-237,-26-33 0,3 0 0,4 2 1,2 0 271,5 2 0,1 1 1,2 1-1,2 1-19,1 2 1,1 0 0,-4-4 0,0-2-18,0-1 0,-2-1 1,-6-6-1,-2-1 223,-5-4 0,0-2 0,30 25 659,-2-10-273,-13-12-1078,2-12 333,-20-14 1,-3-18-283,-20-13 0,-11-13 141,-10-9 1,-6-15 9,-7-7 0,-3-2 87,-6-1 1,-5 1 364,-8-1 0,-7-5-421,-9-5 0,28 40 0,-1 0-111,1 1 0,-2 0 0,-4 0 0,-2 0 0,-4-2 0,-3 1 0,-3-2 0,-1 0 0,-5 0 0,-1 1 0,-5 0 0,0 2 0,1 5 0,-1 0 0,2 0 0,-1 0 0,0 0 0,-1 0 0,2 3 0,0 0 0,1 3 0,2 1 0,7 4 0,3 3-77,-25-6 0,9 10 294,10 12 1,2 12 309,7 6 1,10 7 209,6 7 1,7 3-1,2 3 1,5 7-1,8 5 1,4 5-257,8 8 1,14 5-24,15 10 0,15 10-41,-20-37 1,3 1 0,2 3 0,3-1-85,2 1 1,2 0 0,0-1 0,1 0 63,0 2 0,2-2 0,0-2 0,1-4-165,-1-4 1,1-3 0,31 25 207,-17-25 1,-3-9-198,-7-7 0,2-11 243,-5-4-610,-2-9 0,-10-23 55,-7-9 1,-10-12 387,-15-1 1,-14-7-361,-8-9 0,-12-4 105,-6-8 1,-9-3 16,-8 3 1,-2 2 59,-4 7 0,-8-4 116,30 33 0,-3 1 0,-7-4 0,-3-1-257,-4-2 0,-3 1 0,-9-2 0,-1 1 0,-3 0 0,0 1 0,-3-2 0,-2 1 126,-3 0 0,-2 1 0,2-1 0,1 0-25,1 4 0,0 0 0,2 0 0,1 1 116,10 3 1,3 1 0,5 5 0,2 3 94,-38-15 1,15 16 23,11 12 523,13 11-450,6 20 1,26 13-72,9 13 0,18 1 155,13-4 1,10 6-95,15 7 0,12 2 111,10 4 1,4 4-118,-34-29 0,0 2 0,5 3 1,1 1 97,6 4 1,2 1 0,1 3 0,2 1-1,2 1 1,0-1 0,2 0 0,-2-2-1,-4-3 1,-1-2 0,-3-4 0,0-3-122,-5-5 0,-2-3 0,23 12 219,-16-15-278,-10-12-13,3-9-412,-18-21 0,-6-15 520,-25-22 0,-14-5-316,-15-4 0,-3-1 66,-3-8 0,-1 0 97,4 0 1,-10-4-271,-6-3 0,25 40 0,-2 1 17,-4-5 0,-2 1 0,-4-2 0,-2 1 0,-4-3 0,-1 1 0,-7-2 0,-2-1 14,-4-1 0,-1 1 0,2 4 0,0 2-14,2 1 0,0 0 0,2 3 0,1 1 47,3 3 1,0 2 0,4 2 0,1 0-66,-35-20 0,18 19 183,10 9 582,15 12-136,14 23 0,13 11-176,9 17 1,14 2 218,7 1 1,17 6-257,12 13 1,14 1-77,-24-29 1,1 2 0,3 1 0,0 2 33,2 2 1,2 0 0,3 4-1,2-1 22,6 6 0,1-1 0,-4-3 0,1 0-57,3 1 1,-1-1 0,-4-6 0,0-3 143,0-5 1,0-3 0,36 14-121,-10-16 0,-16-14-33,-15-8 0,-8-12-152,-1-7 1,-1-4 118,0-5 0,-10-4-120,-8-5 1,-10-8 89,-6-8 0,-12-5-22,-10-8 1,-6 3-56,-3 1 1,-3 0 7,-3 6 0,-5-9 17,-2 0 1,-7-1 100,-6 0 0,-11 0-233,-8 0 0,37 29 1,-1 1 76,-1 0 0,0 0 0,-37-22-180,-7 2 0,8 11 134,5 11-54,14 12 453,21 16 0,25 29-69,15 15 1,15 11-169,4-2 1,6 3 84,7 0 0,8 1 23,10-1 0,8 5 93,5 2 1,2 2-134,-31-32 0,2 0 0,1-2 0,1 0 12,4-1 1,1-1 0,1-2 0,1-2-7,-3-2 1,1-2 0,37 10-208,-14-15 1,-4-8 136,-6-11-514,-3-6 442,-17-14 0,-12-16 56,-15-8 0,-14-5 139,-10 8 0,-9-3 228,-4-3 1,-5-2-219,-4-5 1,-9 1-17,-11-1 0,-2 4 32,-4-1 1,-3 0-213,-6-6 0,-10 0-99,35 30 1,0 1 0,0 0-1,0 3 16,-44-18 0,3 5-437,3 11 686,7 6 123,17 21 1,23 18-232,26 14 1,13 4-19,18-1 0,9 5 141,9 5 0,9 6-23,10 4 0,2 4-146,2 2 0,3-3 108,0-4 1,7 1 7,6 2 1,-3-1-55,-7-5 1,-9-12 299,-13-13-473,-4-13-401,3-3 577,-18-26 1,-4-18-63,-28-18 0,-5-6 76,-10 9 0,-5 0-50,-4 3 1,-3-2 19,-6-1 1,0-6-51,-7-7 0,-2-1 15,-7 1 1,-6-1-35,-10 4 0,1 1-65,2 8 904,14 12-584,20 24-541,17 23 1,23 19 99,14 17 0,10 0-177,3-6 0,10 2-74,5-2 0,8 3-492,1-4 984,1 1 0,0 4 0,1-2 0,4 4 0,3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6:50.570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826 1543 8039,'10'49'-984,"-1"-6"77,5 2 834,-8-13 314,3 1-294,-22-40 0,-14-22 122,-14-25 0,-7 0 105,3 6 1,-5 0 316,-1 0 1,-4 2-1,1-2 1,-3 4-1,0-4 1,-5 1-222,-2 5 1,-2 6 170,-1 8 256,17 12-431,5 11 1,30 30 112,8 10 0,15 15-118,11 1 0,12 10 22,13 6 1,21 7-343,-21-31 1,2 0 0,2 3-1,3 0 268,6 5 0,4 0 0,3 1 0,2 0-75,5 0 0,1-2 1,0 2-1,1-1-29,1-1 1,-1-2 0,-11-6-1,-2-3-47,-2-5 1,-1-4-1,-8-6 1,-2-2 176,29 10 1,-8-12-417,-4-10 141,-17-5-71,-5-18 0,-23-10 77,-7-16 1,-15-6 17,-13-3 0,-12-6-259,-14-10 1,-8-5 464,19 29 1,-2 0 0,-26-38 6,27 38 1,0 0 0,-1 0-1,0 1-163,-2-3 0,0 1 0,-6-4 0,-2 0-96,-8-6 0,-1 0 0,1 0 0,-3-1-184,-6-4 0,-1 0 0,0 1 0,0-1 0,-5 0 0,1 1 0,2 4 0,1 2 0,2 3 0,2 2 0,11 11 0,2 3-417,-32-15 1224,24 21 86,28 24-302,12 15 1,19 20 145,3 7 1,15 11-367,11 1 0,16 7-21,13 6 0,-26-29 1,3 2 140,2 2 1,3 2 0,6 3 0,2 1-46,3 4 1,1 1-1,4 0 1,1 0-447,3 2 0,2-1 0,2-1 0,1-1 281,4 2 1,0-2 0,-3-6 0,-2-2-10,-9-5 1,-1-1 0,-4-6 0,-2-2-43,32 18 1,-15-11 37,-17-11-558,-4-7 189,-6-14 350,-14-13 0,-26-24-238,-23-19 0,-16-8 266,-13-1 1,-1-4 459,-5-6 1,-6-6-349,27 36 0,-1 0 1,-2-2-1,0 0-356,-4 1 1,0-1 0,-4-3 0,0-1 116,-5-3 1,-1-1-1,-5-4 1,-2-1-119,-3-3 1,-1-2 0,-2 2 0,1-1 75,3 3 1,0 1 0,3 4 0,1 4-317,5 4 1,1 3 564,7 6 1,3 4 315,-10-8 233,21 27-547,24 13 1,18 29 26,8 4 0,10 11 47,6 5 0,24 17 48,-23-29 0,2 2 1,4 4-1,2 0-220,5 0 0,2-1 0,4 5 1,2 1 224,1 3 0,2 0 0,9 3 0,3-1-156,3 3 1,0-1-1,-1-1 1,-2-1-48,-2-5 0,-2-1 0,-3-4 0,-2-2-105,-4-5 0,-3-2 1,-5-3-1,-2-1 76,-8-6 0,-2-1 0,32 20 745,-23-9-903,-8-8-217,3-9 228,-28-18 0,-17-26-58,-30-20 1,-12-10 391,-4 1 1,-2-1-144,-1-2 0,-4-1 189,-2-9 1,21 31-1,-2-1-267,-1-4 1,-2-1 0,-1-1 0,-1 0-221,-1-1 0,-1-1 0,-4-5 0,-2 1 0,-6-4 0,0 0 0,-2-1 0,1 0 0,-1 2 0,0 2 0,5 5 0,2 2-246,10 9 0,2 1-492,-29-17 1821,22 26-553,24 20 1,29 29 2,26 13 0,14 18 49,9 1 1,6 9-137,-28-29 1,1 0 0,4 1 0,2 0-24,6 7 0,1 0 1,-1-4-1,1 1-1,3 4 0,3 0 0,3 0 0,3 1-7,4 4 0,2 0 1,3 0-1,0 0-134,5 3 1,-2 0 0,-6-4 0,-2-3-120,-1-1 1,-2-2 0,-4-4 0,-2-2 34,-7-2 1,-1-1 0,-2-4 0,0 0-129,-4-1 1,0-2 0,30 20 82,-9-10 1,-10-5-340,-6-7 10,-13-7 443,-15-10 0,-26-25 76,-16-12 1,-14-10-98,-12 0 1,1-3 82,-1-1 1,-1-8 361,1-1 0,-13-10-516,-13-6 1,37 33 0,-1 0-133,-2-2 0,0-1 0,-3 0 0,0-1-16,-2-1 1,0-1 0,-5-3 0,-1-1 46,-2-2 1,1 0 0,5 6 0,1 1-288,5 5 0,3 1 207,-19-17-304,24 26 1227,28 18-403,37 30 0,4 5 169,21 16 0,-1-1-55,8 7 0,12 4-184,-32-23 1,2 0 0,1 0 0,1 1-28,3 3 0,0 1 1,2-1-1,1-2-38,3 3 1,1 0 0,-3-2 0,0-1-59,0 1 1,-1 0 0,1-1 0,-1 0-75,1 0 0,-1-1 0,-6-3 0,-1-1-260,36 25 0,-5-7 271,-4-2 1,-4-2-840,-3 2 159,-13-7-104,-11 0 851,-23-21-268,-16-5 1,-26-32 659,-13-9 0,-10-8-300,-3 2 0,-5-2-147,-7-2 1,-3-4 36,-4-5 1,-7-2-172,-6-7 0,3 0-217,35 25 0,1 0 0,-35-25-529,9 3 548,19 10 423,21 19-175,30 20 1,16 26 139,19 18 1,8 9 127,2-1 0,8 6-68,8 4 1,5 4 15,2-1 1,-1 1-77,-3-4 0,4 4 49,3 0 1,-3-2-122,-7-4 1,-9-8-186,-17-5 0,-4-4 130,-2-3-260,2 3 538,-8 0 168,-3-7-500,-22-8 1,-19-23 416,-17-13 1,-7-9-316,0-7 0,-4-3-7,2-3 1,-9-5 10,-4 2 0,-9-11-245,-7-2 1,31 19-1,-1 0 137,-3-3 1,-1 0-1,-6-5 1,-1-1-143,-5-4 0,-1 0 0,-3-2 0,-2-3 0,-4-3 0,0-2 0,0 1 0,-1 0 0,0 2 0,0-1 0,0 2 0,1 0 0,7 6 0,3 1 0,6 2 0,3 1 44,6 4 0,2 0 86,3 3 0,2 1 562,-26-16-117,19 11 654,12 10 0,22 9-492,6 4 1,27 3-1,9 5 1,14 4-1,2 6 1,3 2-1,3 5 1,-2-1-72,-4-3 0,-4-2-323,-3-4 19,-6-4-359,11-10 177,-18-15 1,-5-12 154,-23-7 0,-15 2 107,-7 8 0,-6 0-197,-4-1 1,2 0 22,-6-3 0,1-3 12,-3-3 0,-1-2 6,-3 5 1,-7-5-253,-8-1 0,-12-7-72,-8 0 0,3-5-208,3 3 0,0 0 0,1 6 0,6 8-63,10 11 634,14 15 586,17 11-387,13 22-230,10 3 0,17 24 204,9 5 1,7 0-50,-1-4 1,4 2 287,-1-2 1,1 4-301,-1-3 0,-2-5-189,-4-5-25,-4-3-258,7 4 19,-7-11-316,-5-8 391,-7-24 27,-21-10 255,-7-13 1,-16 0-116,-4-2 1,2 5 19,4 4 0,-6 1-83,-10-4 0,-8-5-67,-8-4 1,-3-4 31,-9-2 0,-5-3-374,-5 2 0,-5-2 340,43 23 1,1 0 0,-29-17-172,13 6 414,12 6 120,1 18 398,12 11-374,10 15-195,17 14 1,26 8-17,11 5 1,7 0 13,5 0 1,4 1 113,6 5 0,2 0-1,5 0 0,3-1-69,-1-2 1,-2-3-36,-4-4-55,-13-8 21,9-6 24,-23-15 137,-4-5 213,-14-4 163,-30-17-449,-2 5 1,-26-22-23,5 8 1,-1 0-145,7 3 0,-5 2-68,-2-5 1,-7 1-186,-5-4 1,-1 0 89,-2 1 1,2 1-77,4 5 0,3 4-5,6 8 400,11 5-203,11 13 97,17 8 0,16 19-67,12 0 1,8 1 35,2-8 1,7 4 16,0 0 0,-2 0-137,-2-3-34,-4-1 163,19 5 40,-9-7 145,12-3-218,-11-13 282,-16-6-115,-8-12 281,-18-3-221,-14-12 195,-11-2-381,-13-8 0,-3 0 92,-1-2 0,5 5-259,8 5 1,-5-1 82,-4-2 0,-1-4-149,-6 0 0,8 4-435,-2 6-134,12 1 417,3 11 1,25 3-79,15 14 0,12 3 0,13 10 0,7 0 364,7 2 1,-8 1 0,4 4 0,5 3 0,-1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7:01.751"/>
    </inkml:context>
    <inkml:brush xml:id="br0">
      <inkml:brushProperty name="width" value="0.6" units="cm"/>
      <inkml:brushProperty name="height" value="0.6" units="cm"/>
      <inkml:brushProperty name="color" value="#F19CCD"/>
    </inkml:brush>
  </inkml:definitions>
  <inkml:trace contextRef="#ctx0" brushRef="#br0">0 4068 7911,'0'-38'-984,"0"1"923,0 14 626,7 8 271,-5 9-535,11 26-189,-5 11 1,10 25-23,-3 4 1,3-3 19,-8-7 1,8-2-9,2 6 0,7-1-40,-3 2 1,5 1-5,0-7 1,8 3 19,2-3 0,4-9-22,2 0 1,4-7-55,1-4 0,6-1-9,-1-3 1,-4 0 12,-2-10 1,-1 3 60,2-8 0,6-2-5,13 2 1,-4-7-32,9 2 0,-8-3 2,3-2 0,-11-2 43,2-3 1,-11 2-3,1-7 1,-4 0 43,-1-5 1,9-4-6,1-1 0,6-2 42,-7 2 1,-2 2-67,-3-7 1,1 6-33,-6-6 0,-2 5 70,-13-5 0,1 7-90,13-23 1,-5 9-104,7-12 0,-12 6 39,-9 8-37,1-6-72,5-15 117,0-11-5,-1-5 16,-5 1-1,-3 6 4,-13 7-4,5 9 6,-11 7 3,5 14 79,-7 2 16,0 6 11,0 7 112,0-6-227,0 46-19,6-11 11,9 37 1,8-7 6,14 2 4,1 0 37,6 5 1,-1-9 5,-3 1 0,-2-9-3,-3-16 0,-2-3 3,6-8 0,1 1 2,4 0 1,1-7 70,0-3 17,6-3-22,15-2 13,-3-7-72,9-1 0,-11-13 36,-6-4-19,-7 3 0,-2-6-60,4 4 0,3 0-8,-9 0 1,1 4 27,-1-5 1,-4 5-10,0-5 1,-2 1-24,1-6 1,-7 0-16,-8 0 30,1 1-47,12-21 1,-3 4 6,1-14 0,0 13 15,-11 7 1,0-1-7,0-9 1,-6 4 19,2-4 0,-3 2-3,-2-1 0,0 3 8,-1-4 0,-4 9 0,0 1 1,-6 5-10,0-4 0,-2 4-3,-2-5-38,0 7 24,0-16-8,0 9 31,-6-4-3,4 14 30,-11 15 6,11 8-96,-11 14 3,11 8 21,-4 8 19,6 13-6,0 2 5,0 7-5,6-1 27,2 1 6,14 0 59,1-1-70,13-6 58,2-1 0,7-4-9,0-4 10,-7-2 23,11-12 1,1 0 13,9-1 0,-1-4-4,-9 0 1,-1-6 17,7 0 1,-1-2 9,6-2 1,-7 0-2,-4 0 0,-2-6-66,-3-4 0,1 1 3,-1-1 0,1 1-11,0-6 0,1 0-31,3 0 0,1-5-12,9 0 1,-7-4 3,7 4 0,-9-2-18,-1 2-4,-3-3 1,2-11-2,-3-1 1,-4 5-27,-11 5 53,6 1 1,6-11-2,2 0 11,-3 1-4,-4-16-5,-12 2-15,3-25 47,-14 6 1,-5-4-4,-4 6 1,-5 7-8,-5 14 0,1-1-119,-5 1-11,5-1 78,-9-6-9,-2-2 15,-1 0-6,-6 9 34,1 14-32,4 8-39,-11 7-67,5 7-10,0 2 2,-5 6-22,11 0 41,-4 6-29,6 2 95,0 7 13,0 0 119,7 7-103,1 1 19,7 0 26,7 5 14,1-5 37,14 7 16,7-7-51,16-2 0,6-7 7,4-4 1,-9-4 124,-6-6 1,4-6-110,6-4 0,-6-4 11,-4 0 1,0-8-62,4-3 0,1-3-7,-1-2 1,1 1 22,0-1 1,-1-6-4,1-4 0,4-3-15,1-1 0,-1-1-13,-4 0 0,-2 1-28,-3-1 0,1-4 24,-6-1 1,-6 2-1,-4 8 0,-5-1 5,5 6-2,0 1 0,9-6 142,1 0-64,-7 1 1,-2-2 5,-6-4 0,0 2 149,-5 3 0,-2-1-73,-3-8 0,2 1-32,-7-7 1,1 7 26,-1-1 0,-3 1-58,3-2 1,-4 9 70,-1-4-88,0 11-31,0-23-95,0 10 115,0-20 0,-6 10-266,-4 2 166,-3 11-24,-9 1 42,-1-2 1,-7-5-105,1 1 0,4 11 77,0 13 0,5 5-15,-5-4 0,6 4-114,-6-5 137,0 7 0,-11-10 10,-2 5 6,-7-1-17,1 3 17,-8 6 1,1 7-19,-3 3 0,7 3 17,8 2 1,4 0-12,-5 0 1,6 0-6,-6 0 0,7 8-22,-2 7-7,4 0 30,-12 20 1,5 1-73,-7 14 0,9-6-8,11-4 0,-3-5 21,3 4 1,-3 8-101,-1 7 0,4 4 256,0 1 0,7 7-73,-2 4 1,5-2 137,5 1 0,4-8-104,6-1 0,1-3 145,4-7 1,5-5-141,10-6 1,3-6 44,7 2-65,0-10 0,11-4-49,4-6-26,-4-7 0,0-9 88,-6-14 1,-1-7-10,-4-7 1,-5-3 20,0-3 1,-5-4 99,4-11 0,-1-1-94,2-3 1,-2-3 14,-3 8 0,-2-7 4,7 1 1,-7-8-6,2-1 1,-5-2-65,-5 1 0,1 4 8,-6-3 1,-1-2-18,-9 1 1,-5 9-6,-10 12 1,-5 2-13,-9 13 0,-4 4 56,-7 15 1,2 12-3,3 12 0,-3 18-2,4 17 1,-7 13-14,1 17 0,18-37 1,1 2-183,3 4 1,2 3 0,-4 1 0,2 2 189,0 4 0,1 2 1,0 0-1,1-1 3,0 1 0,2-1 0,3 1 0,3 1 30,2 1 0,2 0 0,3-2 1,2 0 65,1 2 0,1 0 1,2-3-1,2-2-46,1-4 1,4-2 0,11 33 97,16-29 1,6-12-289,10-19 0,1-9 75,3-10 0,2-5-42,-6-5 1,0-11 94,-6-14 1,6-6-131,-1-9 1,1-4 108,-6-1 0,1-6 294,0 1 0,-2-9-266,-4-5 1,1-2 116,-10 1 1,3-3-46,-9 4 0,-2-2-63,-2 2 0,-10-2 4,-5 6 0,-4-6-12,-1 2 0,0-4 1,0-1 0,-6 4-37,-4 1 0,-5 13-120,-5 1 1,-5 9 136,-9 6 1,-6 7-77,-10 14 0,2 5 99,-6 14 1,-4 9-50,-1 6 0,3 19-36,11 16 1,2 14-213,3 11 0,4 12 259,20-38 1,2 1 0,2 4 0,1 1-144,1 2 0,0 0 0,2 1 0,0 0 119,0 4 0,1 0 0,2-2 0,2 2-173,0 5 0,1 0 0,1-3 0,2-1 209,1-3 0,1-1 1,0-3-1,2 0 171,1 0 0,3-3 1,12 33-105,4-12 1,3-16 86,2-8 0,5-16 94,-1-4 1,8-17-221,-3-3 1,6-15 335,4-9 0,4-16-302,7-15 0,-9-8-3,-7-11 1,-1-4 295,-8-6 0,0-2-278,-5-3 1,-7 3-47,-4-4 0,-2 4 54,-2 2 0,-7-2-47,-3-3 1,-5 4-2,-5 1 0,-5 1 2,-10 9 1,-4-2 1,-11 1 0,-10 4-39,-9-3 1,-11 9-10,-4 6 0,-5 8-87,-6 1 0,4 20 106,-3 5 0,6 14-62,-1 10 0,-4 16 59,-11 20 1,45-19-1,1 2-134,0 6 0,1 2 0,2 1 0,1 3 127,3 6 0,3 3 0,1-4 0,3 2 0,1 2 1,1 1-1,3-3 1,0 0-4,-1 2 1,1 1 0,1 3 0,1 0-1,2 4 0,1 0 1,-1 3-1,2 1-18,-1 3 1,3 1-1,3-3 1,3 1-212,-1 6 1,2 1 0,1-7 0,1-1 301,4 3 0,1-1 1,0-8-1,1-3-27,6 46 0,5-21 81,9-14 1,6-12-150,10-18 0,0-6 41,9-13 1,-7-8-49,7-7 1,-4-13 341,-1-12 1,-1-16-289,-3-9 0,-8-6-17,2-4 0,-7-6-117,3-3 0,-7 0-31,1-6 0,-2 9 440,-2-8 0,-7 4-299,-3 1 1,-5 1 10,-5 4 1,-10 9 26,-10 1 1,-11 14 34,-8 11 1,-9 5 0,-12 10 0,-2 9-81,-8 10 0,-4 16-14,0 19 1,37-13 0,1 3 110,3 4 0,2 2 1,2 3-1,5 3 22,5 4 0,3 2 1,1 0-1,2 1-36,2 3 0,3 0 1,1-1-1,2-1 61,-5 44 1,7 2-35,8-7 0,8 7-40,-1-44 1,1 0-1,2-1 1,3-1 9,4-3 1,1 0-1,15 44 33,7-17 0,6 1-126,8-16 1,4-6 4,2-18 0,1-14-129,3-16 0,-4-12 151,-1-7 0,-6-14-13,-8-12 0,-12-10 86,-4-4 1,-7-9-7,3-1 1,-7-11-74,2 6 0,-6-7-6,-4 7 0,2-4-31,-7-1 0,0-4 7,-5 4 1,-8-2-10,-7 11 1,-7 1 16,-7 4 0,-9-4-107,-7-1 0,-8 6 68,-11 4 0,-12 8-157,32 21 0,-1 2 0,-4 4 0,-2 4 226,0 2 1,-2 3-1,-46-2-58,15 18 1,1 13 155,4 17 0,0 11-48,39-15 0,1 2 0,-34 35-17,13 6 1,14 1 0,6-1 0,9-1 147,6-4 1,10-1-210,11-4 0,8 10-91,6 11 0,17 2 127,7 2 1,14-1-179,-21-46 0,1 0 0,4 2 0,2-2 203,3-2 0,0-1 0,0 0 0,1-2-23,1-3 1,1-3 0,24 18 131,-4-19 1,-16-13-96,1-12 1,-5-7 399,-1-8 1,-2-8-361,-8-17 1,1-9 143,0-11 1,-2-8-179,-3-1 0,-4-1 25,-6 6 0,-7-5-187,-3-1 0,-3 1 51,-2 4 1,-8 1-64,-7-1 0,-10 6 127,-15-1 0,-3 7-56,-16-1 0,1 8-3,-11 1 0,-9 5-53,-11-4 1,39 24-1,-2 3 88,-5-1 1,0 1 0,1 5 0,1 3-6,0 0 1,1 3 0,3 3 0,1 2 116,0 2 0,1 3 0,-35 21-215,4 15 0,8 6 318,12 8 0,6 2-255,14 4 1,12 1 98,13 3 1,10 2-34,15-6 1,10 7-10,20 3 0,8-1-52,-18-34 1,4-1 0,2 0-1,2-2 17,4 1 1,1-1 0,-2 0 0,0 0-47,2 1 1,-2-2 0,29 19 59,-6-11 1,-3-17 325,-6-12 0,4-7-304,6-8 0,-11-8 12,1-7 0,-14-8 252,-6-12 1,-9-3-235,-1-7 1,-14-4 240,-1-1 1,-6-6-252,-4 2 1,-2-4 284,-3-2 0,-3 8-294,-7 2 1,-8 4-5,-7 1 1,-8-1-29,-11-4 0,-11-1-104,-9-3 0,-6-3-227,-4 8 1,-7-2 280,38 25 1,-3 2 0,-2 4-1,-1 1-168,-8-2 0,0 2 0,2 5 0,1 3 54,-1 3 1,1 1 0,2 2 0,2 2 189,2 1 1,2 4 0,-40 14-285,6 14 1,9 10 403,7 19 0,10 6-155,9 14 1,17-3 119,8 3 0,9-3-68,6-1 1,5-1-104,10 0 1,5-1 100,10-4 1,9 7-6,11-6 0,6 4-118,9-10 0,-1-6 49,11-8 0,1-12-103,-2-8 0,-4-9 116,-6-11 0,-11-5 468,2-10-446,-11-10 0,6-30 93,-10-9 1,-4-10 10,-11 9 0,-7-4-100,-3-6 1,-3-3 98,-2-6 1,-8 8-63,-7 7 0,-2 2 11,-8 13 0,-6-7-37,-9 11 1,-11 5-9,-8 10 1,-14 12 141,-11-2 1,-15 12-167,47 2 0,0 2 0,1 4 0,1 3 150,-44 17 0,9 18-126,6 12 1,11 16 86,38-31 0,1 4 0,2 2 0,3 2-39,3 1 0,2 1 0,1-1 0,3 0 104,4 0 0,2 1 0,-4 40-75,13 0 1,8-6 21,7-5 1,15-3-35,15 3 0,4-6-6,6-8 0,2-16-145,-2-19 1,-4-9 367,-1-11 0,-4-5-375,-1-10 0,-1-6 220,1-14 1,-1-3-115,1-17 0,0-3 33,-1-11 1,-8-6-59,-6 1 1,-2-7 39,-8 2 1,-2-4 10,-8-1 1,-3 6-22,-7 3 0,-7 9 264,-3 2 0,-11-1-297,-9-4 1,-8 6 13,-11 3 1,-11 9-162,-9 1 0,-9 2 130,-1-1 1,-7 9-431,2 10 0,-11 5 489,-4 5 1,2 7-1,8 13 1,11 10 58,24 20 1,14 7 54,10 18 0,12 8-22,3 6 0,9 7-89,11-2 1,9-1-72,11 1 1,11 3 99,9 3 1,-17-45 0,4-1-93,3-6 0,4-2 1,0 2-1,3-2 54,2-5 1,1-2 0,1-1 0,1-2-14,42 14 0,-10-17 242,-15-13 0,-4-8-241,-6-7 1,3-10 154,-8-10 0,-4-5-77,-6-4 1,-6-4 228,2-7 1,-5-6-277,-5-4 1,-6-1 12,-9 2 0,2-4 328,-7 3 1,-2-1-354,-8 2 1,-5 3 2,-10 6 0,-9 0 22,-11 1 0,-11-6-159,-9 1 1,-6-1-272,-8 5 1,-9-1 269,39 21 0,-1 1 0,-1 3 0,-2 2-120,-6-1 0,-1 0 0,2 4 0,-1 1 161,-6 2 0,1 1 0,3 4 0,1 1 30,-44 2 1,16 17-123,14 8 0,11 18 134,4 6 0,11 16 185,-2-1 0,19 9-61,6-4 1,10 7-50,10-1 0,13 3-46,7 1 0,15-6 14,9-4 1,8-1-24,7 1 0,7-1 10,3 6 0,-7-12-8,-3-3 0,-3-13 7,4-6 0,6-12 19,3-8 1,-4-7 53,-6-8 0,-6-8-72,-9-7 125,-6-6 1,-3-16 115,-10-2 1,-10 1-218,-10-2 1,-4 0 374,-1-4 1,0-1-401,0 1 0,-6-6 108,-4 0 1,-5 1-150,-5 4 1,-3 1-119,-7-1 0,-8 1 19,-6-1 1,-14-1 31,-11-4 1,-4 4-146,-1-4 0,4 11 216,1 4 0,11 17 73,-2 8 0,16 10 163,-1 10 1,12 8-94,4 17 1,4 8-14,5 6 1,10 1-48,0-6 1,8 6-18,7-1 0,5 3 4,10-3 1,3 4 19,7 7 1,8-1 90,7 0 0,-1 8-80,6 2 1,-4-8-5,-1-2 1,-6-16-47,1-3 0,1-9 29,9-6 0,-9-10-25,4-10-9,-11-3-20,9-15 75,-11-11 1,-9-19-5,-13-6 0,-7-1 84,-3 6 1,-8-3-123,-7-2 1,0-2-41,-5-4 0,-3-3-1,-2 4 0,-9 1-152,-6-1 0,-5-1-119,-4-4 0,-6-6 203,-9 1 0,-1-2-227,-9 1 0,32 34 0,-2 1 198,-7-3 0,-2 2 0,0 3 0,-1 3 101,-1 1 0,1 3 1,-35-5-84,19 11 0,14 13 91,6 7 1,11 12 194,4 17 0,4 4-89,1 7 0,7 6 113,3 4 0,5 7-183,5 3 1,5 1 6,10-2 1,10-1 342,10 7 1,5 4-358,4 5 1,4 0-183,7-4 1,0-3 196,-1-2 1,-6-7 41,-3-14-38,-4-6 11,6-13 38,1-14-10,0-2 223,-2-34-130,-13-5 169,-8-33 0,-15 0-309,-10-6 1,-3 6 0,-2 14 1,-7 4-72,-2 0 0,-4 2 11,-2-1 0,-2-3-14,-2 8 0,-8-1 43,-12 5 0,-14 5-213,-16 1 1,-9 7 206,-1 2 1,3 7 9,12 8 1,13 13 41,17 7 0,6 13 145,8 7 0,7 4-120,13 6 1,5 9-50,0 11 1,8 7-5,2 3 1,9-6-140,11-5 0,8 2 109,6 9 0,8-9 26,-3 3 1,-1-10-17,2 1 0,0-11-79,4-4 0,1-14 80,-1-11 1,1-10-57,0-15 0,-6-8 292,1-7 1,-9-8-193,-1-12 1,-4-5 2,-11-9 1,2-6 11,-12-9 1,0 1-30,-5-6 0,-2 4 15,-3-4 0,-5 4-45,-10-4 0,-3 6-24,-7-1 0,-12 3 10,-8 1 0,-10 1-16,-9-1 0,0 8-312,-11 2 0,1 10 338,-5 6 1,-9 9 7,39 14 1,-1 2 0,-42-1 51,3 5 0,13 5 6,16 5 0,14 10-22,17 10 1,9 9 9,5 6 1,5 6-135,5 9 0,4 8 51,6 16 1,0-3-173,0 3 1,11-3 197,4-1 1,10-1-14,0 0 1,8-4 25,1-1 0,3-6-9,-3 1 1,4-3 84,7-1 1,-1-14-60,1-6 0,5-16 296,-1-9 1,1-6-293,-6-9 0,-6-9 4,-3-6 0,-10-8 46,-5-11 1,-4-4 183,-1-7 0,-7-6-186,-3-4 1,-3-3 12,-2-1 1,-7 0-97,-3-1 1,-8 1 53,-2-1 1,-13 6-34,-1-1 0,-11 6-36,-9-6 0,-8 2-211,-12-1 0,0 2 183,-1 8 0,-1 1-21,-3 3 1,3 7 48,-3 13 1,3 7-10,2 13 1,12 7 15,8 3 1,19 11 39,10 9 0,14 13 19,6 11 0,5 9 11,5 2 0,5 6-1,10-2 0,3 4-136,7 1 0,11 0 117,3 1 1,11 4-56,-1 0 0,3-1 39,-3-9 1,2 1 35,-6-11 1,-2-9 66,-9-16-58,-2-16-14,6-4 0,-5-32-2,6-7 0,-11-13 216,-8-2 0,-8-8-141,-3-1 1,0-8-76,-9 3 1,0-9 6,-5-1 1,-7-6-54,-3 6 0,-5 0-9,-5 4 1,-4 1-39,-11-1 1,-3-4 51,-7-1 1,-1 1 112,-4 4 1,1 8-170,-11 2 0,-7 0-5,-13 6 0,3 6 35,7 18 5,4 0 74,7 25 0,21 10-76,13 20 0,20 8-259,15 6 1,17 11 282,7 9 0,9 4-5,7 1 1,9-1-197,11-4 1,-34-33 0,2-1 186,1-2 1,1-1 0,33 25 14,6-7 1,-3-4 130,13-1 1,2-9-92,-42-20 0,1-2 0,43 2 197,-14-11 1,-8-10 166,-16-4 0,-6-11-372,-9-5 1,-4-5-11,-6-4 0,-2-4-10,-3-7 1,0-5-24,-11 1 1,-2-7 26,-12 1 0,0-8-19,0-1 0,-8-5-50,-7 4 1,-7 2-113,-7 9 1,-6 3 67,0 6 0,-6 2 721,1 3-567,4 4 36,-7 20-22,12 9 0,7 40-78,15 17 1,12 17 12,7 8 1,10 1 92,4 8 0,11-2-187,5 3 1,3-4 168,1-7 0,7-8-77,4-6 0,3-9-7,1-12 0,-4-4-119,-1-10-379,-12-10 434,14-15 0,-30-27-37,4-12 0,-17-4 101,-8-2 0,-5 4-18,-5-9 0,-3-1 344,-7 1 0,0 1-278,0 4 0,-8 1 22,-7-1 1,-3-1-83,-11-4 1,1 2 19,-12-6 1,2 6-48,-1-2 1,3 9-363,6 2-97,7 19 115,2-7-594,19 32 492,11 10 0,27 15 0,14 9 0,9-7-492,11-7 820,6-1 0,-4-8 0,7-2 0,2 1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7:10.728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116 5277 8316,'-36'5'-703,"10"2"1370,-2 5-385,15 0 82,1 0-20,12 0 21,17 0-11,9 6-47,15 0-143,2 7 0,4-3 66,-2-1 1,-8-4-46,-4-5 1,-5 4 9,4 1 0,-2-1 8,6-4 1,-1 0-98,9 0 1,1 3 26,3-3 0,5 5-33,-1-9 1,-1 6-2,-6-6 0,-4 3 8,-4 1 1,3 0 12,0 0 1,2-4-6,-2 0 0,3-1-33,6 1 0,3 1-16,1-5 1,-5 2-47,-4-2 1,-9-3 112,2 3 0,0-3-13,4-1 1,0 0 2,0 0 1,2-4 18,5 0 1,3-4-27,-2 4 0,0-4 6,-8 4 0,-5-5 175,-4 1-52,1-3-208,14-7 1,0 0 24,5-7 1,-1 5 3,-10 0-86,-1 5-14,7-13-12,3-3-7,0-6 46,-3-5 13,-16 6-108,3-1 74,-3 1-2,6-6 8,-1 5-15,0-5 6,6 0-39,-10 5-15,9-5 18,-16 6 0,5-1 1,-11 6 8,3-4 7,-8 10 10,3-5 8,-10 6 14,4 5 25,-10 2 7,10 10 46,-10-4-42,5 5-27,4 20-8,-2-8 11,10 27 5,-6-14 7,6 5 6,0 1 68,12-1 8,1-5-84,11 3 0,-1-8 131,4 2 12,-4-8-141,6-3 1,-4-5 21,6 0 23,-12 0 9,4 0 78,-9-10-2,15 2-39,-4-15-66,11 9 1,-2-7-10,1 5 0,-10 0 3,-11 3 0,-4 5 6,5 0 10,-6 0-3,13-9-56,-2-2 20,5-5-29,4 0 1,-10 1 31,4 2 1,-12 3-30,-1 2 27,-5 2 0,18-14-20,-4 2-35,6-10-37,4 0 49,-9-1-69,-2 6 87,-6-4 12,-6 5 8,-5-7 4,4 6-7,-10-4 3,10 15 29,-9-8 11,8 9 37,-8-5-71,3 5-1,-5 2 1,-5 5-5,4-1 8,-10 7-77,5-5 66,4 10 0,-2-5 2,5 12 16,-3-5-11,-3 10 4,5-5-5,6 7-1,-5-1 0,10 0 0,-4 5 0,5-3 0,6 3 0,-5-5 0,10 0-10,-9 0 77,9-5 12,-4 4-9,5-10 14,5 5 10,-3-6 1,8-6 118,-6-2-162,-5-3 0,4-1 39,-3 0 12,-2 0 37,6 0-18,-2-5-1,10-2 23,-4-5-6,3-1-68,-4 1 0,4 0 16,-3 0 0,-2 5-24,-6 3-39,0 2 1,9-6-35,-1 0-37,0-6 64,-2-3 1,0-3-7,2-9 0,-10 9-25,-6 4 1,-4 6-7,9 2 1,-5 0 16,4-4 1,-4 5 15,5 3-8,-7 2 71,9-9-3,-4 3-29,0-9 7,-1 10 32,-6-4 16,-5 4-175,-2-10 106,1 3-6,-5-9-64,10 4-188,-9 0 109,8-4-20,-3 10 18,0-5-2,-1 6 178,-6 0-40,5-6 15,-9 5 1,14-5 19,-14 0 61,9 5 24,-5-5-84,6 1-4,-5 8-59,5-1 18,-6 10-9,0-1-3,0 7-9,0 0 13,-5 6-5,4 0-1,-5 0 11,7 0-6,4 0 2,-4 0 0,5-5-15,-1 4-16,2-5 18,5 1 9,1-2 78,-1 0 12,0-9 197,0 8-138,6-15-53,1 5 79,10-12-74,2-1 1,5-3-20,-4 6-43,-8 0 1,3 5 40,-2-5 0,-4 5 10,7-11 84,-7 7 28,8-14-98,1-1 1,-2 4 8,1-2 0,-5 8-57,-8 4-2,3 2 84,16-9-12,3-3-39,11-15-66,-12 3 1,0-3 0,-17 9 1,0 6 24,-12 6 1,-1 0-2,1-4 0,5-1-8,3 1 0,1-3-3,0 3 1,-4-3 33,4 6 1,0-2-31,-1-1 0,5 0-8,-5-1 0,-4 5-32,-4 0 0,-1 0 1,1-5 0,-1-3-1,-3 0 0,-2-5 1,2 5 1,-3 0 1,-1 3 1,4-3-12,1 0 0,-1 3-14,-4 5-8,5 0 31,2-21 1,3 5 1,-6-9-4,0 9 6,-9-4 1,-1 1 0,0-13-40,-6 12 1,0 5-83,0 11 0,0-2 58,0-2 1,0 2-325,0-2 211,0 2-35,0-9-68,-6-3-11,0-5-234,-6 7 106,-1 6-302,1 11-91,6 7-170,-5 6 0,4 12 0,0-5 656,-3 9 0,3-3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7:15.821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74 441 8452,'-34'13'-957,"8"-5"1940,12-8-528,38-19-322,1-10 1,25-9 16,-14 2 0,-8 8 168,-6 6-159,1 0 0,17-9 20,0-1 0,6 1-57,-11 5 0,5 3 23,5 1 0,-2 6-18,6-2 1,-6 3-7,1 2 1,-2 1 8,-2 3 1,-3-1-29,3 5 1,-3 1-14,7 4 0,2 0 33,-1 0 1,10 0-3,-2 0 1,3 0 10,-2 0 1,-7 4 9,-2 1 0,-2 4 40,1-5 0,2 2-31,3-2 1,3-2 13,-3 2 1,7 2-7,2-1 0,-2 1-2,-7-2 0,-3-2 8,-6 2 1,-3 2 2,3-2 1,-3 5-39,8-4 1,-4 4 7,-1-5 0,6 5-105,3-5 1,2 7 58,-3-2 0,-2-2 1,-6 2 0,-4-2 28,0 2 0,-5 3-12,4-3 1,-4-2-9,5 2 0,1-4-6,8 4 0,-4 0-10,4 4 1,-4-4 89,-1 0-190,6 6 165,1 5-238,1 7 222,4 0-74,-11 5 0,4-4-29,-10 4 0,-2-9 23,-6 0-94,-1-7-6,7 15 47,1 3-26,6 14-107,-6 5-15,-1 0-22,-7-5 66,-5-2 6,-2-6-119,-11 0-27,4 0 1,-11 6 110,5-11 2,-6 4 27,0-12 13,0-1-21,0 1 23,-6 0 39,-1-7-5,-1 6 52,2-12-70,1 6-9,3-7-902,-4-6 880,24-30 25,-14 9 47,26-29 15,-21 23 31,10-7-10,0 6 6,2 2 12,6 6-6,6-1 0,1 1 11,6 5 22,6 2 4,1 6 78,6 0 16,1 0-33,-1 6 21,1-4-43,-1 4-9,-6 0 10,-1-5-47,-6 5-4,6-12 5,2-1-21,11-7-33,2 1 1,3 1-15,-7 3 357,-5 3-252,-6 6-37,8 0 0,-1 5 37,0-1 0,-10 5 16,-7-4 1,-1 4-71,5-5 0,0 6-2,1-1 0,-1-1 29,0 1 1,0 0 58,0 4-33,-6 0-86,10 6 1,-4 5-6,9 3 0,-7 1 50,-7-10 0,-4 4-3,5-4 0,0 6-44,4-2 0,-2-1-25,-2 1-47,2 0-286,2 11 270,8 1-52,-7 0 157,-2 4-22,-19-4-14,0 1 82,-13-3 52,5 1-42,-5 1-5,1 6-42,-2 0-23,-6 0-34,0 0 31,0 0-4,0 0 3,0 0 2,0 0 28,0-6 8,0 5-28,0-11 1,0 5-174,0-7 104,0 1-16,0 0-4,0-7-16,0 0 5,0-7 6,0 0-498,6-5 203,1-2 216,6-6-56,1-12-21,-7 9-63,11-15 127,-9 5-27,10-2 100,0-4 13,2-1 7,12 5 36,-5-4 204,11 12-125,-11-5 220,10 10-40,-10-3-36,5 5-93,-6 5 16,-1 3-54,1 5-8,0-5-5,-7 3-6,6-3-83,-6 5 50,7-5-10,0 4 13,5-5-3,-3 0 98,15 5 9,-2-4-9,5 5 14,5 0 37,-5 1-125,1 5 6,4-4 6,-11 10-8,-1-10 41,-7 4-10,-1-6 211,-3 1-204,9-1 90,2 6-35,8 2-43,5 6 1,2-1-15,-6 1 0,-6-6-35,-11 10-28,8-3-95,-4 6 145,8 5-111,-15-5 74,3 0 1,-5 3-12,0-6 63,-7-6-3,6 7 0,-6-4 1,7 10 67,0-2-19,-7-9-36,0 4-33,-1-9 22,-4 16-3,10-9-12,-16 9-6,9-10-41,-11 11-6,6 1 13,1 1 0,-2 10-2,-3-7-34,2-5 25,-3 5-3,-1-2 0,5 5-2,-5-1-23,7-12-6,-1 5 40,-5-17 3,-3 9 22,1-16-17,-4 4 5,4-5-4,0-1 3,-5 0-7,5-5-981,-6 4 763,12-17 65,-3 10 1,4-17-15,-1 10 51,1-10 83,2 11-9,10-11 32,2 11 1,1-11 13,11 10-13,1-4 22,1 12 22,11 2 20,2 5-15,-5 6-31,8 2 4,-9 6-7,-7 5 0,4 2 0,-13 5 46,4-4 1,-8-6 104,-6-7 0,1 0-26,3 5 1,1 0-55,0-1 0,4 1 104,0 0 1,2-1-71,-2 1 1,-3 0 7,3-1 1,-3 2-68,-1 4 1,0-4 3,-1 3 1,-4 2-11,1-2 0,-7 1-12,2-1 0,-2-1 20,2 6 0,-2-7 5,6 2 1,-4 2-12,4-2 0,1 2 3,3-2 0,1 1-8,0 4 0,-1 3 1,1-4 0,0 1 4,-1 4 1,0-2-4,-4 11 0,2-6-1,-7 2 0,6-4-77,-6-1 0,1 5 57,-4-1 0,-1-4-3,0-4 1,-1 1-10,-3 7 0,1-5-8,-5 5 0,4-5 12,-5 5 0,2-1-5,-1 2-5,-4-4 0,6 14-3,-2-6 1,-4 0-34,4-9 12,-4 0 1,-1 9-5,0 0 0,-4 1-3,-1-5 0,-3-8-34,3 3 9,-5-9-10,2 8-128,-5-5-305,-6 0-52,4-8-226,-4-6-210,11-13 72,-4 5-72,11-11 738,-5-24 0,30-32 0,5-34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7:22.491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415 38 7870,'-30'-27'-984,"9"17"883,2 21 363,4 10-113,4 9-107,-4-5 4,1 6-16,2 4 1,-2 5 44,-1 6-52,-1 9 0,-4 2 41,0-3 1,3-3-44,0-14 1,4 3 65,-4 0 1,3 1-23,-3-1 0,4 2 5,-4 2 1,5-1-20,-2 4 1,3-4 6,1 0 0,3 0-12,0 1 1,5-1-6,-1 4 0,1-2-64,2 6 0,0-5 67,0 8 0,4-9-69,-1 2 1,6-1 27,1-2 0,2 2-6,4 1 1,-2-3 6,3 7 1,0-7 0,3-1 0,0 2-3,0-1 0,1-3-1,-1-4 0,-3-3 18,0 3 1,0 3-11,3 4 1,-1-3-1,-2-4 1,2-1 11,-2 1 1,6 1 2,4-4 1,0 0-20,4-4 0,-2 1 0,8 3 0,-1 1 10,1 2 1,-2-2 0,-5-5 0,-3 0 16,0-3-15,-4 2 0,13-1 16,-2 2 1,3-2-28,-4-7 1,3-1 0,5 0 0,-2-3 4,-2 0 1,2-4 10,-6 4-20,1-4-4,6 6 0,3-9-9,8 0 16,-3 0 0,3-10-23,0 0 0,-4-1 10,-10-6-13,-4 1 14,6-9-2,-3-1 5,9 0 2,1-3-1,5 8-2,-1-4-2,-4 1-1,-5 3-1,-6-9 1,-5 9 1,-9-3 45,3 3 7,-17 1-26,6 5 7,-7-4 108,0 8-88,7 1-50,-11 10 1,12-4-6,-13 8 0,3-4 13,-4 1-3,0 8-5,0 2-6,0 5 7,0 8 3,0 2-1,0 9 0,-4 6 0,-2 5 0,0 3 1,-1-5 0,5-5 0,-2-8 0,3-1 0,1 1 0,0 0 0,0 3 0,0-2 0,5 13 0,1-5 0,1 1 0,3-10 0,-2-1 0,6 1 1,0-1 46,0 1 0,5-4-38,1 0 1,1-8 1,6 1 1,-2-6 3,6 0 1,-3 0 2,5 0 0,-1 0-6,-2-4 1,1 0 0,-1 0 0,-2 1-6,2-1 1,-1 0-5,4 0 1,4 1 10,4-1 0,2-3-5,7 0 0,-6-2 42,3 2-36,-8 2 0,7-1 0,-2 3 0,2-3-15,-6-8 0,1-4 0,-1 1 1,2-3-1,2 2-15,-7-3 10,16 1 7,-11 1-22,13-4 16,5 3 0,-5-4-5,3 0 3,-12-4-1,-2-2 6,-7-4 16,8 0 2,-9-5-4,-1 4 3,-5-8-11,0 8-1,5-9 4,-8 9 0,7-3-10,-8 3-5,-5 1-5,-2 0 32,-9 0 384,-4 4-419,-2 24 7,1-3-2,-4 28 7,8-12 1,-8 14 1,8 10 0,-8 4 0,3 2 1,0-7 18,0-14 1,-1-3 1,-3 0 0,0 0 9,0 4-11,4-1 0,1 11 30,2 0 0,2 3-5,-3-11 0,7 1 5,0-3 1,5-1-20,-1 1 0,6 3 1,0 0 1,7-1-32,0-2 1,6-1-2,8 1 0,9-2-3,4-2 0,0-5-6,-6-5 1,-4-1-48,0 1 0,9 1 56,4-5 1,4 1-8,0-4 1,-2 2 10,2 1 1,5 2 0,-1 2 1,4-3-107,-5-7 1,1-3 103,-4-4 1,0 0-1,-7 1 0,7-1 2,4 0 0,5 0 109,1 0 0,-9 0-96,-7 0 1,3 0 5,4 0 1,3-3 8,3 0 1,-10-5-1,-7 2 0,-2-3-22,-5-1 0,3-5-4,4-2 0,-2-3-34,2-3 0,-8-3 46,-5-4 1,-5-1-47,-6-3 0,-3 1 25,0-4 1,0 5 104,3-2 0,2 2-107,2-2 2,-3 7 0,7-10-1,-4 7-6,-9 2-44,3-6-4,-11 8-177,8-9 126,-10 5-156,4-1 110,-7 1-168,2 0-91,1 4-363,-4 1-58,8 5 836,-7 5 0,7 14 0,-4 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7:28.209"/>
    </inkml:context>
    <inkml:brush xml:id="br0">
      <inkml:brushProperty name="width" value="0.6" units="cm"/>
      <inkml:brushProperty name="height" value="0.6" units="cm"/>
      <inkml:brushProperty name="color" value="#F8D5ED"/>
    </inkml:brush>
  </inkml:definitions>
  <inkml:trace contextRef="#ctx0" brushRef="#br0">8094 243 7603,'-39'-2'-304,"5"-4"331,11 4-190,-18-5 86,12-1-31,-13-2 81,8 1-9,-1-7 47,-7-1-14,5-2 0,-11-6-11,8 8 40,0-1 1,-7 1 7,1 0 0,0 5 31,12 1 43,-9 7 1,-12-10-53,-9 9 0,-1-1 9,7 6 1,4 0-45,-3 0 1,1 0 4,-2 0 0,8 0 3,-7 0 1,13 0-31,-8 0 0,9 0-9,-3 0 1,0 0 0,-6 0 0,-1 0-10,-5 0 1,2 0 11,-7 0 0,5 6-6,-5-1 0,7 3 55,-2-2 0,12-2-6,6 7 1,-2-5 3,1 5 1,-5-5-13,6 6 1,-8-3 6,2 3 1,-4 3-22,-2-3 0,0 3 2,0 2 0,0-1-8,0-5 0,6 11-3,0-5 1,13 4-65,-1-4 59,3 1 1,-9 5-7,-1 0 0,1 0 11,5-6 1,7 0-5,-1 1 0,0-1-3,-6 0 7,1 0 3,-8 16 0,1-4 11,1 11-21,-1-11 4,22 11 1,-11-11-1,6 12 0,7-11-1,6-1-1,7-8 2,-12 20-2,7-5-9,-1 16 1,1 4-12,3-4-41,4-4 51,-6-6-2,8 2 7,-7 8-1,5 0 0,-14 0 2,14-8 8,-13-2 8,5-7 1,1-1-11,-7 1 0,14 0-5,-13-1 0,13 1 2,-13-1 0,13-7-15,-14-2-2,15-15-80,-7-2 54,0-32-8,-1 19 31,-9-34 10,1 28 0,-12-22 4,0 4 0,-7 4 1,7 2 0,0 2 6,-5-2 1,3 4 0,-9-4 0,-5 5 4,-1 7 1,2-2 39,-2 7-18,7 0 1,-20 14-13,7 3 0,0 6 4,18 7 1,-7-3-6,1 8 0,-8-1 0,2 7 1,-2 0-10,2-1 1,-6-5 0,0 0 1,0 3-2,-6 3 0,10 3-6,2-9 0,8-2-7,-3 2 14,5 0 0,-4 9 0,-1-3 1,1 1 6,5-13 1,1 8-1,-1-2 0,0-2 38,1 2 1,-1-1-46,1 7 1,1 0 2,4-1 1,-2-5 1,8 0 1,0 2 14,6 9-25,0-4 0,-1 13-2,1-9 0,6 2-2,-1-2-10,8-11 2,-11 27 1,13-12 10,-4 20-3,4-12 5,2-3-1,0 3 1,8 10 0,2 7-1,7 0 0,-6-9 0,1-8 0,-6-8 0,5-10 1,-5 1 2,6 0 0,-7-1 4,7 1-4,-8-1 1,5 7 6,-3-1-8,-4-7 0,6-1-5,-8-12 6,0-3-8,0-2-146,0-13 151,-16-10 0,12 5-2,-19-20 7,14 21-20,-16-6 0,6 8 13,-14 0 1,6 0-10,-15 0-1,5 0 8,-13 0 1,-2 8 1,-5-5-3,-1 9 1,6-2-1,12 1 1,1 5 7,-7-5 1,6 4-4,-6 3 0,2-1-1,-2 0 1,3 1 1,9-1-1,-1 8 0,-5 6-1,-1 3 0,9-1 0,9-10 0,-2-2 1,2 8 0,-8-2-1,2 2 0,-4 3 0,-1-3 0,-1 4 0,1 1 0,-7 1 0,1 0 0,0-1 18,5 1 0,0-1 1,1 1 1,-1 5-17,1 1 1,5-1 0,0-6 1,8 1-4,-2 0 1,-2-1-2,2 1 1,0 1-2,5 5 1,-5-3 0,0 8 0,-7-2-3,1 3 1,-2-5 1,2-8 0,-3 3-3,3 3 1,-4-3 2,-2 3 1,3-3 1,3-3 0,-2 7 1,8-1 1,-6 6-1,6-6 1,-5 10 0,4 2 0,1 0-1,6 6 1,0 1-1,0-1 0,1 2 8,5-3 1,-5-3 0,5 4 0,1 1-6,-1-1 1,5 1 0,-6-1 1,7 4-8,-7 7 0,8-2 4,-2-4 0,-1-3-1,1-8 1,-6 0-1,7 0-3,-9-1 1,12 13 11,-4-1 0,5 8 1,1-7 0,0 1 21,0-2 0,1 5-26,5-5 0,0 6 13,11 6 0,-7-4-200,13 4 0,-8-2 183,8 2 0,-3-2 6,-3 8 0,6-10-1,0-2 1,6-7-9,-6-10 1,8-1-4,-3 1 0,3-2-104,-2-4 1,4-5 101,-4-12 1,-3 3-347,3-3 15,-8-12-175,12 14 521,-14-27-459,14 11 449,-14-30 0,-25-20 0,-15-18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23.389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862 81 9175,'-17'0'154,"-2"0"1,2-6-1084,2-1 0,2 0 1210,2 0 1,-2 0 1151,-2 0 1,2-2-679,-2 5 1,-3-4-315,-1 4 0,-3-1-2,-1 2 0,-4 1-81,0-2 1,-5 3-27,2 1 0,-5 5-28,-3 3 0,-3 3 60,-5 5 1,0 4-58,0 11 0,0 1 10,1 10 0,5 5-72,6 7 1,4 3 33,7 4 1,5 3-186,3 5 0,7-4 46,5 0 1,1-5-89,2 1 0,0-3 85,0-5 0,5 2-107,3-5 1,4 5 106,3-2 0,3 2-7,5-1 0,5-3 6,2-5 0,5-5 82,3-3 1,3-2 78,5-2 0,-1-1-99,-3-2 1,1-3 118,-5-5 1,1-1-140,-5-3 0,2-4 10,2-7 0,3 1-52,5-6 1,4 1-164,-1-4 1,-3 0 27,-4 0 0,-8-1-140,0-3 0,-5-2-715,-2-6 0,0 1 0,-8-1 1,-1-3-376,1 0 0,4-4 198,4 3 0,0 0-408,-4 0 1,3-2 310,1-4 1,4 2 1127,-4 1 0,4-5 0,-1-5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25.328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69 574 7981,'-11'5'-107,"0"3"1,2 2-606,2 2 1,-1-1 1357,-3 1 0,4 3-182,3 0 1,3 4-52,1-3 1,0 8-173,0-1 0,0 2 42,0-2 0,5 0-32,3 0 0,2 0 94,2 0 0,3 0-97,0 0 1,6-1 161,-2-3 0,2 1-139,2-4 1,-1-1-91,-3-4 0,3-4 32,-3-3 0,3-3-46,1-1 1,-2-9-114,-1-2 1,1-10 67,-2-2 1,-2 0-120,-2-4 1,1-1 3,-5 2 1,3-6-205,-6 1 0,1 2-213,-2-2 1,-2 4 203,-5-3 0,0 3-277,0-4 1,0 10-5,0-2 0,-3 7-853,-1 1 313,-5 2 7,8 7 1020,-5 1 0,37 51 0,7 11 0</inkml:trace>
  <inkml:trace contextRef="#ctx0" brushRef="#br0" timeOffset="694">896 689 8042,'-5'11'-188,"-3"1"0,2-1 413,-2 1 1,5-1 761,0 1 0,1-1-530,2 1 1,2-1 25,1 1 1,4 3-121,4 0 0,-3 5 94,0-5 0,-2 5-110,2-1 0,1-2-57,-6-2 1,5 2-202,-4-2 0,1-3 297,-1-5-324,-3 1 0,6-2-7,-4-2 0,-1-4-142,1-4 1,0-2-29,1-5 1,-3-6-113,3-2 1,1-3 6,-1-1 0,5-4-93,-2 1 0,0-2-25,0 1 0,1 2 126,4-1 1,-1 3 135,1 4 0,-1-2-64,1 6 12,-1-6 120,6 9 197,0 0 0,5 13-41,-3 11 0,-2 1 173,-6 6 0,1 0 0,-1 4 1,1 4-103,-1 0 1,1-1-140,-1-3 1,1-1 69,-1-3 0,1 5-22,-1-4 1,-3 2 38,0-6 0,-5 2 189,5-7-243,0 8-47,3-16 0,-3 7-134,-1-10 0,-3 0-20,4 0 0,-4-6-141,3-6 1,1-1 40,4-6 0,-2 1-191,-3-1 0,5-2 122,-1 1 1,1-1-24,3-2 1,-1 4 58,2 0 1,-2 4-1,5 0 1,-5 6 208,1 2 1,2 4 52,-2-1 0,4 5 190,-4 7 1,1 0-38,-5 7 1,1 3 133,-1 1 1,1 3-95,-1 1 1,1 0-5,-1 0 0,1 3-18,-1 1 1,1 0-51,-1-4 1,-3 0-137,-1 0 1,0-1-45,0-3 1,0-3-350,-3-4 57,-3-6-36,4-1 1,-6-5-117,-3 0 0,3-5-295,-3-2 1,-1-7 212,1-2 1,0 0-220,4 0 0,0 2-1275,0-5 2038,0 0 0,25-29 0,7-7 0</inkml:trace>
  <inkml:trace contextRef="#ctx0" brushRef="#br0" timeOffset="1361">2124 827 7946,'0'11'601,"0"5"186,0-1 1,0 1 108,0 0 0,0 2-399,0 5 1,4 1-153,0 3 0,1 3-20,-1 9 0,1-2 122,3 5 1,1 0-123,-5 4 0,3 1 44,-3 3 1,4-3-89,-4 3 0,3-3 13,-3-1 1,1-2-204,-1-1 0,-3-5 26,3-8 0,1-3 70,-1-8 36,0-2-308,-4-11 0,0-2 2,0-8 0,0-2-103,0-6 0,0-5 18,0-6 0,-4-5-57,0-7 1,-3-4-105,3-4 1,0-1 8,4-2 0,0 0-20,0 0 0,0-1 121,0-3 0,1-2-78,3-6 0,4 2 125,7 3 1,-1-4-16,5 4 1,2 7 63,5 4 0,-1 10 139,1 5 0,0 3 21,1 1 1,-4 9 12,0 2 1,0 9 16,-4-1 0,-1 2-89,1 2 1,-5 2 35,1 2 1,-2 3 65,-2 9 1,5-2 119,-1 5 0,0 0-109,-3 4 1,-1 0 90,1 0 0,3 0-184,0 0 0,1 0-12,-5 0 1,1 0 9,-1 0 0,-1 3 66,-2 1 0,-3 4-11,-5-4 0,0 3 15,0-3 0,-6 0 121,-6-4 0,-1 0-62,-6 0 0,0-5 176,-4-3 0,0-2-123,0-2 1,-1-5-172,-3-2 1,0-2-203,-7-2 1,1-9-37,-9-3 0,-4-12-346,-4-3 1,5-5 228,7-2 0,9-1-174,6 1 0,6-4-220,9-1 0,14-3-452,9 4 0,10-4 1194,6 4 0,12 6 0,8 0 0,5-1 0,-1-1 0</inkml:trace>
  <inkml:trace contextRef="#ctx0" brushRef="#br0" timeOffset="1812">3227 11 7405,'-7'-5'-1214,"1"4"1431,2-3 1404,3 3-1042,-4 1 0,5 10-16,0 6 0,1 5-3,3 6 1,-1 7 150,4 9 1,0 6 48,0 5 0,2 7-246,-5 4 1,4 4-67,-5 4 0,5 1-173,-4 2 0,0-3 298,-4-8 1,0 3-218,0-3 1,0-3-82,0 0 0,0-5-148,0-3 1,0-8-162,0-8 0,0-11-352,0-4 0,4-12-17,-1 1-229,1-9-871,-4 3 0,0-15 735,0-3 1,0-6-510,0 3 0,5-5 340,3 0 1,4-5-253,3-2 0,3-1 1189,5 1 0,25-43 0,-20 27 0,-1 1 0</inkml:trace>
  <inkml:trace contextRef="#ctx0" brushRef="#br0" timeOffset="2069">3686 861 7930,'-1'19'0,"-2"1"-58,0 0 1,-1 2-5,4 1 0,4-4 313,-1 0 1,6 4 167,-1 4 1,2 5 211,2-2 1,-2-1-53,-3 2 0,2 1 94,-5 6 0,4-3-302,-4-1 1,3-1-120,-3-6 1,0-1 70,-4-7-233,5-3-168,-4-9-771,5-2-210,-6-20 0,0 4 20,0-12 0,0-1-331,0-3 0,3 1 1009,1 3 0,1-4 361,-1 0 0,-3-5 0,20-43 0,-2-17 0</inkml:trace>
  <inkml:trace contextRef="#ctx0" brushRef="#br0" timeOffset="2251">3939 620 6978,'-8'0'-1042,"0"0"2469,6 0-979,-3 5 0,6 2-409,3 4 0,-2 1-138,6-1 1,-1 1-396,0-1 1,3 0 207,-2 1 1,1-1-297,-1 1 582,2-6 0,-4 5 0,6-10 0,-6-11 0,-1-10 0</inkml:trace>
  <inkml:trace contextRef="#ctx0" brushRef="#br0" timeOffset="2779">4260 930 8115,'0'23'0,"-1"0"594,-3 0 1,3 6-319,-3 6 1,4 1 50,4 6 0,4-4 10,7 4 1,-2-4 341,2 4 0,-2-6-97,-2-1 1,1-6-144,-1-6 1,-1 0 457,-2 0-79,2-5-253,-8-7 0,4-12-143,-2-11 0,-3-5-6,3-10 0,-3-9-261,-1-10 0,0-5 75,0-6 0,1-2-421,3-2 1,-1 6-70,4-3 1,1 7-319,4-2 1,0 7 174,4 4 0,-2 7-289,5 12 0,-4 9-358,4 3 1,-1 8-1990,1 3 3039,3 11 0,-4 42 0,5 15 0</inkml:trace>
  <inkml:trace contextRef="#ctx0" brushRef="#br0" timeOffset="3513">2136 1389 8014,'0'7'858,"0"-2"35,0 0-45,0-4-122,0 4-230,0 1 0,0-4-50,0 6 0,0-4-9,0 3 1,0 1-129,0 3 1,0 2-16,0 2 1,0 1 27,0 7 0,0-2-1,0 10 0,0 1 1,0 6 1,0-1-76,0 5 1,0-3 32,0 3 0,0-5-104,0 1 1,0-4-98,0-3 1,4 1 113,0-5 1,-1-2-141,-3-6 0,0-2 53,0-6-443,0 1 0,0-6-324,0-1-460,0-5 0,0-9 404,0-2 1,0-3 28,0 2 0,0 1-295,0-1 0,0 1 349,0 0 1,2-1 633,2 1 0,17-37 0,10-8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4:28:34.118"/>
    </inkml:context>
    <inkml:brush xml:id="br0">
      <inkml:brushProperty name="width" value="0.17143" units="cm"/>
      <inkml:brushProperty name="height" value="0.17143" units="cm"/>
      <inkml:brushProperty name="color" value="#F19CCD"/>
    </inkml:brush>
  </inkml:definitions>
  <inkml:trace contextRef="#ctx0" brushRef="#br0">58 621 7993,'-17'5'-32,"5"1"-86,1 6 1,1-4 631,6-1 547,0 1 0,9 7-557,3 0 0,6 7 19,1 1 1,4 3 57,-3 8 0,3-1-58,-4 9 1,4-1-73,-3 1 1,0 2-93,-1-6 1,-6 0 115,3-3 0,-3-3-162,2-6 1,-4 0 43,-3-11 0,1 1 242,-2-5-237,1-5 1,-4-2-93,0-8 1,0-3-17,0-9 0,0-3-238,0-8 0,-4-2-16,1-5 1,-2-6-125,1-2 1,2-4-214,-1-4 0,0-2-354,-1-5 1,3 3 282,-3 0 1,4-2-209,4-1 0,-2 3-762,6 12 0,4 4 619,3 7 0,5 4-1859,-1 8 2618,3 8 0,27 26 0,6 11 0</inkml:trace>
  <inkml:trace contextRef="#ctx0" brushRef="#br0" timeOffset="401">620 828 7963,'0'16'562,"0"2"168,0 5 0,1-9-245,3-2 1,-1-5-39,5 1 0,-1-3 95,5-5 0,3-5-168,0-3 1,4-2 95,-3-1 1,4-5-255,-1 1 1,3-6-146,1 2 1,4 1 105,0-1 1,-5 4-139,-2-4 0,-6 5-307,1-1 0,-4-2 136,-3 2 0,1-1-75,-5 5 1,-2-1-5,-5 1 1,-4 3-83,-4 1 1,-2 4 163,-2-1 0,1 3 100,-6 1 0,1 1 41,-4 3 1,-3-1 188,-1 4 0,1 5 207,7 3 1,-3 7-151,3 1 0,3 6 34,0 9 0,5 3-58,3 5 0,3 1-10,5 3 0,1-4-171,3 0 1,4-5-179,7-7 0,3-4 7,5-4 1,4-7-265,0-3 1,5-9-366,-2-3 1,7-4 33,1-4 0,1-2-256,-5-5 1,-1-6 328,-2-2 1,1-8-564,-5-4 1203,-1 3 0,-8-23 0,-2-12 0,2-3 0,-1 0 0</inkml:trace>
  <inkml:trace contextRef="#ctx0" brushRef="#br0" timeOffset="682">1665 1 7941,'-1'10'167,"-3"-2"0,3 2 318,-3-2 0,-1 2 917,1 1 0,0 5-777,4-1 1,0 1-65,0 0 0,0 3 55,0 8 1,4 2 217,0 5 1,1 7 219,-1 5 1,-3 7-394,3 8 1,-3 3-127,-1 4 1,0 6-422,0 3 0,0 6 72,0 1 0,0-5-59,0-6 0,0-14-127,0-10 0,0-6-293,0-9-897,0-10-2099,0-2 1834,0-16 0,0-7-112,0-10 1,0-6 474,0-6 1,0-5-1147,0-3 2238,0-2 0,-5-17 0,-1-3 0</inkml:trace>
  <inkml:trace contextRef="#ctx0" brushRef="#br0" timeOffset="890">1413 667 7941,'-23'11'0,"1"1"909,3-1 210,7 1 1,8-2 49,8-2 1,12 1-401,7-6 1,7 1-55,1-4 1,2 0-240,1 0 0,3 0-67,-2 0 0,2-1-415,-7-3 1,0 3-256,0-3 1,-3-1-193,4 1 0,-4-4-525,3 5 0,1-3-177,3 3 1,1 1 19,-1-1 0,-1 0-1307,-2-1 2442,-3 3 0,-10-14 0,-1 2 0</inkml:trace>
  <inkml:trace contextRef="#ctx0" brushRef="#br0" timeOffset="1226">2182 897 7901,'-12'33'1175,"1"-3"0,5-2-774,2-5 1,2 0 203,2 0 0,0-1-209,0-3 1,9 2 105,3-6 0,7 1 76,0 0 0,8 0-293,4 3 1,7 3-112,4-3 1,3-1 33,1 1 1,1-6-100,-5-1 1,-5-7 5,-14-9 1,-5-8-173,-3-7 0,-4-4-182,-3-4 0,-3-3 197,-5-8 1,-1 1-357,-3-6 1,-2 6 154,-6-1 0,1 2 49,-1 2 1,-4-2 98,-3-2 0,-8 4 36,-4-1 1,-3 2 25,-5 6 1,-3 4 78,-7 4 1,6 11 11,1 4 0,7 15 200,4 12 1,7 11-292,5 12 1,10 0-151,1 4 1,5-3-319,3-1 1,2-1 114,2-3 0,3-3-115,9-4 1,3-6-249,7-2 1,4-3-1433,4-1 2181,6-5 0,11-7 0,8-6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C493B-BA4B-0C4C-5492-72657563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546E2A-E352-DA05-7749-C120D461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0FFD66-C747-1BE4-8756-0D0E2177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761E1-EF0F-6B6D-DBBD-6E838982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E7877-F8CE-21AD-C1FE-88231ACB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14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690BC-DF79-A4F0-FA6B-56A664A7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171E86-47B1-A239-52FB-08BBB1CCB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A9AB4B-FA92-8846-0A56-189728EC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AC10B-1266-D986-97FC-7FA5818C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8671C-2915-FD5F-4987-8BAF1071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93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4E89DE-25D6-F0ED-8D1E-0F1ED608E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7EB08E-B045-B12E-BADA-EF8EFA7F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08A15-369D-28FF-0836-B63E840A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0EBEC-9B1B-66D7-83F7-44B34EC2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12101-769A-CC32-7FED-848CCD6B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50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DCB9D-D2C6-7CE3-BCF9-41A3D370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E0885-F6E7-118F-CB32-1323B609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BDB60-BE69-CEED-9F99-54DBA41F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1CDAC-FDA2-DCD5-D1E1-EB83385E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275743-E3F9-10F2-BCFA-A0FE205A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74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286D5-186A-733C-C028-75617363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3E237-B5B0-D231-3BF3-B466C7A05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4552B-8F29-770C-1C52-B50EF9AD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BE4362-4DAA-E5DF-9818-CF62EFE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69BC3-2BCC-E36F-D6E1-95AD313F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2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509CB-6A2C-8001-8A43-54903DB2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35B5C-E571-0B27-1B39-B9340CCDF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48335E-E037-C83D-C318-15744FE0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37743F-77D7-76D1-5F0E-1C886970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2F406C-DF9A-EAA4-A396-B34E4330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9299DD-3245-5AA3-BD59-040A32AF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05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1CB57-FABB-84A8-8063-01D16BA2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552972-1390-AB85-D9D2-5212F35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51A5E9-414D-F4B6-E4A4-63F92206D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DB5D5E-D683-6AA8-5112-D28F2EBE2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591FD2-FA47-1963-201F-92289A8F2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890889-2CC1-66AC-F8DA-A3358485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0BBD5C-1B67-FC15-D1A8-26D89976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5C6ECE-9ABE-B0C4-D772-8472D3E9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42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10FCC-2B13-2A04-6262-0BAF4822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E23791-5E00-8585-EB22-34155EBC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3898B3-5F97-046C-BC5D-6089BC58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1FDBDC-B2E7-2B5F-61A2-83C8A448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0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C225CD-58B2-0C8A-FBD4-513B7281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8BFC8F-C80B-63B0-C24A-09890F4A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992388-6168-20F3-E47B-88BB3B62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8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103E3-D49B-BB53-567C-3E149754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1B66-4FE9-F2C4-E1F1-AC44A3CE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06E73-FDEB-98DA-AEA0-C283818D5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8F7CA7-6EC7-EE87-2AA0-AB19E34E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2206F3-568C-0183-0E36-7A439B16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1725C-48B3-4CFE-3BA0-E71A1D5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91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D2D96-F15B-537D-10E5-2E32711C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D48F75-4ABC-73AD-D8F2-1B4ABE0E1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65A84E-EA59-D058-F756-29C227FFC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10EF21-B21D-A68B-2216-59BACC76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AF7577-519A-47E8-5F91-0FC11B7C5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B6807-0253-8D31-DCEE-7FEF6681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2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B112C3-D464-4873-606E-C9C6B3DD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ED2AAD-D692-7DB9-06ED-A89716125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3D16B-B75B-644D-AC2B-219D1D1B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8716A-F7CE-A343-99AC-9DDDB2CB80C1}" type="datetimeFigureOut">
              <a:rPr lang="es-MX" smtClean="0"/>
              <a:t>09/02/24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11F61-8243-D6DA-BE74-DDCA2E2E5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D4661-6CC4-7CF8-7874-372F4101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997F8-C44D-3143-95BC-BFF6E6F1D6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8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9" Type="http://schemas.openxmlformats.org/officeDocument/2006/relationships/image" Target="../media/image69.png"/><Relationship Id="rId21" Type="http://schemas.openxmlformats.org/officeDocument/2006/relationships/image" Target="../media/image60.png"/><Relationship Id="rId34" Type="http://schemas.openxmlformats.org/officeDocument/2006/relationships/customXml" Target="../ink/ink67.xml"/><Relationship Id="rId42" Type="http://schemas.openxmlformats.org/officeDocument/2006/relationships/customXml" Target="../ink/ink71.xml"/><Relationship Id="rId47" Type="http://schemas.openxmlformats.org/officeDocument/2006/relationships/image" Target="../media/image73.png"/><Relationship Id="rId50" Type="http://schemas.openxmlformats.org/officeDocument/2006/relationships/customXml" Target="../ink/ink75.xml"/><Relationship Id="rId55" Type="http://schemas.openxmlformats.org/officeDocument/2006/relationships/image" Target="../media/image77.png"/><Relationship Id="rId7" Type="http://schemas.openxmlformats.org/officeDocument/2006/relationships/image" Target="../media/image53.png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9" Type="http://schemas.openxmlformats.org/officeDocument/2006/relationships/image" Target="../media/image64.png"/><Relationship Id="rId11" Type="http://schemas.openxmlformats.org/officeDocument/2006/relationships/image" Target="../media/image55.png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68.png"/><Relationship Id="rId40" Type="http://schemas.openxmlformats.org/officeDocument/2006/relationships/customXml" Target="../ink/ink70.xml"/><Relationship Id="rId45" Type="http://schemas.openxmlformats.org/officeDocument/2006/relationships/image" Target="../media/image72.png"/><Relationship Id="rId53" Type="http://schemas.openxmlformats.org/officeDocument/2006/relationships/image" Target="../media/image76.png"/><Relationship Id="rId5" Type="http://schemas.openxmlformats.org/officeDocument/2006/relationships/image" Target="../media/image52.png"/><Relationship Id="rId10" Type="http://schemas.openxmlformats.org/officeDocument/2006/relationships/customXml" Target="../ink/ink55.xml"/><Relationship Id="rId19" Type="http://schemas.openxmlformats.org/officeDocument/2006/relationships/image" Target="../media/image59.png"/><Relationship Id="rId31" Type="http://schemas.openxmlformats.org/officeDocument/2006/relationships/image" Target="../media/image65.png"/><Relationship Id="rId44" Type="http://schemas.openxmlformats.org/officeDocument/2006/relationships/customXml" Target="../ink/ink72.xml"/><Relationship Id="rId52" Type="http://schemas.openxmlformats.org/officeDocument/2006/relationships/customXml" Target="../ink/ink76.xml"/><Relationship Id="rId4" Type="http://schemas.openxmlformats.org/officeDocument/2006/relationships/customXml" Target="../ink/ink52.xml"/><Relationship Id="rId9" Type="http://schemas.openxmlformats.org/officeDocument/2006/relationships/image" Target="../media/image54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63.png"/><Relationship Id="rId30" Type="http://schemas.openxmlformats.org/officeDocument/2006/relationships/customXml" Target="../ink/ink65.xml"/><Relationship Id="rId35" Type="http://schemas.openxmlformats.org/officeDocument/2006/relationships/image" Target="../media/image67.png"/><Relationship Id="rId43" Type="http://schemas.openxmlformats.org/officeDocument/2006/relationships/image" Target="../media/image71.png"/><Relationship Id="rId48" Type="http://schemas.openxmlformats.org/officeDocument/2006/relationships/customXml" Target="../ink/ink74.xml"/><Relationship Id="rId56" Type="http://schemas.openxmlformats.org/officeDocument/2006/relationships/image" Target="../media/image78.png"/><Relationship Id="rId8" Type="http://schemas.openxmlformats.org/officeDocument/2006/relationships/customXml" Target="../ink/ink54.xml"/><Relationship Id="rId51" Type="http://schemas.openxmlformats.org/officeDocument/2006/relationships/image" Target="../media/image75.png"/><Relationship Id="rId3" Type="http://schemas.openxmlformats.org/officeDocument/2006/relationships/image" Target="../media/image51.png"/><Relationship Id="rId12" Type="http://schemas.openxmlformats.org/officeDocument/2006/relationships/customXml" Target="../ink/ink56.xm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33" Type="http://schemas.openxmlformats.org/officeDocument/2006/relationships/image" Target="../media/image66.png"/><Relationship Id="rId38" Type="http://schemas.openxmlformats.org/officeDocument/2006/relationships/customXml" Target="../ink/ink69.xml"/><Relationship Id="rId46" Type="http://schemas.openxmlformats.org/officeDocument/2006/relationships/customXml" Target="../ink/ink73.xml"/><Relationship Id="rId20" Type="http://schemas.openxmlformats.org/officeDocument/2006/relationships/customXml" Target="../ink/ink60.xml"/><Relationship Id="rId41" Type="http://schemas.openxmlformats.org/officeDocument/2006/relationships/image" Target="../media/image70.png"/><Relationship Id="rId54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4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0.xml"/><Relationship Id="rId21" Type="http://schemas.openxmlformats.org/officeDocument/2006/relationships/image" Target="../media/image88.png"/><Relationship Id="rId42" Type="http://schemas.openxmlformats.org/officeDocument/2006/relationships/customXml" Target="../ink/ink98.xml"/><Relationship Id="rId47" Type="http://schemas.openxmlformats.org/officeDocument/2006/relationships/image" Target="../media/image101.png"/><Relationship Id="rId63" Type="http://schemas.openxmlformats.org/officeDocument/2006/relationships/image" Target="../media/image109.png"/><Relationship Id="rId68" Type="http://schemas.openxmlformats.org/officeDocument/2006/relationships/customXml" Target="../ink/ink111.xml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9" Type="http://schemas.openxmlformats.org/officeDocument/2006/relationships/image" Target="../media/image92.png"/><Relationship Id="rId11" Type="http://schemas.openxmlformats.org/officeDocument/2006/relationships/image" Target="../media/image83.png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96.png"/><Relationship Id="rId40" Type="http://schemas.openxmlformats.org/officeDocument/2006/relationships/customXml" Target="../ink/ink97.xml"/><Relationship Id="rId45" Type="http://schemas.openxmlformats.org/officeDocument/2006/relationships/image" Target="../media/image100.png"/><Relationship Id="rId53" Type="http://schemas.openxmlformats.org/officeDocument/2006/relationships/image" Target="../media/image104.png"/><Relationship Id="rId58" Type="http://schemas.openxmlformats.org/officeDocument/2006/relationships/customXml" Target="../ink/ink106.xml"/><Relationship Id="rId66" Type="http://schemas.openxmlformats.org/officeDocument/2006/relationships/customXml" Target="../ink/ink110.xml"/><Relationship Id="rId74" Type="http://schemas.openxmlformats.org/officeDocument/2006/relationships/customXml" Target="../ink/ink114.xml"/><Relationship Id="rId5" Type="http://schemas.openxmlformats.org/officeDocument/2006/relationships/image" Target="../media/image80.png"/><Relationship Id="rId61" Type="http://schemas.openxmlformats.org/officeDocument/2006/relationships/image" Target="../media/image108.png"/><Relationship Id="rId19" Type="http://schemas.openxmlformats.org/officeDocument/2006/relationships/image" Target="../media/image87.png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91.png"/><Relationship Id="rId30" Type="http://schemas.openxmlformats.org/officeDocument/2006/relationships/customXml" Target="../ink/ink92.xml"/><Relationship Id="rId35" Type="http://schemas.openxmlformats.org/officeDocument/2006/relationships/image" Target="../media/image95.png"/><Relationship Id="rId43" Type="http://schemas.openxmlformats.org/officeDocument/2006/relationships/image" Target="../media/image99.png"/><Relationship Id="rId48" Type="http://schemas.openxmlformats.org/officeDocument/2006/relationships/customXml" Target="../ink/ink101.xml"/><Relationship Id="rId56" Type="http://schemas.openxmlformats.org/officeDocument/2006/relationships/customXml" Target="../ink/ink105.xml"/><Relationship Id="rId64" Type="http://schemas.openxmlformats.org/officeDocument/2006/relationships/customXml" Target="../ink/ink109.xml"/><Relationship Id="rId69" Type="http://schemas.openxmlformats.org/officeDocument/2006/relationships/image" Target="../media/image112.png"/><Relationship Id="rId8" Type="http://schemas.openxmlformats.org/officeDocument/2006/relationships/customXml" Target="../ink/ink81.xml"/><Relationship Id="rId51" Type="http://schemas.openxmlformats.org/officeDocument/2006/relationships/image" Target="../media/image103.png"/><Relationship Id="rId72" Type="http://schemas.openxmlformats.org/officeDocument/2006/relationships/customXml" Target="../ink/ink113.xml"/><Relationship Id="rId3" Type="http://schemas.openxmlformats.org/officeDocument/2006/relationships/image" Target="../media/image79.png"/><Relationship Id="rId12" Type="http://schemas.openxmlformats.org/officeDocument/2006/relationships/customXml" Target="../ink/ink83.xml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33" Type="http://schemas.openxmlformats.org/officeDocument/2006/relationships/image" Target="../media/image94.png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59" Type="http://schemas.openxmlformats.org/officeDocument/2006/relationships/image" Target="../media/image107.png"/><Relationship Id="rId67" Type="http://schemas.openxmlformats.org/officeDocument/2006/relationships/image" Target="../media/image111.png"/><Relationship Id="rId20" Type="http://schemas.openxmlformats.org/officeDocument/2006/relationships/customXml" Target="../ink/ink87.xml"/><Relationship Id="rId41" Type="http://schemas.openxmlformats.org/officeDocument/2006/relationships/image" Target="../media/image98.png"/><Relationship Id="rId54" Type="http://schemas.openxmlformats.org/officeDocument/2006/relationships/customXml" Target="../ink/ink104.xml"/><Relationship Id="rId62" Type="http://schemas.openxmlformats.org/officeDocument/2006/relationships/customXml" Target="../ink/ink108.xml"/><Relationship Id="rId70" Type="http://schemas.openxmlformats.org/officeDocument/2006/relationships/customXml" Target="../ink/ink112.xml"/><Relationship Id="rId75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.xml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102.png"/><Relationship Id="rId57" Type="http://schemas.openxmlformats.org/officeDocument/2006/relationships/image" Target="../media/image106.png"/><Relationship Id="rId10" Type="http://schemas.openxmlformats.org/officeDocument/2006/relationships/customXml" Target="../ink/ink82.xml"/><Relationship Id="rId31" Type="http://schemas.openxmlformats.org/officeDocument/2006/relationships/image" Target="../media/image93.png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60" Type="http://schemas.openxmlformats.org/officeDocument/2006/relationships/customXml" Target="../ink/ink107.xml"/><Relationship Id="rId65" Type="http://schemas.openxmlformats.org/officeDocument/2006/relationships/image" Target="../media/image110.png"/><Relationship Id="rId73" Type="http://schemas.openxmlformats.org/officeDocument/2006/relationships/image" Target="../media/image114.png"/><Relationship Id="rId4" Type="http://schemas.openxmlformats.org/officeDocument/2006/relationships/customXml" Target="../ink/ink79.xml"/><Relationship Id="rId9" Type="http://schemas.openxmlformats.org/officeDocument/2006/relationships/image" Target="../media/image82.png"/><Relationship Id="rId13" Type="http://schemas.openxmlformats.org/officeDocument/2006/relationships/image" Target="../media/image84.png"/><Relationship Id="rId18" Type="http://schemas.openxmlformats.org/officeDocument/2006/relationships/customXml" Target="../ink/ink86.xml"/><Relationship Id="rId39" Type="http://schemas.openxmlformats.org/officeDocument/2006/relationships/image" Target="../media/image97.png"/><Relationship Id="rId34" Type="http://schemas.openxmlformats.org/officeDocument/2006/relationships/customXml" Target="../ink/ink94.xml"/><Relationship Id="rId50" Type="http://schemas.openxmlformats.org/officeDocument/2006/relationships/customXml" Target="../ink/ink102.xml"/><Relationship Id="rId55" Type="http://schemas.openxmlformats.org/officeDocument/2006/relationships/image" Target="../media/image105.png"/><Relationship Id="rId76" Type="http://schemas.openxmlformats.org/officeDocument/2006/relationships/image" Target="../media/image116.png"/><Relationship Id="rId7" Type="http://schemas.openxmlformats.org/officeDocument/2006/relationships/image" Target="../media/image81.png"/><Relationship Id="rId71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customXml" Target="../ink/ink123.xml"/><Relationship Id="rId26" Type="http://schemas.openxmlformats.org/officeDocument/2006/relationships/customXml" Target="../ink/ink127.xml"/><Relationship Id="rId39" Type="http://schemas.openxmlformats.org/officeDocument/2006/relationships/image" Target="../media/image135.png"/><Relationship Id="rId21" Type="http://schemas.openxmlformats.org/officeDocument/2006/relationships/image" Target="../media/image126.png"/><Relationship Id="rId34" Type="http://schemas.openxmlformats.org/officeDocument/2006/relationships/customXml" Target="../ink/ink131.xml"/><Relationship Id="rId42" Type="http://schemas.openxmlformats.org/officeDocument/2006/relationships/customXml" Target="../ink/ink135.xml"/><Relationship Id="rId47" Type="http://schemas.openxmlformats.org/officeDocument/2006/relationships/image" Target="../media/image139.png"/><Relationship Id="rId50" Type="http://schemas.openxmlformats.org/officeDocument/2006/relationships/customXml" Target="../ink/ink139.xml"/><Relationship Id="rId7" Type="http://schemas.openxmlformats.org/officeDocument/2006/relationships/image" Target="../media/image119.png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29" Type="http://schemas.openxmlformats.org/officeDocument/2006/relationships/image" Target="../media/image130.png"/><Relationship Id="rId11" Type="http://schemas.openxmlformats.org/officeDocument/2006/relationships/image" Target="../media/image121.png"/><Relationship Id="rId24" Type="http://schemas.openxmlformats.org/officeDocument/2006/relationships/customXml" Target="../ink/ink126.xml"/><Relationship Id="rId32" Type="http://schemas.openxmlformats.org/officeDocument/2006/relationships/customXml" Target="../ink/ink130.xml"/><Relationship Id="rId37" Type="http://schemas.openxmlformats.org/officeDocument/2006/relationships/image" Target="../media/image134.png"/><Relationship Id="rId40" Type="http://schemas.openxmlformats.org/officeDocument/2006/relationships/customXml" Target="../ink/ink134.xml"/><Relationship Id="rId45" Type="http://schemas.openxmlformats.org/officeDocument/2006/relationships/image" Target="../media/image138.png"/><Relationship Id="rId53" Type="http://schemas.openxmlformats.org/officeDocument/2006/relationships/image" Target="../media/image142.png"/><Relationship Id="rId5" Type="http://schemas.openxmlformats.org/officeDocument/2006/relationships/image" Target="../media/image118.png"/><Relationship Id="rId10" Type="http://schemas.openxmlformats.org/officeDocument/2006/relationships/customXml" Target="../ink/ink119.xml"/><Relationship Id="rId19" Type="http://schemas.openxmlformats.org/officeDocument/2006/relationships/image" Target="../media/image125.png"/><Relationship Id="rId31" Type="http://schemas.openxmlformats.org/officeDocument/2006/relationships/image" Target="../media/image131.png"/><Relationship Id="rId44" Type="http://schemas.openxmlformats.org/officeDocument/2006/relationships/customXml" Target="../ink/ink136.xml"/><Relationship Id="rId52" Type="http://schemas.openxmlformats.org/officeDocument/2006/relationships/customXml" Target="../ink/ink140.xml"/><Relationship Id="rId4" Type="http://schemas.openxmlformats.org/officeDocument/2006/relationships/customXml" Target="../ink/ink116.xml"/><Relationship Id="rId9" Type="http://schemas.openxmlformats.org/officeDocument/2006/relationships/image" Target="../media/image120.png"/><Relationship Id="rId14" Type="http://schemas.openxmlformats.org/officeDocument/2006/relationships/customXml" Target="../ink/ink121.xml"/><Relationship Id="rId22" Type="http://schemas.openxmlformats.org/officeDocument/2006/relationships/customXml" Target="../ink/ink125.xml"/><Relationship Id="rId27" Type="http://schemas.openxmlformats.org/officeDocument/2006/relationships/image" Target="../media/image129.png"/><Relationship Id="rId30" Type="http://schemas.openxmlformats.org/officeDocument/2006/relationships/customXml" Target="../ink/ink129.xml"/><Relationship Id="rId35" Type="http://schemas.openxmlformats.org/officeDocument/2006/relationships/image" Target="../media/image133.png"/><Relationship Id="rId43" Type="http://schemas.openxmlformats.org/officeDocument/2006/relationships/image" Target="../media/image137.png"/><Relationship Id="rId48" Type="http://schemas.openxmlformats.org/officeDocument/2006/relationships/customXml" Target="../ink/ink138.xml"/><Relationship Id="rId8" Type="http://schemas.openxmlformats.org/officeDocument/2006/relationships/customXml" Target="../ink/ink118.xml"/><Relationship Id="rId51" Type="http://schemas.openxmlformats.org/officeDocument/2006/relationships/image" Target="../media/image141.png"/><Relationship Id="rId3" Type="http://schemas.openxmlformats.org/officeDocument/2006/relationships/image" Target="../media/image117.png"/><Relationship Id="rId12" Type="http://schemas.openxmlformats.org/officeDocument/2006/relationships/customXml" Target="../ink/ink120.xml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33" Type="http://schemas.openxmlformats.org/officeDocument/2006/relationships/image" Target="../media/image132.png"/><Relationship Id="rId38" Type="http://schemas.openxmlformats.org/officeDocument/2006/relationships/customXml" Target="../ink/ink133.xml"/><Relationship Id="rId46" Type="http://schemas.openxmlformats.org/officeDocument/2006/relationships/customXml" Target="../ink/ink137.xml"/><Relationship Id="rId20" Type="http://schemas.openxmlformats.org/officeDocument/2006/relationships/customXml" Target="../ink/ink124.xml"/><Relationship Id="rId41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Relationship Id="rId15" Type="http://schemas.openxmlformats.org/officeDocument/2006/relationships/image" Target="../media/image123.png"/><Relationship Id="rId23" Type="http://schemas.openxmlformats.org/officeDocument/2006/relationships/image" Target="../media/image127.png"/><Relationship Id="rId28" Type="http://schemas.openxmlformats.org/officeDocument/2006/relationships/customXml" Target="../ink/ink128.xml"/><Relationship Id="rId36" Type="http://schemas.openxmlformats.org/officeDocument/2006/relationships/customXml" Target="../ink/ink132.xml"/><Relationship Id="rId4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customXml" Target="../ink/ink149.xml"/><Relationship Id="rId26" Type="http://schemas.openxmlformats.org/officeDocument/2006/relationships/customXml" Target="../ink/ink153.xml"/><Relationship Id="rId39" Type="http://schemas.openxmlformats.org/officeDocument/2006/relationships/image" Target="../media/image161.png"/><Relationship Id="rId21" Type="http://schemas.openxmlformats.org/officeDocument/2006/relationships/image" Target="../media/image152.png"/><Relationship Id="rId34" Type="http://schemas.openxmlformats.org/officeDocument/2006/relationships/customXml" Target="../ink/ink157.xml"/><Relationship Id="rId7" Type="http://schemas.openxmlformats.org/officeDocument/2006/relationships/image" Target="../media/image145.png"/><Relationship Id="rId12" Type="http://schemas.openxmlformats.org/officeDocument/2006/relationships/customXml" Target="../ink/ink146.xml"/><Relationship Id="rId17" Type="http://schemas.openxmlformats.org/officeDocument/2006/relationships/image" Target="../media/image150.png"/><Relationship Id="rId25" Type="http://schemas.openxmlformats.org/officeDocument/2006/relationships/image" Target="../media/image154.png"/><Relationship Id="rId33" Type="http://schemas.openxmlformats.org/officeDocument/2006/relationships/image" Target="../media/image158.png"/><Relationship Id="rId38" Type="http://schemas.openxmlformats.org/officeDocument/2006/relationships/customXml" Target="../ink/ink159.xml"/><Relationship Id="rId2" Type="http://schemas.openxmlformats.org/officeDocument/2006/relationships/customXml" Target="../ink/ink141.xml"/><Relationship Id="rId16" Type="http://schemas.openxmlformats.org/officeDocument/2006/relationships/customXml" Target="../ink/ink148.xml"/><Relationship Id="rId20" Type="http://schemas.openxmlformats.org/officeDocument/2006/relationships/customXml" Target="../ink/ink150.xml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147.png"/><Relationship Id="rId24" Type="http://schemas.openxmlformats.org/officeDocument/2006/relationships/customXml" Target="../ink/ink152.xml"/><Relationship Id="rId32" Type="http://schemas.openxmlformats.org/officeDocument/2006/relationships/customXml" Target="../ink/ink156.xml"/><Relationship Id="rId37" Type="http://schemas.openxmlformats.org/officeDocument/2006/relationships/image" Target="../media/image160.png"/><Relationship Id="rId5" Type="http://schemas.openxmlformats.org/officeDocument/2006/relationships/image" Target="../media/image144.png"/><Relationship Id="rId15" Type="http://schemas.openxmlformats.org/officeDocument/2006/relationships/image" Target="../media/image149.png"/><Relationship Id="rId23" Type="http://schemas.openxmlformats.org/officeDocument/2006/relationships/image" Target="../media/image153.png"/><Relationship Id="rId28" Type="http://schemas.openxmlformats.org/officeDocument/2006/relationships/customXml" Target="../ink/ink154.xml"/><Relationship Id="rId36" Type="http://schemas.openxmlformats.org/officeDocument/2006/relationships/customXml" Target="../ink/ink158.xml"/><Relationship Id="rId10" Type="http://schemas.openxmlformats.org/officeDocument/2006/relationships/customXml" Target="../ink/ink145.xml"/><Relationship Id="rId19" Type="http://schemas.openxmlformats.org/officeDocument/2006/relationships/image" Target="../media/image151.png"/><Relationship Id="rId31" Type="http://schemas.openxmlformats.org/officeDocument/2006/relationships/image" Target="../media/image157.png"/><Relationship Id="rId4" Type="http://schemas.openxmlformats.org/officeDocument/2006/relationships/customXml" Target="../ink/ink142.xml"/><Relationship Id="rId9" Type="http://schemas.openxmlformats.org/officeDocument/2006/relationships/image" Target="../media/image146.png"/><Relationship Id="rId14" Type="http://schemas.openxmlformats.org/officeDocument/2006/relationships/customXml" Target="../ink/ink147.xml"/><Relationship Id="rId22" Type="http://schemas.openxmlformats.org/officeDocument/2006/relationships/customXml" Target="../ink/ink151.xml"/><Relationship Id="rId27" Type="http://schemas.openxmlformats.org/officeDocument/2006/relationships/image" Target="../media/image155.png"/><Relationship Id="rId30" Type="http://schemas.openxmlformats.org/officeDocument/2006/relationships/customXml" Target="../ink/ink155.xml"/><Relationship Id="rId35" Type="http://schemas.openxmlformats.org/officeDocument/2006/relationships/image" Target="../media/image159.png"/><Relationship Id="rId8" Type="http://schemas.openxmlformats.org/officeDocument/2006/relationships/customXml" Target="../ink/ink144.xml"/><Relationship Id="rId3" Type="http://schemas.openxmlformats.org/officeDocument/2006/relationships/image" Target="../media/image1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11">
            <a:extLst>
              <a:ext uri="{FF2B5EF4-FFF2-40B4-BE49-F238E27FC236}">
                <a16:creationId xmlns:a16="http://schemas.microsoft.com/office/drawing/2014/main" id="{0B1B5F76-B1F2-7448-76CA-544F0C6F5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42764" y="6627626"/>
            <a:ext cx="9144000" cy="1655762"/>
          </a:xfrm>
        </p:spPr>
        <p:txBody>
          <a:bodyPr>
            <a:normAutofit/>
          </a:bodyPr>
          <a:lstStyle/>
          <a:p>
            <a:r>
              <a:rPr lang="es-MX" sz="1100" dirty="0" err="1"/>
              <a:t>Subame</a:t>
            </a:r>
            <a:r>
              <a:rPr lang="es-MX" sz="1100" dirty="0"/>
              <a:t> a 10 maestra :3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D3AA31-585F-BD36-AEFC-8CFC0BB02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605" y="1221344"/>
            <a:ext cx="8171230" cy="2133599"/>
          </a:xfrm>
        </p:spPr>
        <p:txBody>
          <a:bodyPr>
            <a:normAutofit/>
          </a:bodyPr>
          <a:lstStyle/>
          <a:p>
            <a:r>
              <a:rPr lang="es-MX" sz="2500" dirty="0">
                <a:solidFill>
                  <a:srgbClr val="F2CFEE"/>
                </a:solidFill>
              </a:rPr>
              <a:t>𝓗𝓸𝓵𝓲𝓼</a:t>
            </a:r>
            <a:br>
              <a:rPr lang="es-MX" sz="2500" dirty="0">
                <a:solidFill>
                  <a:srgbClr val="F2CFEE"/>
                </a:solidFill>
              </a:rPr>
            </a:br>
            <a:r>
              <a:rPr lang="es-MX" sz="2500" dirty="0">
                <a:solidFill>
                  <a:srgbClr val="F2CFEE"/>
                </a:solidFill>
              </a:rPr>
              <a:t>Soy Ana Pau y esto haré
en 1 o 5 años ^^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35A20BBC-8260-8566-9F1C-54561A28D8E7}"/>
                  </a:ext>
                </a:extLst>
              </p14:cNvPr>
              <p14:cNvContentPartPr/>
              <p14:nvPr/>
            </p14:nvContentPartPr>
            <p14:xfrm>
              <a:off x="-9380" y="-86209"/>
              <a:ext cx="902880" cy="10706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35A20BBC-8260-8566-9F1C-54561A28D8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7020" y="-194209"/>
                <a:ext cx="1118520" cy="1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FE2F004-DD33-AA30-3A4E-19B399705EB2}"/>
                  </a:ext>
                </a:extLst>
              </p14:cNvPr>
              <p14:cNvContentPartPr/>
              <p14:nvPr/>
            </p14:nvContentPartPr>
            <p14:xfrm>
              <a:off x="-120980" y="-166129"/>
              <a:ext cx="1190880" cy="17269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FE2F004-DD33-AA30-3A4E-19B399705E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28947" y="-274129"/>
                <a:ext cx="1406455" cy="19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15632141-0AB3-3C99-6444-08F58AB9C981}"/>
                  </a:ext>
                </a:extLst>
              </p14:cNvPr>
              <p14:cNvContentPartPr/>
              <p14:nvPr/>
            </p14:nvContentPartPr>
            <p14:xfrm>
              <a:off x="9688693" y="-124672"/>
              <a:ext cx="2570400" cy="41713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15632141-0AB3-3C99-6444-08F58AB9C9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5213" y="-248152"/>
                <a:ext cx="2817000" cy="44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B64F7BA9-23D4-4A5A-AD54-2A370360F4C8}"/>
                  </a:ext>
                </a:extLst>
              </p14:cNvPr>
              <p14:cNvContentPartPr/>
              <p14:nvPr/>
            </p14:nvContentPartPr>
            <p14:xfrm>
              <a:off x="9768973" y="-376312"/>
              <a:ext cx="2645640" cy="277344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B64F7BA9-23D4-4A5A-AD54-2A370360F4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60973" y="-483952"/>
                <a:ext cx="2861280" cy="29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C8D12CA-98D2-7FDF-C834-C8D6505AD1C7}"/>
                  </a:ext>
                </a:extLst>
              </p14:cNvPr>
              <p14:cNvContentPartPr/>
              <p14:nvPr/>
            </p14:nvContentPartPr>
            <p14:xfrm>
              <a:off x="10079189" y="-596044"/>
              <a:ext cx="1607400" cy="20401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C8D12CA-98D2-7FDF-C834-C8D6505AD1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71549" y="-703684"/>
                <a:ext cx="1823040" cy="22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37BB88B9-1610-68FB-3E75-FCC122786BC4}"/>
                  </a:ext>
                </a:extLst>
              </p14:cNvPr>
              <p14:cNvContentPartPr/>
              <p14:nvPr/>
            </p14:nvContentPartPr>
            <p14:xfrm>
              <a:off x="-235795" y="-581998"/>
              <a:ext cx="2136240" cy="43491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37BB88B9-1610-68FB-3E75-FCC122786B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43777" y="-689638"/>
                <a:ext cx="2351844" cy="45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96152F46-1176-78AA-2A77-64FC6529DEDE}"/>
                  </a:ext>
                </a:extLst>
              </p14:cNvPr>
              <p14:cNvContentPartPr/>
              <p14:nvPr/>
            </p14:nvContentPartPr>
            <p14:xfrm>
              <a:off x="-179771" y="-596469"/>
              <a:ext cx="1967760" cy="4599524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96152F46-1176-78AA-2A77-64FC6529DE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287751" y="-704464"/>
                <a:ext cx="2183361" cy="4815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F1299576-4E09-6D3E-C08E-1B0E83D69037}"/>
                  </a:ext>
                </a:extLst>
              </p14:cNvPr>
              <p14:cNvContentPartPr/>
              <p14:nvPr/>
            </p14:nvContentPartPr>
            <p14:xfrm>
              <a:off x="-90710" y="6356641"/>
              <a:ext cx="1885680" cy="59904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F1299576-4E09-6D3E-C08E-1B0E83D690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14190" y="6233521"/>
                <a:ext cx="213228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79F3F465-EBBF-CD39-5171-99C79893E0FD}"/>
                  </a:ext>
                </a:extLst>
              </p14:cNvPr>
              <p14:cNvContentPartPr/>
              <p14:nvPr/>
            </p14:nvContentPartPr>
            <p14:xfrm>
              <a:off x="8874655" y="4996367"/>
              <a:ext cx="3614400" cy="203004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79F3F465-EBBF-CD39-5171-99C79893E0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66655" y="4888367"/>
                <a:ext cx="3830040" cy="22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8A486290-D0E5-2AD8-3109-3D007A4F4672}"/>
                  </a:ext>
                </a:extLst>
              </p14:cNvPr>
              <p14:cNvContentPartPr/>
              <p14:nvPr/>
            </p14:nvContentPartPr>
            <p14:xfrm>
              <a:off x="8944111" y="5147285"/>
              <a:ext cx="4024080" cy="247932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8A486290-D0E5-2AD8-3109-3D007A4F46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20991" y="5024165"/>
                <a:ext cx="4270680" cy="27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9D3FE971-61FA-2EC3-06EC-FF3AC089E4FB}"/>
                  </a:ext>
                </a:extLst>
              </p14:cNvPr>
              <p14:cNvContentPartPr/>
              <p14:nvPr/>
            </p14:nvContentPartPr>
            <p14:xfrm>
              <a:off x="3889747" y="854461"/>
              <a:ext cx="8582647" cy="321732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9D3FE971-61FA-2EC3-06EC-FF3AC089E4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1748" y="746461"/>
                <a:ext cx="8798284" cy="34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5C506F2E-4EE5-BB7D-F6B5-5D92B63E9C10}"/>
                  </a:ext>
                </a:extLst>
              </p14:cNvPr>
              <p14:cNvContentPartPr/>
              <p14:nvPr/>
            </p14:nvContentPartPr>
            <p14:xfrm>
              <a:off x="3494173" y="1539141"/>
              <a:ext cx="5194440" cy="279216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5C506F2E-4EE5-BB7D-F6B5-5D92B63E9C1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86533" y="1431501"/>
                <a:ext cx="5410080" cy="30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8C8D149A-6102-9A54-43DD-8E89A199BB1E}"/>
                  </a:ext>
                </a:extLst>
              </p14:cNvPr>
              <p14:cNvContentPartPr/>
              <p14:nvPr/>
            </p14:nvContentPartPr>
            <p14:xfrm>
              <a:off x="-119233" y="-352165"/>
              <a:ext cx="2150640" cy="432900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8C8D149A-6102-9A54-43DD-8E89A199BB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27233" y="-460165"/>
                <a:ext cx="2366280" cy="45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1C94BE9C-BBB9-AFC2-7959-484C15392A95}"/>
                  </a:ext>
                </a:extLst>
              </p14:cNvPr>
              <p14:cNvContentPartPr/>
              <p14:nvPr/>
            </p14:nvContentPartPr>
            <p14:xfrm>
              <a:off x="9578845" y="-272911"/>
              <a:ext cx="3002400" cy="454428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1C94BE9C-BBB9-AFC2-7959-484C15392A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70845" y="-380911"/>
                <a:ext cx="3218040" cy="47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AF451C8A-064B-4CE4-41FF-50C09CC39A3D}"/>
                  </a:ext>
                </a:extLst>
              </p14:cNvPr>
              <p14:cNvContentPartPr/>
              <p14:nvPr/>
            </p14:nvContentPartPr>
            <p14:xfrm>
              <a:off x="-55436" y="6234265"/>
              <a:ext cx="1965240" cy="76680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AF451C8A-064B-4CE4-41FF-50C09CC39A3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63436" y="6126625"/>
                <a:ext cx="218088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6661FD78-38FF-DF8A-5805-867579F7FADE}"/>
                  </a:ext>
                </a:extLst>
              </p14:cNvPr>
              <p14:cNvContentPartPr/>
              <p14:nvPr/>
            </p14:nvContentPartPr>
            <p14:xfrm>
              <a:off x="8743896" y="4868221"/>
              <a:ext cx="3550320" cy="227340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6661FD78-38FF-DF8A-5805-867579F7FA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35896" y="4760221"/>
                <a:ext cx="3765960" cy="24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F678D5CE-CC51-8253-BC0D-02B127C4F562}"/>
                  </a:ext>
                </a:extLst>
              </p14:cNvPr>
              <p14:cNvContentPartPr/>
              <p14:nvPr/>
            </p14:nvContentPartPr>
            <p14:xfrm>
              <a:off x="2439668" y="3822895"/>
              <a:ext cx="164520" cy="16416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F678D5CE-CC51-8253-BC0D-02B127C4F5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31668" y="3715255"/>
                <a:ext cx="3801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5052CA55-14C4-D34F-DF78-D91874D69412}"/>
                  </a:ext>
                </a:extLst>
              </p14:cNvPr>
              <p14:cNvContentPartPr/>
              <p14:nvPr/>
            </p14:nvContentPartPr>
            <p14:xfrm>
              <a:off x="2120708" y="5573935"/>
              <a:ext cx="164160" cy="17496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5052CA55-14C4-D34F-DF78-D91874D694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13068" y="5465935"/>
                <a:ext cx="3798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0D130CFC-E802-8BB7-C529-DAFE701703F9}"/>
                  </a:ext>
                </a:extLst>
              </p14:cNvPr>
              <p14:cNvContentPartPr/>
              <p14:nvPr/>
            </p14:nvContentPartPr>
            <p14:xfrm>
              <a:off x="4166228" y="5488975"/>
              <a:ext cx="120240" cy="13968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0D130CFC-E802-8BB7-C529-DAFE701703F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8228" y="5381335"/>
                <a:ext cx="3358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6CD354DC-EE06-B3BF-765B-9EFCB37059C7}"/>
                  </a:ext>
                </a:extLst>
              </p14:cNvPr>
              <p14:cNvContentPartPr/>
              <p14:nvPr/>
            </p14:nvContentPartPr>
            <p14:xfrm>
              <a:off x="1819436" y="2094300"/>
              <a:ext cx="117360" cy="1497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6CD354DC-EE06-B3BF-765B-9EFCB37059C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11436" y="1986300"/>
                <a:ext cx="3330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3F4E40A3-B038-B090-2F54-5A9E9DD2DDEE}"/>
                  </a:ext>
                </a:extLst>
              </p14:cNvPr>
              <p14:cNvContentPartPr/>
              <p14:nvPr/>
            </p14:nvContentPartPr>
            <p14:xfrm>
              <a:off x="447116" y="4790340"/>
              <a:ext cx="129600" cy="14832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3F4E40A3-B038-B090-2F54-5A9E9DD2DD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9116" y="4682700"/>
                <a:ext cx="3452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5D36FE1F-1C69-4F4E-1019-6E9AEA9DBF66}"/>
                  </a:ext>
                </a:extLst>
              </p14:cNvPr>
              <p14:cNvContentPartPr/>
              <p14:nvPr/>
            </p14:nvContentPartPr>
            <p14:xfrm>
              <a:off x="3311667" y="6524280"/>
              <a:ext cx="168480" cy="1623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5D36FE1F-1C69-4F4E-1019-6E9AEA9DBF6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04027" y="6416280"/>
                <a:ext cx="3841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334085D6-2AF4-8D5D-4BA5-30482E465F21}"/>
                  </a:ext>
                </a:extLst>
              </p14:cNvPr>
              <p14:cNvContentPartPr/>
              <p14:nvPr/>
            </p14:nvContentPartPr>
            <p14:xfrm>
              <a:off x="5857947" y="4967640"/>
              <a:ext cx="124920" cy="14364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334085D6-2AF4-8D5D-4BA5-30482E465F2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50307" y="4860000"/>
                <a:ext cx="3405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5E16690A-DA96-643E-4FBC-9224A39982C5}"/>
                  </a:ext>
                </a:extLst>
              </p14:cNvPr>
              <p14:cNvContentPartPr/>
              <p14:nvPr/>
            </p14:nvContentPartPr>
            <p14:xfrm>
              <a:off x="5692707" y="6468120"/>
              <a:ext cx="134640" cy="11880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5E16690A-DA96-643E-4FBC-9224A39982C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84707" y="6360120"/>
                <a:ext cx="3502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B33519F3-3EC5-FB36-1B57-C56DA706E007}"/>
                  </a:ext>
                </a:extLst>
              </p14:cNvPr>
              <p14:cNvContentPartPr/>
              <p14:nvPr/>
            </p14:nvContentPartPr>
            <p14:xfrm>
              <a:off x="7242867" y="5683680"/>
              <a:ext cx="146880" cy="11880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B33519F3-3EC5-FB36-1B57-C56DA706E00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34867" y="5576040"/>
                <a:ext cx="3625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0785E62E-9B86-F6FF-C253-1F880D749B44}"/>
                  </a:ext>
                </a:extLst>
              </p14:cNvPr>
              <p14:cNvContentPartPr/>
              <p14:nvPr/>
            </p14:nvContentPartPr>
            <p14:xfrm>
              <a:off x="8329707" y="6449400"/>
              <a:ext cx="199440" cy="1371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0785E62E-9B86-F6FF-C253-1F880D749B4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21707" y="6341760"/>
                <a:ext cx="4150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D3D31FAC-8CDA-40E5-E2EB-ECBD542EEA7B}"/>
                  </a:ext>
                </a:extLst>
              </p14:cNvPr>
              <p14:cNvContentPartPr/>
              <p14:nvPr/>
            </p14:nvContentPartPr>
            <p14:xfrm>
              <a:off x="8534907" y="4743720"/>
              <a:ext cx="1718640" cy="20556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D3D31FAC-8CDA-40E5-E2EB-ECBD542EEA7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27267" y="4635909"/>
                <a:ext cx="1934280" cy="420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92761FAB-F7D7-3673-F597-260EBF249F64}"/>
                  </a:ext>
                </a:extLst>
              </p14:cNvPr>
              <p14:cNvContentPartPr/>
              <p14:nvPr/>
            </p14:nvContentPartPr>
            <p14:xfrm>
              <a:off x="9332323" y="3462851"/>
              <a:ext cx="143280" cy="14076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92761FAB-F7D7-3673-F597-260EBF249F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224323" y="3355211"/>
                <a:ext cx="3589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AD047BF0-4FE5-7365-E51F-008ADAAC39D9}"/>
                  </a:ext>
                </a:extLst>
              </p14:cNvPr>
              <p14:cNvContentPartPr/>
              <p14:nvPr/>
            </p14:nvContentPartPr>
            <p14:xfrm>
              <a:off x="9829483" y="1964531"/>
              <a:ext cx="168120" cy="1558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AD047BF0-4FE5-7365-E51F-008ADAAC39D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21843" y="1856531"/>
                <a:ext cx="3837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9C36B9A1-E728-F390-4252-EE65CBE49493}"/>
                  </a:ext>
                </a:extLst>
              </p14:cNvPr>
              <p14:cNvContentPartPr/>
              <p14:nvPr/>
            </p14:nvContentPartPr>
            <p14:xfrm>
              <a:off x="8480203" y="1348931"/>
              <a:ext cx="143280" cy="19944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9C36B9A1-E728-F390-4252-EE65CBE4949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72563" y="1240931"/>
                <a:ext cx="358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3424FF6C-FB2E-4924-73BA-66201BDA7B8E}"/>
                  </a:ext>
                </a:extLst>
              </p14:cNvPr>
              <p14:cNvContentPartPr/>
              <p14:nvPr/>
            </p14:nvContentPartPr>
            <p14:xfrm>
              <a:off x="6878618" y="371210"/>
              <a:ext cx="155160" cy="14904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3424FF6C-FB2E-4924-73BA-66201BDA7B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70618" y="263210"/>
                <a:ext cx="37080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6DF806F6-1C27-C909-2CD5-26B06484821A}"/>
                  </a:ext>
                </a:extLst>
              </p14:cNvPr>
              <p14:cNvContentPartPr/>
              <p14:nvPr/>
            </p14:nvContentPartPr>
            <p14:xfrm>
              <a:off x="5787458" y="1059170"/>
              <a:ext cx="142920" cy="13680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6DF806F6-1C27-C909-2CD5-26B06484821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679818" y="951170"/>
                <a:ext cx="3585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6855A0A7-2CFF-3DCC-193C-762ED53C7304}"/>
                  </a:ext>
                </a:extLst>
              </p14:cNvPr>
              <p14:cNvContentPartPr/>
              <p14:nvPr/>
            </p14:nvContentPartPr>
            <p14:xfrm>
              <a:off x="4312178" y="346370"/>
              <a:ext cx="111960" cy="13068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6855A0A7-2CFF-3DCC-193C-762ED53C730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04178" y="238370"/>
                <a:ext cx="3276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4423C41B-8365-47E7-592C-49ADA1B684C7}"/>
                  </a:ext>
                </a:extLst>
              </p14:cNvPr>
              <p14:cNvContentPartPr/>
              <p14:nvPr/>
            </p14:nvContentPartPr>
            <p14:xfrm>
              <a:off x="3376178" y="1648130"/>
              <a:ext cx="167760" cy="20484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4423C41B-8365-47E7-592C-49ADA1B684C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68538" y="1540130"/>
                <a:ext cx="3834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96AC4885-F123-6D6F-A314-3E21B75EF3F2}"/>
                  </a:ext>
                </a:extLst>
              </p14:cNvPr>
              <p14:cNvContentPartPr/>
              <p14:nvPr/>
            </p14:nvContentPartPr>
            <p14:xfrm>
              <a:off x="2291498" y="470210"/>
              <a:ext cx="173880" cy="20484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96AC4885-F123-6D6F-A314-3E21B75EF3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83858" y="362570"/>
                <a:ext cx="38952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A9995F66-1757-2AFA-0158-042042788172}"/>
                  </a:ext>
                </a:extLst>
              </p14:cNvPr>
              <p14:cNvContentPartPr/>
              <p14:nvPr/>
            </p14:nvContentPartPr>
            <p14:xfrm>
              <a:off x="1170886" y="3485143"/>
              <a:ext cx="356400" cy="51660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A9995F66-1757-2AFA-0158-04204278817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63246" y="3377143"/>
                <a:ext cx="57204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F0989226-65B4-00F2-28C5-2F675F564376}"/>
                  </a:ext>
                </a:extLst>
              </p14:cNvPr>
              <p14:cNvContentPartPr/>
              <p14:nvPr/>
            </p14:nvContentPartPr>
            <p14:xfrm>
              <a:off x="2464726" y="2460223"/>
              <a:ext cx="547560" cy="27828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F0989226-65B4-00F2-28C5-2F675F5643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57086" y="2352583"/>
                <a:ext cx="76320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C047B3CB-A9F0-C146-7C8A-511D15069807}"/>
                  </a:ext>
                </a:extLst>
              </p14:cNvPr>
              <p14:cNvContentPartPr/>
              <p14:nvPr/>
            </p14:nvContentPartPr>
            <p14:xfrm>
              <a:off x="2890246" y="906103"/>
              <a:ext cx="564840" cy="156600"/>
            </p14:xfrm>
          </p:contentPart>
        </mc:Choice>
        <mc:Fallback xmlns=""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C047B3CB-A9F0-C146-7C8A-511D1506980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82606" y="798103"/>
                <a:ext cx="7804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B6D6D02D-2B01-F274-C075-68BC4C5344F1}"/>
                  </a:ext>
                </a:extLst>
              </p14:cNvPr>
              <p14:cNvContentPartPr/>
              <p14:nvPr/>
            </p14:nvContentPartPr>
            <p14:xfrm>
              <a:off x="5460646" y="349183"/>
              <a:ext cx="564840" cy="157680"/>
            </p14:xfrm>
          </p:contentPart>
        </mc:Choice>
        <mc:Fallback xmlns=""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B6D6D02D-2B01-F274-C075-68BC4C5344F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53006" y="241543"/>
                <a:ext cx="78048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CA550239-2B23-CD4A-14F1-41AE968C3FB6}"/>
                  </a:ext>
                </a:extLst>
              </p14:cNvPr>
              <p14:cNvContentPartPr/>
              <p14:nvPr/>
            </p14:nvContentPartPr>
            <p14:xfrm>
              <a:off x="7145446" y="1018783"/>
              <a:ext cx="599400" cy="13932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CA550239-2B23-CD4A-14F1-41AE968C3FB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37446" y="911143"/>
                <a:ext cx="8150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EC197818-FE63-1938-1AE3-762D02DEE776}"/>
                  </a:ext>
                </a:extLst>
              </p14:cNvPr>
              <p14:cNvContentPartPr/>
              <p14:nvPr/>
            </p14:nvContentPartPr>
            <p14:xfrm>
              <a:off x="8586886" y="332983"/>
              <a:ext cx="469440" cy="11340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EC197818-FE63-1938-1AE3-762D02DEE7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479246" y="224983"/>
                <a:ext cx="685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99ED73C5-73FA-C60B-A169-E1B619837ED0}"/>
                  </a:ext>
                </a:extLst>
              </p14:cNvPr>
              <p14:cNvContentPartPr/>
              <p14:nvPr/>
            </p14:nvContentPartPr>
            <p14:xfrm>
              <a:off x="8960206" y="2503783"/>
              <a:ext cx="573480" cy="1306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99ED73C5-73FA-C60B-A169-E1B619837ED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52566" y="2395783"/>
                <a:ext cx="7891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D4ADC159-BB4F-D266-C692-045E6902ED93}"/>
                  </a:ext>
                </a:extLst>
              </p14:cNvPr>
              <p14:cNvContentPartPr/>
              <p14:nvPr/>
            </p14:nvContentPartPr>
            <p14:xfrm>
              <a:off x="10384366" y="3710863"/>
              <a:ext cx="517680" cy="165240"/>
            </p14:xfrm>
          </p:contentPart>
        </mc:Choice>
        <mc:Fallback xmlns=""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D4ADC159-BB4F-D266-C692-045E6902ED9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76726" y="3602863"/>
                <a:ext cx="7333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5BE1B98E-A2C0-D692-4E3E-66C513D9A17D}"/>
                  </a:ext>
                </a:extLst>
              </p14:cNvPr>
              <p14:cNvContentPartPr/>
              <p14:nvPr/>
            </p14:nvContentPartPr>
            <p14:xfrm>
              <a:off x="7180006" y="4579183"/>
              <a:ext cx="608400" cy="14796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5BE1B98E-A2C0-D692-4E3E-66C513D9A17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72366" y="4471543"/>
                <a:ext cx="824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3AB9C382-0DDA-E719-49DE-E67B1AAA2835}"/>
                  </a:ext>
                </a:extLst>
              </p14:cNvPr>
              <p14:cNvContentPartPr/>
              <p14:nvPr/>
            </p14:nvContentPartPr>
            <p14:xfrm>
              <a:off x="8743126" y="5569183"/>
              <a:ext cx="556200" cy="20016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3AB9C382-0DDA-E719-49DE-E67B1AAA283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635486" y="5461183"/>
                <a:ext cx="77184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C3404BEB-A420-4A97-B1D2-9BF24C0D811B}"/>
                  </a:ext>
                </a:extLst>
              </p14:cNvPr>
              <p14:cNvContentPartPr/>
              <p14:nvPr/>
            </p14:nvContentPartPr>
            <p14:xfrm>
              <a:off x="6528766" y="6368023"/>
              <a:ext cx="533880" cy="13932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C3404BEB-A420-4A97-B1D2-9BF24C0D811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21126" y="6260383"/>
                <a:ext cx="7495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018F387B-90BD-E08F-070B-EAC318C7B567}"/>
                  </a:ext>
                </a:extLst>
              </p14:cNvPr>
              <p14:cNvContentPartPr/>
              <p14:nvPr/>
            </p14:nvContentPartPr>
            <p14:xfrm>
              <a:off x="4496926" y="6142303"/>
              <a:ext cx="425880" cy="27828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018F387B-90BD-E08F-070B-EAC318C7B56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8926" y="6034663"/>
                <a:ext cx="6415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149F8F52-0364-9CD0-7AAE-C5816ADE6ACE}"/>
                  </a:ext>
                </a:extLst>
              </p14:cNvPr>
              <p14:cNvContentPartPr/>
              <p14:nvPr/>
            </p14:nvContentPartPr>
            <p14:xfrm>
              <a:off x="3506926" y="4682503"/>
              <a:ext cx="490680" cy="9684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149F8F52-0364-9CD0-7AAE-C5816ADE6AC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98926" y="4574503"/>
                <a:ext cx="7063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F451023E-3705-17E0-D24C-6F67429F1608}"/>
                  </a:ext>
                </a:extLst>
              </p14:cNvPr>
              <p14:cNvContentPartPr/>
              <p14:nvPr/>
            </p14:nvContentPartPr>
            <p14:xfrm>
              <a:off x="2308486" y="6064183"/>
              <a:ext cx="443160" cy="25236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F451023E-3705-17E0-D24C-6F67429F16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00846" y="5956183"/>
                <a:ext cx="658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5E5AD981-CAF2-409D-F9C7-646D11E1700F}"/>
                  </a:ext>
                </a:extLst>
              </p14:cNvPr>
              <p14:cNvContentPartPr/>
              <p14:nvPr/>
            </p14:nvContentPartPr>
            <p14:xfrm>
              <a:off x="771286" y="5334823"/>
              <a:ext cx="495360" cy="26964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5E5AD981-CAF2-409D-F9C7-646D11E170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63646" y="5226823"/>
                <a:ext cx="711000" cy="4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46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D0C8F44E-741D-630A-FF72-B12644A907EE}"/>
                  </a:ext>
                </a:extLst>
              </p14:cNvPr>
              <p14:cNvContentPartPr/>
              <p14:nvPr/>
            </p14:nvContentPartPr>
            <p14:xfrm>
              <a:off x="-48860" y="-119666"/>
              <a:ext cx="1425960" cy="20300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D0C8F44E-741D-630A-FF72-B12644A907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6500" y="-227666"/>
                <a:ext cx="1641600" cy="22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8D81323-43CF-7A40-3BE1-D60A2A875822}"/>
                  </a:ext>
                </a:extLst>
              </p14:cNvPr>
              <p14:cNvContentPartPr/>
              <p14:nvPr/>
            </p14:nvContentPartPr>
            <p14:xfrm>
              <a:off x="-130580" y="-230186"/>
              <a:ext cx="1382040" cy="16790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8D81323-43CF-7A40-3BE1-D60A2A875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38220" y="-338186"/>
                <a:ext cx="159768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42C9BC6E-4BAA-47F0-59CB-56FB7C1A709E}"/>
                  </a:ext>
                </a:extLst>
              </p14:cNvPr>
              <p14:cNvContentPartPr/>
              <p14:nvPr/>
            </p14:nvContentPartPr>
            <p14:xfrm>
              <a:off x="-339806" y="4485936"/>
              <a:ext cx="2853000" cy="28108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42C9BC6E-4BAA-47F0-59CB-56FB7C1A70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47806" y="4378296"/>
                <a:ext cx="3068640" cy="30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2F979B07-AAF4-FD4C-11DA-45EE6272A6A4}"/>
                  </a:ext>
                </a:extLst>
              </p14:cNvPr>
              <p14:cNvContentPartPr/>
              <p14:nvPr/>
            </p14:nvContentPartPr>
            <p14:xfrm>
              <a:off x="-883766" y="4701936"/>
              <a:ext cx="3047760" cy="287244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2F979B07-AAF4-FD4C-11DA-45EE6272A6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007246" y="4578816"/>
                <a:ext cx="329436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3664BE44-A782-4345-FEE6-4810E23386E6}"/>
                  </a:ext>
                </a:extLst>
              </p14:cNvPr>
              <p14:cNvContentPartPr/>
              <p14:nvPr/>
            </p14:nvContentPartPr>
            <p14:xfrm>
              <a:off x="9556954" y="-513744"/>
              <a:ext cx="2793960" cy="25509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3664BE44-A782-4345-FEE6-4810E23386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48954" y="-621384"/>
                <a:ext cx="3009600" cy="27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A59952E6-DADC-8C1E-337E-38EB035D36D9}"/>
                  </a:ext>
                </a:extLst>
              </p14:cNvPr>
              <p14:cNvContentPartPr/>
              <p14:nvPr/>
            </p14:nvContentPartPr>
            <p14:xfrm>
              <a:off x="9626422" y="-648389"/>
              <a:ext cx="3428280" cy="9090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A59952E6-DADC-8C1E-337E-38EB035D36D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18422" y="-756389"/>
                <a:ext cx="3643920" cy="1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010DCD18-F0BD-8964-B8B7-1A5E8D33AA7B}"/>
                  </a:ext>
                </a:extLst>
              </p14:cNvPr>
              <p14:cNvContentPartPr/>
              <p14:nvPr/>
            </p14:nvContentPartPr>
            <p14:xfrm>
              <a:off x="9656858" y="-688349"/>
              <a:ext cx="2900160" cy="263520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010DCD18-F0BD-8964-B8B7-1A5E8D33AA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33378" y="-811469"/>
                <a:ext cx="3146760" cy="28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E188BA92-9EF8-C354-FE79-4634A148A9EB}"/>
                  </a:ext>
                </a:extLst>
              </p14:cNvPr>
              <p14:cNvContentPartPr/>
              <p14:nvPr/>
            </p14:nvContentPartPr>
            <p14:xfrm>
              <a:off x="-143429" y="-358309"/>
              <a:ext cx="2270880" cy="24066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E188BA92-9EF8-C354-FE79-4634A148A9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51069" y="-466309"/>
                <a:ext cx="2486520" cy="26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DBB79B5E-21D8-56C7-33FD-490A559D2B8E}"/>
                  </a:ext>
                </a:extLst>
              </p14:cNvPr>
              <p14:cNvContentPartPr/>
              <p14:nvPr/>
            </p14:nvContentPartPr>
            <p14:xfrm>
              <a:off x="-134429" y="-165349"/>
              <a:ext cx="1900080" cy="244260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DBB79B5E-21D8-56C7-33FD-490A559D2B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242069" y="-272989"/>
                <a:ext cx="2115720" cy="26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3356CC29-63CB-A926-C796-5AF1C1E672B7}"/>
                  </a:ext>
                </a:extLst>
              </p14:cNvPr>
              <p14:cNvContentPartPr/>
              <p14:nvPr/>
            </p14:nvContentPartPr>
            <p14:xfrm>
              <a:off x="10693128" y="4880450"/>
              <a:ext cx="1661040" cy="24350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3356CC29-63CB-A926-C796-5AF1C1E672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85488" y="4772450"/>
                <a:ext cx="187668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1D21B86C-215D-14F8-6781-16EA18A21FA5}"/>
                  </a:ext>
                </a:extLst>
              </p14:cNvPr>
              <p14:cNvContentPartPr/>
              <p14:nvPr/>
            </p14:nvContentPartPr>
            <p14:xfrm>
              <a:off x="11015254" y="6521009"/>
              <a:ext cx="6308640" cy="366084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1D21B86C-215D-14F8-6781-16EA18A21F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7254" y="6413009"/>
                <a:ext cx="6524280" cy="38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EB16444-00F0-8F3C-FF18-1CA6D02EAA0D}"/>
                  </a:ext>
                </a:extLst>
              </p14:cNvPr>
              <p14:cNvContentPartPr/>
              <p14:nvPr/>
            </p14:nvContentPartPr>
            <p14:xfrm>
              <a:off x="10636894" y="5233289"/>
              <a:ext cx="1643040" cy="20491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EB16444-00F0-8F3C-FF18-1CA6D02EAA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28894" y="5125289"/>
                <a:ext cx="1858680" cy="22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B469F973-EFC1-EAD6-9017-81C705867160}"/>
                  </a:ext>
                </a:extLst>
              </p14:cNvPr>
              <p14:cNvContentPartPr/>
              <p14:nvPr/>
            </p14:nvContentPartPr>
            <p14:xfrm>
              <a:off x="10363654" y="5006489"/>
              <a:ext cx="2042280" cy="222804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B469F973-EFC1-EAD6-9017-81C7058671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56014" y="4898849"/>
                <a:ext cx="2257920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B3E293EF-0166-0122-720D-06ADC0D7EA0A}"/>
                  </a:ext>
                </a:extLst>
              </p14:cNvPr>
              <p14:cNvContentPartPr/>
              <p14:nvPr/>
            </p14:nvContentPartPr>
            <p14:xfrm>
              <a:off x="-108201" y="-253173"/>
              <a:ext cx="2419431" cy="2850037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B3E293EF-0166-0122-720D-06ADC0D7EA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216179" y="-360810"/>
                <a:ext cx="2635027" cy="3065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2CC0E778-6FF8-12A4-C11B-B06D676CE307}"/>
                  </a:ext>
                </a:extLst>
              </p14:cNvPr>
              <p14:cNvContentPartPr/>
              <p14:nvPr/>
            </p14:nvContentPartPr>
            <p14:xfrm>
              <a:off x="9205490" y="-88473"/>
              <a:ext cx="3143880" cy="250632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2CC0E778-6FF8-12A4-C11B-B06D676CE3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97850" y="-196113"/>
                <a:ext cx="3359520" cy="27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60B71CEF-292D-8EB2-837D-2D876D0565DC}"/>
                  </a:ext>
                </a:extLst>
              </p14:cNvPr>
              <p14:cNvContentPartPr/>
              <p14:nvPr/>
            </p14:nvContentPartPr>
            <p14:xfrm>
              <a:off x="9970716" y="4625400"/>
              <a:ext cx="2352960" cy="253548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60B71CEF-292D-8EB2-837D-2D876D0565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63076" y="4517400"/>
                <a:ext cx="2568600" cy="27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CBE122D4-9E94-C835-F9B2-612DA1DBE492}"/>
                  </a:ext>
                </a:extLst>
              </p14:cNvPr>
              <p14:cNvContentPartPr/>
              <p14:nvPr/>
            </p14:nvContentPartPr>
            <p14:xfrm>
              <a:off x="-133045" y="4334351"/>
              <a:ext cx="3010320" cy="28270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CBE122D4-9E94-C835-F9B2-612DA1DBE4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241045" y="4226351"/>
                <a:ext cx="3225960" cy="30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649DB2C5-49D7-AE1C-B095-230D960D6A0B}"/>
                  </a:ext>
                </a:extLst>
              </p14:cNvPr>
              <p14:cNvContentPartPr/>
              <p14:nvPr/>
            </p14:nvContentPartPr>
            <p14:xfrm>
              <a:off x="2758479" y="722498"/>
              <a:ext cx="1596220" cy="664996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649DB2C5-49D7-AE1C-B095-230D960D6A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27872" y="691895"/>
                <a:ext cx="1657793" cy="726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6C2600C0-008D-7324-63E4-CE8A8C0D78DC}"/>
                  </a:ext>
                </a:extLst>
              </p14:cNvPr>
              <p14:cNvContentPartPr/>
              <p14:nvPr/>
            </p14:nvContentPartPr>
            <p14:xfrm>
              <a:off x="5125479" y="827618"/>
              <a:ext cx="507960" cy="5565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6C2600C0-008D-7324-63E4-CE8A8C0D78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94879" y="797018"/>
                <a:ext cx="56916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D844A5DA-0483-8F8E-4E24-07135F03DCEA}"/>
                  </a:ext>
                </a:extLst>
              </p14:cNvPr>
              <p14:cNvContentPartPr/>
              <p14:nvPr/>
            </p14:nvContentPartPr>
            <p14:xfrm>
              <a:off x="4539399" y="1121738"/>
              <a:ext cx="213120" cy="26892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D844A5DA-0483-8F8E-4E24-07135F03DC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8799" y="1091138"/>
                <a:ext cx="274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77580C16-CC05-BE12-FF2A-E7211AF3D3CB}"/>
                  </a:ext>
                </a:extLst>
              </p14:cNvPr>
              <p14:cNvContentPartPr/>
              <p14:nvPr/>
            </p14:nvContentPartPr>
            <p14:xfrm>
              <a:off x="6569327" y="1182638"/>
              <a:ext cx="846360" cy="20124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77580C16-CC05-BE12-FF2A-E7211AF3D3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38727" y="1152038"/>
                <a:ext cx="9075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D5D9A4EE-DA83-14B7-56D1-55E450AE8A0C}"/>
                  </a:ext>
                </a:extLst>
              </p14:cNvPr>
              <p14:cNvContentPartPr/>
              <p14:nvPr/>
            </p14:nvContentPartPr>
            <p14:xfrm>
              <a:off x="5875967" y="916958"/>
              <a:ext cx="447480" cy="46044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D5D9A4EE-DA83-14B7-56D1-55E450AE8A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45007" y="886358"/>
                <a:ext cx="50904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A6A3865D-05BA-3C1B-72D7-E63FF4523CE5}"/>
                  </a:ext>
                </a:extLst>
              </p14:cNvPr>
              <p14:cNvContentPartPr/>
              <p14:nvPr/>
            </p14:nvContentPartPr>
            <p14:xfrm>
              <a:off x="7837302" y="1211344"/>
              <a:ext cx="605520" cy="17928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A6A3865D-05BA-3C1B-72D7-E63FF4523CE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06720" y="1180744"/>
                <a:ext cx="666684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9F0D145E-C218-43B3-8514-2D05BE3C3C22}"/>
                  </a:ext>
                </a:extLst>
              </p14:cNvPr>
              <p14:cNvContentPartPr/>
              <p14:nvPr/>
            </p14:nvContentPartPr>
            <p14:xfrm>
              <a:off x="4541390" y="1549820"/>
              <a:ext cx="2021760" cy="66132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9F0D145E-C218-43B3-8514-2D05BE3C3C2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10795" y="1519203"/>
                <a:ext cx="2082949" cy="722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7D0FD797-C483-0DFD-4343-A2EA8CC286F2}"/>
                  </a:ext>
                </a:extLst>
              </p14:cNvPr>
              <p14:cNvContentPartPr/>
              <p14:nvPr/>
            </p14:nvContentPartPr>
            <p14:xfrm>
              <a:off x="2863430" y="1814060"/>
              <a:ext cx="1109880" cy="5529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7D0FD797-C483-0DFD-4343-A2EA8CC286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32820" y="1783460"/>
                <a:ext cx="117146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573A2918-E331-A3EA-920B-4964FD5B961C}"/>
                  </a:ext>
                </a:extLst>
              </p14:cNvPr>
              <p14:cNvContentPartPr/>
              <p14:nvPr/>
            </p14:nvContentPartPr>
            <p14:xfrm>
              <a:off x="7114997" y="1712011"/>
              <a:ext cx="1840320" cy="57060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573A2918-E331-A3EA-920B-4964FD5B961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84397" y="1681411"/>
                <a:ext cx="190152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F724A970-0CF8-AB77-F2E3-75918E7B1EF8}"/>
                  </a:ext>
                </a:extLst>
              </p14:cNvPr>
              <p14:cNvContentPartPr/>
              <p14:nvPr/>
            </p14:nvContentPartPr>
            <p14:xfrm>
              <a:off x="9302357" y="1735411"/>
              <a:ext cx="670680" cy="28800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F724A970-0CF8-AB77-F2E3-75918E7B1EF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71397" y="1704773"/>
                <a:ext cx="732240" cy="349637"/>
              </a:xfrm>
              <a:prstGeom prst="rect">
                <a:avLst/>
              </a:prstGeom>
            </p:spPr>
          </p:pic>
        </mc:Fallback>
      </mc:AlternateContent>
      <p:pic>
        <p:nvPicPr>
          <p:cNvPr id="108" name="Imagen 107">
            <a:extLst>
              <a:ext uri="{FF2B5EF4-FFF2-40B4-BE49-F238E27FC236}">
                <a16:creationId xmlns:a16="http://schemas.microsoft.com/office/drawing/2014/main" id="{3571B081-C5F8-93FB-3277-2E6B5212047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05" y="2550684"/>
            <a:ext cx="4396957" cy="4381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573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A3C83A0D-EE3A-CBE0-FCC7-9F827508324F}"/>
                  </a:ext>
                </a:extLst>
              </p14:cNvPr>
              <p14:cNvContentPartPr/>
              <p14:nvPr/>
            </p14:nvContentPartPr>
            <p14:xfrm>
              <a:off x="-110353" y="-199374"/>
              <a:ext cx="2177640" cy="13572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A3C83A0D-EE3A-CBE0-FCC7-9F82750832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8011" y="-307374"/>
                <a:ext cx="2393316" cy="15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D58E7ED3-7080-91D9-238D-61BF4B89B0F5}"/>
                  </a:ext>
                </a:extLst>
              </p14:cNvPr>
              <p14:cNvContentPartPr/>
              <p14:nvPr/>
            </p14:nvContentPartPr>
            <p14:xfrm>
              <a:off x="10543175" y="-388265"/>
              <a:ext cx="1864440" cy="12603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D58E7ED3-7080-91D9-238D-61BF4B89B0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5175" y="-496265"/>
                <a:ext cx="2080080" cy="14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1A911DEF-724E-EBF3-5E2D-87988A6C66DC}"/>
                  </a:ext>
                </a:extLst>
              </p14:cNvPr>
              <p14:cNvContentPartPr/>
              <p14:nvPr/>
            </p14:nvContentPartPr>
            <p14:xfrm>
              <a:off x="-185703" y="5558589"/>
              <a:ext cx="1936440" cy="130032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1A911DEF-724E-EBF3-5E2D-87988A6C6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09183" y="5435469"/>
                <a:ext cx="218304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A82BFABF-C378-0132-862C-EB99D7B7BF12}"/>
                  </a:ext>
                </a:extLst>
              </p14:cNvPr>
              <p14:cNvContentPartPr/>
              <p14:nvPr/>
            </p14:nvContentPartPr>
            <p14:xfrm>
              <a:off x="-212533" y="5679374"/>
              <a:ext cx="2367720" cy="145620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A82BFABF-C378-0132-862C-EB99D7B7BF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20173" y="5571734"/>
                <a:ext cx="2583360" cy="16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4D0C191C-8A6C-33EF-9C42-4CB2393D86CC}"/>
                  </a:ext>
                </a:extLst>
              </p14:cNvPr>
              <p14:cNvContentPartPr/>
              <p14:nvPr/>
            </p14:nvContentPartPr>
            <p14:xfrm>
              <a:off x="10603015" y="5613185"/>
              <a:ext cx="1688400" cy="1404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4D0C191C-8A6C-33EF-9C42-4CB2393D86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95375" y="5505545"/>
                <a:ext cx="1904040" cy="1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B649965E-2750-49BF-8CBF-703607A3B56B}"/>
                  </a:ext>
                </a:extLst>
              </p14:cNvPr>
              <p14:cNvContentPartPr/>
              <p14:nvPr/>
            </p14:nvContentPartPr>
            <p14:xfrm>
              <a:off x="10669975" y="5700305"/>
              <a:ext cx="1586160" cy="160200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B649965E-2750-49BF-8CBF-703607A3B5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61975" y="5592305"/>
                <a:ext cx="1801800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BBDAAD51-5FAE-A09B-A190-33C8F5F92375}"/>
                  </a:ext>
                </a:extLst>
              </p14:cNvPr>
              <p14:cNvContentPartPr/>
              <p14:nvPr/>
            </p14:nvContentPartPr>
            <p14:xfrm>
              <a:off x="12134815" y="5613905"/>
              <a:ext cx="226080" cy="15436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BBDAAD51-5FAE-A09B-A190-33C8F5F923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26815" y="5505905"/>
                <a:ext cx="441720" cy="17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F2E33C89-3695-2B1D-1479-95304D4E8DB8}"/>
                  </a:ext>
                </a:extLst>
              </p14:cNvPr>
              <p14:cNvContentPartPr/>
              <p14:nvPr/>
            </p14:nvContentPartPr>
            <p14:xfrm>
              <a:off x="10677175" y="6915665"/>
              <a:ext cx="1731240" cy="3906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F2E33C89-3695-2B1D-1479-95304D4E8D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69175" y="6807665"/>
                <a:ext cx="194688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995EFA3C-9A33-4FC4-279A-B24B7BB6ED1B}"/>
                  </a:ext>
                </a:extLst>
              </p14:cNvPr>
              <p14:cNvContentPartPr/>
              <p14:nvPr/>
            </p14:nvContentPartPr>
            <p14:xfrm>
              <a:off x="10007184" y="-351076"/>
              <a:ext cx="2279160" cy="18118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995EFA3C-9A33-4FC4-279A-B24B7BB6ED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99184" y="-459076"/>
                <a:ext cx="2494800" cy="20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928FCA39-78F1-8839-ECAD-DEE25AE7BBBA}"/>
                  </a:ext>
                </a:extLst>
              </p14:cNvPr>
              <p14:cNvContentPartPr/>
              <p14:nvPr/>
            </p14:nvContentPartPr>
            <p14:xfrm>
              <a:off x="9888751" y="4793136"/>
              <a:ext cx="2494080" cy="230328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928FCA39-78F1-8839-ECAD-DEE25AE7BB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0751" y="4685136"/>
                <a:ext cx="2709720" cy="25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1F4B9DD-DE76-5777-6BC0-FB183F3C0D9A}"/>
                  </a:ext>
                </a:extLst>
              </p14:cNvPr>
              <p14:cNvContentPartPr/>
              <p14:nvPr/>
            </p14:nvContentPartPr>
            <p14:xfrm>
              <a:off x="9934495" y="4792600"/>
              <a:ext cx="2432520" cy="257878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1F4B9DD-DE76-5777-6BC0-FB183F3C0D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26855" y="4684596"/>
                <a:ext cx="2648160" cy="2794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D72BDC5A-2540-59DC-768B-9A38846A0AB7}"/>
                  </a:ext>
                </a:extLst>
              </p14:cNvPr>
              <p14:cNvContentPartPr/>
              <p14:nvPr/>
            </p14:nvContentPartPr>
            <p14:xfrm>
              <a:off x="-145452" y="4933651"/>
              <a:ext cx="3118320" cy="22665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D72BDC5A-2540-59DC-768B-9A38846A0A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253452" y="4826011"/>
                <a:ext cx="3333960" cy="24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39C0370E-9910-8CD5-DCF2-76AD3382EF56}"/>
                  </a:ext>
                </a:extLst>
              </p14:cNvPr>
              <p14:cNvContentPartPr/>
              <p14:nvPr/>
            </p14:nvContentPartPr>
            <p14:xfrm>
              <a:off x="1073138" y="5456588"/>
              <a:ext cx="1757520" cy="16012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39C0370E-9910-8CD5-DCF2-76AD3382EF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5138" y="5348948"/>
                <a:ext cx="1973160" cy="18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8ADAA068-64EB-3EC2-7CB4-E3D10636C765}"/>
                  </a:ext>
                </a:extLst>
              </p14:cNvPr>
              <p14:cNvContentPartPr/>
              <p14:nvPr/>
            </p14:nvContentPartPr>
            <p14:xfrm>
              <a:off x="-76744" y="4983975"/>
              <a:ext cx="1420200" cy="103536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8ADAA068-64EB-3EC2-7CB4-E3D10636C7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84744" y="4875975"/>
                <a:ext cx="1635840" cy="12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C39DE079-B410-B03A-B47A-77E1D08A97DB}"/>
                  </a:ext>
                </a:extLst>
              </p14:cNvPr>
              <p14:cNvContentPartPr/>
              <p14:nvPr/>
            </p14:nvContentPartPr>
            <p14:xfrm>
              <a:off x="-74867" y="-131446"/>
              <a:ext cx="2681640" cy="177480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C39DE079-B410-B03A-B47A-77E1D08A97D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182867" y="-239086"/>
                <a:ext cx="289728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701711D3-6A3E-1DD4-3BA7-0AD7559B1317}"/>
                  </a:ext>
                </a:extLst>
              </p14:cNvPr>
              <p14:cNvContentPartPr/>
              <p14:nvPr/>
            </p14:nvContentPartPr>
            <p14:xfrm>
              <a:off x="-54789" y="-21548"/>
              <a:ext cx="3178800" cy="206964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701711D3-6A3E-1DD4-3BA7-0AD7559B13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162429" y="-129548"/>
                <a:ext cx="3394440" cy="22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0082E606-C081-18D7-7E2F-C38792C54F51}"/>
                  </a:ext>
                </a:extLst>
              </p14:cNvPr>
              <p14:cNvContentPartPr/>
              <p14:nvPr/>
            </p14:nvContentPartPr>
            <p14:xfrm>
              <a:off x="-146840" y="4562645"/>
              <a:ext cx="3566880" cy="23662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0082E606-C081-18D7-7E2F-C38792C54F5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254840" y="4455005"/>
                <a:ext cx="3782520" cy="25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B5754540-3505-DEB9-0746-A88095386C6D}"/>
                  </a:ext>
                </a:extLst>
              </p14:cNvPr>
              <p14:cNvContentPartPr/>
              <p14:nvPr/>
            </p14:nvContentPartPr>
            <p14:xfrm>
              <a:off x="9591256" y="-144608"/>
              <a:ext cx="2646000" cy="21819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B5754540-3505-DEB9-0746-A88095386C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83256" y="-252248"/>
                <a:ext cx="2861640" cy="23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5777B39B-1291-250E-56DD-549F930918B5}"/>
                  </a:ext>
                </a:extLst>
              </p14:cNvPr>
              <p14:cNvContentPartPr/>
              <p14:nvPr/>
            </p14:nvContentPartPr>
            <p14:xfrm>
              <a:off x="9437636" y="4282836"/>
              <a:ext cx="2913840" cy="3069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5777B39B-1291-250E-56DD-549F930918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329996" y="4175196"/>
                <a:ext cx="3129480" cy="32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21A49414-0DF8-A981-61C5-AF2A7D2A925A}"/>
                  </a:ext>
                </a:extLst>
              </p14:cNvPr>
              <p14:cNvContentPartPr/>
              <p14:nvPr/>
            </p14:nvContentPartPr>
            <p14:xfrm>
              <a:off x="3269738" y="826659"/>
              <a:ext cx="492120" cy="59148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21A49414-0DF8-A981-61C5-AF2A7D2A925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38801" y="795699"/>
                <a:ext cx="553275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8C65EC63-7297-8D3A-2A8F-5A6D0578967E}"/>
                  </a:ext>
                </a:extLst>
              </p14:cNvPr>
              <p14:cNvContentPartPr/>
              <p14:nvPr/>
            </p14:nvContentPartPr>
            <p14:xfrm>
              <a:off x="3918818" y="987939"/>
              <a:ext cx="1666440" cy="75672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8C65EC63-7297-8D3A-2A8F-5A6D057896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87858" y="956979"/>
                <a:ext cx="172764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32F3FBB1-C37F-D522-3408-711F9458918C}"/>
                  </a:ext>
                </a:extLst>
              </p14:cNvPr>
              <p14:cNvContentPartPr/>
              <p14:nvPr/>
            </p14:nvContentPartPr>
            <p14:xfrm>
              <a:off x="6775317" y="1140598"/>
              <a:ext cx="951120" cy="47124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32F3FBB1-C37F-D522-3408-711F9458918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44357" y="1109998"/>
                <a:ext cx="10126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7FC4F726-A99A-083D-9675-4C2AB172A721}"/>
                  </a:ext>
                </a:extLst>
              </p14:cNvPr>
              <p14:cNvContentPartPr/>
              <p14:nvPr/>
            </p14:nvContentPartPr>
            <p14:xfrm>
              <a:off x="6043437" y="1028998"/>
              <a:ext cx="438840" cy="5212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7FC4F726-A99A-083D-9675-4C2AB172A72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12812" y="998398"/>
                <a:ext cx="500451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1B987690-AC23-42B3-9EAF-2CCE33AF2E3F}"/>
                  </a:ext>
                </a:extLst>
              </p14:cNvPr>
              <p14:cNvContentPartPr/>
              <p14:nvPr/>
            </p14:nvContentPartPr>
            <p14:xfrm>
              <a:off x="3356869" y="1657563"/>
              <a:ext cx="582840" cy="52524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1B987690-AC23-42B3-9EAF-2CCE33AF2E3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26269" y="1626603"/>
                <a:ext cx="64404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55E9E2CC-BC6F-45EF-4036-2AF13C1445DF}"/>
                  </a:ext>
                </a:extLst>
              </p14:cNvPr>
              <p14:cNvContentPartPr/>
              <p14:nvPr/>
            </p14:nvContentPartPr>
            <p14:xfrm>
              <a:off x="4348669" y="1719483"/>
              <a:ext cx="281520" cy="50040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55E9E2CC-BC6F-45EF-4036-2AF13C1445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18069" y="1688883"/>
                <a:ext cx="3427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54614B6E-501E-31B9-E0AF-5909857DBF96}"/>
                  </a:ext>
                </a:extLst>
              </p14:cNvPr>
              <p14:cNvContentPartPr/>
              <p14:nvPr/>
            </p14:nvContentPartPr>
            <p14:xfrm>
              <a:off x="4737109" y="2033763"/>
              <a:ext cx="66600" cy="21528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54614B6E-501E-31B9-E0AF-5909857DBF9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06509" y="2002803"/>
                <a:ext cx="1278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26C21F1E-837C-F53C-72E1-6D3C16889CF0}"/>
                  </a:ext>
                </a:extLst>
              </p14:cNvPr>
              <p14:cNvContentPartPr/>
              <p14:nvPr/>
            </p14:nvContentPartPr>
            <p14:xfrm>
              <a:off x="4753669" y="1901283"/>
              <a:ext cx="66600" cy="2088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26C21F1E-837C-F53C-72E1-6D3C16889CF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3069" y="1870683"/>
                <a:ext cx="1278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70945BEE-10EE-616F-68AE-BA2EB021D25F}"/>
                  </a:ext>
                </a:extLst>
              </p14:cNvPr>
              <p14:cNvContentPartPr/>
              <p14:nvPr/>
            </p14:nvContentPartPr>
            <p14:xfrm>
              <a:off x="4972909" y="2025843"/>
              <a:ext cx="236160" cy="19008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70945BEE-10EE-616F-68AE-BA2EB021D25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42309" y="1995243"/>
                <a:ext cx="297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9A7F8D82-024A-4D25-3B5F-B91C940408AD}"/>
                  </a:ext>
                </a:extLst>
              </p14:cNvPr>
              <p14:cNvContentPartPr/>
              <p14:nvPr/>
            </p14:nvContentPartPr>
            <p14:xfrm>
              <a:off x="5282869" y="2112243"/>
              <a:ext cx="54000" cy="11196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9A7F8D82-024A-4D25-3B5F-B91C940408A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52269" y="2081643"/>
                <a:ext cx="115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4F2810E8-B6A0-61B0-F233-0312B0133D2E}"/>
                  </a:ext>
                </a:extLst>
              </p14:cNvPr>
              <p14:cNvContentPartPr/>
              <p14:nvPr/>
            </p14:nvContentPartPr>
            <p14:xfrm>
              <a:off x="5319949" y="1930443"/>
              <a:ext cx="37440" cy="291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4F2810E8-B6A0-61B0-F233-0312B0133D2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89349" y="1899483"/>
                <a:ext cx="99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587655D3-4009-CDF8-0D6B-097CDF6604A1}"/>
                  </a:ext>
                </a:extLst>
              </p14:cNvPr>
              <p14:cNvContentPartPr/>
              <p14:nvPr/>
            </p14:nvContentPartPr>
            <p14:xfrm>
              <a:off x="5456389" y="2008923"/>
              <a:ext cx="264960" cy="26892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587655D3-4009-CDF8-0D6B-097CDF6604A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25789" y="1978323"/>
                <a:ext cx="3261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0564341F-8803-D058-8BB6-01A8A3001F9B}"/>
                  </a:ext>
                </a:extLst>
              </p14:cNvPr>
              <p14:cNvContentPartPr/>
              <p14:nvPr/>
            </p14:nvContentPartPr>
            <p14:xfrm>
              <a:off x="5824309" y="2062923"/>
              <a:ext cx="405360" cy="25200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0564341F-8803-D058-8BB6-01A8A3001F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93709" y="2032323"/>
                <a:ext cx="4669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0E13F3EC-F559-A2D4-6215-BF6E1D7D9106}"/>
                  </a:ext>
                </a:extLst>
              </p14:cNvPr>
              <p14:cNvContentPartPr/>
              <p14:nvPr/>
            </p14:nvContentPartPr>
            <p14:xfrm>
              <a:off x="6370069" y="1930443"/>
              <a:ext cx="252360" cy="42192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0E13F3EC-F559-A2D4-6215-BF6E1D7D910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39469" y="1899483"/>
                <a:ext cx="3139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ACA6F0BA-9577-67B0-C890-71F5E6E2A592}"/>
                  </a:ext>
                </a:extLst>
              </p14:cNvPr>
              <p14:cNvContentPartPr/>
              <p14:nvPr/>
            </p14:nvContentPartPr>
            <p14:xfrm>
              <a:off x="6746269" y="2153643"/>
              <a:ext cx="108000" cy="17712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ACA6F0BA-9577-67B0-C890-71F5E6E2A5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15669" y="2122683"/>
                <a:ext cx="169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A6F8DBE3-5554-1749-99AA-1F81C3CFC8B9}"/>
                  </a:ext>
                </a:extLst>
              </p14:cNvPr>
              <p14:cNvContentPartPr/>
              <p14:nvPr/>
            </p14:nvContentPartPr>
            <p14:xfrm>
              <a:off x="6907549" y="2157603"/>
              <a:ext cx="227880" cy="26064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A6F8DBE3-5554-1749-99AA-1F81C3CFC8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76949" y="2127003"/>
                <a:ext cx="2890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41A02FAC-E4F7-1681-11D9-6DAF1831953F}"/>
                  </a:ext>
                </a:extLst>
              </p14:cNvPr>
              <p14:cNvContentPartPr/>
              <p14:nvPr/>
            </p14:nvContentPartPr>
            <p14:xfrm>
              <a:off x="3615913" y="6484156"/>
              <a:ext cx="1307520" cy="38340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41A02FAC-E4F7-1681-11D9-6DAF183195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600429" y="6468676"/>
                <a:ext cx="1338128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84CC5424-3984-2408-1C72-0C51E2CBF71D}"/>
                  </a:ext>
                </a:extLst>
              </p14:cNvPr>
              <p14:cNvContentPartPr/>
              <p14:nvPr/>
            </p14:nvContentPartPr>
            <p14:xfrm>
              <a:off x="4844233" y="6543916"/>
              <a:ext cx="194400" cy="26136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84CC5424-3984-2408-1C72-0C51E2CBF71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29113" y="6528436"/>
                <a:ext cx="225000" cy="291960"/>
              </a:xfrm>
              <a:prstGeom prst="rect">
                <a:avLst/>
              </a:prstGeom>
            </p:spPr>
          </p:pic>
        </mc:Fallback>
      </mc:AlternateContent>
      <p:pic>
        <p:nvPicPr>
          <p:cNvPr id="132" name="Imagen 131">
            <a:extLst>
              <a:ext uri="{FF2B5EF4-FFF2-40B4-BE49-F238E27FC236}">
                <a16:creationId xmlns:a16="http://schemas.microsoft.com/office/drawing/2014/main" id="{7DEF1EC5-5A1F-8342-E753-8B2D7B346C25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61" y="2649149"/>
            <a:ext cx="34925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99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E6F685EA-AB20-03C2-720A-E3D3AE5B5DDC}"/>
                  </a:ext>
                </a:extLst>
              </p14:cNvPr>
              <p14:cNvContentPartPr/>
              <p14:nvPr/>
            </p14:nvContentPartPr>
            <p14:xfrm>
              <a:off x="-110302" y="-175761"/>
              <a:ext cx="2433960" cy="198900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E6F685EA-AB20-03C2-720A-E3D3AE5B5D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8302" y="-283401"/>
                <a:ext cx="2649600" cy="22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F5D44F7-0DA5-629E-A1F0-74D9FB94D9FB}"/>
                  </a:ext>
                </a:extLst>
              </p14:cNvPr>
              <p14:cNvContentPartPr/>
              <p14:nvPr/>
            </p14:nvContentPartPr>
            <p14:xfrm>
              <a:off x="-109582" y="-39321"/>
              <a:ext cx="919440" cy="159192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F5D44F7-0DA5-629E-A1F0-74D9FB94D9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33062" y="-162441"/>
                <a:ext cx="1166040" cy="18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16347A5-9F8F-D122-60B3-6E58600E2B69}"/>
                  </a:ext>
                </a:extLst>
              </p14:cNvPr>
              <p14:cNvContentPartPr/>
              <p14:nvPr/>
            </p14:nvContentPartPr>
            <p14:xfrm>
              <a:off x="-111382" y="-243081"/>
              <a:ext cx="2232360" cy="19209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16347A5-9F8F-D122-60B3-6E58600E2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34502" y="-366201"/>
                <a:ext cx="2478960" cy="21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B0343737-304F-E129-4353-71238959BB99}"/>
                  </a:ext>
                </a:extLst>
              </p14:cNvPr>
              <p14:cNvContentPartPr/>
              <p14:nvPr/>
            </p14:nvContentPartPr>
            <p14:xfrm>
              <a:off x="121898" y="-572481"/>
              <a:ext cx="1699560" cy="2279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B0343737-304F-E129-4353-71238959BB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98" y="-680481"/>
                <a:ext cx="1915200" cy="24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047F467-C041-B9F4-DF9E-9E048FF9DB26}"/>
                  </a:ext>
                </a:extLst>
              </p14:cNvPr>
              <p14:cNvContentPartPr/>
              <p14:nvPr/>
            </p14:nvContentPartPr>
            <p14:xfrm>
              <a:off x="10318510" y="-217018"/>
              <a:ext cx="1913760" cy="16790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047F467-C041-B9F4-DF9E-9E048FF9DB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10510" y="-325018"/>
                <a:ext cx="212940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40014E89-6207-600A-FB30-39AC7B3ECD6A}"/>
                  </a:ext>
                </a:extLst>
              </p14:cNvPr>
              <p14:cNvContentPartPr/>
              <p14:nvPr/>
            </p14:nvContentPartPr>
            <p14:xfrm>
              <a:off x="10418590" y="-433738"/>
              <a:ext cx="1909800" cy="14007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40014E89-6207-600A-FB30-39AC7B3ECD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10950" y="-541378"/>
                <a:ext cx="2125440" cy="16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E44DC8E5-96D0-7BDE-30FF-603D07634336}"/>
                  </a:ext>
                </a:extLst>
              </p14:cNvPr>
              <p14:cNvContentPartPr/>
              <p14:nvPr/>
            </p14:nvContentPartPr>
            <p14:xfrm>
              <a:off x="10060300" y="-211826"/>
              <a:ext cx="2238840" cy="2412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E44DC8E5-96D0-7BDE-30FF-603D076343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52300" y="-319826"/>
                <a:ext cx="2454480" cy="26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141A545E-4EDF-F7F6-3781-E737ED83B342}"/>
                  </a:ext>
                </a:extLst>
              </p14:cNvPr>
              <p14:cNvContentPartPr/>
              <p14:nvPr/>
            </p14:nvContentPartPr>
            <p14:xfrm>
              <a:off x="9657395" y="-162030"/>
              <a:ext cx="2732040" cy="275832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141A545E-4EDF-F7F6-3781-E737ED83B3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49395" y="-269670"/>
                <a:ext cx="2947680" cy="29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8573D3C5-AD94-D6A4-E9A3-A57A0765172D}"/>
                  </a:ext>
                </a:extLst>
              </p14:cNvPr>
              <p14:cNvContentPartPr/>
              <p14:nvPr/>
            </p14:nvContentPartPr>
            <p14:xfrm>
              <a:off x="9749915" y="-179310"/>
              <a:ext cx="2683440" cy="314604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8573D3C5-AD94-D6A4-E9A3-A57A076517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41915" y="-287310"/>
                <a:ext cx="2899080" cy="33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A08EC3B-79FF-7A73-D2FA-94AA9951F6F8}"/>
                  </a:ext>
                </a:extLst>
              </p14:cNvPr>
              <p14:cNvContentPartPr/>
              <p14:nvPr/>
            </p14:nvContentPartPr>
            <p14:xfrm>
              <a:off x="-244640" y="5846112"/>
              <a:ext cx="1414440" cy="11934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A08EC3B-79FF-7A73-D2FA-94AA9951F6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352640" y="5738472"/>
                <a:ext cx="163008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EEF174BB-EA32-81E9-A3EC-0D473F7928C0}"/>
                  </a:ext>
                </a:extLst>
              </p14:cNvPr>
              <p14:cNvContentPartPr/>
              <p14:nvPr/>
            </p14:nvContentPartPr>
            <p14:xfrm>
              <a:off x="10078121" y="4966992"/>
              <a:ext cx="2298960" cy="240912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EEF174BB-EA32-81E9-A3EC-0D473F7928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70121" y="4858992"/>
                <a:ext cx="2514600" cy="26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8942A1E-8D23-A254-BB8A-20EEFFF59023}"/>
                  </a:ext>
                </a:extLst>
              </p14:cNvPr>
              <p14:cNvContentPartPr/>
              <p14:nvPr/>
            </p14:nvContentPartPr>
            <p14:xfrm>
              <a:off x="12042281" y="2398381"/>
              <a:ext cx="231840" cy="3837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8942A1E-8D23-A254-BB8A-20EEFFF590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34281" y="2290381"/>
                <a:ext cx="44748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8AE25FA6-BBD8-7CA6-E28A-581278FD29B0}"/>
                  </a:ext>
                </a:extLst>
              </p14:cNvPr>
              <p14:cNvContentPartPr/>
              <p14:nvPr/>
            </p14:nvContentPartPr>
            <p14:xfrm>
              <a:off x="9195416" y="-111668"/>
              <a:ext cx="3380040" cy="370908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8AE25FA6-BBD8-7CA6-E28A-581278FD29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87776" y="-219668"/>
                <a:ext cx="3595680" cy="39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5AB4D7E9-710D-5E9D-0608-E59D79C24825}"/>
                  </a:ext>
                </a:extLst>
              </p14:cNvPr>
              <p14:cNvContentPartPr/>
              <p14:nvPr/>
            </p14:nvContentPartPr>
            <p14:xfrm>
              <a:off x="9564532" y="4643630"/>
              <a:ext cx="2843640" cy="238140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5AB4D7E9-710D-5E9D-0608-E59D79C2482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456892" y="4535630"/>
                <a:ext cx="305928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1F163D6D-E121-728B-8A6A-2916C5FBF90F}"/>
                  </a:ext>
                </a:extLst>
              </p14:cNvPr>
              <p14:cNvContentPartPr/>
              <p14:nvPr/>
            </p14:nvContentPartPr>
            <p14:xfrm>
              <a:off x="-130789" y="-96874"/>
              <a:ext cx="2870280" cy="235008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1F163D6D-E121-728B-8A6A-2916C5FBF90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-238789" y="-204874"/>
                <a:ext cx="3085920" cy="25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9E301BE3-ECD2-F38D-F62F-B74F7307AFF4}"/>
                  </a:ext>
                </a:extLst>
              </p14:cNvPr>
              <p14:cNvContentPartPr/>
              <p14:nvPr/>
            </p14:nvContentPartPr>
            <p14:xfrm>
              <a:off x="-261829" y="5453246"/>
              <a:ext cx="1946160" cy="160668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9E301BE3-ECD2-F38D-F62F-B74F7307AF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69829" y="5345222"/>
                <a:ext cx="2161800" cy="1822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D29AB7F-F6EA-E6C1-A855-20079986D130}"/>
                  </a:ext>
                </a:extLst>
              </p14:cNvPr>
              <p14:cNvContentPartPr/>
              <p14:nvPr/>
            </p14:nvContentPartPr>
            <p14:xfrm>
              <a:off x="2882051" y="902486"/>
              <a:ext cx="1942920" cy="84420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D29AB7F-F6EA-E6C1-A855-20079986D13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51445" y="871886"/>
                <a:ext cx="2004491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7D970178-0C6A-F382-0B6C-8084FFD8E9A2}"/>
                  </a:ext>
                </a:extLst>
              </p14:cNvPr>
              <p14:cNvContentPartPr/>
              <p14:nvPr/>
            </p14:nvContentPartPr>
            <p14:xfrm>
              <a:off x="5216651" y="1051886"/>
              <a:ext cx="2727360" cy="102060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7D970178-0C6A-F382-0B6C-8084FFD8E9A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86047" y="1021286"/>
                <a:ext cx="2788928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F77AE273-1AA3-84A3-0E70-AAA817B1F782}"/>
                  </a:ext>
                </a:extLst>
              </p14:cNvPr>
              <p14:cNvContentPartPr/>
              <p14:nvPr/>
            </p14:nvContentPartPr>
            <p14:xfrm>
              <a:off x="2740571" y="1942166"/>
              <a:ext cx="3236040" cy="71640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F77AE273-1AA3-84A3-0E70-AAA817B1F7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09614" y="1911566"/>
                <a:ext cx="3297233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82FD94F9-02AC-E207-FE7C-303B3BCAD11A}"/>
                  </a:ext>
                </a:extLst>
              </p14:cNvPr>
              <p14:cNvContentPartPr/>
              <p14:nvPr/>
            </p14:nvContentPartPr>
            <p14:xfrm>
              <a:off x="6499331" y="2247086"/>
              <a:ext cx="149760" cy="3052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82FD94F9-02AC-E207-FE7C-303B3BCAD1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68731" y="2216486"/>
                <a:ext cx="210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71B7B354-EC58-38C2-DDCC-396145B1B499}"/>
                  </a:ext>
                </a:extLst>
              </p14:cNvPr>
              <p14:cNvContentPartPr/>
              <p14:nvPr/>
            </p14:nvContentPartPr>
            <p14:xfrm>
              <a:off x="6461891" y="2228366"/>
              <a:ext cx="380160" cy="64764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71B7B354-EC58-38C2-DDCC-396145B1B4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31291" y="2197766"/>
                <a:ext cx="4413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A80C57CB-6B70-2129-F855-CFE7F4F224C1}"/>
                  </a:ext>
                </a:extLst>
              </p14:cNvPr>
              <p14:cNvContentPartPr/>
              <p14:nvPr/>
            </p14:nvContentPartPr>
            <p14:xfrm>
              <a:off x="1158371" y="3423926"/>
              <a:ext cx="1244880" cy="54180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A80C57CB-6B70-2129-F855-CFE7F4F224C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0731" y="3315926"/>
                <a:ext cx="14605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E43D8371-C28D-8C24-BA60-2280946D0E35}"/>
                  </a:ext>
                </a:extLst>
              </p14:cNvPr>
              <p14:cNvContentPartPr/>
              <p14:nvPr/>
            </p14:nvContentPartPr>
            <p14:xfrm>
              <a:off x="3006611" y="5250566"/>
              <a:ext cx="971640" cy="73584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E43D8371-C28D-8C24-BA60-2280946D0E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83491" y="5127446"/>
                <a:ext cx="121788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B8FA0BFC-8795-729B-4CB3-E80FD1237007}"/>
                  </a:ext>
                </a:extLst>
              </p14:cNvPr>
              <p14:cNvContentPartPr/>
              <p14:nvPr/>
            </p14:nvContentPartPr>
            <p14:xfrm>
              <a:off x="5129531" y="3959246"/>
              <a:ext cx="940320" cy="33048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B8FA0BFC-8795-729B-4CB3-E80FD12370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021891" y="3851246"/>
                <a:ext cx="115596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200751B6-CCE3-9BC7-4F3D-DC41CFA664D1}"/>
                  </a:ext>
                </a:extLst>
              </p14:cNvPr>
              <p14:cNvContentPartPr/>
              <p14:nvPr/>
            </p14:nvContentPartPr>
            <p14:xfrm>
              <a:off x="6922691" y="5546846"/>
              <a:ext cx="844200" cy="56052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200751B6-CCE3-9BC7-4F3D-DC41CFA664D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14691" y="5438846"/>
                <a:ext cx="105984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D5A2E268-725F-F6EC-7F49-71CA41BB6FF4}"/>
                  </a:ext>
                </a:extLst>
              </p14:cNvPr>
              <p14:cNvContentPartPr/>
              <p14:nvPr/>
            </p14:nvContentPartPr>
            <p14:xfrm>
              <a:off x="8406971" y="3579446"/>
              <a:ext cx="1099440" cy="4485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D5A2E268-725F-F6EC-7F49-71CA41BB6FF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99331" y="3471806"/>
                <a:ext cx="131508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49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38EA3D1-3727-F802-F382-D5FB4795FAF1}"/>
                  </a:ext>
                </a:extLst>
              </p14:cNvPr>
              <p14:cNvContentPartPr/>
              <p14:nvPr/>
            </p14:nvContentPartPr>
            <p14:xfrm>
              <a:off x="-129500" y="-568586"/>
              <a:ext cx="2976120" cy="25444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38EA3D1-3727-F802-F382-D5FB4795FA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37500" y="-676586"/>
                <a:ext cx="319176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5D6EBB6-AB2A-62DF-7CFE-90D4CD325780}"/>
                  </a:ext>
                </a:extLst>
              </p14:cNvPr>
              <p14:cNvContentPartPr/>
              <p14:nvPr/>
            </p14:nvContentPartPr>
            <p14:xfrm>
              <a:off x="-174500" y="5030134"/>
              <a:ext cx="1818360" cy="20610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5D6EBB6-AB2A-62DF-7CFE-90D4CD3257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82140" y="4922134"/>
                <a:ext cx="2034000" cy="2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F0C85301-CCEF-C7B4-43FB-FD3AC4053F6E}"/>
                  </a:ext>
                </a:extLst>
              </p14:cNvPr>
              <p14:cNvContentPartPr/>
              <p14:nvPr/>
            </p14:nvContentPartPr>
            <p14:xfrm>
              <a:off x="-296180" y="5522614"/>
              <a:ext cx="1840320" cy="16459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F0C85301-CCEF-C7B4-43FB-FD3AC4053F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04180" y="5414614"/>
                <a:ext cx="2055960" cy="18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2D1F468B-CEE2-B9F4-D01B-470626E1E153}"/>
                  </a:ext>
                </a:extLst>
              </p14:cNvPr>
              <p14:cNvContentPartPr/>
              <p14:nvPr/>
            </p14:nvContentPartPr>
            <p14:xfrm>
              <a:off x="10452340" y="-118586"/>
              <a:ext cx="1756080" cy="18086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2D1F468B-CEE2-B9F4-D01B-470626E1E1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44700" y="-226226"/>
                <a:ext cx="1971720" cy="20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5B60B9E5-F0F2-0C0F-9749-9E03B1C62966}"/>
                  </a:ext>
                </a:extLst>
              </p14:cNvPr>
              <p14:cNvContentPartPr/>
              <p14:nvPr/>
            </p14:nvContentPartPr>
            <p14:xfrm>
              <a:off x="10559185" y="-441633"/>
              <a:ext cx="1702080" cy="17679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B60B9E5-F0F2-0C0F-9749-9E03B1C629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51185" y="-549633"/>
                <a:ext cx="1917720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4F5972DA-9D29-BB7A-21BD-CCC9104DAC15}"/>
                  </a:ext>
                </a:extLst>
              </p14:cNvPr>
              <p14:cNvContentPartPr/>
              <p14:nvPr/>
            </p14:nvContentPartPr>
            <p14:xfrm>
              <a:off x="9359416" y="4823419"/>
              <a:ext cx="10088971" cy="7954484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4F5972DA-9D29-BB7A-21BD-CCC9104DA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51776" y="4715420"/>
                <a:ext cx="10304610" cy="8170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149A2411-E6E7-AB10-F616-A158528D34D0}"/>
                  </a:ext>
                </a:extLst>
              </p14:cNvPr>
              <p14:cNvContentPartPr/>
              <p14:nvPr/>
            </p14:nvContentPartPr>
            <p14:xfrm>
              <a:off x="9528587" y="4955823"/>
              <a:ext cx="2871360" cy="26244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149A2411-E6E7-AB10-F616-A158528D34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20587" y="4848183"/>
                <a:ext cx="3087000" cy="28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34C9A12A-FC91-5DDA-CA00-22522C4E3862}"/>
                  </a:ext>
                </a:extLst>
              </p14:cNvPr>
              <p14:cNvContentPartPr/>
              <p14:nvPr/>
            </p14:nvContentPartPr>
            <p14:xfrm>
              <a:off x="-170430" y="-306530"/>
              <a:ext cx="3570480" cy="28155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34C9A12A-FC91-5DDA-CA00-22522C4E38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278430" y="-414530"/>
                <a:ext cx="3786120" cy="30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8DED1A92-164B-D03E-ED0E-9C8840CFBFC6}"/>
                  </a:ext>
                </a:extLst>
              </p14:cNvPr>
              <p14:cNvContentPartPr/>
              <p14:nvPr/>
            </p14:nvContentPartPr>
            <p14:xfrm>
              <a:off x="-230910" y="4682710"/>
              <a:ext cx="2348280" cy="23918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8DED1A92-164B-D03E-ED0E-9C8840CFBF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338550" y="4574710"/>
                <a:ext cx="2563920" cy="26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024FCC9B-54E1-6C92-E37F-AA1EA9611800}"/>
                  </a:ext>
                </a:extLst>
              </p14:cNvPr>
              <p14:cNvContentPartPr/>
              <p14:nvPr/>
            </p14:nvContentPartPr>
            <p14:xfrm>
              <a:off x="10073730" y="-284930"/>
              <a:ext cx="2402640" cy="28155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024FCC9B-54E1-6C92-E37F-AA1EA96118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65730" y="-392570"/>
                <a:ext cx="2618280" cy="30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C98E4EEA-0B52-85C2-4302-1520DD38E1D9}"/>
                  </a:ext>
                </a:extLst>
              </p14:cNvPr>
              <p14:cNvContentPartPr/>
              <p14:nvPr/>
            </p14:nvContentPartPr>
            <p14:xfrm>
              <a:off x="8964930" y="4454470"/>
              <a:ext cx="3337200" cy="28807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C98E4EEA-0B52-85C2-4302-1520DD38E1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57290" y="4346470"/>
                <a:ext cx="3552840" cy="30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D65FEF59-0C29-3C29-7047-9CAA17B8E181}"/>
                  </a:ext>
                </a:extLst>
              </p14:cNvPr>
              <p14:cNvContentPartPr/>
              <p14:nvPr/>
            </p14:nvContentPartPr>
            <p14:xfrm>
              <a:off x="6910410" y="4291390"/>
              <a:ext cx="500400" cy="4244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D65FEF59-0C29-3C29-7047-9CAA17B8E18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02770" y="4183390"/>
                <a:ext cx="71604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370EDB1B-86B2-D20C-5ACF-8E6BB62B8043}"/>
                  </a:ext>
                </a:extLst>
              </p14:cNvPr>
              <p14:cNvContentPartPr/>
              <p14:nvPr/>
            </p14:nvContentPartPr>
            <p14:xfrm>
              <a:off x="2410410" y="4486870"/>
              <a:ext cx="3565800" cy="86544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370EDB1B-86B2-D20C-5ACF-8E6BB62B804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02770" y="4379185"/>
                <a:ext cx="3781440" cy="1081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4785BC4A-29F2-3295-DC0E-61E5EB4C5936}"/>
                  </a:ext>
                </a:extLst>
              </p14:cNvPr>
              <p14:cNvContentPartPr/>
              <p14:nvPr/>
            </p14:nvContentPartPr>
            <p14:xfrm>
              <a:off x="6432330" y="2976310"/>
              <a:ext cx="1772280" cy="9460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4785BC4A-29F2-3295-DC0E-61E5EB4C593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24330" y="2868310"/>
                <a:ext cx="198792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D193EC20-8F2B-7AA9-50FD-AF4CB8E5117F}"/>
                  </a:ext>
                </a:extLst>
              </p14:cNvPr>
              <p14:cNvContentPartPr/>
              <p14:nvPr/>
            </p14:nvContentPartPr>
            <p14:xfrm>
              <a:off x="2150850" y="1296190"/>
              <a:ext cx="3151080" cy="30160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D193EC20-8F2B-7AA9-50FD-AF4CB8E5117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42862" y="1188190"/>
                <a:ext cx="3366695" cy="32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54EACA12-F157-2F69-D990-983D98816513}"/>
                  </a:ext>
                </a:extLst>
              </p14:cNvPr>
              <p14:cNvContentPartPr/>
              <p14:nvPr/>
            </p14:nvContentPartPr>
            <p14:xfrm>
              <a:off x="5953890" y="2053270"/>
              <a:ext cx="1055160" cy="49428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54EACA12-F157-2F69-D990-983D9881651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46213" y="1945630"/>
                <a:ext cx="1270874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89896DAF-7D67-2832-C335-CB7E632CA16D}"/>
                  </a:ext>
                </a:extLst>
              </p14:cNvPr>
              <p14:cNvContentPartPr/>
              <p14:nvPr/>
            </p14:nvContentPartPr>
            <p14:xfrm>
              <a:off x="6606210" y="4867390"/>
              <a:ext cx="1059480" cy="59832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89896DAF-7D67-2832-C335-CB7E632CA1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98570" y="4759750"/>
                <a:ext cx="127512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D2B54C39-5BDB-FEF1-4062-99E76B3470B4}"/>
                  </a:ext>
                </a:extLst>
              </p14:cNvPr>
              <p14:cNvContentPartPr/>
              <p14:nvPr/>
            </p14:nvContentPartPr>
            <p14:xfrm>
              <a:off x="3865180" y="6471694"/>
              <a:ext cx="156600" cy="24696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D2B54C39-5BDB-FEF1-4062-99E76B3470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50060" y="6456574"/>
                <a:ext cx="1872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706B273E-B47D-CEF9-8472-56E631F0B485}"/>
                  </a:ext>
                </a:extLst>
              </p14:cNvPr>
              <p14:cNvContentPartPr/>
              <p14:nvPr/>
            </p14:nvContentPartPr>
            <p14:xfrm>
              <a:off x="2624980" y="6266494"/>
              <a:ext cx="900000" cy="53928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706B273E-B47D-CEF9-8472-56E631F0B4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09860" y="6251364"/>
                <a:ext cx="930600" cy="569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2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𝓗𝓸𝓵𝓲𝓼 Soy Ana Pau y esto haré
en 1 o 5 años ^^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H̷σʅιs̷ 𝙴𝚜𝚝𝚊𝚜￼𝚜𝚘𝚗 𝚖𝚒𝚜 𝚖𝚎𝚝𝚊𝚜 𝚎𝚗 7￼￼￼𝚢𝚎𝚊𝚛𝚜</dc:title>
  <dc:creator>INEI Office</dc:creator>
  <cp:lastModifiedBy>INEI Office</cp:lastModifiedBy>
  <cp:revision>5</cp:revision>
  <dcterms:created xsi:type="dcterms:W3CDTF">2024-02-08T16:38:34Z</dcterms:created>
  <dcterms:modified xsi:type="dcterms:W3CDTF">2024-02-09T17:06:40Z</dcterms:modified>
</cp:coreProperties>
</file>