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7C9"/>
    <a:srgbClr val="DBA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08F20-9DA2-AC99-CD75-AA24B51AC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0B475B-115A-57C5-85CF-093496AD1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C98E7-6982-2296-67FA-4D37D253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7253-D19C-F949-8023-CE377752D860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1488D2-4D7E-69D9-D476-00A851BA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A87111-BA8C-282D-57D3-F42A340B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3C69-C665-6244-A533-DF86FE833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359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7E490-F7F6-2E16-ED42-DB576754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C27F4A-A68E-7272-A366-E375FF39F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DBFB7-4FD5-78A4-98BA-0C5BDF3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7253-D19C-F949-8023-CE377752D860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EFE7C4-3191-E9F0-AEA4-DE33D51B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E7B698-C13C-3EEE-8614-D08A0D2E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3C69-C665-6244-A533-DF86FE833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22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18B3B2-5AE2-9451-4DF7-A39E331FE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199A8F-D003-7DFE-64BF-A404D7BBF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7C7D1-371C-776F-D5EF-FF04B017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7253-D19C-F949-8023-CE377752D860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7875C1-9B18-98E4-82E6-EF5E3F9D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4972B9-46FB-FA78-D017-1555301B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3C69-C665-6244-A533-DF86FE833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19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F7E44-F6D8-CFBB-085E-4F9DBE48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A72311-27F0-E6CE-990A-703E18005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FD34A9-7064-5F07-F41A-CDA47B91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7253-D19C-F949-8023-CE377752D860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C11236-205A-0F1F-0BF4-A597696B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4AE589-5CBC-BE29-B5EF-ECD2038B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3C69-C665-6244-A533-DF86FE833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77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08DB3-7EDD-EB48-EF54-FA1341CC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58B7E7-87EC-7CC2-CCCC-C0AC7F4F0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34553-1739-F269-3934-37A52F8A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7253-D19C-F949-8023-CE377752D860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9B3FB8-8312-88A4-0458-95DE0714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0A0735-6DAB-D8B9-455E-F33E6743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3C69-C665-6244-A533-DF86FE833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26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C47EB-A2F2-0104-41EA-EE8DF744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3639FC-115E-32E2-89D4-BE58D82B3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501F90-8EEB-9483-9476-E08CB1734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39E49C-6CA7-7D84-5196-E7F86AC9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7253-D19C-F949-8023-CE377752D860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D329BD-6CC9-DAD4-A893-8D82AE14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095057-FC56-E619-F052-FD80B1F8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3C69-C665-6244-A533-DF86FE833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99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192A4-7208-46B7-982C-927116E1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E9A90-157D-0F03-CAEE-DF4374D8A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2D989D-728F-094C-45A0-AEE6A4C64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D0DA72-1107-AB66-9DE7-8F65DDE96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241A1F-83A3-946D-305E-6EFEE1DF8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D24996-8883-37EA-99C3-0DADFDE1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7253-D19C-F949-8023-CE377752D860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80AA17-054E-3E41-C5D6-53354840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8297BF-30CF-789B-5D92-C2FDF3D4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3C69-C665-6244-A533-DF86FE833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90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A174E-1EFA-2B10-95FA-56DD1A88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D1C382-C763-BCC2-B2C7-83AAD2DD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7253-D19C-F949-8023-CE377752D860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E5A48A-D87A-32FF-E444-4FAA23C4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39527B-DAAC-75DD-FDA7-CD801115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3C69-C665-6244-A533-DF86FE833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666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017E7F-CAE0-B849-2F67-552EBE6C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7253-D19C-F949-8023-CE377752D860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52BC0D-F496-0A91-D815-6BFE03C9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7DDA90-4FB5-1B14-39DD-5A30A6C2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3C69-C665-6244-A533-DF86FE833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066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38392-234D-FC6F-D94E-F4C343DA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9A0672-0F70-CF29-0FC9-8DACE334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4E8EE2-71C6-A0B8-89D9-6EB6D10E2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8843F5-CC3E-1E6F-716B-A568C58B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7253-D19C-F949-8023-CE377752D860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32EBF6-2F60-7059-48C9-B7058917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D2571D-4E81-1937-A9E1-71A039FD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3C69-C665-6244-A533-DF86FE833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55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FA362-DBC7-FA98-0830-DB493E5A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6196A9-D06F-1E52-24B1-FE22C36EF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8CD615-0A25-2552-4B43-203D47CE3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190E6-FBCD-3A4C-CA0A-D419782D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7253-D19C-F949-8023-CE377752D860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24B1F-9502-80BE-F560-36728C2C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073E62-9408-0055-B735-B56FCD99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3C69-C665-6244-A533-DF86FE833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176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427F41-C61B-4E11-FE6A-98BC650E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FDCF23-A648-6220-2BAC-29958FB4E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EEE6AC-7A38-86F9-6FCA-7A2345D9C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17253-D19C-F949-8023-CE377752D860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6D8B70-5064-A10C-39C8-A0A0D2E15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B99703-D3D6-9AA2-666A-B60521C5D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B3C69-C665-6244-A533-DF86FE833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521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im.4738B062-67E9-4CBB-A7D1-CB2B556F82E9.MOV">
            <a:hlinkClick r:id="" action="ppaction://media"/>
            <a:extLst>
              <a:ext uri="{FF2B5EF4-FFF2-40B4-BE49-F238E27FC236}">
                <a16:creationId xmlns:a16="http://schemas.microsoft.com/office/drawing/2014/main" id="{38D77C5C-4656-0658-CCC6-CCB9C8295D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F07B15A-1F68-4F2C-A4E6-AFCAA5F1B0C5}"/>
              </a:ext>
            </a:extLst>
          </p:cNvPr>
          <p:cNvSpPr txBox="1"/>
          <p:nvPr/>
        </p:nvSpPr>
        <p:spPr>
          <a:xfrm>
            <a:off x="8413182" y="6858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6" name="Signo más 5">
            <a:extLst>
              <a:ext uri="{FF2B5EF4-FFF2-40B4-BE49-F238E27FC236}">
                <a16:creationId xmlns:a16="http://schemas.microsoft.com/office/drawing/2014/main" id="{EDF3D1F9-269A-4C3B-6FA1-1777BE72FACB}"/>
              </a:ext>
            </a:extLst>
          </p:cNvPr>
          <p:cNvSpPr/>
          <p:nvPr/>
        </p:nvSpPr>
        <p:spPr>
          <a:xfrm rot="1156816">
            <a:off x="9200399" y="290614"/>
            <a:ext cx="881071" cy="881071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Signo más 9">
            <a:extLst>
              <a:ext uri="{FF2B5EF4-FFF2-40B4-BE49-F238E27FC236}">
                <a16:creationId xmlns:a16="http://schemas.microsoft.com/office/drawing/2014/main" id="{1AF20C94-1D1D-2870-7C85-C62429571D06}"/>
              </a:ext>
            </a:extLst>
          </p:cNvPr>
          <p:cNvSpPr/>
          <p:nvPr/>
        </p:nvSpPr>
        <p:spPr>
          <a:xfrm rot="1156816">
            <a:off x="10529090" y="799195"/>
            <a:ext cx="881071" cy="881071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F617C1D3-4AE1-7051-1FFC-84A9F4680692}"/>
              </a:ext>
            </a:extLst>
          </p:cNvPr>
          <p:cNvSpPr/>
          <p:nvPr/>
        </p:nvSpPr>
        <p:spPr>
          <a:xfrm rot="1573675">
            <a:off x="9854193" y="585449"/>
            <a:ext cx="845566" cy="845566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955286-4018-C2F5-BE56-D67AC0DC8204}"/>
              </a:ext>
            </a:extLst>
          </p:cNvPr>
          <p:cNvSpPr txBox="1"/>
          <p:nvPr/>
        </p:nvSpPr>
        <p:spPr>
          <a:xfrm>
            <a:off x="8449730" y="5056982"/>
            <a:ext cx="2382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419" sz="54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Ingles</a:t>
            </a:r>
            <a:endParaRPr lang="es-MX" sz="5400" b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Aharoni" panose="02010803020104030203" pitchFamily="2" charset="-79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02BE1F-5937-6CF3-800A-E8B36D20A055}"/>
              </a:ext>
            </a:extLst>
          </p:cNvPr>
          <p:cNvSpPr txBox="1"/>
          <p:nvPr/>
        </p:nvSpPr>
        <p:spPr>
          <a:xfrm>
            <a:off x="2827728" y="6201228"/>
            <a:ext cx="3109521" cy="40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419" sz="20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By: Azul torres</a:t>
            </a:r>
            <a:endParaRPr lang="es-MX" sz="2000" b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DD5408-7197-97E7-6A54-CE4000E8B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6746" y="2514600"/>
            <a:ext cx="7744728" cy="66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72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DC088-A78A-6914-1998-19B00F38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17" y="-2373064"/>
            <a:ext cx="10515600" cy="1325563"/>
          </a:xfrm>
        </p:spPr>
        <p:txBody>
          <a:bodyPr/>
          <a:lstStyle/>
          <a:p>
            <a:endParaRPr lang="es-MX"/>
          </a:p>
        </p:txBody>
      </p: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8B4D4754-220F-3C2C-16D2-AC59815AB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4620"/>
            <a:ext cx="11208930" cy="747262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C44E2B-3211-304B-860E-FD77676631F8}"/>
              </a:ext>
            </a:extLst>
          </p:cNvPr>
          <p:cNvSpPr txBox="1"/>
          <p:nvPr/>
        </p:nvSpPr>
        <p:spPr>
          <a:xfrm>
            <a:off x="2546563" y="917600"/>
            <a:ext cx="8393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419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ea typeface="Baskerville" panose="02020502070401020303" pitchFamily="18" charset="0"/>
                <a:cs typeface="Aharoni" panose="02010803020104030203" pitchFamily="2" charset="-79"/>
              </a:rPr>
              <a:t>¿POR QUE ES MI FAVORITA?</a:t>
            </a:r>
            <a:endParaRPr lang="es-MX" sz="4400" b="1" dirty="0">
              <a:solidFill>
                <a:schemeClr val="accent1">
                  <a:lumMod val="40000"/>
                  <a:lumOff val="60000"/>
                </a:schemeClr>
              </a:solidFill>
              <a:latin typeface="Aharoni" panose="02010803020104030203" pitchFamily="2" charset="-79"/>
              <a:ea typeface="Baskerville" panose="02020502070401020303" pitchFamily="18" charset="0"/>
              <a:cs typeface="Aharoni" panose="02010803020104030203" pitchFamily="2" charset="-79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0D6B70-DC91-40C8-EFFF-2E07AEDDF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340" y="2533724"/>
            <a:ext cx="7133713" cy="61146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41B6FFF-9F78-2BD3-0BFC-F67358BE5173}"/>
              </a:ext>
            </a:extLst>
          </p:cNvPr>
          <p:cNvSpPr txBox="1"/>
          <p:nvPr/>
        </p:nvSpPr>
        <p:spPr>
          <a:xfrm>
            <a:off x="2546563" y="1929642"/>
            <a:ext cx="76266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419" sz="2600" dirty="0"/>
              <a:t>Es mi favorita porque la maestra me cae muy bien,las clases son entretenidas, me gusta la forma en la que la maestra de la clase y es una de las materias que más fáciles se me hacen y soy buena en ella</a:t>
            </a:r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1177934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9356A-8DBD-4AC7-4465-E635FFF4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750"/>
            <a:ext cx="10515600" cy="1325563"/>
          </a:xfrm>
        </p:spPr>
        <p:txBody>
          <a:bodyPr/>
          <a:lstStyle/>
          <a:p>
            <a:r>
              <a:rPr lang="es-419" dirty="0"/>
              <a:t> 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FC7D35-3BB1-C718-8A27-85290B961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867" y="16139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sz="2500" dirty="0">
                <a:latin typeface="+mj-lt"/>
                <a:cs typeface="Aharoni" panose="02010803020104030203" pitchFamily="2" charset="-79"/>
              </a:rPr>
              <a:t>Hacemos actividades como:</a:t>
            </a:r>
          </a:p>
          <a:p>
            <a:pPr>
              <a:buFont typeface="Wingdings" pitchFamily="2" charset="2"/>
              <a:buChar char="Ø"/>
            </a:pPr>
            <a:r>
              <a:rPr lang="es-419" sz="2500" dirty="0">
                <a:latin typeface="+mj-lt"/>
                <a:cs typeface="Aharoni" panose="02010803020104030203" pitchFamily="2" charset="-79"/>
              </a:rPr>
              <a:t>presentaciones en Canva</a:t>
            </a:r>
          </a:p>
          <a:p>
            <a:pPr>
              <a:buFont typeface="Wingdings" pitchFamily="2" charset="2"/>
              <a:buChar char="Ø"/>
            </a:pPr>
            <a:r>
              <a:rPr lang="es-419" sz="2500" dirty="0">
                <a:latin typeface="+mj-lt"/>
                <a:cs typeface="Aharoni" panose="02010803020104030203" pitchFamily="2" charset="-79"/>
              </a:rPr>
              <a:t>Listenings </a:t>
            </a:r>
          </a:p>
          <a:p>
            <a:pPr>
              <a:buFont typeface="Wingdings" pitchFamily="2" charset="2"/>
              <a:buChar char="Ø"/>
            </a:pPr>
            <a:r>
              <a:rPr lang="es-419" sz="2500" dirty="0">
                <a:latin typeface="+mj-lt"/>
                <a:cs typeface="Aharoni" panose="02010803020104030203" pitchFamily="2" charset="-79"/>
              </a:rPr>
              <a:t>Expocisones en cartulina :3</a:t>
            </a:r>
          </a:p>
          <a:p>
            <a:pPr>
              <a:buFont typeface="Wingdings" pitchFamily="2" charset="2"/>
              <a:buChar char="Ø"/>
            </a:pPr>
            <a:endParaRPr lang="es-419" sz="4000" b="1" dirty="0">
              <a:solidFill>
                <a:schemeClr val="accent1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s-MX" sz="2600" b="1" dirty="0">
              <a:solidFill>
                <a:schemeClr val="accent1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A6998F-EF6E-9D66-F604-BA3318296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79333" y="1613958"/>
            <a:ext cx="7912667" cy="52751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2BFF3CD-4F61-338D-426D-BAB4AD697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89" y="4271416"/>
            <a:ext cx="3206677" cy="18012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F6381D-8F47-ECFE-6113-B46691F7F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273">
            <a:off x="5725957" y="3562226"/>
            <a:ext cx="2175443" cy="30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MATERIA FAVORITA</dc:title>
  <dc:creator>Kid2 Inei</dc:creator>
  <cp:lastModifiedBy>Kid2 Inei</cp:lastModifiedBy>
  <cp:revision>6</cp:revision>
  <dcterms:created xsi:type="dcterms:W3CDTF">2024-02-08T06:48:00Z</dcterms:created>
  <dcterms:modified xsi:type="dcterms:W3CDTF">2024-02-09T02:50:22Z</dcterms:modified>
</cp:coreProperties>
</file>