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4:51.313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25 50,'0'0,"0"0,0 0,0 0,0-25,0 0,-20 25,15 0,5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4:57.031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0 0,'0'0,"0"0,0 0,0 0,0 0,0 0,0 0,0 0,0 25,0-25,22 43,-19-37,22-6,-25 66,0-58,24 17,-2 39,-19-54,21 14,-24 43,0-60,25 18,-3 42,-19-60,21 18,0 23,-23-47,-1-1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4:57.643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 1,'0'0,"0"0,0 0,0 0,0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4:58.377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 0,'0'0,"0"0,0 0,0 0,0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4:58.809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0 0,'0'0,"0"0,0 0,0 0,0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4:59.360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0 0,'0'0,"0"0,0 0,0 0,0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5:00.559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0 1,'0'0,"0"0,0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3:29.581"/>
    </inkml:context>
    <inkml:brush xml:id="br0">
      <inkml:brushProperty name="width" value="0.05" units="cm"/>
      <inkml:brushProperty name="height" value="0.05" units="cm"/>
      <inkml:brushProperty name="color" value="#99C5FE"/>
    </inkml:brush>
  </inkml:definitions>
  <inkml:trace contextRef="#ctx0" brushRef="#br0">1 1,'0'0,"0"0,0 0,0 0,0 0,0 0,0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3:30.415"/>
    </inkml:context>
    <inkml:brush xml:id="br0">
      <inkml:brushProperty name="width" value="0.05" units="cm"/>
      <inkml:brushProperty name="height" value="0.05" units="cm"/>
      <inkml:brushProperty name="color" value="#99C5FE"/>
    </inkml:brush>
  </inkml:definitions>
  <inkml:trace contextRef="#ctx0" brushRef="#br0">1 0,'0'0,"0"0,0 0,0 0,0 0,0 0,0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3:36.613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 0,'0'0,"0"0,0 0,0 0,0 0,0 0,0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3:37.063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0 0,'0'0,"0"0,0 0,0 0,0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4:51.845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0 1,'0'0,"0"0,0 0,0 0,0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3:37.462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0 0,'0'0,"0"0,0 0,0 0,0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3:37.846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 1,'0'0,"0"0,0 0,0 0,0 0,0 0,0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3:38.213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 1,'0'0,"0"0,0 0,0 0,0 0,0 0,0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3:38.746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 0,'0'0,"0"0,0 0,0 0,0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3:39.062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 1,'0'0,"0"0,0 0,0 0,0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3:39.817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 0,'0'0,"0"0,0 0,0 0,25 74,-1-25,23 44,-44-87,46 93,-3 86,-43-173,46 111,21 17,-66-132,46 66,-1 0,-48-72,-2-4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3:40.516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0 764,'0'0,"0"0,0 0,0 0,0 0,0 0,0 0,25-24,-25 23,25-23,-1-24,-24 47,74-73,0 0,-74 74,74-99,18 8,-85 84,91-92,-29 8,-64 83,69-66,-34 35,-30 29,-10 10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3:41.181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 1,'0'0,"0"0,0 0,0 0,24 24,1-24,21 46,-43-43,46 22,19 64,-62-79,93 64,-2 46,-95-117,146 120,22 26,-143-125,-27-24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3:41.748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1 765,'0'0,"0"0,0-25,22 3,-19 19,21-46,-2 6,-19 37,46-68,-5-13,-38 75,68-111,16-12,-82 122,66-61,-13-7,-48 64,-13 17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3:42.381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 1,'0'0,"0"0,0 0,0 0,24 24,1 1,20 43,-41-62,46 18,-5 67,-41-83,45 41,20 20,-64-64,45-5,-2 73,-47-72,-1-1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4:52.262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 0,'0'0,"0"0,0 0,0 0,0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3:43.229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0 644,'0'0,"0"0,25-25,-3 3,-20 19,48-46,-3 2,-45 45,72-72,-3 3,-68 68,96-71,18-20,-111 89,93-93,-25 24,-72 72,-4 4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3:44.063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0 1,'0'0,"0"0,0 0,0 0,0 0,0 0,0 0,0 0,25 0,-1 0,-24 19,0-14,0-5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4:52.628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 1,'0'0,"0"0,0 0,0 0,0 0,0 0,0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4:52.946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173 124,'0'0,"0"0,-49-50,-50-9,74 44,25 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4:53.564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 0,'0'0,"0"0,0 0,0 0,0 0,0 0,24 49,1-49,-1 98,-23-97,48 73,-2 67,-45-134,48 91,-9 6,-33-84,-8-20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4:54.315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1 863,'0'0,"0"0,0 0,0 0,25-24,24-26,-3 5,-43 41,71-70,-2 2,-70 70,97-72,-4 3,-92 68,96-71,16-18,-107 86,116-93,-35 32,-80 60,90-42,-37 7,-50 35,-12 7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4:54.930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0 1,'0'0,"0"0,0 0,0 0,0 24,0-24,23 46,-21-42,23 20,-25 45,0-64,24 44,-24 65,0-104,25 64,-2 40,-21-105,22 65,-24 6,0-62,0-18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8T16:24:55.848"/>
    </inkml:context>
    <inkml:brush xml:id="br0">
      <inkml:brushProperty name="width" value="0.35" units="cm"/>
      <inkml:brushProperty name="height" value="0.35" units="cm"/>
      <inkml:brushProperty name="color" value="#99C5FE"/>
    </inkml:brush>
  </inkml:definitions>
  <inkml:trace contextRef="#ctx0" brushRef="#br0">1 814,'0'0,"0"0,0 0,0 0,0 0,0 0,0 0,0 0,24-25,1 1,-2-23,-21 44,47-46,20-20,-64 64,69-69,23-23,-96 96,98-98,-29 29,-66 66,95-70,-26 1,-72 72,48-48,-6 5,-37 39,-6 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2A027-4683-CFB0-735E-D5AC058EA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56BD3AB-FFCA-3DF8-4697-F7F3943391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AAC86B-7381-FF21-C64D-44B531C18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D921-CCC5-AB47-AE97-51609B385073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51DC8E-4D19-4CBB-694B-2C49A9950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3AD83F-BBC7-4820-0CA3-0805C1481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E7C4-A1B8-0248-8136-DF71C1F0D4A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7605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5A81F5-1553-DE1B-D7D5-ECE995D63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E681439-B295-7221-2714-DF1ADABE9F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79B6FD-8E87-DA9A-40C8-4EE829F4F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D921-CCC5-AB47-AE97-51609B385073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56BEA6-02AF-B3F4-837B-816D5228B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81417F-872F-A07E-0FF4-6A26773A1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E7C4-A1B8-0248-8136-DF71C1F0D4A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27848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7D7C2DB-9FC8-5B89-DE70-FF82B22839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3CB56BD-8358-FCDF-0884-9C6EE97D7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197508-A261-A27F-D36D-C94BEF591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D921-CCC5-AB47-AE97-51609B385073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461994-99B6-8B89-0C62-3B68F821C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40DA35-B894-B5C5-7B45-8A8D6A741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E7C4-A1B8-0248-8136-DF71C1F0D4A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28864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924879-64DE-75EB-5079-21ECD90E1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B893DE-0982-2B9E-0912-77CABFF6D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56A631-0D87-7DDB-4FC1-248E08DE6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D921-CCC5-AB47-AE97-51609B385073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9ECD69-FC55-A741-1B2B-14799860F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3B7D4F-5545-4C3C-8438-8DE88564C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E7C4-A1B8-0248-8136-DF71C1F0D4A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96093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DA7B83-411A-73A9-4BC9-024A6DAD6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DA7E13F-4BAA-1DC4-EF45-2B635FF8B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456BBF-3B9B-92A6-BB57-01DDCD907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D921-CCC5-AB47-AE97-51609B385073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302E11-63FD-F91C-522D-D92003ADA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E389E9-19CC-2FD0-BC86-6FCA36F9E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E7C4-A1B8-0248-8136-DF71C1F0D4A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89898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E61BD3-6E2E-5C6E-DEB2-61A512DF5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D713CB-E678-2AC4-3478-936593E9CC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C949E3B-4D59-B3F0-ABB5-49BAC0EDB1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D27A924-80A9-A381-0931-EDA318D10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D921-CCC5-AB47-AE97-51609B385073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C22371-32CC-A1B5-07EE-481E2E35A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865AAE9-AEF6-5E0E-9B5D-941B36748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E7C4-A1B8-0248-8136-DF71C1F0D4A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9870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663419-2F77-E87E-ABE3-B5402259D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AF1E0F-42E4-2420-A649-DD9AE231D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284855C-D45B-18AB-D58E-B70538863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7B1DBC2-B5C4-2842-C56D-1CB6B8A52B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650E6E0-EB86-D458-CF18-C082B0D0A1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A609C56-7FFF-E92E-7CC3-14B0F7D47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D921-CCC5-AB47-AE97-51609B385073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4D0BC0A-D074-7036-8AEE-4D953D733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00BF5C2-B498-1B69-C3F4-ADCBEED66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E7C4-A1B8-0248-8136-DF71C1F0D4A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2146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A0B030-3FCF-5D03-81F3-C82AE4F21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6E254F9-712C-2E7C-EA1E-420F6EDA4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D921-CCC5-AB47-AE97-51609B385073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B5977C7-23AE-DCBB-3DDC-75AF036F7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31DAFDE-9C18-2590-4B4F-8607AF1D5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E7C4-A1B8-0248-8136-DF71C1F0D4A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38528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1163C92-F2F1-0151-6C89-413B68782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D921-CCC5-AB47-AE97-51609B385073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FF78223-36B6-FC75-D93E-7E5E79F9C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9A4622B-359F-3841-2048-1383C072E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E7C4-A1B8-0248-8136-DF71C1F0D4A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238371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684D79-62C7-96FB-E366-0BDC4D776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478B34-8F4B-1456-DD33-11F31EA24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1502E60-2799-5F79-70FD-FF3FD9B6DB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3AC637-1B1E-C8FB-AE19-8D22A11B5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D921-CCC5-AB47-AE97-51609B385073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928F88E-1305-5C4B-7636-B76D2BA51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CCB43B-D801-F88B-A3A2-AFCC64308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E7C4-A1B8-0248-8136-DF71C1F0D4A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81585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D79F24-72C6-B0A5-55C4-BB3BCBE29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CF6565E-206D-1A9F-1131-63668BDCE8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F5724C0-189E-7A13-53FC-24E7E3F8E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6C5F92-2A7C-56B6-FCEB-58BC2138B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D921-CCC5-AB47-AE97-51609B385073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4488D49-D3A5-AA4C-A575-51C605D9B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B506374-7043-EAC7-2ED0-748E78C97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DE7C4-A1B8-0248-8136-DF71C1F0D4A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8518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E92F32A-4A9B-74BC-F406-B0E2FCD17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3219A7-23A3-7232-E720-033193919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1A4E2A-8D45-B8C2-8CEB-0BE3BCA331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61D921-CCC5-AB47-AE97-51609B385073}" type="datetimeFigureOut">
              <a:rPr lang="es-US" smtClean="0"/>
              <a:t>2/8/2024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926103-73DE-B48D-A1B2-725FA00053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FFC90C-1E34-AE24-3409-F81AA37648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9DE7C4-A1B8-0248-8136-DF71C1F0D4A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71623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 /><Relationship Id="rId13" Type="http://schemas.openxmlformats.org/officeDocument/2006/relationships/image" Target="../media/image5.png" /><Relationship Id="rId18" Type="http://schemas.openxmlformats.org/officeDocument/2006/relationships/customXml" Target="../ink/ink10.xml" /><Relationship Id="rId3" Type="http://schemas.openxmlformats.org/officeDocument/2006/relationships/image" Target="../media/image1.png" /><Relationship Id="rId21" Type="http://schemas.openxmlformats.org/officeDocument/2006/relationships/customXml" Target="../ink/ink12.xml" /><Relationship Id="rId7" Type="http://schemas.openxmlformats.org/officeDocument/2006/relationships/customXml" Target="../ink/ink4.xml" /><Relationship Id="rId12" Type="http://schemas.openxmlformats.org/officeDocument/2006/relationships/customXml" Target="../ink/ink7.xml" /><Relationship Id="rId17" Type="http://schemas.openxmlformats.org/officeDocument/2006/relationships/image" Target="../media/image7.png" /><Relationship Id="rId2" Type="http://schemas.openxmlformats.org/officeDocument/2006/relationships/customXml" Target="../ink/ink1.xml" /><Relationship Id="rId16" Type="http://schemas.openxmlformats.org/officeDocument/2006/relationships/customXml" Target="../ink/ink9.xml" /><Relationship Id="rId20" Type="http://schemas.openxmlformats.org/officeDocument/2006/relationships/customXml" Target="../ink/ink11.xml" /><Relationship Id="rId1" Type="http://schemas.openxmlformats.org/officeDocument/2006/relationships/slideLayout" Target="../slideLayouts/slideLayout1.xml" /><Relationship Id="rId6" Type="http://schemas.openxmlformats.org/officeDocument/2006/relationships/customXml" Target="../ink/ink3.xml" /><Relationship Id="rId11" Type="http://schemas.openxmlformats.org/officeDocument/2006/relationships/image" Target="../media/image4.png" /><Relationship Id="rId24" Type="http://schemas.openxmlformats.org/officeDocument/2006/relationships/customXml" Target="../ink/ink15.xml" /><Relationship Id="rId5" Type="http://schemas.openxmlformats.org/officeDocument/2006/relationships/image" Target="../media/image2.png" /><Relationship Id="rId15" Type="http://schemas.openxmlformats.org/officeDocument/2006/relationships/image" Target="../media/image6.png" /><Relationship Id="rId23" Type="http://schemas.openxmlformats.org/officeDocument/2006/relationships/customXml" Target="../ink/ink14.xml" /><Relationship Id="rId10" Type="http://schemas.openxmlformats.org/officeDocument/2006/relationships/customXml" Target="../ink/ink6.xml" /><Relationship Id="rId19" Type="http://schemas.openxmlformats.org/officeDocument/2006/relationships/image" Target="../media/image8.png" /><Relationship Id="rId4" Type="http://schemas.openxmlformats.org/officeDocument/2006/relationships/customXml" Target="../ink/ink2.xml" /><Relationship Id="rId9" Type="http://schemas.openxmlformats.org/officeDocument/2006/relationships/image" Target="../media/image3.png" /><Relationship Id="rId14" Type="http://schemas.openxmlformats.org/officeDocument/2006/relationships/customXml" Target="../ink/ink8.xml" /><Relationship Id="rId22" Type="http://schemas.openxmlformats.org/officeDocument/2006/relationships/customXml" Target="../ink/ink13.xml" 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20.xml" /><Relationship Id="rId13" Type="http://schemas.openxmlformats.org/officeDocument/2006/relationships/customXml" Target="../ink/ink25.xml" /><Relationship Id="rId18" Type="http://schemas.openxmlformats.org/officeDocument/2006/relationships/image" Target="../media/image12.png" /><Relationship Id="rId26" Type="http://schemas.openxmlformats.org/officeDocument/2006/relationships/image" Target="../media/image16.png" /><Relationship Id="rId3" Type="http://schemas.openxmlformats.org/officeDocument/2006/relationships/image" Target="../media/image9.png" /><Relationship Id="rId21" Type="http://schemas.openxmlformats.org/officeDocument/2006/relationships/customXml" Target="../ink/ink29.xml" /><Relationship Id="rId7" Type="http://schemas.openxmlformats.org/officeDocument/2006/relationships/customXml" Target="../ink/ink19.xml" /><Relationship Id="rId12" Type="http://schemas.openxmlformats.org/officeDocument/2006/relationships/customXml" Target="../ink/ink24.xml" /><Relationship Id="rId17" Type="http://schemas.openxmlformats.org/officeDocument/2006/relationships/customXml" Target="../ink/ink27.xml" /><Relationship Id="rId25" Type="http://schemas.openxmlformats.org/officeDocument/2006/relationships/customXml" Target="../ink/ink31.xml" /><Relationship Id="rId2" Type="http://schemas.openxmlformats.org/officeDocument/2006/relationships/customXml" Target="../ink/ink16.xml" /><Relationship Id="rId16" Type="http://schemas.openxmlformats.org/officeDocument/2006/relationships/image" Target="../media/image11.png" /><Relationship Id="rId20" Type="http://schemas.openxmlformats.org/officeDocument/2006/relationships/image" Target="../media/image13.pn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2.png" /><Relationship Id="rId11" Type="http://schemas.openxmlformats.org/officeDocument/2006/relationships/customXml" Target="../ink/ink23.xml" /><Relationship Id="rId24" Type="http://schemas.openxmlformats.org/officeDocument/2006/relationships/image" Target="../media/image15.png" /><Relationship Id="rId5" Type="http://schemas.openxmlformats.org/officeDocument/2006/relationships/customXml" Target="../ink/ink18.xml" /><Relationship Id="rId15" Type="http://schemas.openxmlformats.org/officeDocument/2006/relationships/customXml" Target="../ink/ink26.xml" /><Relationship Id="rId23" Type="http://schemas.openxmlformats.org/officeDocument/2006/relationships/customXml" Target="../ink/ink30.xml" /><Relationship Id="rId10" Type="http://schemas.openxmlformats.org/officeDocument/2006/relationships/customXml" Target="../ink/ink22.xml" /><Relationship Id="rId19" Type="http://schemas.openxmlformats.org/officeDocument/2006/relationships/customXml" Target="../ink/ink28.xml" /><Relationship Id="rId4" Type="http://schemas.openxmlformats.org/officeDocument/2006/relationships/customXml" Target="../ink/ink17.xml" /><Relationship Id="rId9" Type="http://schemas.openxmlformats.org/officeDocument/2006/relationships/customXml" Target="../ink/ink21.xml" /><Relationship Id="rId14" Type="http://schemas.openxmlformats.org/officeDocument/2006/relationships/image" Target="../media/image10.png" /><Relationship Id="rId22" Type="http://schemas.openxmlformats.org/officeDocument/2006/relationships/image" Target="../media/image14.png" /><Relationship Id="rId27" Type="http://schemas.openxmlformats.org/officeDocument/2006/relationships/image" Target="../media/image17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B5B9B-413F-C5F5-6BB3-4F52059FCE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dirty="0">
                <a:solidFill>
                  <a:schemeClr val="tx2">
                    <a:lumMod val="25000"/>
                    <a:lumOff val="75000"/>
                  </a:schemeClr>
                </a:solidFill>
              </a:rPr>
              <a:t>Mi materia favorita: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C42FA3F-8551-F2FA-149B-5B39130712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S" sz="3200" dirty="0">
                <a:solidFill>
                  <a:schemeClr val="tx2">
                    <a:lumMod val="25000"/>
                    <a:lumOff val="75000"/>
                  </a:schemeClr>
                </a:solidFill>
              </a:rPr>
              <a:t>Geografía</a:t>
            </a:r>
            <a:r>
              <a:rPr lang="es-US" dirty="0"/>
              <a:t>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6B5EF3A5-B395-DCC7-266B-EFAC77FECDFF}"/>
                  </a:ext>
                </a:extLst>
              </p14:cNvPr>
              <p14:cNvContentPartPr/>
              <p14:nvPr/>
            </p14:nvContentPartPr>
            <p14:xfrm>
              <a:off x="2589729" y="5783594"/>
              <a:ext cx="9360" cy="18000"/>
            </p14:xfrm>
          </p:contentPart>
        </mc:Choice>
        <mc:Fallback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6B5EF3A5-B395-DCC7-266B-EFAC77FECDF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26729" y="5720594"/>
                <a:ext cx="135000" cy="14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480E7A1C-46EB-E13C-C92B-E48BE295D735}"/>
                  </a:ext>
                </a:extLst>
              </p14:cNvPr>
              <p14:cNvContentPartPr/>
              <p14:nvPr/>
            </p14:nvContentPartPr>
            <p14:xfrm>
              <a:off x="7045809" y="1222394"/>
              <a:ext cx="360" cy="360"/>
            </p14:xfrm>
          </p:contentPart>
        </mc:Choice>
        <mc:Fallback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480E7A1C-46EB-E13C-C92B-E48BE295D73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982809" y="115975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58EE2DF8-5E1D-943A-0D8B-7380A8DF7474}"/>
                  </a:ext>
                </a:extLst>
              </p14:cNvPr>
              <p14:cNvContentPartPr/>
              <p14:nvPr/>
            </p14:nvContentPartPr>
            <p14:xfrm>
              <a:off x="1124889" y="2296274"/>
              <a:ext cx="360" cy="36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58EE2DF8-5E1D-943A-0D8B-7380A8DF747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62249" y="223327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0F9418D5-1DCF-875A-3000-EF406BE468A2}"/>
                  </a:ext>
                </a:extLst>
              </p14:cNvPr>
              <p14:cNvContentPartPr/>
              <p14:nvPr/>
            </p14:nvContentPartPr>
            <p14:xfrm>
              <a:off x="8527929" y="5747954"/>
              <a:ext cx="360" cy="360"/>
            </p14:xfrm>
          </p:contentPart>
        </mc:Choice>
        <mc:Fallback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0F9418D5-1DCF-875A-3000-EF406BE468A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465289" y="568531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0C1B46DF-7F0A-273F-4A22-67930A1FEB79}"/>
                  </a:ext>
                </a:extLst>
              </p14:cNvPr>
              <p14:cNvContentPartPr/>
              <p14:nvPr/>
            </p14:nvContentPartPr>
            <p14:xfrm>
              <a:off x="9966129" y="1355594"/>
              <a:ext cx="62640" cy="44640"/>
            </p14:xfrm>
          </p:contentPart>
        </mc:Choice>
        <mc:Fallback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0C1B46DF-7F0A-273F-4A22-67930A1FEB7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903129" y="1292594"/>
                <a:ext cx="188280" cy="17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1076B8D5-6213-6C13-641C-E28E505E27CA}"/>
                  </a:ext>
                </a:extLst>
              </p14:cNvPr>
              <p14:cNvContentPartPr/>
              <p14:nvPr/>
            </p14:nvContentPartPr>
            <p14:xfrm>
              <a:off x="3308649" y="1337954"/>
              <a:ext cx="97920" cy="213480"/>
            </p14:xfrm>
          </p:contentPart>
        </mc:Choice>
        <mc:Fallback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1076B8D5-6213-6C13-641C-E28E505E27CA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246009" y="1274954"/>
                <a:ext cx="223560" cy="33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FAA2C137-D506-4B40-E01B-D883926AD33A}"/>
                  </a:ext>
                </a:extLst>
              </p14:cNvPr>
              <p14:cNvContentPartPr/>
              <p14:nvPr/>
            </p14:nvContentPartPr>
            <p14:xfrm>
              <a:off x="5705169" y="5703674"/>
              <a:ext cx="390960" cy="31104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FAA2C137-D506-4B40-E01B-D883926AD33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642529" y="5641034"/>
                <a:ext cx="516600" cy="43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F67921CB-1331-9693-58AB-A92C659B0087}"/>
                  </a:ext>
                </a:extLst>
              </p14:cNvPr>
              <p14:cNvContentPartPr/>
              <p14:nvPr/>
            </p14:nvContentPartPr>
            <p14:xfrm>
              <a:off x="10250169" y="4186274"/>
              <a:ext cx="53640" cy="257760"/>
            </p14:xfrm>
          </p:contentPart>
        </mc:Choice>
        <mc:Fallback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F67921CB-1331-9693-58AB-A92C659B008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187169" y="4123634"/>
                <a:ext cx="179280" cy="383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2" name="Entrada de lápiz 11">
                <a:extLst>
                  <a:ext uri="{FF2B5EF4-FFF2-40B4-BE49-F238E27FC236}">
                    <a16:creationId xmlns:a16="http://schemas.microsoft.com/office/drawing/2014/main" id="{A661B341-B5BF-2182-A149-60734E393995}"/>
                  </a:ext>
                </a:extLst>
              </p14:cNvPr>
              <p14:cNvContentPartPr/>
              <p14:nvPr/>
            </p14:nvContentPartPr>
            <p14:xfrm>
              <a:off x="903129" y="4337114"/>
              <a:ext cx="293400" cy="293040"/>
            </p14:xfrm>
          </p:contentPart>
        </mc:Choice>
        <mc:Fallback>
          <p:pic>
            <p:nvPicPr>
              <p:cNvPr id="12" name="Entrada de lápiz 11">
                <a:extLst>
                  <a:ext uri="{FF2B5EF4-FFF2-40B4-BE49-F238E27FC236}">
                    <a16:creationId xmlns:a16="http://schemas.microsoft.com/office/drawing/2014/main" id="{A661B341-B5BF-2182-A149-60734E393995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840489" y="4274474"/>
                <a:ext cx="419040" cy="41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3" name="Entrada de lápiz 12">
                <a:extLst>
                  <a:ext uri="{FF2B5EF4-FFF2-40B4-BE49-F238E27FC236}">
                    <a16:creationId xmlns:a16="http://schemas.microsoft.com/office/drawing/2014/main" id="{8E5CD71D-467D-D7A6-274E-12A1539F7289}"/>
                  </a:ext>
                </a:extLst>
              </p14:cNvPr>
              <p14:cNvContentPartPr/>
              <p14:nvPr/>
            </p14:nvContentPartPr>
            <p14:xfrm>
              <a:off x="11288769" y="2473754"/>
              <a:ext cx="80280" cy="186840"/>
            </p14:xfrm>
          </p:contentPart>
        </mc:Choice>
        <mc:Fallback>
          <p:pic>
            <p:nvPicPr>
              <p:cNvPr id="13" name="Entrada de lápiz 12">
                <a:extLst>
                  <a:ext uri="{FF2B5EF4-FFF2-40B4-BE49-F238E27FC236}">
                    <a16:creationId xmlns:a16="http://schemas.microsoft.com/office/drawing/2014/main" id="{8E5CD71D-467D-D7A6-274E-12A1539F7289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11225769" y="2410754"/>
                <a:ext cx="205920" cy="31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14" name="Entrada de lápiz 13">
                <a:extLst>
                  <a:ext uri="{FF2B5EF4-FFF2-40B4-BE49-F238E27FC236}">
                    <a16:creationId xmlns:a16="http://schemas.microsoft.com/office/drawing/2014/main" id="{34767FFC-4461-BDCF-0E07-E83DDCFF119B}"/>
                  </a:ext>
                </a:extLst>
              </p14:cNvPr>
              <p14:cNvContentPartPr/>
              <p14:nvPr/>
            </p14:nvContentPartPr>
            <p14:xfrm>
              <a:off x="10933449" y="5952074"/>
              <a:ext cx="360" cy="360"/>
            </p14:xfrm>
          </p:contentPart>
        </mc:Choice>
        <mc:Fallback>
          <p:pic>
            <p:nvPicPr>
              <p:cNvPr id="14" name="Entrada de lápiz 13">
                <a:extLst>
                  <a:ext uri="{FF2B5EF4-FFF2-40B4-BE49-F238E27FC236}">
                    <a16:creationId xmlns:a16="http://schemas.microsoft.com/office/drawing/2014/main" id="{34767FFC-4461-BDCF-0E07-E83DDCFF119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870809" y="588943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5" name="Entrada de lápiz 14">
                <a:extLst>
                  <a:ext uri="{FF2B5EF4-FFF2-40B4-BE49-F238E27FC236}">
                    <a16:creationId xmlns:a16="http://schemas.microsoft.com/office/drawing/2014/main" id="{959E9F17-40A6-DDCC-1866-4E8A9ACA6C82}"/>
                  </a:ext>
                </a:extLst>
              </p14:cNvPr>
              <p14:cNvContentPartPr/>
              <p14:nvPr/>
            </p14:nvContentPartPr>
            <p14:xfrm>
              <a:off x="4604649" y="4603514"/>
              <a:ext cx="360" cy="360"/>
            </p14:xfrm>
          </p:contentPart>
        </mc:Choice>
        <mc:Fallback>
          <p:pic>
            <p:nvPicPr>
              <p:cNvPr id="15" name="Entrada de lápiz 14">
                <a:extLst>
                  <a:ext uri="{FF2B5EF4-FFF2-40B4-BE49-F238E27FC236}">
                    <a16:creationId xmlns:a16="http://schemas.microsoft.com/office/drawing/2014/main" id="{959E9F17-40A6-DDCC-1866-4E8A9ACA6C8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542009" y="454051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16" name="Entrada de lápiz 15">
                <a:extLst>
                  <a:ext uri="{FF2B5EF4-FFF2-40B4-BE49-F238E27FC236}">
                    <a16:creationId xmlns:a16="http://schemas.microsoft.com/office/drawing/2014/main" id="{D155560A-E0D1-13B1-1558-4DD64BB96A3D}"/>
                  </a:ext>
                </a:extLst>
              </p14:cNvPr>
              <p14:cNvContentPartPr/>
              <p14:nvPr/>
            </p14:nvContentPartPr>
            <p14:xfrm>
              <a:off x="5279289" y="1683914"/>
              <a:ext cx="360" cy="360"/>
            </p14:xfrm>
          </p:contentPart>
        </mc:Choice>
        <mc:Fallback>
          <p:pic>
            <p:nvPicPr>
              <p:cNvPr id="16" name="Entrada de lápiz 15">
                <a:extLst>
                  <a:ext uri="{FF2B5EF4-FFF2-40B4-BE49-F238E27FC236}">
                    <a16:creationId xmlns:a16="http://schemas.microsoft.com/office/drawing/2014/main" id="{D155560A-E0D1-13B1-1558-4DD64BB96A3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216289" y="162091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7" name="Entrada de lápiz 16">
                <a:extLst>
                  <a:ext uri="{FF2B5EF4-FFF2-40B4-BE49-F238E27FC236}">
                    <a16:creationId xmlns:a16="http://schemas.microsoft.com/office/drawing/2014/main" id="{AC53E11A-F38D-57A9-5ED8-52A13A5EC8F2}"/>
                  </a:ext>
                </a:extLst>
              </p14:cNvPr>
              <p14:cNvContentPartPr/>
              <p14:nvPr/>
            </p14:nvContentPartPr>
            <p14:xfrm>
              <a:off x="814569" y="628034"/>
              <a:ext cx="360" cy="360"/>
            </p14:xfrm>
          </p:contentPart>
        </mc:Choice>
        <mc:Fallback>
          <p:pic>
            <p:nvPicPr>
              <p:cNvPr id="17" name="Entrada de lápiz 16">
                <a:extLst>
                  <a:ext uri="{FF2B5EF4-FFF2-40B4-BE49-F238E27FC236}">
                    <a16:creationId xmlns:a16="http://schemas.microsoft.com/office/drawing/2014/main" id="{AC53E11A-F38D-57A9-5ED8-52A13A5EC8F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51569" y="56503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18" name="Entrada de lápiz 17">
                <a:extLst>
                  <a:ext uri="{FF2B5EF4-FFF2-40B4-BE49-F238E27FC236}">
                    <a16:creationId xmlns:a16="http://schemas.microsoft.com/office/drawing/2014/main" id="{1492FB96-A6DF-BF72-0AB8-17E75417600D}"/>
                  </a:ext>
                </a:extLst>
              </p14:cNvPr>
              <p14:cNvContentPartPr/>
              <p14:nvPr/>
            </p14:nvContentPartPr>
            <p14:xfrm>
              <a:off x="11208849" y="787514"/>
              <a:ext cx="360" cy="360"/>
            </p14:xfrm>
          </p:contentPart>
        </mc:Choice>
        <mc:Fallback>
          <p:pic>
            <p:nvPicPr>
              <p:cNvPr id="18" name="Entrada de lápiz 17">
                <a:extLst>
                  <a:ext uri="{FF2B5EF4-FFF2-40B4-BE49-F238E27FC236}">
                    <a16:creationId xmlns:a16="http://schemas.microsoft.com/office/drawing/2014/main" id="{1492FB96-A6DF-BF72-0AB8-17E75417600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145849" y="724874"/>
                <a:ext cx="126000" cy="12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71136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C489B6-A3B4-99D2-1A62-D8C30F2E7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310" y="516105"/>
            <a:ext cx="11932849" cy="1277882"/>
          </a:xfrm>
        </p:spPr>
        <p:txBody>
          <a:bodyPr>
            <a:normAutofit fontScale="90000"/>
          </a:bodyPr>
          <a:lstStyle/>
          <a:p>
            <a:r>
              <a:rPr lang="es-US" dirty="0">
                <a:solidFill>
                  <a:schemeClr val="tx2">
                    <a:lumMod val="25000"/>
                    <a:lumOff val="75000"/>
                  </a:schemeClr>
                </a:solidFill>
              </a:rPr>
              <a:t>La geografía es la ciencia que estudia y describe el entorno que nos rodea y nos proporciona información que nos ayuda a conocerlo y entenderlo.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BC1126B2-E8F9-A719-B813-3E929FB9F08B}"/>
                  </a:ext>
                </a:extLst>
              </p14:cNvPr>
              <p14:cNvContentPartPr/>
              <p14:nvPr/>
            </p14:nvContentPartPr>
            <p14:xfrm>
              <a:off x="876489" y="3174674"/>
              <a:ext cx="360" cy="360"/>
            </p14:xfrm>
          </p:contentPart>
        </mc:Choice>
        <mc:Fallback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BC1126B2-E8F9-A719-B813-3E929FB9F08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67849" y="316603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C23CDE1A-C8E2-5D50-30AC-F85545E07344}"/>
                  </a:ext>
                </a:extLst>
              </p14:cNvPr>
              <p14:cNvContentPartPr/>
              <p14:nvPr/>
            </p14:nvContentPartPr>
            <p14:xfrm>
              <a:off x="5758449" y="4754354"/>
              <a:ext cx="360" cy="360"/>
            </p14:xfrm>
          </p:contentPart>
        </mc:Choice>
        <mc:Fallback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C23CDE1A-C8E2-5D50-30AC-F85545E0734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49809" y="474535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6A44CA4D-A50D-75B6-F607-9DB8BA800356}"/>
                  </a:ext>
                </a:extLst>
              </p14:cNvPr>
              <p14:cNvContentPartPr/>
              <p14:nvPr/>
            </p14:nvContentPartPr>
            <p14:xfrm>
              <a:off x="814209" y="2872994"/>
              <a:ext cx="360" cy="36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6A44CA4D-A50D-75B6-F607-9DB8BA80035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51569" y="280999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FBDD9826-7BC4-8478-B959-A4856A98943A}"/>
                  </a:ext>
                </a:extLst>
              </p14:cNvPr>
              <p14:cNvContentPartPr/>
              <p14:nvPr/>
            </p14:nvContentPartPr>
            <p14:xfrm>
              <a:off x="5625609" y="5109314"/>
              <a:ext cx="360" cy="360"/>
            </p14:xfrm>
          </p:contentPart>
        </mc:Choice>
        <mc:Fallback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FBDD9826-7BC4-8478-B959-A4856A98943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62609" y="504631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C5757102-E4E2-EF3E-EF2D-DD475BC9EE09}"/>
                  </a:ext>
                </a:extLst>
              </p14:cNvPr>
              <p14:cNvContentPartPr/>
              <p14:nvPr/>
            </p14:nvContentPartPr>
            <p14:xfrm>
              <a:off x="4302969" y="2899634"/>
              <a:ext cx="360" cy="360"/>
            </p14:xfrm>
          </p:contentPart>
        </mc:Choice>
        <mc:Fallback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C5757102-E4E2-EF3E-EF2D-DD475BC9EE0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239969" y="283663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DEC5EDDE-8550-6611-8088-515EE09CA85F}"/>
                  </a:ext>
                </a:extLst>
              </p14:cNvPr>
              <p14:cNvContentPartPr/>
              <p14:nvPr/>
            </p14:nvContentPartPr>
            <p14:xfrm>
              <a:off x="1719609" y="5570474"/>
              <a:ext cx="360" cy="360"/>
            </p14:xfrm>
          </p:contentPart>
        </mc:Choice>
        <mc:Fallback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DEC5EDDE-8550-6611-8088-515EE09CA85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656969" y="550783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6B6E726D-A3FE-757F-9767-FD67930A9056}"/>
                  </a:ext>
                </a:extLst>
              </p14:cNvPr>
              <p14:cNvContentPartPr/>
              <p14:nvPr/>
            </p14:nvContentPartPr>
            <p14:xfrm>
              <a:off x="9078369" y="3707114"/>
              <a:ext cx="360" cy="36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6B6E726D-A3FE-757F-9767-FD67930A905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015729" y="364447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4B3BC3FD-0458-2A48-2549-CC3233017C98}"/>
                  </a:ext>
                </a:extLst>
              </p14:cNvPr>
              <p14:cNvContentPartPr/>
              <p14:nvPr/>
            </p14:nvContentPartPr>
            <p14:xfrm>
              <a:off x="10525209" y="1817114"/>
              <a:ext cx="360" cy="360"/>
            </p14:xfrm>
          </p:contentPart>
        </mc:Choice>
        <mc:Fallback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4B3BC3FD-0458-2A48-2549-CC3233017C9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462569" y="175411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2" name="Entrada de lápiz 11">
                <a:extLst>
                  <a:ext uri="{FF2B5EF4-FFF2-40B4-BE49-F238E27FC236}">
                    <a16:creationId xmlns:a16="http://schemas.microsoft.com/office/drawing/2014/main" id="{306768E3-A821-04E4-4F4D-E82FDA72A7DD}"/>
                  </a:ext>
                </a:extLst>
              </p14:cNvPr>
              <p14:cNvContentPartPr/>
              <p14:nvPr/>
            </p14:nvContentPartPr>
            <p14:xfrm>
              <a:off x="10134609" y="6076274"/>
              <a:ext cx="360" cy="360"/>
            </p14:xfrm>
          </p:contentPart>
        </mc:Choice>
        <mc:Fallback>
          <p:pic>
            <p:nvPicPr>
              <p:cNvPr id="12" name="Entrada de lápiz 11">
                <a:extLst>
                  <a:ext uri="{FF2B5EF4-FFF2-40B4-BE49-F238E27FC236}">
                    <a16:creationId xmlns:a16="http://schemas.microsoft.com/office/drawing/2014/main" id="{306768E3-A821-04E4-4F4D-E82FDA72A7D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71969" y="6013634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3" name="Entrada de lápiz 12">
                <a:extLst>
                  <a:ext uri="{FF2B5EF4-FFF2-40B4-BE49-F238E27FC236}">
                    <a16:creationId xmlns:a16="http://schemas.microsoft.com/office/drawing/2014/main" id="{22DFDF13-182F-A062-5526-CC64AB9CB1D4}"/>
                  </a:ext>
                </a:extLst>
              </p14:cNvPr>
              <p14:cNvContentPartPr/>
              <p14:nvPr/>
            </p14:nvContentPartPr>
            <p14:xfrm>
              <a:off x="6663849" y="3032834"/>
              <a:ext cx="151560" cy="338400"/>
            </p14:xfrm>
          </p:contentPart>
        </mc:Choice>
        <mc:Fallback>
          <p:pic>
            <p:nvPicPr>
              <p:cNvPr id="13" name="Entrada de lápiz 12">
                <a:extLst>
                  <a:ext uri="{FF2B5EF4-FFF2-40B4-BE49-F238E27FC236}">
                    <a16:creationId xmlns:a16="http://schemas.microsoft.com/office/drawing/2014/main" id="{22DFDF13-182F-A062-5526-CC64AB9CB1D4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601209" y="2969834"/>
                <a:ext cx="277200" cy="46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4" name="Entrada de lápiz 13">
                <a:extLst>
                  <a:ext uri="{FF2B5EF4-FFF2-40B4-BE49-F238E27FC236}">
                    <a16:creationId xmlns:a16="http://schemas.microsoft.com/office/drawing/2014/main" id="{C1E7A05D-02E6-529A-3EEE-4B6A75962C12}"/>
                  </a:ext>
                </a:extLst>
              </p14:cNvPr>
              <p14:cNvContentPartPr/>
              <p14:nvPr/>
            </p14:nvContentPartPr>
            <p14:xfrm>
              <a:off x="10587489" y="3742754"/>
              <a:ext cx="248760" cy="275400"/>
            </p14:xfrm>
          </p:contentPart>
        </mc:Choice>
        <mc:Fallback>
          <p:pic>
            <p:nvPicPr>
              <p:cNvPr id="14" name="Entrada de lápiz 13">
                <a:extLst>
                  <a:ext uri="{FF2B5EF4-FFF2-40B4-BE49-F238E27FC236}">
                    <a16:creationId xmlns:a16="http://schemas.microsoft.com/office/drawing/2014/main" id="{C1E7A05D-02E6-529A-3EEE-4B6A75962C12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0524489" y="3679754"/>
                <a:ext cx="374400" cy="40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5" name="Entrada de lápiz 14">
                <a:extLst>
                  <a:ext uri="{FF2B5EF4-FFF2-40B4-BE49-F238E27FC236}">
                    <a16:creationId xmlns:a16="http://schemas.microsoft.com/office/drawing/2014/main" id="{FEEF29F3-8584-FD23-1D92-FF89DBC5C510}"/>
                  </a:ext>
                </a:extLst>
              </p14:cNvPr>
              <p14:cNvContentPartPr/>
              <p14:nvPr/>
            </p14:nvContentPartPr>
            <p14:xfrm>
              <a:off x="2740569" y="4718714"/>
              <a:ext cx="275400" cy="248760"/>
            </p14:xfrm>
          </p:contentPart>
        </mc:Choice>
        <mc:Fallback>
          <p:pic>
            <p:nvPicPr>
              <p:cNvPr id="15" name="Entrada de lápiz 14">
                <a:extLst>
                  <a:ext uri="{FF2B5EF4-FFF2-40B4-BE49-F238E27FC236}">
                    <a16:creationId xmlns:a16="http://schemas.microsoft.com/office/drawing/2014/main" id="{FEEF29F3-8584-FD23-1D92-FF89DBC5C510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77929" y="4656074"/>
                <a:ext cx="401040" cy="374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6" name="Entrada de lápiz 15">
                <a:extLst>
                  <a:ext uri="{FF2B5EF4-FFF2-40B4-BE49-F238E27FC236}">
                    <a16:creationId xmlns:a16="http://schemas.microsoft.com/office/drawing/2014/main" id="{E049585D-1B44-1AE5-3548-DFB8819F08CA}"/>
                  </a:ext>
                </a:extLst>
              </p14:cNvPr>
              <p14:cNvContentPartPr/>
              <p14:nvPr/>
            </p14:nvContentPartPr>
            <p14:xfrm>
              <a:off x="2030289" y="1958954"/>
              <a:ext cx="177840" cy="275400"/>
            </p14:xfrm>
          </p:contentPart>
        </mc:Choice>
        <mc:Fallback>
          <p:pic>
            <p:nvPicPr>
              <p:cNvPr id="16" name="Entrada de lápiz 15">
                <a:extLst>
                  <a:ext uri="{FF2B5EF4-FFF2-40B4-BE49-F238E27FC236}">
                    <a16:creationId xmlns:a16="http://schemas.microsoft.com/office/drawing/2014/main" id="{E049585D-1B44-1AE5-3548-DFB8819F08CA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967649" y="1896314"/>
                <a:ext cx="303480" cy="40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7" name="Entrada de lápiz 16">
                <a:extLst>
                  <a:ext uri="{FF2B5EF4-FFF2-40B4-BE49-F238E27FC236}">
                    <a16:creationId xmlns:a16="http://schemas.microsoft.com/office/drawing/2014/main" id="{E382E35A-4B9C-0A7A-87C0-26B5D42AF2A1}"/>
                  </a:ext>
                </a:extLst>
              </p14:cNvPr>
              <p14:cNvContentPartPr/>
              <p14:nvPr/>
            </p14:nvContentPartPr>
            <p14:xfrm>
              <a:off x="7161009" y="5881154"/>
              <a:ext cx="151200" cy="160200"/>
            </p14:xfrm>
          </p:contentPart>
        </mc:Choice>
        <mc:Fallback>
          <p:pic>
            <p:nvPicPr>
              <p:cNvPr id="17" name="Entrada de lápiz 16">
                <a:extLst>
                  <a:ext uri="{FF2B5EF4-FFF2-40B4-BE49-F238E27FC236}">
                    <a16:creationId xmlns:a16="http://schemas.microsoft.com/office/drawing/2014/main" id="{E382E35A-4B9C-0A7A-87C0-26B5D42AF2A1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7098369" y="5818514"/>
                <a:ext cx="276840" cy="285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8" name="Entrada de lápiz 17">
                <a:extLst>
                  <a:ext uri="{FF2B5EF4-FFF2-40B4-BE49-F238E27FC236}">
                    <a16:creationId xmlns:a16="http://schemas.microsoft.com/office/drawing/2014/main" id="{4E60A1E4-BC1B-72B1-28FE-B6AB0B9AB21B}"/>
                  </a:ext>
                </a:extLst>
              </p14:cNvPr>
              <p14:cNvContentPartPr/>
              <p14:nvPr/>
            </p14:nvContentPartPr>
            <p14:xfrm>
              <a:off x="8261889" y="2588234"/>
              <a:ext cx="249480" cy="231840"/>
            </p14:xfrm>
          </p:contentPart>
        </mc:Choice>
        <mc:Fallback>
          <p:pic>
            <p:nvPicPr>
              <p:cNvPr id="18" name="Entrada de lápiz 17">
                <a:extLst>
                  <a:ext uri="{FF2B5EF4-FFF2-40B4-BE49-F238E27FC236}">
                    <a16:creationId xmlns:a16="http://schemas.microsoft.com/office/drawing/2014/main" id="{4E60A1E4-BC1B-72B1-28FE-B6AB0B9AB21B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8198889" y="2525594"/>
                <a:ext cx="375120" cy="35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19" name="Entrada de lápiz 18">
                <a:extLst>
                  <a:ext uri="{FF2B5EF4-FFF2-40B4-BE49-F238E27FC236}">
                    <a16:creationId xmlns:a16="http://schemas.microsoft.com/office/drawing/2014/main" id="{B90A776D-DED4-4EA4-905F-D82257494F9E}"/>
                  </a:ext>
                </a:extLst>
              </p14:cNvPr>
              <p14:cNvContentPartPr/>
              <p14:nvPr/>
            </p14:nvContentPartPr>
            <p14:xfrm>
              <a:off x="3788169" y="5925434"/>
              <a:ext cx="18000" cy="9360"/>
            </p14:xfrm>
          </p:contentPart>
        </mc:Choice>
        <mc:Fallback>
          <p:pic>
            <p:nvPicPr>
              <p:cNvPr id="19" name="Entrada de lápiz 18">
                <a:extLst>
                  <a:ext uri="{FF2B5EF4-FFF2-40B4-BE49-F238E27FC236}">
                    <a16:creationId xmlns:a16="http://schemas.microsoft.com/office/drawing/2014/main" id="{B90A776D-DED4-4EA4-905F-D82257494F9E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3725169" y="5862794"/>
                <a:ext cx="143640" cy="135000"/>
              </a:xfrm>
              <a:prstGeom prst="rect">
                <a:avLst/>
              </a:prstGeom>
            </p:spPr>
          </p:pic>
        </mc:Fallback>
      </mc:AlternateContent>
      <p:pic>
        <p:nvPicPr>
          <p:cNvPr id="20" name="Imagen 19">
            <a:extLst>
              <a:ext uri="{FF2B5EF4-FFF2-40B4-BE49-F238E27FC236}">
                <a16:creationId xmlns:a16="http://schemas.microsoft.com/office/drawing/2014/main" id="{6B9DFAB6-ED5F-01F8-F06A-0D6EA5308A22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7350" y="1958954"/>
            <a:ext cx="4359858" cy="4271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3981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Mi materia favorita:</vt:lpstr>
      <vt:lpstr>La geografía es la ciencia que estudia y describe el entorno que nos rodea y nos proporciona información que nos ayuda a conocerlo y entenderlo.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materia favorita:</dc:title>
  <dc:creator>Usuario invitado</dc:creator>
  <cp:lastModifiedBy>Usuario invitado</cp:lastModifiedBy>
  <cp:revision>1</cp:revision>
  <dcterms:created xsi:type="dcterms:W3CDTF">2024-02-08T16:18:50Z</dcterms:created>
  <dcterms:modified xsi:type="dcterms:W3CDTF">2024-02-08T16:29:30Z</dcterms:modified>
</cp:coreProperties>
</file>