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46.9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9774 253,'-26'-25,"26"11,0 3,-50-15,24 1,1 0,-51-1,34 12,8 3,-93-14,63-1,2 1,-115 25,93 0,-10 0,-159 51,112-26,4 0,-167 77,151-55,-23 7,-153 123,172-86,10-5,-182 142,164-114,0 0,-164 139,198-133,-16 13,-132 121,164-139,2-3,-114 142,153-144,-4 8,-74 135,106-150,-10 22,-45 128,63-152,0 0,-12 127,50-125,0 22,0 103,39-124,-2-5,13 78,-12-115,0 2,63 88,-42-81,9 10,84 71,-37-101,-2-1,89 52,-91-66,6 4,111 36,-83-63,-11-1,144 13,-127-25,2 0,125 0,-135 0,18 0,168-25,-143-28,-17 5,160-28,-140 25,2 0,163-75,-173 41,18-7,156-86,-151 63,-3 2,153-114,-179 102,5-4,123-99,-142 82,-18 14,110-96,-125 101,-2 1,51-77,-105 95,8-12,46-57,-73 85,-4 7,1-67,-25 78,1-4,-26-48,-13 46,1 8,-39-55,13 64,0 0,-139-89,84 59,-17-17,-118-42,105 66,-7-5,-123-36,155 54,-7-6,-173-22,163 67,-23-8,-166-8,152 11,0 2,-202 37,185 0,-17 0,-244 76,210-25,9-1,-270 102,246-66,-11 5,-235 111,267-95,-28 14,-188 133,238-139,4-3,-192 142,234-133,-12 11,-145 172,159-161,9-8,-93 169,141-154,-3 4,-62 150,104-161,-5 17,-48 119,88-151,0-3,13 103,13-129,0 5,37 47,-14-103,4 6,87 72,-11-61,-4-3,141 39,-95-89,13 2,183-14,-117 0,-18 0,262-26,-191 1,3 0,264-51,-261 16,41-7,220-60,-274 50,-9 3,181-104,-244 79,9-4,134-125,-180 67,-19 18,149-135,-164 112,-1 2,89-139,-132 158,10-14,46-94,-87 123,-3 6,39-78,-64 91,2-6,-14-60,-13 107,2-12,-40-70,1 76,0 0,-51-25,40 53,-4-6,-163-72,77 25,-1-1,-177-50,143 78,-7-4,-212-23,204 54,-28-7,-226 29,212 12,6 0,-244 39,235-2,-14 2,-221 101,250-70,-43 12,-207 134,229-90,-2 2,-227 163,253-146,-24 15,-178 131,236-135,9-7,-144 142,179-153,-3 4,-100 149,157-173,-10 18,-71 155,113-149,2-4,37-125</inkml:trace>
  <inkml:trace contextRef="#ctx0" brushRef="#br0" timeOffset="2310">4938 279,'-26'0,"13"-14,1 2,-39-13,37-3,3 5,-65 23,21 0,9 0,-55 51,47-38,6-1,-154 89,70-35,10-5,-131 91,142-78,-6 4,-161 124,129-93,19-15,-148 134,136-125,5-4,-166 155,167-131,-7 7,-161 148,172-132,11-13,-132 196,141-167,-4 5,-87 162,131-173,-7 17,-73 157,113-176,2-5,-14 181,51-193,0 4,25 163,28-159,-4-12,27 171,-15-180,4 5,62 125,-45-161,13 16,82 94,-61-114,-4-1,91 64,-107-104,10 5,122 48,-98-88,-7 0,105-13,-91 0,5 0,111-26,-136-21,19-7,117-47,-100 11,-2 3,102-91,-119 69,11-10,108-108,-125 74,-3 2,103-128,-119 134,10-14,83-119,-112 132,23-37,64-121,-74 150,-3 4,52-128,-91 130,4-8,37-123,-57 153,11-26,-6-76,-25 103,1-3,-26-75,-12 96,-1-14,-38-56,12 99,2 4,-115-78,78 53,-4-4,-150-24,123 57,-17-12,-132-19,127 37,1 1,-152-13,145 40,-13-4,-132 15,147-1,8 1,-130 25,141-12,-4-1,-86 38,144-13,-11 2,-159 87,100-37,3-1,-153 114,155-79,-7 6,-149 150,152-139,-24 23,-128 166,140-165,-1 0,-113 190,156-182,-8 10,-98 172,123-182,8-15,-80 172,114-152,0-1,38-151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9:29.715"/>
    </inkml:context>
    <inkml:brush xml:id="br0">
      <inkml:brushProperty name="width" value="0.5" units="cm"/>
      <inkml:brushProperty name="height" value="0.5" units="cm"/>
      <inkml:brushProperty name="color" value="#005200"/>
    </inkml:brush>
  </inkml:definitions>
  <inkml:trace contextRef="#ctx0" brushRef="#br0">937 5824,'0'-25,"0"7,0 11,-25-19,12 14,1-1,12-12,0 3,0-7,-26 4,14 12,-1 0,-12-12,25 1,0-3,-26 2,26 13,0-1,-25-13,25 1,0 0,-25-1,13 3,-1-4,-13-24,13 25,1 2,-13-2,25 14,0-1,-26-12,13 12,1 0,-13-12,25 12,0 1,-26 12,14-12,-1-2,13-4,0 11,-25 7,25-12,0-1,-26 13,26-14,0 2,0 0,0-1,26 13,-15 0,3 0,11 0,-13 0,2 0,36 0,2 0,-2 0,0 0,-13 0,2 0,12 0,-12 0,-2 0,39 0,-26 0,1 0,25 0,-28 0,5 0,23 0,-37 0,-2 0,64 0,-27 0,4 0,-2 25,-22-25,-7 0,29 0,-24 0,-2 0,26 0,-40 0,4 0,10 0,-24 0,-1 0,51 26,-28-26,5 0,23 25,-41-25,6 0,35 0,-25 0,-1 0,26 25,-40-25,4 0,36 0,-24 0,-3 0,27 26,-39-26,2 0,63 25,-33-25,14 0,18 25,-37-25,-2 0,14 26,-27-26,4 0,23 0,-37 0,-2 0,39 25,-26-25,1 0,25 25,-41-25,6 0,35 0,-38 0,0 0,38 26,-40-26,4 0,36 0,-23 0,-5 0,28 25,-38-25,0 0,38 25,-41-25,6 0,60 26,-10-26,-5 0,41 0,-65 0,2 0,38 25,-55-25,7 0,22 0,-25 0,-1 0,26 25,-27-25,3 0,-1 0,-12 0,-2 0,39 0,-26 0,1 0,0 25,-16-25,6 0,9 0,-12 0,0 0,13 0,-15 0,4 0,11 0,-25 0,-2 0,27 26,-26-26,0 0,26 0,-27 0,3 0,23 0,-24 0,-1 0,26 0,-2 0,3 0,-1 0,-25 0,-2 0,27 0,-13 0,0 0,12 0,-26 0,3 0,49 0,1 0,-2 0,1 0,-27 0,3 0,24 0,-41 0,6 0,60 25,-37-25,-1 0,13 25,-27-25,3 0,-1 0,-12 0,-2 0,13 26,-12-26,0 0,-12 0,-14 0,1 0,12 0,1 0,-1 0,0 0,-13 0,2 0,11 0,1 0,-1 0,25 25,-25-25,1 0,50 25,-5-25,10 0,-5 26,-40-26,4 0,36 0,-41 0,6 0,9 25,-11-25,-2 0,14 0,-26 0,0 0,26 25,-16-25,6 0,-16 51,1-26,-1 1,26 24,-27-38,2 2,0 11,0-25,-2 0,27 25,-1-25,1 0,25 26,-40-15,4 3,11-14,-13 0,0 0,12 25,-25-25,1 0,-1 0,-3 0,7 0,22 0,-28 0,4 0,-2 25,-2-25,5 0,23 26,-25-26,-2 0,2 0,-2 0,2 0,50 25,-21-25,17 0,4 0,-28 0,5 0,23 0,-30 0,9 0,-4 0,-14 0,2 0,12 0,-15 0,4 0,10 0,-14 0,4 0,11 0,-25 0,-2 0,27 0,-26 0,1 0,-1 0,2 0,-3 0,26 0,-24 0,-1 0,26 0,-28 0,4 0,-1 0,-1 0,0 0,0 25,0-25,1 0,-1 0,2 0,-3 0,1 0,-12 0,0 0,5 0,-11 0,18 0,-12 0,0 0,-13 26,0-14,25-24,-25 37,12-25,1 0,0 0,-26 25,13 1,0-20,0 13,0-8,0 3,0 37,0-39,0 1,0 38,0-27,0 3,-25 74,25-63,0 0,0 63,0-77,0 3,0 23,0-26,0 3,0 49,0-50,0-1,-25 25,25-26,0 3,0-2,0-12,0 0,0 37,0-37,0-1,0 14,0-14,0 1,0 12,0-12,0 0,0-7,0 13,-26-19,1 25,0 1,-1-26,1 25,17-17,-9-16,-9 8,19 0,-11 0,18-13,0 1,-25-14,25 13,0 1,-26-13,26 12,0 0,0 13</inkml:trace>
  <inkml:trace contextRef="#ctx0" brushRef="#br0" timeOffset="1642">1773 7166,'25'-25,"-13"13,2-2,4-4,-11 11,5-5,-24-1,-13 13,12 0,-25 25,26-25,-1 0,-13 0,13 0,1 0,-13 0,12 0,0 0,-12 0,12 0,1 0,31 0,-13 0,45-50,-27 25,2-1,101-75,-34 21,-9 8,68-55,-63 51,-1 0,39-25,-55 41,8-7,21-34,-62 50,-2 1,-12-1,-13 15,2-4,-14 15,0-1,0 1,-51 25,39 0,-1 0,-89 26,43-26,-8 0,-60 50,76-37,1-1,-127 64,78-51,-5 1,-98 50,110-50,6-1,-66 25,90-37,-2 0,-37-13,76 0,-1 0,26-26,0 1,0 0,25-1,0 14,1-1,50-63,-6 6,12-12,19-19,-50 50,-1 1,26-26,-27 39,4-2,-28-12,1 25,-2 1,2 0,-14 13,1-1,-38 13,13 0,-2 0,7 0,-61 50,31-37,-2 0,-37 37,36-37,4 0,-91 37,52-25,-2 1,-75 25,97-29,-16 6,-56 23,76-38,1-1,-51 39,78-51,-5 0,-23 25,30-25,-8 0,3 0,26-12,0-1,0 0,26 1,-14-1,1 0,38-12,-28 13,4-1,-1-13,-15 15,3-3,11-11,-12 12,-1 0,-12-12,13 13,0-1,-13-6,0 12,0-11,0 11,0-5,-26 24,13-25,1 1,-13 12,12 0,1 0,-39 0,37 0,3 0,-40 0,38 0,1 0,-39 25,39-25,-1 0,-38 51,38-38,1-1,-39 39,38-26,1 0,-14 77,26-67,0 5,0 62,0-77,0 0,-25 102,25-80,0 7,-25 123,25-84,0-8,-26 117,14-101,-1 1,-12 100,25-121,0 16,-26 105,14-125,-1-2,-12 77,13-92,-1 7,-13 59,26-86,0-4,-25 65,13-77,-1 3,13 24,0-28,0 4,0 24,0-27,0 3,0 23,0-38,0 2,0 11,0-12,0-1,0 14,0-14,0 1,0 12,0-13,0-24</inkml:trace>
  <inkml:trace contextRef="#ctx0" brushRef="#br0" timeOffset="31384">6735 4938,'26'-25,"-8"25,-11 0,12 0,-13 0,13-19,-12 12,18-18,-13 13,1-1,-13-6,0 12,26-18,-14 13,1-1,-13-13,0 3,0-4,0 2,13-2,-1 3,-12-1,0 0,0-1,0 1,14 11,-2 2,-12-13,0 13,0-1,0-13,12 3,1-4,-13 1,0 1,0 0,0-1,0 14,0-1,0-12,0 13,0-2,0-4,0 11,0-18,0 13,0-1,0-6,0 12,19-11,-13 11,-6-18,0 13,0-2,19-4,-12 11,-7-18,0 12,0 0,0-5,0 11,0-12,0 13,0-20,11 15,3-3,-14-5,0 13,0-13,0 12,19-11,-13 11,-6-18,0 12,0 0,0-5,0 11,19-12,-12 13,-7-13,0 12,0-18,0 13,0-1,0-6,0 12,0-11,0 11,0-12,0 13,0-13,0 13,0-13,0 12,18-11,-11 11,-7-18,0 12,0 0,0-5,0 11,0-12,0 13,0-13,0 12,0-18,0 12,0 1,0-7,0 12,0-11,0 11,0-18,0 12,0 0,0-5,0 11,0-18,0 11,0 2,-25-13,25 12,0 1,0-14,0 3,0-4,-26 2,26-1,0 1,0 0,0 0,0-1,0-25,0 25,0 2,-25-2,25 14,0-1,0-12,0 1,0-3,0 2,0 12,0 0,0-12,0 13,0-1,0-13,0 13,0 1,0-13,0 12,0 1,0-7,0 12,0-11,0 11,0-5,0-1,0-13,0 1,0 6,0 13,0-13,0 12,0-5,0-1,0-12,12 12,1 0,-13-5,0 11,0-18,0 12,0 0,0-5,0 11,0-18,13 12,0 0,-13-5,0 11,0-12,0 13,0-20,0 14,0-1,0-5,0 11,0-12,0 12,0-18,0 13,0-1,0-6,0 13,0-20,0 13,0 1,0-13,0 12,0 0,0-12,0 13,0-1,0-13,0 1,0 0,-26 25,26-12,0-2,0-11,0-1,0 1,-25 0,25 13,0-1,0-6,0 12,-25 7,25-12,0-1,0-12,0 12,0 0,-26 13,13-13,1 1,-13 12,12 0,0 0,-12 0,25-12,0-1,-25 13,25-13,0 1,-26 12,14 0,-1 0,5 0,-9 0,17-13,0 0,-26 13,14 0,-1 0,0-13,1 1,-14-13,14 12,-1 0,-38-12,40 13,-3-1,-11 13,13-13,-1 0,-38-12,27 13,-3-1,-23-13,23 13,3 1,-27-13,26 0,0-1,-26 1,28 1,-5-3,-22 27,25-12,-1-1,-50-13,52 2,-2-2,-50 26,49-13,3 0,-52 13,50-25,1 0,-51 0,52 13,-2-2,-50-11,37 12,2 1,-64 12,63-13,0 0,-64 13,64-12,0-1,-63 13,76-12,-1-1,-49 13,39-12,-4-2,-36 14,37 0,2 0,-39 0,51 0,-1 0,-75 0,57 0,-14 0,-68 0,78 0,-5 0,-74 26,91-26,-4 0,-61 0,63 0,0 0,-38 25,51-25,-1 0,-50 25,54-25,-6 0,-48 0,51 0,-1 0,-75 26,53-26,-6 0,-47 0,63 0,0 0,-38 25,51-25,0 0,-51 0,52 0,-3 0,-24 0,38 0,1 0,-39 0,27 0,-2 0,-25 0,39 0,-1 0,-38 25,26-25,0 0,-77 26,66-26,-4 0,-61 0,75 0,1 0,-51 0,51 0,0 0,-51 25,52-25,-3 0,-23 0,37 0,0 0,-37 0,25 0,-1 0,-25 0,25 0,2 0,-27 25,39-25,-1 0,-13 0,15 0,-3 0,-36 25,37-25,0 0,-12 0,13 0,-1 0,-38 0,39 0,-1 0,-13 0,14 0,-1 0,-12 0,13 0,-2 0,-11 26,12-26,1 0,-14 0,14 0,-1 0,1 0,-1 0,-13 0,14 0,-1 0,-12 0,12 0,0 0,6 0,-11 0,12 0,-13 0,13 0,-13 0,12 0,-12 0,-6 0,0 0,-1 0,26-26,19 26,-12 0,-7-25,0 13,0-1,18 13,-11 0,12-19,-13 13,-6-20,0 13,0 1,19-7,-12 13,5-7,-24 0,37-12,-25 6,0 13,0-7,0 0,-25 13,25 26,0 24,0-37,0 0,-26 63,26-52,0 2,-25 50,12-37,1-2,12 64,0-64,0 2,-26 88,13-75,1-3,-13 78,25-77,0 1,-26 126,26-95,0 14,-25 81,25-115,0 2,-25 88,25-80,0 8,0 72,0-100,0-3,0 78,0-77,0 1,0 76,11-80,3 7,-14 47,0-62,0-2,0 90,0-55,0 8,0 46,13-73,-1-4,-12 77,0-88,0 0,0 64,12-68,2 8,-14 59,0-75,0-2,0 27,0-26,0 1,0 50,0-50,0-2,-26 2,26-14,0 1,0 63,0-53,0 5,0 22,0-37,0-1,0 39,0-38,0-1,0 14,0-14,0 1,0 0,0-1,0 14,0-19,0 11,0-43,0 13,0-2,0-11,0 14,0-3,0-12,13 1,0 0,-13-1,0 2,0-2,0-25,12 27,1-2,-13 0,0 0,0 2,0-27,12 26,1-1,-13-24,0 10,0 4,0-15,0 13,0 0,-25-12,25 14,0-4,0-11,0-1,0 3,0-2,0 14,0-2,-25-12,25 5,0-9,0 4,0 13,0 1,0-65,0 42,0-6,-26-36,26 38,0 2,0-14,0 26,0-1,0-25,0 28,0-6,-25-47,25 24,0 2,0-26,12 39,1-3,-13-36,0 48,0 5,0-28,13 25,0 0,-13-24,0 26,0-4,0-23,13 11,-1 4,-12-41,12 52,1-1,-13-25,12 28,2-5,-14-23,12 37,1 2,-13-39,12 39,1-2,-13-12,13 12,0 2,-13-13,0-1,0 1,0-1,11 15,3-4,-14 15,13-1,-1 1,-12 0,0 0,0-1,0 1,0-2,0 3,0-1,0 12,0 0,0-5,0 11,0-5,0-1,25 13,-12 0,0 0,6 0,-13 0,13 0,-13 0,13 0,-12 0,18 0,1 0,-1 0,0 25,-1-13,3 1,23 38,-24-38,-1-1,26 39,-14-51,2 0,62 25,-30-25,10 0,20 51,-37-38,-1-1,38 14,-41-26,6 0,36 25,-37-12,-4-1,15 14,-26-14,2 1,24 12,-17-25,8 0,34 26,-50-14,0 1,25 12,-28-25,5 0,-2 26,-12-26,-3 0,15 25,-14-25,2 0,12 25,-28-25,4 0,-1 0,-14 0,1 0,12 25,-12-25,0 0,12 0,-14 0,3 0,-1 0,-76 0,51 0,-2 0,-62 0,29-23,-7-4,-73 27,64 0,0 0,-114 0,103-12,-4-1,-150 13,111-13,6 0,-92 13,127 0,1 0,-103 0,118-12,-6-1,-61 13,76 0,1 0,-77 0,77 0,-1 0,-25 0,49 0,3 0,-26 0,37 0,0 0,-12 0,13 0,-1 0,31 0,-11 0,18 0,0 0,1 0,-1 25,2-25,-3 0,27 26,-27-26,2 0,50 25,-29-25,8 0,20 0,-23 0,-2 0,26 25,-27-25,3 0,49 0,-35 0,-5 0,40 25,-25-25,0 0,76 26,-45-26,14 0,56 0,-87 0,-3 0,40 25,-54-13,6 1,47 13,-45-26,16 0,29 0,-63 0,1 0,62 25,-66-25,7 0,34 25,-49-12,-2 0,51 12,-38-25,0 0,13 0,-40 0,4 0,36 25,-26-25,2 0,24 26,-28-26,5 0,-3 0,-10 0,-4 0,15 25,0-25,-1 0,26 51,-40-39,4 1,11 38,-12-51,-2 0,13 25,-1-25,4 0,23 25,-37-25,-2 0,13 26,-12-26,0 0,13 25,-15-25,4 0,10 0,-11 0,-2 0,14 25,-27-25,3 0,23 0,-24 0,-1 0,0 0,1 0,-1 0,0 0,-1 0,3 0,-2 0,-12 0,0 0,5 0,-11 0,11 0,-11 0,12 0,-12 0,5 0,-24-25,12 12,0 1,0-14,0 15,0-3,0-5,0 13,0-13,0 12,0-5,0-1,0-12,-26 25,26-12,0-2,0 2,-25 24,25-24,0-1,-25 13,12 0,26-25,-39 25,26-13,0 0,0 1,0-1,-25 13,12 0,1 51,12-26,0 0,0 26,0-27,0 3,0 23,0-25,0 1,0 25,0-27,0 2,0 50,0-41,0 6,0 60,0-62,0-2,0 39,12-51,1 1,-13 50,0-37,0-2,0 39,13-38,-1 0,-12 63,12-65,2 4,-14 61,0-75,0-1,0 101,12-76,1 2,-13 49,0-66,0 6,0 60,0-50,0 0,0 50,12-65,1 4,-13 61,0-62,0-2,0 64,0-76,0 1,0 50,0-41,0 6,0 35,0-51,0 0,0 51,0-51,0 1,0 50,0-50,0-1,0 76,13-51,0 1,-13 50,11-77,3 3,-14 49,0-50,0-1,0 25,12-38,1 2,-13 36,0-26,0 3,0 24,0-26,0 0,0 26,12-39,1 1,-13 12,0-12,0 0,0 12,0-13,0 1,0 13,0-15,0 3,0-1,0-1,0 14,0-14,0 1,0-6,0 11,0 8,0-1,0-76,25-10,1-4,-1 14,-13 16,2-6,11-10,0 26,1 0,-1-51,-13 28,1-5,13-23,-15 42,3-8,11-60,-12 16,0-5,12-35,-13 53,1-6,-13-48,0 72,0-17,0-54,0 54,0-8,-50-47,25 55,-1-8,-25-46,38 60,1 5,-39-40,51 51,0-1,-25-25,13 28,-1-5,-13 2,26 13,0 0,-25-38,25 26,0-1,-25 0,25 11,0 4,-26 11,26-1,0 1,-25 25,25-12,0-1,-25 13,25-13,0 0,0-5,0 11,0-5,-25 75,25-51,0 1,0 63,0-52,0 3,0 74,0-62,0-2,0 64,0-51,0 2,0 49,11-78,3 4,-14 49,0-37,0-2,0 39,0-39,0 2,0 37,0-37,0-2,0 14,12-26,1 0,-13 26,0-27,0 3,0 23,0-37,0 0,0 12,13-25,-1 0,7 0,-12 0,-7-19,0 13,0-70,11 19,3-13,-14-31,0 36,0 3,0-39,0 41,0-7,-25-34,25 46,0-16,0-5,0 39,0-2,0-37,0 31,0-12,0 7,0 13,0-2,0-12,0 16,0-6,0-9,0 28,0-7,0 4,0 12,0 0,0-5,0 11,-26 7,14 0,-1 25,7-19,12 39,-6-10,0 6,0 35,0-38,0 0,-25 63,25-65,0 4,0 61,0-49,0-2,0 76,0-63,0 1,-25 62,25-90,0 4,0 62,0-64,0 0,0 63,0-77,0 2,0 50,0-49,0-3,-26 27,26-39,0 1,-25 12,13-13,-1 2,-13 11,14-12,-1-1,13-12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0:04.202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204 2052,'-26'-26,"26"14,0-1,-25 13,25-12,0-1,-25 13,25-13,0 0,0-12,0 13,0-1,0-6,0 12,-26-18,26 12,0 1,0-7,0 12,0-12,0 13,0-19,0 12,0 0,0-5,0 11,0-18,0 12,0 1,-25-14,25 1,0 0,0-26,0 27,0-3,0 2,0-1,0 1,-25-25,25 25,0-1,0-25,0 28,0-4,-26-24,26 13,0 0,0-12,0 13,0-2,-25-12,25 11,0 4,0-15,0 14,0-2,0-11,0 14,0-4,0-11,0-1,0 3,0-2,12 26,1 0,-13-1,0 0,0 2,0-27,13 26,0-1,-13 1,0 1,0-3,0 2,0 12,0 1,18 12,-11 0,12 0,-13 0,6 0,2 50,-2-38,1 2,-13-14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9:05.52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3925 10660,'-25'0,"11"-13,3 1,-40 12,38-13,1 0,-64 13,52 0,-3 0,-74 0,61 0,4 0,-40 26,50-14,1 1,-76 12,46-11,9-2,-106 64,87-51,3 0,-140 77,103-65,-5 2,-99 87,110-46,9-8,-144 105,127-76,0 1,-127 126,122-109,9-10,-131 169,125-149,4-5,-104 155,130-145,-6 10,-72 185,85-158,5-12,-40 144,76-165,-1 3,1 137,25-143,0-16,25 108,1-124,-1-3,51 103,-29-132,7 10,72 70,-47-85,-6-5,79 40,-51-63,1 0,100 13,-85-51,20 0,116-25,-89-26,1 0,113-50,-124 30,22-10,127-71,-134 35,-8 6,142-117,-142 105,8-7,134-98,-161 99,20-20,91-104,-113 126,-1 0,89-100,-132 106,10-12,72-69,-101 99,-3 3,53-102,-77 102,1-3,0-74,-27 82,3-13,-27-43,0 74,0 2,-26-27,14 66,-1-4,-63-86,24 21,3 7,-103-28,76 62,0 1,-127-38,95 53,-12-6,-133 4,124 24,5 1,-129 25,130-12,-7-1,-149 64,148-12,9-3,-156 91,139-51,-1 0,-189 127,187-97,-20 15,-167 158,192-142,-5 4,-161 189,179-170,-6 9,-97 160,145-200,-14 20,-56 155,101-176,1-3,50 129,0-146,0 11,51 109,14-123,-4-7,91 79,-40-127,4 1,112 25,-98-76,18 0,106-25,-101-13,-3 0,104-89,-118 29,6-6,111-99,-94 71,-14 11,83-132,-102 114,1-1,101-138,-118 132,8-12,59-120,-85 121,-7 10,42-81,-77 129,1-5,25-48,-52 83,3-13,-27-20,0 40,0-2,-51 13,27 27,-2-3,-76 27,50 0,3 0,-128 51,89-26,-1 1,-165 100,136-66,-17 7,-118 110,140-102,-2 2,-113 100,130-91,-6 5,-73 112,97-111,8-7,-55 118,77-128,-1 2,-25 75,76-93,0 8,0 35,26-64,-2-1,27-37,-2 0,3 0,75-25,-34-28,-9 5,119-79,-75 25,-3 2,103-103,-93 68,8-8,60-111,-111 110,-7 10,67-119,-63 125,-1 3,14-103,-66 119,3-10,12-33,-38 88,-1 1,-37-13,0 39,-1-2,-75 14,48 25,5 0,-104 76,64-13,-1 1,-164 138,108-81,-14 11,-170 172,173-135,8-9,-156 170,181-171,-7 11,-98 134,136-173,7-9,-67 106,114-140,0 1,12 88,26-129,0 5,51 23,26-76,-2 0,52-25,-42-24,7-3,136-100,-71 34,-10 8,131-118,-133 83,14-14,94-94,-121 109,15-16,55-93,-111 124,-5 5,16-79,-53 105,3-6,-27-48,-25 70,0-13,-76-7,39 53,-2-3,-62 27,52 25,-3 0,-201 76,96-37,10-2,-208 140,181-65,-6 4,-200 213,214-163,-22 22,-142 192,203-188,1-4,-51 166,129-196,-5 13,53 108,0-175,0-5,101 52,12-126,2 1,163-26,-116-35,31-6,136-111,-137 11,-4 4,166-116,-176 111,24-20,102-117,-147 122,-10 10,81-106,-142 117,5-6,10-86,-67 136,8-19,-42-41,-12 78,-1-4,-38 2,15 64,-4-1,-112 13,62 11,-22 3,-217 113,144-28,-10 5,-185 149,211-120,-17 12,-117 159,175-139,2-1,-76 140,143-187,-9 19,-33 117,101-164,0 25,25 89,12-143,2 6,88-40,-41-26,5 0,162-51,-56-28,-14 6,146-104,-155 53,7-5,123-125,-152 125,25-20,51-104,-126 112,-2 3,27-90,-91 107,4-11,-40-96,0 110,0 8,-76-42,39 103,-2-3,-113-24,57 41,-13-6,-196 67,141 11,-3 2,-213 188,183-80,-14 10,-195 223,207-142,17-20,-149 237,192-241,-2 3,-63 188,156-238,-7 20,3 92,51-174,0-7,102 53,-1-113,0 0,127-38,-97-59,17-8,155-110,-111 36,-4 3,167-166,-162 135,19-16,117-170,-146 159,-12 13,83-172,-129 180,3-4,24-100,-104 148,5-16,-53-31,0 101,0 2,-76-1,39 40,-2-3,-163 39,69 0,12 0,-233 126,140-51,-3 2,-188 176,214-109,-23 16,-166 194,225-172,7-9,-131 181,193-193,-5 8,-36 134,127-171,0-10,51 105,10-153,5 4,111 49,-57-115,13 1,145-38,-109-27,-8 3,193-129,-157 55,11-7,172-148,-207 117,34-33,122-135,-175 150,-4 4,78-154,-144 159,9-15,8-93,-75 147,-1 8,-76-54,15 93,-4-9,-112 17,84 53,-16-5,-220 54,114 12,1 0,-216 139,211-68,-18 10,-167 159,196-108,11-11,-132 170,194-181,-7 8,-35 148,116-185,-4 15,40 94,13-150,-1-4,64 53,7-104,11 4,58-27,-33-39,-10 2,144-115,-88 39,-1-1,115-114,-133 82,12-12,70-121,-112 111,-5 7,41-117,-103 132,4-12,-28-45,-25 116,0-3,-51-36,11 72,4 6,-90 48,50 0,0 0,-177 152,89-43,24-15,-189 184,172-108,10-11,-182 196,184-174,-14 18,-94 155,159-181,10-17,-42 123,113-178,0 0,13 77,26-52,50-50,15-76,-5 0,91-51,-57-21,13-7,121-99,-98 35,-9 8,107-93,-131 92,7-7,22-59,-94 121,10-15,-42-6,-26 65,0-2,-76 14,40 13,-4-1,-188 114,74-37,4-1,-154 139,158-80,-12 9,158-131</inkml:trace>
  <inkml:trace contextRef="#ctx0" brushRef="#br0" timeOffset="1502">3469 6027,'26'0,"-13"0,-1 0,39 0,-27 0,2 0,25 0,-10 0,-6 0,41 0,-10 0,-6 0,42 0,-27 0,2 0,-1 0,-36-14,-4 2,40 12,-13 0,0 0,64 0,-46 0,-10 0,81 26,-50-26,-2 0,77 0,-92 0,8 0,84 0,-60 0,-6 0,66 0,-79 0,6 0,74 0,-59 0,-10 0,68 0,-76 0,0 0,77 0,-83 0,12 0,70 0,-87 0,-2 0,89 0,-91-13,5 0,61 13,-72-13,-8 1,54 12,-49-13,-2 1,52 12,-70-12,13-2,56 14,-62-25,-1 0,38 25,-41 0,7 0,34 0,-44-12,13-2,5 14,-25-12,2-1,24 13,-28-12,5-1,23 13,-37-13,-2 1,14 12,-15-13,3 0,12 13,-29 0,7 0,-4 0,-13 0,1 0,13 0,-4 0,6 0,-9 0,-12 0,11 0,-11 0,5 0,-24-25,12 0,0 25</inkml:trace>
  <inkml:trace contextRef="#ctx0" brushRef="#br0" timeOffset="67694">2431 10255,'0'-25,"0"-1,0 13,0 1,0-13,0 12,0 0,0-12,0 1,0-3,0 2,0-2,0 3,0-26,14 10,-2 4,-12-15,13 11,-1 4,-12-14,13-3,-1 4,-12-1,12 13,2-2,-14-12,25 13,0 0,-25-12,13 24,0 1,12-26,-12 24,-1 4,14-28,-14 13,1 0,-13-13,12 15,1-4,-13-10,27 10,-3 4,1-15,-12 26,-1-26,-12 1,0 21,0-18,0-4,11 18,4-10,-15-8,0 27,0-2,0-25,0 25,0 1,0-25,0 12,0 0,0 13,12 0,1-1,-13 1,13-1,-1 1,-12-26,0 27,0-2,0-25,0 16,0-6,0 16,13 0,0-1,-13-24,0 25,0-1,0-25,13 25,-1 2,-12-27,0 26,0-1,0-24,12 26,1-3,-13 2,0-1,0 1,0 0,13 12,0 0,-13-12,13-2,-1 3,-12-1,0-1,0 2,0-2,12 2,1-2,-13 0,13 0,0 2,-13-27,0 26,0-1,0 1,0 2,0-5,0 3,12 0,1-1,-13 1,0 1,0-3,0 2,13-1,-1 2,-12-2,0 2,0-2,0 0,12 2,2-2,-14-25,0 12,0 2,0-14,12 27,1-2,-13-25,0 24,0 3,0-26,13 24,-1 1,-12 0,0 0,0-1,0-24,14 23,-2 3,-12-27,0 26,0 0,0-26,0 27,0-3,0-23,0 24,0 1,0-26,0 27,0-2,0-25,13 25,-1 2,-12-27,0 26,0-1,0-24,0 14,0-4,0-11,13 25,-1 1,-12-25,0 25,0-1,0-24,0 23,0 3,0-27,0 14,0-2,0-11,0 26,0-3,0-24,0 26,0 0,0-26,0 14,0-2,0-12,0 16,0-5,0-11,0 25,0 1,0 0,0 1,0-3,0-23,0-2,0 2,0 0,0 13,0-2,0-12,0 4,0-7,-25 3,25 26,0 0,0-26,0 15,0-4,0-11,0 25,0 2,0-27,0 26,0-1,0-24,0 2,0-5,0-23,0 39,0-2,0-12,0 14,0-2,0 14,0 2,0-5,0-23,0 26,0 0,0-26,0 27,0-2,0-25,0 12,0 2,0-14,12 26,1 0,-13-1,0 3,0-4,0-24,0 12,0 2,0-14,0 14,0-1,0-13,13 25,-1 1,-12-25,0 24,0 1,0-26,0 27,0-2,0-25,0 25,0 1,0-25,0 25,0-1,0-25,0 28,0-4,0-24,0 26,0 0,0-26,0 3,0-5,0 2,0 25,0 1,0-25,0 25,0-1,0 1,0 1,0-3,0 2,0-1,0 1,0 0,0 0,0-1,0 1,0 12,0 1,0-14,0 14,0-1,0-6,0 13,0-13,0 12,0-11,0 11,0-5,0-1,0-13,0 1,19 25,-12 0,5 0,-24-25,30 25,-11 0,5 0,1 0,-1-11,2-4,11 15,-12 0,-1 0,14 0,-3-11,4-3,-1 14,-1-13,0 1,1 12,-3 0,4 0,-1 0,-5 0,8 0,22 0,-14 0,2 0,11 25,-26-25,3 0,24 25,-26-25,0 0,26 0,-26 0,1 0,24 26,-4-26,10 0,-6 0,-11 0,-2 0,14 25,-14-25,2 0,11 25,-15-25,6 0,10 0,0 0,-1 0,26 26,-40-26,4 0,11 0,-13 0,0 0,12 25,-2-25,6 0,-4 0,-14 0,4 0,11 0,0 0,-1 0,26 0,-27 0,3 0,24 25,-23-25,-4 0,27 0,-26 0,1 0,25 0,-17 0,8 0,9 0,-24 0,-2 0,26 0,-17 0,8 0,9 0,-23 0,-5 0,28 26,-25-26,0 0,25 0,-17 0,8 0,35 25,-51-25,-1 0,51 25,-52-25,3 0,24 26,-28-26,6 0,22 0,-25 0,-1 0,26 25,-15-25,4 0,37 25,-37-25,-4 0,41 26,-52-26,1 0,50 25,-43-25,11 0,32 0,-37 0,-1 0,38 25,-42-25,8 0,35 26,-37-26,-4 0,41 25,-40-25,2 0,37 0,-53 0,6 0,47 0,-49 0,-3 0,27 25,-26-25,1 0,25 0,-28 0,6 0,22 0,-26 0,1 0,25 25,-28-25,5 0,23 0,-37 0,-2 0,14 26,-14-14,2 1,11 12,-26-25,3 0,-2 26,1-26,-1 0,0 25,0-25,1 0,-1 0,-12 0,0 0,5 0,-11 0,-7 25,0-12,-25-26,25 39,0-21,-26 15,13-20,1 0,-13 25,12-12,0 0,8-8,-15 15,20-7,0-1,-25 14,13-15,-2 3,-11 37,13-40,-1 3,-38 62,38-51,1 0,-39 26,39-27,-1 3,-13 23,13-36,1-2,-13 38,12-25,0 1,13 25,0-28,0 4,-25 49,25-50,0-1,-25 26,13-27,-1 2,13 25,0-25,0-2,-26 27,14-26,-1 1,13 50,0-40,0 4,-25 10,25-24,0-1,-26 76,26-53,0 5,-25 49,25-63,0-2,0 64,0-76,0 1,0 50,0-40,0 4,0 10,0-24,0-1,0 51,0-39,0 2,0 37,0-53,0 4,0 49,0-51,0 1,0 75,0-65,0 4,-25 61,25-62,0-2,0 65,0-78,0 2,-26 101,26-69,0 10,0 34,0-65,0 2,-25 62,25-64,0 2,-25 62,25-61,0-4,-26 65,26-75,0-1,0 51,0-52,0 3,-25 49,25-50,0-2,-25 27,25-27,0 3,-26 23,26-27,0 5,0 22,0-24,0-1,-25 26,25-39,0 1,0 38,0-38,0-1,-25 13,25-12,0 0,0 12,0-13,0 1,0 13,0-14,0 1,0-1,0 1,0 13,0-14,0 1,0-7,-26 13,52-19,-1 0,-6 0,-13 0,20 0,-2 0,2 0,0 0,-14 0,1 0,63 0,5-13,-10 1,5 12,-25-13,-1 1,26 12,-39 0,2 0,12 0,-12 0,-2 0,13 0,-13 0,2 0,12 0,-24 0,-4 0,3 0,-1 0,0 0,51 0,-15 0,5 0,10 0,-23 0,-5 0,28 25,-38-25,0 0,38 0,-40 0,4 0,11 0,-13 0,0 0,12 25,-1-25,4 0,22 0,-37 0,0 0,38 26,-29-26,8 0,21 0,-44 0,12 0,32 25,-15-25,4 0,36 25,-33-25,16 0,18 0,-41 0,4 0,36 25,-53-25,6 0,47 26,-46-26,17 0,29 25,-52-25,3 0,24 25,-29-25,7 0,22 0,-24 0,-2 0,26 26,-26-26,1 0,25 25,-42-25,8 0,34 25,-39-25,2 0,37 0,-30 0,9 0,-4 0,-18 0,10 0,58 26,-28-26,6 0,22 0,-55 0,9 0,-4 0,-13 0,0 0,12 0,-14 0,4 0,11 0,-29 0,7 0,-4 0,-1 0,3 0,-2 0,-13 0,1 0,6 0,-12 0,11 0,-11 0,11-19,-11 12,19 7,-14 0,1 0,5 0,-11 0,19 0,-15 0,3 0,-1 0,-1 0,-12-18,0 11,19 7,-12 0,5 0,-24 25,12 1,0-1,0-18,0 37,0-33,0 3,-26 11,26-12,0 0,-25 12,25-13,0 1,0 38,0-39,0 1,-25 38,25-38,0-1,-26 39,26-39,0 1,0 38,0-25,0-2,0 27,0-26,0 1,-25 24,25-26,0 3,0 24,0-26,0 0,0 51,0-39,0 2,0 37,0-52,0 3,0 49,0-52,0 2,0 50,0-52,0 3,0 24,0-25,0-2,0 52,0-39,0 2,0 37,12-53,1 5,-13 48,0-38,0 0,0 38,0-41,0 6,0 34,0-48,0-3,0 52,0-51,0 1,0 50,0-54,0 6,0 48,0-51,0 1,0 50,0-53,0 5,0 73,0-69,0 12,0 57,0-76,0 1,0 50,0-41,0 6,0 35,0-51,0 0,0 26,13-26,0 0,-13 51,0-52,0 3,0 24,0-25,0-2,0 52,0-51,0 1,0 50,0-49,0-4,0 28,12-25,1-1,-13 25,0-26,0 3,0 24,0-38,0-1,0 39,0-39,0 1,0 38,0-27,0 2,0 25,0-38,0-1,0 39,0-26,0 0,0 26,0-38,0-1,0 39,0-38,0-1,0 39,0-27,0 3,0 23,13-24,-1-1,-12 26,0-39,0 1,0 38,0-38,0-1,0 38,0-24,0-1,0 26,0-39,0 1,0 12,0-12,0 0,-25 12,25-13,0 1,0 38,0-39,0 1,0 13,0-14,0 1,0 12,0-13,0 2,0-2,0 1,0 12,0-12,0 0,0-8,0 15,0-7,0-1,0 1,0 0,0 12,0-19,0 13,0-13,0 13,0-11,-25-16,18 8,14 26,-7-21,0 15,0-8,0 1,0 13,0-14,0 1,0-7,0 13,0-13,0 14,0-13,-26-14,20 7,12 25,-6-17,0 9,0-10,0 12,-25-19,25 25,-25-25,12 0,0 0,1 0,-1 0,1-12,-1-1,-13 13,14-13,-1 0,-12 13,13 0,-2 0,-11 0,12-13,1 1,-14 12,14-13,-1 1,-63 12,52-24,-3-3,-23 27,37-13,1 1,-39 12,26-12,-1-2,1 14,13-11,-1-3,-38 14,26-12,-1-1,-24 13,26-12,-3-2,-24 14,26-12,0-1,-26 13,27-12,-2-1,-50 13,52-12,-3-1,-24 13,26-13,0 0,-77 13,54-24,-5-2,-48 26,75-14,1 2,-51 12,51-12,0-1,-26 13,27-12,-3-1,-23 13,24-13,1 0,-26 13,27-12,-2-1,-25 13,28 0,-5 0,-22 0,37 0,1 0,-90 0,54-12,-5-1,-23 13,50 0,1 0,-51 0,51-13,0 0,-51 13,52 0,-3 0,-23 0,37 0,0 0,-37 0,37 0,0 0,-37 0,36 0,2 0,-38 0,25 0,-1 0,-75 0,41-12,-7-1,-34 13,75 0,1 0,-51 0,39 0,-2 0,-37 0,36 0,4 0,11 0,12-13,1 1,-64 12,51 0,-1 0,-24 0,37-13,0 0,-37 13,25 0,-1 0,-101 0,71-11,-14-3,-32 14,66 0,-3 0,-63 0,79-11,-4-3,-49 14,50 0,1 0,-51 0,51 0,-1 0,-50 0,40 0,-3 0,-12 0,25 0,1 0,-76 0,51 0,-1 0,-51 0,79 0,-4 0,-49 0,38 0,0 0,-38 0,52-12,-3-2,-49 14,52 0,-2 0,-25 0,26-12,-1-1,-50 13,53 0,-4 0,-49 0,37 0,2 0,-39 0,51 0,-1 0,-50 0,36-13,4 1,-40 12,51 0,0 0,-51 0,52 0,-3 0,-99 0,60-26,5 1,-40 25,64 0,-2 0,-63 0,49 0,5 0,-53 0,63-12,0-1,-63 13,76 0,-1 0,-50 0,38-13,0 0,-63 13,64 0,-2 0,-62 0,65 0,-4 0,-87-25,76-26,1 1,-51 25,64 12,-2 0,-63-12,63 12,2 1,-64 12,52-13,-3 0,-49 13,65-11,-4-3,-62 14,77-13,0 1,-77 12,66-12,-4-2,-61 14,62 0,2 0,-89 0,64-24,-3-2,-62 26,92-12,-6-2,-60 14,50-13,1 1,-77 12,78 0,-3 0,-49 0,65-23,-4-5,-87 28,77-12,-1-1,-76 13,67-24,-6-3,-61 27,88-13,2 1,-64 12,51-12,-1-1,-76 13,80-12,-7-1,-73 13,76-13,1 0,-77 13,80-12,-7-1,-73 13,88 0,2 0,-64 0,64-13,-2 1,-62 12,67-12,-8-2,-59 14,62 0,2 0,-65 0,79-11,-4-3,-49 14,53 0,-5 0,-48 0,39 0,-2 0,-11 0,26 0,-3 0,-24 0,25 0,2 0,-27 0,38 0,1 0,-39 0,28 0,-4 0,-24 0,39 0,-1 0,-13 0,14 0,-1 0,-12 0,12 0,0 0,-12 0,12 0,1 0,0 0,-2 0,2 0,-1 0,-12 0,25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0:17.52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5343 1,'-26'0,"1"25,12-25,1 0,12 25,0-13,0 2,25 11,-14-14,3 3,12 12,-2-14,2 1,25 38,-13-39,0 1,12 12,4-25,-6 0,28 25,-26-12,1 0,50 12,-41-13,7 1,34 13,-49-26,-3 0,53 25,-29-25,6 0,22 25,-35-25,-6 0,42 26,-39-14,0 1,39 12,-43-25,8 0,35 26,-38-26,-2 0,39 25,-39-13,3 1,11 13,-53-26,5 0,22 0,1 0,-1 0,26 25,-30-14,10 3,20-14,-11 0,-4 0,41 0,-52 0,1 0,25 26,-40-26,4 0,36 0,-12 0,-2 0,14 0,-26-13,2 0,23 13,-40 0,6 0,35 0,-38-12,0-1,38 13,-40-12,4-1,11 13,-12 0,-2 0,13 0,-12-13,0 0,13 13,-27-11,3-3,23 14,-11 0,-2 0,-11 0,-2-12,2-1,25 13,-25 0,-1 0,0 0,0 0,1 0,-1 0,-13 0,1 0,6 0,-13 0,20 0,-14 0,1 0,12 0,-13 0,2 0,-14 25,0-12,0-1,12-12,1 0,0 0,-26 26,13 24,0-38,0 2,0 36,0-24,0-1,0 51,0-52,0 2,0 76,0-62,0-4,0 65,0-50,0-1,0 77,0-79,0 5,-25 48,25-62,0-2,0 65,0-66,0 4,-26 61,15-78,-3 4,-11 49,25-38,0 0,-26 38,26-52,0 3,-25 24,25-39,0 1,-25 38,25-27,0 2,-25 0,13-15,24 3,-12-1,0-1,0 1,0-51,0 14,0-3,0 2,0-1,0 1,0-25,0 0,0-2,0-24,0 29,0-7,0-22,0 25,0 1,0-26,0 27,0-3,0-24,0 24,0 2,0-26,12 39,1-1,-13-38,0 40,0-4,-25-11,25 25,0 1,0-25,0 25,0-1,0 1,0 13,0-2,-26-11,26 12,0 1,0-1,0 51,0 13,0-28,0 4,-25 49,25-37,0-2,0 90,0-78,0 3,-25 24,25-50,0-1,0 76,0-38,0 1,-26 62,26-79,0 7,-25 73,25-62,0-3,-25 64,12-89,0 2,13 63,0-67,0 5,-25 62,25-77,0 0,0 1,0-14,0 1,0 12,0-12,0 0,0-1,0-50,0 27,0-3,0-37,0 26,0 0,0-51,0 15,0-5,-25-35,25 35,0 5,0-40,0 24,0 2,0-51,0 65,0-5,0-35,12 37,1 1,-13-38,0 51,0-1,0-25,0 28,0-6,0-22,13 38,-1 0,-12-12,0 25,0-1,-25 26,25-13,0 1,0-1,0 51,0-25,0-1,-25 64,25-38,0 0,0 38,0-49,0-3,0 103,0-52,0 1,0 102,12-94,1 9,-13 135,0-111,0-6,0 142,0-144,0 10,-25 159,25-137,0 22,-26 116,14-153,-1 1,-12 151,13-170,-2 12,-36 108,37-150,0-4,-37 103,50-102,0 2,-26 50,15-104,-3 4,14-27</inkml:trace>
  <inkml:trace contextRef="#ctx0" brushRef="#br0" timeOffset="2345">16053 6482,'0'-25,"0"12,0 1,0-7,0 12,-26-18,26 1,0-3,0 2,0 1,0-3,0 9,0 11,-25-18,25 12,0 0,0-5,0 11,0-12,0 13,0-19,0 12,0 0,19 13,-13 0,6 0,2 0,-14 26,12-26,1 0,12 25,-13-13,2 1,11 12,-12-11,-1-2,13 38,1-24,-1-1,0 51,-11-49,-2-3,13 52,-12-38,-1 0,14 63,-14-64,1 2,12 62,-11-61,-2-4,-12 65,12-75,1-1,-13 76,12-65,1 4,-13 61,0-49,0-2,-25 51,25-77,0 3,0 74,0-62,0-2,-25 64,25-76,0 1,-26 75,26-69,0 12,-25 57,25-65,0 4,-25 62,25-68,0 8,-26 59,26-76,0 0,-25 51,25-51,0 1,-25 50,14-43,-4 10,-10 33,25-52,0 3,0 48,0-51,0 3,-25 24,14-29,-4 6,15 48,0-39,0 2,-25 12,25-28,0 5,-25 48,25-39,0 1,-25 13,25-27,0 3,0 49,0-52,0 2,0 50,0-50,0-1,0 26,0-39,0 1,-26 38,26-25,0-2,0 27,0-26,0 0,-25 51,25-53,0 5,0 23,0-25,0-2,0 27,0-26,0 1,0 24,0-38,0 2,0 36,0-24,0-1,0 25,0-37,0 0,0 12,0-12,0-1,0 1,0 0,0 37,0-38,0 2,0 11,0-12,0-1,0 1,0 0,0 12,0-12,0-1,0 14,0-14,0 1,0 12,0-13,0 2,0-1,0-1,0 13,0-12,0 0,0-8,0 15,0-8,0 1,0 13,0-14,0 1,0 0,0-1,0 13,0-12,0 0,0-8,-25-10,17 5,-10 25,12-19,12-12</inkml:trace>
  <inkml:trace contextRef="#ctx0" brushRef="#br0" timeOffset="4910">3748 10837,'0'-25,"0"9,0 7,-26-17,13 0,1 2,-13-27,12 27,0-3,-37-23,38 14,-2-4,-36-11,37 25,0 1,-37-25,25 25,-1-1,-25 1,28 2,-4-5,-49 28,50-13,1 1,-76 12,64 0,-2 0,-62 25,60-11,6-2,-117 89,61-50,5-1,-117 102,106-91,-9 5,-96 111,95-84,11-9,-106 144,100-127,1 0,-127 153,133-124,-12 18,-96 156,112-147,5-10,-91 157,115-155,-3 5,-36 176,74-158,3-15,24 172,13-191,0 2,63 139,-17-173,8 16,85 80,-48-124,-5-4,103 53,-66-103,7 3,110-27,-95-14,-12 2,132-64,-141 14,5-2,136-114,-123 60,19-17,105-118,-125 99,-4 4,103-154,-119 134,10-14,59-120,-111 166,19-28,40-62,-88 115,1-2,-13-62,-28 107,4-12,-27-19,-13 49,1 3,-64 23,39 14,-2-1,-113 64,73-6,-19 11,-206 147,132-92,-10 5,-198 188,194-141,-33 29,-136 162,183-168,15-17,-96 135,177-191,0 1,-25 114,89-156,-2 8,14 72,26-100,-1-3,26-23,-1-26,1 0,152-51,-50-8,23-9,77-83,-101 37,0 0,126-114,-141 91,5-5,60-111,-95 120,-11 13,30-133,-62 126,-1 1,-12-77,-27 107,2-11,-26-44,0 86,0 3,-50 37,37 0,0-1,-63 26,31-11,-11-3,-197 115,80-39,-9 3,-172 162,174-94,-20 13,-180 183,190-164,1-1,-141 140,194-168,-6 7,-61 110,168-171,-6 13,-9 57,50-114,0 0,76-38,-4 0,8 0,148-152,-48-2,-6 4,181-179,-145 131,10-9,134-148,-176 166,24-27,51-113,-149 173,-5 8,28-105,-90 142,1-6,-12-60,-26 109,0-16,-51 8,13 63,0 1,-114 12,55 12,-8 1,-199 114,118-34,17-9,-185 169,179-116,-4 5,-176 161,210-146,-14 16,-94 130,147-170,9-12,-80 132,113-164,2-1,-14 64,76-106,0 9,25-4,40-51,-3 0,115-76,-53 1,5-2,175-151,-105 69,-18 14,173-133,-151 113,-1 1,102-140,-160 160,16-16,42-93,-110 122,-6 9,15-56,-63 90,0-1,-38-12,-27 60,3 6,-77 10,36 25,3 0,-216 101,116-14,-5 3,-213 163,179-92,22-18,-201 186,190-151,1-1,-90 127,194-171,-7 12,-60 83,126-137,1-5,25 41,50-90,2 2,99-39,-45-24,16-3,233-99,-113-2,-3 2,-239 126</inkml:trace>
  <inkml:trace contextRef="#ctx0" brushRef="#br0" timeOffset="6307">12407 13496,'-51'-26,"27"2,-3-2,-49 0,51 14,0-1,-102 13,65 0,-2 0,-164 51,107-39,-12 1,-120 88,147-34,10-7,-107 117,128-89,-2 1,-49 89,86-85,4-9,-40 68,50-89,1 0,-25 64,50-80,0 7,0 73,26-88,-2-2,27 13,-26-37,0 0,51 12,-4-25,8 0,22-25,-38-1,-2 1,115-51,-66 15,6-4,60-37,-72 24,-7 4,54-78,-64 39,1-1,38-64,-67 82,6-10,10-46,-37 61,-2 5,-11-41,-14 66,1-5,-38-10,1 53,-3-4,-74 2,50 25,0 0,-176 75,94-38,-13 2,-158 113,133-60,13-6,-171 116,178-89,-2 2,-125 113,157-120,-12 12,-94 108,148-137,6-5,-79 91,114-102,0 2,-13 75,51-85,0-7,25 41,26-63,0 0,25-38,-17 0,8 0,161-51,-60-1,-7 3,118-52,-122 28,15-6,56-73,-140 75,26-24,64-50,-92 52,5-5,35-73,-81 98,12-19,19-29,-52 66,2-5,-26-10,0 53,0-4,-50 1,38 3,-2-4,-62 27,26 12,-1 1,-227 88,118-32,-35 14,-185 120,217-116,-53 28,-139 113,207-117,-8 6,-122 111,184-146,-15 13,-68 108,139-126,0-2,-13 51,51-90,0 4,26 11,20-51,9 0,148-25,-40-13,3 0,87-64,-105 28,8-4,72-48,-110 34,-9 7,43-42,-89 51,1 0,12-25,-52 53,3-5,-53-49,13 50,1 3,-13 24,12 0,0-1,-63 1,29 13,-7-2,-149 40,75-13,3-1,-179 89,144-27,-9 4,-135 99,173-84,9-8,-131 92,152-89,0 1,-77 63,130-92,-5 7,-48 34,75-75,1-1,25-25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0:29.459"/>
    </inkml:context>
    <inkml:brush xml:id="br0">
      <inkml:brushProperty name="width" value="0.5" units="cm"/>
      <inkml:brushProperty name="height" value="0.5" units="cm"/>
    </inkml:brush>
  </inkml:definitions>
  <inkml:trace contextRef="#ctx0" brushRef="#br0">583 3317,'-25'26,"9"-26,6 0,-15 0,13 0,-27 50,26-37,1 0,-13 12,12-25,0 0,-12 25,13-13,-1 2,-13 11,14-25,-1 0,13 25,0-13,0 1,0 0,0 0,-25-13,12 0,26 25,-13-19,25-12,-25-19,19 25,-13 0,-6-26,0 14,0-1,19-6,-12 13,-7-19,0 11,0 2,0-13,12 13,1-1,-13-13,13 13,-1 1,-12-13,0 12,0 0,0-12,0-2,0 3,0-1,0 12,0 1,0-14,0 14,0-1,0-12,13 12,0 0,-13-12,0 0,0-1,0 1,0 13,0-1,0-12,0 12,0 0,0-12,0 13,0-1,-26-13,26 14,0-1,0-12,0 0,0-1,0 1,0 1,0-3,0 2,0 12,0 0,0-12,0 13,0-1,0-13,0 1,0 0,0-1,0 2,0-2,0 0,0 3,0-4,0-24,0 26,0 0,-25-26,25 27,0-3,-25 2,25 2,0-5,-26 3,26 0,0-1,-25-24,25 26,0-3,0 2,0-1,0 1,-25 0,25 0,0-1,0-24,0 26,0-3,-26 2,26-1,0 1,-25 0,25 0,0-1,0-25,0 25,0 2,-25-2,25 1,0 0,-25-1,25 2,0-2,0 1,0 11,0 2,-26-13,26 0,0-1,0 1,0 1,0-3,0 2,0-1,0 1,0 0,0 13,0-1,0-13,0 14,0-1,0-12,0 13,0-2,0-11,0 13,0-1,0-13,0 1,0 0,0-1,12 3,2-4,-14 2,0 12,0 0,0-12,0 13,0-1,0-13,0 15,0-3,0-4,0 11,0-12,0 12,0-18,12 12,1 1,-13-7,0 12,0-18,0 14,0-3,0-5,0 12,0-5,0-1,0-5,0 11,0-12,0 12,0 7,0-12,0-1,0 13,12 0,1 0,12-25,-1 13,3-2,-2 14,-12-13,0 1,12 12,-13-12,1-1,13 13,-13-13,-1 1,7 12,-13 0,20 0,-14 0,1 0,12 0,1 0,-1 0,0 0,0 0,1 0,-1 0,2 0,-3 0,1 0,-12 0,-1 0,14 0,-2 0,2 0,0 0,0 0,-2 0,2 0,-1 0,0 0,26 0,-3 0,5 0,23 0,-37 0,-2 0,14 0,-15 0,4 0,10 0,-10 0,-4 0,15 0,-26 0,1 0,24 0,-14 0,4 0,-14 0,-13 0,-1 0,13 0,0 0,1 0,24 25,-23-25,-3 0,52 0,-25 0,-1 0,26 25,-28-25,6 0,22 0,-38 0,-1 0,14 25,-26-25,1 0,24 26,-26-26,3 0,-2 0,1 0,-1 0,26 25,-27-25,2 0,0 0,0 0,-2 0,52 25,-25-25,-1 0,26 26,-40-26,4 0,11 25,-12-25,-2 0,14 25,-26-25,0 0,26 26,-11-26,-4 0,-11 0,0 0,1 0,-1 25,-1-25,3 0,-2 25,1-25,-1 0,0 0,-13 0,1 0,13 0,-3 0,4 0,-1 0,-14 0,1 0,38 0,-15 0,4 0,10 26,-11-26,-2 0,-12 0,0 0,1 0,-1 0,-1 0,3 0,-2 0,1 0,-1 0,-6 0,-13 0,20 25,-13-25,-1 0,13 0,0 0,1 0,-1 0,-13 0,2 0,11 25,1-25,-1 0,0 0,-13 0,1 0,12 0,-13 0,2 0,4 0,-11 0,18 0,-13 0,2 0,4 0,-11 0,-7 26,12-26,1 0,6 0,-12 0,11 0,-11 0,11 0,-11 0,19 25,-1-25,0 0,1 0,-14 0,1 0,12 25,-13-13,2 2,-14 11,12-25,1 0,-13 25,12-25,1 0,-13 26,12-26,2 0,-14 25,0-13,0 1,0 63,23-29,4 7,-27 48,13-77,-1 0,-12 26,13-26,0 1,-13 24,0-26,0 3,0 24,13-39,-1 1,-12 37,0-37,0 0,0 37,13-36,-1-2,-12 38,13-37,0 0,-13 63,0-41,0 6,0 9,13-24,-1-1,-12 51,13-51,-1 0,-12 26,0-28,0 5,0 48,13-51,0 0,-13 26,0-27,0 3,0 74,13-36,-1-4,-12 41,0-66,0 4,0 61,12-67,1 8,-13 34,0-51,0 1,0 50,0-53,0 4,0 24,0-26,0 0,0 26,0-27,0 3,0 23,0-26,0 3,0-2,0-12,0 0,0 37,0-38,0 2,-25 62,25-42,0 7,-25 10,25-25,0-1,0 25,0-37,0 0,0 12,0-12,-26-1,20-5,-13 12,8-19,-3 0,14 25,0-12,-51-26,39 13,-1 0,-38 0,25 0,2 0,-2 0,14 0,-1 0,-38 0,39 0,-1 0,-63 0,49 0,3 0,-26 0,37 0,0 0,-37-51,24 26,1 0,-51-1,51 14,0-1,-51-12,40 13,-4-2,-36 14,49-13,3 1,-52 12,39-25,-2-1,-37 26,41-11,-6-3,-35 14,50-13,2 1,-52 12,39-12,-2-1,-88 13,75-13,3 0,-78 13,76-13,1 1,-77 12,80-12,-7-1,-73 13,89 0,1 0,-65 0,65-13,-2 0,-87 13,59 0,7 0,-67 0,78 0,-3 0,-74 0,77 0,-4 0,-124 0,86 0,5 0,-91 26,115-26,-3 0,-87 0,99 0,5 0,-79 0,64 0,0 0,-39 25,66-25,-4 0,-61 0,75 0,2 0,-52 0,41 0,-6 0,-35 25,54-25,-7 0,-22 26,27-26,-2 0,-25 0,39 0,-1 0,-13 0,13 0,1 0,-13 0,12 0,1 0,-14 0,15 0,-3 0,1 0,1 0,-14 0,14 0,-1 0,-12 0,25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25.803"/>
    </inkml:context>
    <inkml:brush xml:id="br0">
      <inkml:brushProperty name="width" value="0.5" units="cm"/>
      <inkml:brushProperty name="height" value="0.5" units="cm"/>
    </inkml:brush>
  </inkml:definitions>
  <inkml:trace contextRef="#ctx0" brushRef="#br0">659 14078,'-25'-26,"12"1,0 0,-12-51,12 22,1 7,-14-29,26 24,0 2,-25-76,13 26,-1-3,-13-99,13 86,1 4,-13-116,25 105,0-7,-26-98,15 104,-3-31,14-98,0 127,0-1,0-152,24 134,3-13,-27-121,13 133,-1 14,-12-122,26 112,-1 6,0-117,-13 107,1-12,-13-70,0 95,0 13,-25-83,12 90,1-2,-14-87,13 94,1 13,-13-57,25 63,0 1,-26-64,26 81,0-10,-25-45,25 60,0 5,-25-40,25 51,0-1,-26-25,26 40,0-4,0-11,0 13,0 0,-25-13,25 27,0-2,0 0,0 1,0 0,-25 0,25 12,0 0,0-12,0 13,0-1,-25-13,25 13,0 1,0-7,0 13,0-7,0 0,25-12,-7 6,-11 13,12-13,-13 12,45-18,-25 12,-1 1,0 12,-1-12,3-2,23 14,-11-12,-2-1,14 13,-14-12,2-1,37 13,-10-14,-6 2,16 12,-25 0,0 0,25 0,-29 0,7 0,47 0,-23 0,-4 0,53 0,-53 0,4 0,99 26,-62-15,23 3,65 11,-102-25,0 0,102 26,-83-26,13 0,69 25,-98-25,-5 0,78 25,-78-25,5 0,73 26,-84-26,17 0,67 25,-90-25,3 0,62 25,-69-25,11 0,58 0,-61 0,-5 0,41 26,-53-26,4 0,23 0,-42 0,9 0,8 25,-26-25,1 0,-26 25,0-12,1 0,-1 12,-1-13,3 1,-2 13,-12-26,-1 0,14 25,-14-25,1 0,6-19,-13 13,-6-13,0 12,19-12,-12 13,-7-13,0 13,0-13,0 12,0-12,0 13,0-6,-26 24,26-24,0-1,0-6,0 12,0-11,0 11,-25 7,25-13,0 1,0-7,0 12,-25 7,25-12,0-1,-26 13,26-13,0 1,0-7,0 12,-25 7,14 0,22-25,-36 25,25-25,25 25,0 0,-25-26,19 26,-12 0,5 0,-24-25,12 0,0 11,0 2,0-13,0-1,0 2,0-27,12 4,1-7,-13-22,0 37,0 2,0-39,0 39,0-2,0-37,0 36,0 4,0-15,0 26,0 0,-25-77,25 18,0-9,0-8,0 36,0 3,-26-14,26 39,0-2,0-37,0 37,0 2,-25-13,25 13,0-2,-25-12,25 28,0-4,0 1,0 1,0 0,0 6,0 12,-25-18,25 13,0-1,0-6,0 12,0-11,0 11,0-5,0-1,0-13,0-24,0 14,0-4,0 14,0 0,0 2,0-2,0 1,0 0,0-1,0 14,0-1,0-6,0 13,0-13,0 13,0-7,0 0,-26 89,14-40,-1 4,-12 11,25-28,0 4,-26-1,26-13,0-1,-25 39,25-39,0 1,-51 38,37-37,3-3,-65 40,37-51,2 0,-14 25,26-13,0 1,-26 38,24-38,3-1,-26 14,37-26,1 0,-14 25,14-13,-1 1,-38 12,38-25,1 0,-13 0,12 0,0 26,6-19,-11-14,12 7,-13 0,13 0,37 0,-31-26,13 13,-1 1,39-13,-2 13,3-1,-1-13,-16 3,6-4,9-49,2 11,-2 3,0-14,-13 28,2-5,12 2,-16 17,6-8,10-8,-26 12,0 0,26-13,-28 28,4-5,49-22,1 24,-2 1,27-26,-52 26,1 0,25-77,-41 20,6-13,35-6,-26 50,1 1,25-52,-40 54,4-5,61 2,-22 12,-6 3,28-91,-38 26,1-1,12-24,-27 77,3-3,-1-24,-13 24,0 2,12 0,-12 12,0 0,13-13,-12 12,-2 2,14-14,-26 13,0 1,51-65,-2 41,4-4,-2-11,-37 23,-2 4,14-1,-15 13,4-2,10-12,-27 28,5-4,-3-24,1 25,-1 1,26 0,-27 13,2-1,-26-13,13 0,0 2,12 24,0-13,0 0,-6-5,-12 11,12-12,-13 13,19 6,-12 0,0 0,-13-19,0 12,0-5,25 24,-25-37,25 0,-25-1,26 26,24 26,14-14,-1 1,-12 12,-27-12,2 0,0 12,-1-12,0-1,0 39,-12-38,0-1,12 14,-1-14,3 1,-2 63,-12-23,-1-5,14 53,-1-63,0 0,1 38,-3-52,4 3,-1 49,-1-51,0 1,1 50,10-40,4 4,61 35,-22-35,-6-4,28 116,-51-77,1 2,25 50,-28-80,6 7,21 47,-24-62,0-2,25 65,-40-78,4 2,36 25,-25-38,-1-1,26 39,-26-26,1 0,25 102,-28-67,5 7,23 34,-37-62,-2-2,14 39,-14-51,2 1,12 49,-16-51,5 3,11-2,-25-12,-1 0,25 37,-13-37,2 0,12 12,-25-12,-1-1,25 14,-26-26,3 0,-2 25,-13-13,2 1,11 13,1-26,-2 0,-24 25,12-25,2 0,4 0,-11 0,-7 25,13-25,-1 0,1 0,-26 26,26-26,0 0,5 0,-11 0,5 0,1 0,-13 25,12-25,2 0,11 76,-1-40,3 4,-27 10,11-26,3 3,11 24,-11-38,-2-1,13 13,-13-25,1 0,-13 26,12-14,2 1,11 12,-12-25,-1 0,1 0,-51 0,13 0,19 0,-14 0,8 0,-1 0,13 0</inkml:trace>
  <inkml:trace contextRef="#ctx0" brushRef="#br0" timeOffset="2987">11749 2912,'50'25,"2"-12,-2 0,-25 12,0-25,1 0,-1 25,2-25,-4 0,-23 26,0-14,0 1,-25 12,25 1,0-21,0 66,0-33,0 0,-25 38,25-41,0 5,0 36,0-49,0-3,0 52,0-50,0-1,0 51,0-39,0 2,0 37,0-37,0-2,0 38,0-37,0 0,0 38,0-52,0 3,0 49,0-37,0-2,0 39,12-39,1 2,-13 37,0-49,0-4,0 53,0-50,0-1,0 26,12-27,1 2,-13 50,0-50,0-1,0 51,0-51,0 0,0 26,0-39,0 1,0 13,0-13,0-1,0 39,0-39,0 1,0 12,0-11,0-2,0 13,0-12,0-1,0 14,0-21,26-10,-8 5,-11 0,11 0,-11 0,19 0,-15 0,3 0,62 0,-15 0,5 0,10 0,-41 0,6 0,34 0,-36 0,-2 0,14 25,-13-25,0 0,13 0,-15 0,4 0,10 25,-24-25,-1 0,26 0,-3 0,5 0,23 0,-41 0,6 0,35 26,-26-26,1 0,25 0,-28 0,5 0,23 0,-23 0,-5 0,79 0,-52-13,2 0,50 13,-68-12,8-1,34 13,-36 0,-3 0,39 0,-39-12,3-1,11 13,-23 0,-5 0,53-26,-24 1,-2 0,52-1,-67 14,6-1,36 13,-50-13,-3 1,52 12,-39-13,3 0,11 13,-30-11,9-3,21 14,-25-13,-1 1,26 12,-40 0,4 0,36 0,-23 0,-4 0,26 0,-12 0,1 0,12 0,-29 0,7 0,22 25,-37-25,-2 0,39 0,-27 0,3 0,-1 25,-12-12,-2 0,14 12,-14-25,2 0,11 25,-26-13,3 2,24 11,-25-25,-2 0,2 25,-14-12,1 0,12 12,-13-13,1 1,13 38,-13-38,-1-1,-12 39,12-39,1 1,-13 38,14-25,-2-2,-12 27,12-26,1 1,-13 24,0-26,0 3,0 74,13-62,-1-2,-12 65,0-65,0 1,0 64,24-55,3 7,-27 73,0-76,0-1,0 51,12-76,1 1,-13 75,0-48,0-5,0 79,0-64,0 1,0 113,13-92,0 7,-13 85,0-85,0-7,0 93,0-91,0 3,-26 138,26-135,0 16,0 119,0-124,0-5,0 129,0-142,0 5,0 111,0-108,0-10,0 118,13-125,0-2,-13 102,0-92,0 8,0 109,0-110,0-7,0 93,12-118,1 6,-13 86,0-95,0 13,0 82,13-101,-1-1,-12 77,0-91,0 3,0 63,0-75,0-4,0 53,0-50,0-1,-25 26,25-28,0 4,0 24,0-38,0-1,-25 14,12-14,26 26,-13-24,0-2,-26 13,26-12,0-1,0 13,0-12,0 0,-25 12,25-12,0-1,0 14,0-14,0 1,0 12,0-13,0 2,-25 11,25-12,0-1,-26 14,14-14,24 1,-12-6,-25 11,25-5,0 0,0 12,0-14,-25 3,12-1,0 0,13 12,0-13,-25 1,12-13,1 0,-14 26,14-14,-26 1,2-13,-4 0,-36 25,50-25,1 0,-51 0,51 0,0 0,-77 0,67 0,-6 0,-60 0,51-12,-1-1,-50 13,76 0,-1 0,-101 0,75-13,3 1,-103 12,88-13,2 0,-141 13,107-24,-10-2,-97 0,113 13,3 1,-116 12,117-12,-5-1,-188 13,135-27,10 3,-170 24,150-13,4 1,-154 12,170 0,-10 0,-160 0,145 0,14 0,-159 0,154 0,-3 0,-177 0,178 0,-25 0,-177 25,188-25,3 0,-192 0,198 0,-15 0,-182 25,171-12,11 0,-208 12,209-25,-12 0,-197 51,229-40,-27 3,-176 37,194-39,-10 1,-184 37,184-25,-15 1,-169 50,182-49,15-3,-198 52,192-64,-3 1,-188 38,207-27,-10 2,-172 50,156-49,17-3,-174 52,192-64,-2 1,-164 38,173-27,-16 2,-157 25,176-38,3-1,-154 39,173-39,-16 1,-131 38,124-38,5-1,-104 39,132-51,-11 0,-95 51,122-40,-17 3,-81 11,100-25,5 0,-54 26,78-14,-3 1,52-13</inkml:trace>
  <inkml:trace contextRef="#ctx0" brushRef="#br0" timeOffset="3948">9976 3089,'-25'0,"19"0,-39 26,11-26,-8 0,-34 0,52 0,-2 0,-101 50,68-38,-8 2,-111 62,102-43,-25 10,-127 58,133-53,-12 5,-96 99,123-83,-17 14,-106 94,129-90,-4 3,-73 113,88-116,-1 3,-37 113,67-113,-8 22,-9 91,39-116,-1 3,13 113,0-122,0 15,25 30,10-91,6 6,35 61,-25-51,-1-1,52 51,-32-77,11 3,71 23,-64-37,2 0,62-13,-69-12,11-2,108-11,-102-8,28-10,75-33,-106 15,8-4,73-62,-95 56,11-10,58-45,-61 47,-5 6,41-54,-80 43,7-9,22-59,-42 73,8-19,8-29,-24 49,-1 4,-25-52,0 52,0-4,0 2,0 42,0-8,-51-60,39 43,-1-8,-63-34,42 55,-8-10,-59-45,51 51,-1-1,-76 0,66 15,-5-4,-111 15,110 25,-18 0,-67 25,88-25,2 0,-116 51,110-17,-15 8,-69 59,86-61,5-4,-66 65,90-50,-1 0,38-51</inkml:trace>
  <inkml:trace contextRef="#ctx0" brushRef="#br0" timeOffset="4388">9191 4608,'0'26,"-25"-1,19-19,12 13,-6-19</inkml:trace>
  <inkml:trace contextRef="#ctx0" brushRef="#br0" timeOffset="4772">9723 4102,'0'0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32.94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312 10635,'-25'25,"12"-25,0 0,-37 51,26-15,-3 4,-23 10,23-23,3-3,-1 1,12-12,0-26,5 13,16-25,-8 12,0 1,0-64,13 13,0-1,-13 14,13 9,-1 6,13-92,14 25,-2 2,14-103,-4 86,7-19,22-92,-37 110,-2 8,39-118,-14 116,3-4,36-112,-48 96,-5 11,53-107,-51 117,2-6,24-60,-41 84,6-16,9-18,-24 62,-1 3,26-13,-27 25,2-2,-26 2,14 23,-3 3,15-1,-14 12,1 0,0 1,-26 75,38-38,-25 26,10-32,6 13,-16 69,0-70,0 14,0 56,12-65,1 4,-13 87,13-75,-1-3,-12 52,13-63,0 0,-13 63,0-65,0 4,0 62,12-64,1 0,-13 63,12-77,1 3,-13 48,0-52,0 5,0 48,13-51,0 1,-13 50,0-41,0 6,0 35,12-38,1 0,-13 63,12-52,1 3,-13 24,0-53,0 5,0 73,13-38,0 1,-13 87,12-89,1 3,-13 112,13-70,-1-11,14 106,12-112,0-2,-13 114,-1-117,3 7,-2 111,-12-124,-1-6,13 104,1-114,-1 1,0 62,-13-90,2 4,11 62,-12-64,-1 0,-12 12,13-38,0 1,-13-13</inkml:trace>
  <inkml:trace contextRef="#ctx0" brushRef="#br0" timeOffset="1636">1882 6761,'-25'0,"-1"0,26-13,0 1,-50-14,37 2,0-2,-12 1,12-2,1 3,-14-27,26 26,0 0,0-26,0 16,0-6,-25-10,25 13,0 0,0-12,0 1,0-3,-25-24,25 23,0 4,0-27,0 26,0-1,0-25,0 17,0-9,0-33,13 49,-1 3,-12-52,0 38,0-1,0-37,0 33,0 9,0-42,0 50,0 1,0-52,12 54,1-5,-13-48,0 48,0 5,0-54,0 27,0-2,0-24,0 42,0-9,0-33,13 51,0-1,-13-25,12 39,1-2,-13-37,13 37,-1 2,-12-39,13 26,0-1,-13-25,12 40,1-4,-13-36,0 24,0 3,0-27,0 39,0-2,0-37,0 41,0-6,0-10,0 26,0 0,0-26,0 27,0-3,-25-23,12 24,0 1,13 0,0 0,0-1,-25 1,13 1,-1-3,-13 2,26 12,0 1,-25 12,12-13,1 0,-14 13,16 0,-5 0,2 0,1 0,-14 26,14-14,-26 26,25-12,0-1,-12 51,25-51,0 0,0 51,0-40,0 4,0 62,13-51,-1-1,14 0,-14-25,1 1,38 50,-12-37,-2-2,39 39,-27-64,3 1,24 38,-17-39,9 1,33-13,-49 0,-3 0,52 0,-39-12,3-1,62-38,-59 5,15-9,44-46,-64 38,1-1,37-62,-53 41,5-8,23-59,-37 61,-2 5,-12-66,0 52,1-2,-26-76,0 97,0-15,-25-30,12 62,0 1,-63-89,53 69,-4-11,-74-33,53 55,-6-8,-98-21,87 49,4 3,-91-2,77 14,-2-2,-100 14,84 25,8 0,-66 25,100-25,0 0,-126 76,79-27,-7 4,-46 73,85-74,5-3,-91 103,102-77,-1 2,-50 100,87-83,2-10,12 118,0-101,0 1,0 75,24-104,3 6,23 98,16-85,-5-7,40 67,-26-90,2 3,-1 36,-52-77,3 3,-27-27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37.110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2140 3646,'-51'-25,"39"12,-1 0,-38-12,24 12,3 1,-26 12,24 0,1 0,-76 0,63-13,0 0,-89 39,73-26,7 0,-29 0,50 0,2 0,-78 50,53-37,-3 0,-75 37,62-50,4 0,-66 26,66-14,-4 1,-62 38,87-38,4-1,-65 39,62-51,2 0,-39 25,52-25,-3 0,-23 25,37-25,0 0,-12 0,12 0,51 0,-12-25,-14 12,1 1,38 12,10-13,4 0,-14 13,-12-13,-2 1,39 12,-26-25,1-1,76 1,-55 1,7-3,73 27,-61-13,-4 1,39 12,-52-12,4-1,74 13,-59-27,-9 3,68 24,-76 0,0 0,51 0,-57 0,12 0,44 0,-63 0,26 0,12 0,-51 0,2 0,49 0,-42 0,9 0,7 0,-23 0,-2 0,26 25,-40-25,4 0,10 26,-10-26,-4 0,15 0,-26 0,1 0,-1 0,-1 0,2 0,0 0,-2 0,2 0,0 25,-14-25,1 0,6 0,-13 0,20 0,-14 0,1 0,12 0,-13 0,2 0,-2 0,-24 25,37-25,0 0,-12 0,0 0,12 26,-13-26,1 0,-13 25,14-25,-2 0,13 0,-12 0,-1 0,14 25,-15-25,3 0,-14 26,13-26,-1 0,14 0,-14 0,1 0,12 25,-13-25,1 0,6 0,-12 0,5 0,1 0,6 0,-13 0,7 0,-26 0</inkml:trace>
  <inkml:trace contextRef="#ctx0" brushRef="#br0" timeOffset="1068">1431 3342,'-26'-50,"26"23,0 3,-25-52,25 26,0-1,0-25,12 40,1-4,-13-87,26 26,-1 0,0-77,0 69,1-9,-1-85,-1 108,3-13,-2-69,1 76,-1 0,0-77,0 93,1-7,-1-60,-12 73,0 6,-13-53,0 64,0-3,0-36,11 54,3-7,-14 3,0 12,0 2,0-14,0 27,0-2,0 0,12 15,1-3,6 14,-12 0,18 0,-13 0,1 0,12 51,-11-38,-2-1,13 39,0-39,1 1,24 63,-2-40,6 4,47 87,-36-76,-3-1,39 76,-28-89,6 2,47 88,-60-74,-5-5,66 54,-51-77,-1 0,52 51,-58-41,14 6,44 10,-53-39,3 1,25 38,-52-26,1-50,50 50,-58-25,41 0,-8 0,-43-11,10-3,7-12,-27 15,5-3,-3-11,2-2,-3 3,-24-27,0 26,0 0,0-26,0 27,0-2,-25 26,25-13,0 0,-26-12,14 1,-1-3,-38 27,40-11,-3-3,-37 14,26 0,0 0,-26 25,27-13,-2 2,-25 36,38-37,1 0,-64 113,39-64,-2 3,-37 112,40-106,-4 10,-36 121,37-98,2-5,-39 103,51-102,-1 3,-24 125,36-120,2-14,-13 109,25-113,0-3,0 116,0-130,0 6,0 98,13-111,-1-5,-12 65,25-88,1 0,-1 38,-2-53,5 5,-3-3,1-12,-1-1,-25-12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39.253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2482 178,'0'-26,"0"14,0-1,-25 13,25-11,0-3,-26-11,14 12,-1 0,-38-12,26 12,0 1,-51 37,40-25,-4 0,-62 51,63-38,2-1,-89 64,52-39,-4 2,-99 113,84-83,-17 14,-92 68,127-76,-2 2,-101 101,106-106,-7 8,-73 97,86-112,5-4,-66 91,90-102,-1 2,-38 49,64-78,-2 4,-11 24,12-38,1-1,12-12</inkml:trace>
  <inkml:trace contextRef="#ctx0" brushRef="#br0" timeOffset="592">2710 1,'0'25,"12"-25,1 0,38 25,-12-12,-2 0,13 37,-12-37,0-1,89 64,-44-52,11 3,58 49,-60-50,-7-1,67 51,-56-40,11 4,70 36,-86-42,20 7,41 35,-65-51,4 1,61 50,-82-41,11 6,-5 35,-38-64,0 1,-38-13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44.080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1368 2026,'-26'0,"-24"26,28-15,-7 3,-21 37,38-39,-2 1,-62 63,54-31,-6 11,-48 71,52-67,-3 6,-49 86,41-93,-6 9,-35 84,43-97,-10 16,-33 81,64-89,-1 1,-38 88,28-105,-4 7,-24 73,51-64,0 0,-25 64,13-79,-2 5,14 48,0-67,0 8,0 60,12-78,2 2,11 25,-13-40,1 3,13 12,-4-15,6 3,23 11,-27-25,3 0,23 0,-25-12,1-1,25 13,-1-13,1 1,-1-14,-26 14,3-1,24-12,-7 2,13-5,19 3,-27-12,3-2,24-12,-15 27,5-3,35-23,-48 10,-5 4,54-15,-52 13,1 0,50-12,-53 14,5-4,49-11,-50 12,-3 2,27-14,-27 15,3-4,-1-10,-17 4,8-9,8-21,-11 38,-2 0,14-38,-15 28,4-6,11-22,-25 11,-2 4,27-40,-14 39,2-3,11-36,-26 31,3-12,24-45,-14 53,2-4,11-48,-13 65,2-5,12-60,-12 47,-2 6,14-54,-27 54,2-6,25-47,-28 66,4-7,-1-34,0 36,-2 3,2-39,-14 39,1-3,12-11,-13 30,2-9,-14-21,12 25,1 1,-13-1,12 27,1-3,-13-23,0 24,0 1,0 0,0 0,0-1,-25 26,25-12,0-1,-25 13,12 0,0 0,7 0,-38 25,17-12,3 0,-27 12,26-13,0 1,-76 63,45-31,-15 11,-106 71,91-65,-6 3,-110 112,108-106,-15 10,-93 96,109-95,-17 13,-92 82,100-88,1 0,-101 113,117-117,-8 7,-84 111,111-111,6-7,-92 92,102-114,-2 1,-49 88,66-105,-6 7,-35 73,63-89,1 0,-39 38,51-52,0 2,0 25,0-25,0-1,26 0,-1-25,0 0,-6 0,-12 0,43-25,16-15,-5 4,15-15,-38 26,0-1,38-50,-17 17,8-8,60-60,-49 36,-4 5,52-66,-51 65,2-3,50-87,-48 71,-6 9,53-80,-50 76,0-1,51-75,-56 82,10-12,45-45,-61 87,-3 3,39-65,-40 66,5-4,10-11,-24 36,-3 4,2 11,-26 12,0 0,1 13,-3 0,4 0,-52 26,25-14,0 1,-51 88,27-40,-2 5,-101 162,61-107,-20 36,-116 147,92-145,-8 11,-135 159,136-178,-20 27,-116 152,152-191,0 0,-77 114,116-153,-2 3,-63 99,104-143,-4 9,-24 59,51-102,0 0,25 1,-13-14,2 1,36-38,-23-2,-3 3,128-128,-14 39,2-2,88-113,-107 83,11-14,96-94,-84 96,-9 10,93-131,-116 128,3-4,37-74,-81 123,10-18,-5-29,-38 76,0 1,-63 24,25 27,0-3,-51 27,11 14,4-2,-192 139,62-36,3-2,-191 166,185-146,-17 12,-168 184,173-161,7-6,-180 167,204-179,-4 4,-124 124,169-156,15-16,-83 71,138-112,2-3,-39 39,64-76,-1 1,38-26,1 0,-1 0,101-102,-26 15,3-3,125-112,-76 61,25-22,127-116,-113 114,-3 1,116-114,-162 147,20-17,66-54,-111 98,-6 5,41-28,-102 77,1-1,-26 26,-13 1,2-3,-40 53,13-14,1 1,-89 113,27-52,-4 4,-125 125,111-111,-18 18,-118 144,115-129,-2 3,-88 100,120-133,-11 12,-58 71,100-113,3-4,-52 66,88-103,0 2,13 25,0-39,0 1,26-13,26-39,-3 2,52-39,-12 1,-1-2,90-74,-70 43,12-12,31-32,-73 74,-4 4,28-27,-65 51,2-2,-39 2,13 23,-1 3,-88 49,38 13,0 0,-139 89,82-44,-13 11,-120 109,112-113,4-3,-115 141,129-131,-7 8,-72 73,124-112,5-6,-54 67,77-102,0 0,25-25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50.9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1267 2178,'25'-25,"27"-1,-3 1,27 0,-24-1,-3 1,103-25,-41 13,6-2,111-12,-73-1,-6 3,129-27,-118 39,10-2,159-12,-162 15,20-4,168-10,-158 10,-15 4,148-15,-158 14,10-2,122 14,-132 12,-15 0,96-12,-129 0,5 0,74-1,-119 14,9-1,34 13,-62-13,-4 1,15 12,-51-25,1-1,-7 26,-13 0,13 0,-12 0,-7 0</inkml:trace>
  <inkml:trace contextRef="#ctx0" brushRef="#br0" timeOffset="761">1 1900,'25'-26,"0"2,1-2,50 0,-30-9,9-5,71-11,-23 0,-3 1,77-26,-88 38,25-26,88-12,-119 49,62-22,32-27,-88 43,25-9,63-34,-71 40,16-4,81-36,-84 23,-10 4,93-27,-90 39,4-2,86-36,-108 40,15-6,68-10,-74 13,-3 0,77-13,-95 28,13-4,32-24,-60 29,18-7,41 4,-65 13,5-1,10-13,-30 15,9-3,-4 14,-25-13,-1 1,-25 12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1:50.888"/>
    </inkml:context>
    <inkml:brush xml:id="br0">
      <inkml:brushProperty name="width" value="0.5" units="cm"/>
      <inkml:brushProperty name="height" value="0.5" units="cm"/>
      <inkml:brushProperty name="color" value="#BCBCB9"/>
    </inkml:brush>
  </inkml:definitions>
  <inkml:trace contextRef="#ctx0" brushRef="#br0">393 3723,'-26'0,"1"0,18 0,-37-26,32 14,-1-1,-12-12,12 12,0 0,-12-12,13 0,-1-1,-13 26,13-13,1 1,-13 12,12-12,0-1,-12-13,13 15,-1-3,0 1,26 1,12 12,-13 0,1 0,13 0,0-13,-2 0,27 13,-4 0,7 0,48 0,-12 0,-3 0,14 26,-63-26,0 0,89 0,-41 0,5 0,86 25,-71-25,-9 0,80 0,-88 0,-1 0,89 25,-67-25,-17 0,59 26,-60-26,-7 0,67 0,-78 0,4 0,48 0,-59 0,-7 0,16 0,-25 0,-1 0,26 0,-40-12,4-2,11 14,-25-13,-2 1,2 12,-14 0,1 0,-13-19,0 13,0-6,-25 24,-1-12,26-13,0 0,-25 13,13-12,-1-1,-13 13,14 0,-1 0,-12 0,13 0,-1 0,-13 0,15 0,-3 0,-11 0,12 0,0 0,-12 0,13 0,-1 0,13 25,0-12,-26-26,14 13,-1 0,0 0,1 0,-14 0,20 0,-13 0,13 0,12 26,5-26,3 0,37 25,12-12,1-1,12 14,-15-26,4 0,62 0,-35 0,-7 0,92 0,-50-13,-1 0,52 13,-92-12,5-1,35 13,-46-13,-8 1,30-14,-53-10,3-4,-1-10,-17 27,7-5,-15 3,-1 12,0 1,-25-14,13 2,0-2,-13 7,0 12,0-18,0 12,0 1,0-1,25 0,-25-12,25 25,-12-12,0-1,-13-6,0 12,0-43,12 24,1 1,-13-26,12 3,1-5,-13-23,0 20,0-14,0-82,0 51,0-1,0-151,0 98,0-19,0-105,27 122,-3 11,27-57,11 102,2-1,12-50,-40 81,4-9,11 4,-25 36,-2 4,27 36,-26-13,1 0,-1 64,-12-24,-1-3,-12 153,0-62,0-2,-25 216,13-145,-1 12,-38 234,38-206,1-18,-90 250,40-242,-2 3,-37 238,77-263,-3 22,-49 165,50-212,1-5,0 92,25-181,0 6,25 22,15-88,-4-1,91-88,-39-37,1-2,139-163,-86 88,20-25,91-241,-99 161,-4 8,154-220,-145 263,11-18,58-118,-123 216,18-26,3-89,-75 152,-1 1,-50 101,13 0,0-1,-89 102,10-11,5-3,-192 267,90-91,-3 5,-214 263,202-244,-24 33,-203 313,201-302,3-5,-179 282,223-329,-15 23,-106 179,173-282,-18 32,123-206</inkml:trace>
  <inkml:trace contextRef="#ctx0" brushRef="#br0" timeOffset="1776">8748 735,'-51'0,"38"-13,1 1,-64 12,17-30,17 9,-85 21,73-13,7 1,-105 12,78 0,21 0,-99 25,76-12,0-1,-126 64,122-30,-17 10,-81 95,115-74,0-2,-89 128,103-118,-3 7,-75 136,88-98,2-7,-39 156,52-158,-3 11,-23 146,38-159,-2 16,14 118,26-151,-1-2,26 128,10-130,4 7,87 72,-47-112,-7-3,130 14,-91-64,4 1,138-38,-125-11,21-4,129-87,-137 11,-5 4,116-141,-143 106,9-10,84-172,-136 155,18-32,42-148,-77 153,2-3,-1-176,-64 205,1-30,-38-99,3 170,-7-36,-123-32,67 116,-7-5,-136-11,112 79,-21-4,-167 77,151-11,3-2,-180 115,185-79,-13 6,-121 124,162-86,6-6,-91 167,129-144,-6 11,-48 133,92-150,-6 23,-35 51,63-150,1-3,12-49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2:39.456"/>
    </inkml:context>
    <inkml:brush xml:id="br0">
      <inkml:brushProperty name="width" value="0.5" units="cm"/>
      <inkml:brushProperty name="height" value="0.5" units="cm"/>
      <inkml:brushProperty name="color" value="#BCBCB9"/>
    </inkml:brush>
  </inkml:definitions>
  <inkml:trace contextRef="#ctx0" brushRef="#br0">1685 2710,'0'-25,"0"6,0 12,0-11,0 11,0-12,0 13,-26 6,26-12,0-2,-25 40,13-26,-1 0,-63 50,28-38,-6 2,4 36,37-37,0 0,-62 37,38-25,-2 1,-63 50,57-42,-11 8,-45 34,62-50,2-2,-64 52,65-52,-4 3,-62 49,64-63,0-1,-63 39,76-38,-1-1,-50 39,53-51,-4 0,-24 25,25-12,2-1,-2-12,14 0,-1 0,-12 0,12 0,26-25,-1 0,1-1,12-24,-13 26,2-3,36-49,-11-2,-2 4,64-27,-38 26,1-2,37-49,-42 67,9-9,33-59,-50 64,-1 0,26-13,-28 28,6-5,22-23,-24 24,-3 2,2 0,-27 25,2-1,-1 1,-1 1,3-3,-27 2,13 12,-1 0,1 1,-51 50,25-38,1 0,-39 50,39-37,-1 0,-88 88,42-54,-9 7,-59 48,76-52,1 1,-51 50,64-64,-2 2,-37 37,50-50,1-1,0 25,13-37,-1 0,0-1,51-24,-25 12,-1 0,39-26,-14-11,2-2,87-87,-33 33,-8 8,67-66,-64 62,1 0,63-63,-81 57,10-12,45-20,-61 50,-3 2,14-26,-39 52,2-3,11-24,-15 41,6-6,-15 16,-14-1,1 1,-38 25,13 0,-2 25,1-12,1 0,-64 88,26-51,-1 1,-101 152,70-98,-13 18,-83 79,102-112,1-3,-77 116,91-118,-5 7,-35 60,75-101,1-1,-51 52,64-90,-1 1,-12 12,25-13,0 2,0-33,0 12,25-43,-13 25,1-1,63-75,2 10,-4 4,78-64,-65 51,3-3,62-74,-80 69,8-12,47-57,-50 86,-2 4,26-39,-39 52,2-4,12-23,-29 42,8-9,-5-8,-13 51,2-1,-13 1,-14 1,1-3,-1 2,-49 76,37-39,0 1,-76 63,29-29,-8 7,-122 149,63-76,0-1,-114 127,119-144,-10 10,-108 134,125-138,1-2,-76 115,106-145,-10 11,-46 58,80-117,-7 6,3 10,26-38,0-1,50-37,-13 1,1-3,38-49,14 11,-3 4,90-117,-40 53,3-3,63-74,-72 84,15-18,57-66,-76 87,-2 2,52-64,-67 104,7-6,10-48,-50 62,-3 4,2-15,-14 51,2-1,-14 1,-13 13,1-2,-38 40,12-14,-25 26,14-1,-2 2,-76 63,50-50,3-3,-103 103,77-77,-2 2,-75 75,105-93,-7 8,-47 35,75-64,1-1,-26 14,39-39,-1 1,13-38,12 14,1-3,13-37,-2 26,2 0,101-127,-31 44,11-12,70-83,-73 87,-6 4,54-65,-66 79,6-6,34-23,-68 81,11-9,-19-21,-24 50,-1 1,-25 50,0-13,0 2,-127 138,49-35,4-6,-128 142,103-117,-5 6,-123 187,121-177,-16 25,-106 153,139-190,1-2,-90 115,106-156,-8 9,-46 71,87-112,2-3,-14-12,39-24,-1-1,38-25,-13-12,2-1,36-38,-12 13,0 0,114-139,-30 55,9-9,72-72,-84 71,-10 11,93-107,-88 114,0 0,63-63,-82 106,13-10,44-46,-88 76,-2 1,14 0,-51 25,1-1,-1 51,-13-25,2 0,-40 76,14-25,-1-1,-88 128,29-71,-8 14,-72 106,87-110,3-6,-90 117,103-130,-3 7,-49 72,66-119,-6 11,-35 32,63-76,1 0,-14 1,14-14,50-50,-25 12,-1 2,39-77,-14 26,1-2,64-101,-21 62,15-21,5-40,-37 75,-1 1,13-25,-52 65,2-5,-26-10,0 50,0 2,-25 49,13-12,-1-1,-139 140,73-73,-19 19,-130 156,111-99,6-7,-142 182,142-171,-6 11,-111 134,147-188,-15 21,-56 65,101-126,1 0,-26 25,64-76,-2 1,40-51,-13-1,-1 1,89-101,-15 15,5-6,137-136,-87 89,22-27,90-113,-100 126,-2 2,102-103,-132 159,12-13,44-70,-86 112,-5 5,15-15,-50 63,0 0,-26 38,-13-12,1-1,-38 89,12-25,1-1,-140 178,55-95,-9 12,-122 184,124-160,6-8,-130 168,115-191,-2 2,-88 139,133-173,-12 16,-69 55,99-125,2-3,0 2,25-27,-1 2,26-51,12 14,1-3,38-37,-13-13,0 2,114-141,-43 70,10-12,58-83,-60 98,-6 6,91-78,-102 90,3-4,49-36,-70 94,13-10,-19-8,-39 51,2-1,-14 51,-2-25,5 0,-53 76,-1-24,1-3,-152 230,63-77,0 1,-165 177,148-189,-16 23,-106 166,135-197,8-12,-93 133,131-195,-8 10,-72 58,113-124,2-5,12 3,13-38,-1-1,38-62,-1 26,3-3,99-125,-9 22,-6 7,92-105,-68 92,8-6,85-86,-114 125,25-22,64-52,-89 88,0 0,38-37,-80 78,8-5,-4 2,-37 38,-3 1,-10 37,-14-13,1 1,-38 38,13-28,-2 5,-163 225,63-89,0 1,-113 164,118-161,-10 18,-135 169,129-205,-3 4,-100 150,157-185,-10 15,-70 68,103-154,-6 6,-47 47,88-76,1 1,-1-1,76-101,-40 53,5-5,124-149,-27 39,3-3,100-112,-95 96,12-15,109-106,-123 133,-9 11,80-94,-89 115,2-2,37-37,-80 81,8-9,-4 4,-37 63,-2 0,-37 39,0-14,-127 128,51-26,0-1,-177 191,123-138,-18 23,-131 165,153-194,-26 35,-101 134,144-208,-10 11,-59 96,121-171,-12 12,-58 58,101-101,2-1,-2-25,14 0,-1 0,64-51,-29 29,6-7,150-173,-43 54,8-8,136-148,-125 126,21-24,129-127,-160 184,41-39,93-94,-145 157,13-12,82-19,-139 96,24-14,39 19,-90 26,3 0,-15 75,-26-38,3 2,-27 112,-11-47,-3 19,-113 232,54-135,-6 15,-123 195,107-229,-13 28,-95 125,117-218,-5 6,-61 85,105-143,-7 9,-47 33,90-101,-4 0,-10 0,12 0,51-25,-1-24,2-4,139-149,-25 22,-3 5,78-103,-99 137,21-22,103-90,-137 137,21-21,66-66,-116 103,3-2,37-25,-79 66,5-5,-3-10,-24 51,-1 0,-6 6,-13 12,-31 33,25-14,0 1,-126 164,25-50,-1-1,-101 128,92-118,-5 6,-62 86,107-145,-10 11,-45 84,87-127,2-1,-14 0,39-25,-1 1,32-26,-13 0,20-25,-14 0,1-1,37 1,-14-11,4-4,36-36,-13 13,1-1,12-12,-28 40,5-4,-2-10,-38 11,-1 2,13 11,-12 14,25-1,-38-12,0 16,0-7,0 41,0-15,-25-20,18 10,14 25,-7-50,18 6,-11 13,18-20,-12 14,0-1,12-12,-13 13,1-2,6-4,-12 11,-7-18,12 12,1 0,5-5,-11 11,5-5,-24-1,12-13,12 15,2-3,-14-11,12 0,1-1,12 1,-13 1,2-3,11-24,-2 17,5-8,-3-8,-13 13,1-2,13-12,-3 15,4-4,-1-10,-14 12,1 0,12-13,-13 16,1-6,-13-10,11 30,4-8,-15-22,12 27,1-2,-13-25,23 17,5-8,-28-9,12 14,1-2,-13-11,12 13,1-2,-13-12,0 17,0-8,0-8,13 12,0 0,-39 12,26 2,0-2,0-25,0 25,0 1,-25-25,13 25,-1-1,-13-25,26 4,0-7,-25 4,12 11,1 2,-39-14,39 3,-1-5,-38-23,51 23,0 4,-50-27,37 39,0-1,-37-38,38 40,-2-4,-36-36,37 37,0 2,-37-39,50 39,0-2,-51-37,40 43,-3-10,-12-8,26 27,0-2,-50-25,38 27,-2-3,-11 2,12-1,1 1,-39-25,27 25,-2-1,-25-25,39 28,-1-4,-38-24,26 26,-1 0,-24-26,26 27,-3-3,-49 2,50-1,1 1,-51 0,52-12,-2-2,-50-12,52 28,-3-4,-49-24,51 26,0-1,-26-24,27 26,-3-3,-49-23,37 24,2 1,-13 0,25 0,-1-1,-24 1,38 1,-2-3,-36 2,37-1,0 1,-12 0,13 12,-1 0,-38 13,38-13,1 1,-14 12,14-12,-1-1,-12 13,13 0,-2 0,-11 0,12 0,1 25,6-19,12 13,-6 7,11-26,3 0,-14 25,0-12,25-1,-25 64,24-52,3 3,-2 24,-1-28,3 4,49 100,-27-65,3 2,75 114,-47-98,17 17,30 80,-53-103,4 4,48 74,-44-94,13 11,32 82,-70-105,13 10,31 70,-41-89,6 2,36 63,-56-68,9 8,21 33,-37-48,-2-3,14 52,-14-63,2-1,11 39,-26-27,3 3,-2-2,1-12,-1-1,-25 14,12-15,1 3,-13 11,12-13,1 2,-13 11,0-12,-25-26,19 13,-13 0,-7 0,26-12,0-1,-25-13,12 13,1 1,-39-13,27 12,-2 0,-25-12,24-1,3 1,-52-25,41 14,-6-4,-9 14,27 15,-5-3,-73-37,39 15,-3-3,-137-63,91 28,-6-4,-111-23,136 35,7 5,-118-40,127 38,0 0,-76-13,104 52,-5-3,-48-24,62 26,2 0,-39-1,51 14,-1-1,1 13,14 0,22 25,-11-18,0 12,0-14,25 40,0-7,1 0,24 89,-3-57,8 12,71 146,-44-123,14 18,55 155,-61-150,-2-3,64 154,-72-153,17 26,29 127,-62-139,-1-2,38 115,-52-155,4 7,-3 98,-15-146,6 12,-16 58,0-90,1 2,-26 11,12-25,1 1,-13 25,0-38,0-1,0 13,0-12,-25 25,25-26,0 1,-51 89,13-38,1-2,-65 141,41-81,-4 9,-37 97,68-138,-8 22,42-112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2:00.586"/>
    </inkml:context>
    <inkml:brush xml:id="br0">
      <inkml:brushProperty name="width" value="0.5" units="cm"/>
      <inkml:brushProperty name="height" value="0.5" units="cm"/>
      <inkml:brushProperty name="color" value="#BCBCB9"/>
    </inkml:brush>
  </inkml:definitions>
  <inkml:trace contextRef="#ctx0" brushRef="#br0">21876 9900,'-26'-75,"26"-2,0 2,-25 24,12 24,1 3,-14-26,13 23,1 3,-39-27,39 14,-1-2,-12 39,11-13,3 1,11-13,0 0,0-1,0 7,0 13,0-19,0 12,0 0,25-12,-13 13,1-1,12-13,1 13,-1 1,26 12,-14-12,2-1,11 13,2 0,-2 0,26 25,-39-25,2 0,-14 0,-1 0,2 0,0 0,-26 0,26 0,-2 0,-24 0</inkml:trace>
  <inkml:trace contextRef="#ctx0" brushRef="#br0" timeOffset="332">21319 4052,'-127'-203,"57"29,-12-32,82 206</inkml:trace>
  <inkml:trace contextRef="#ctx0" brushRef="#br0" timeOffset="73047">11925 457,'-25'0,"14"0,-3 0,-37 25,27-13,-3 1,-23 12,26-25,-3 0,-23 26,27-26,-5 0,-23 25,39-25,-1 0,-12 0,13 0,-2 0,-87 0,48 0,5 0,-28 0,50 0,1 0,-25 25,38-25,-2 0,-11 26,12-14,1 1,5-7,14 13,6-19,-1 0,13 51,-12-38,0-1,37 14,-26-14,3 1,74 12,-23-25,-4 0,53 0,-66-12,4-1,138-12,-72-15,-9 4,80 10,-101 1,1 0,50-1,-93 15,9-3,7 14,-36-13,-2 1,-11 37,-14-25,1 0,-64 51,29-40,-6 3,-200 113,76-39,0 1,-152 63,151-81,-23 10,-128 71,161-74,8-4,-169 77,166-88,-3 1,-112 63,159-92,-14 6,-70 35,113-50,4-2,-66 27,102-39,0 1,-26 12,38-25,1 0,12-25,12 12,1 1,38-13,-28 1,4-3,125-100,-23 24,-5 4,79-78,-80 65,7-4,47-36,-72 60,-7 6,3-40,-63 63,0-1,13-12,-39 41,1-6,-38 16,25 12,0 1,-26 12,14 0,-1 0,-63 25,53-14,-4 3,-176 113,66-52,-5 2,-212 176,176-122,-24 17,-178 155,213-161,5-5,-167 167,182-169,-10 8,-96 85,159-158,-14 12,-44 45,101-102,0 0,1 1,25-26,-1 0,51-51,2 25,-3 1,128-177,-40 27,4-5,112-124,-87 128,22-27,115-126,-127 152,2-1,100-100,-143 143,8-9,34-58,-83 109,14-17,-7-17,-39 90,2-2,-39 14,0 13,0-1,-127 114,24-23,4-4,-281 255,128-103,-3 4,-175 175,251-227,-22 24,-179 203,201-225,4-6,-104 130,181-193,-6 6,-73 60,137-138,4-2,10-11,14-26,-1 0,89-51,-5-8,10-9,147-134,-47 34,-8 7,156-93,-155 106,7-7,123-99,-164 138,24-21,63-40,-125 101,-1 0,51-25,-91 52,4-4,-14 28,-25-1,-1 2,-51 49,14-12,-26 24,26-13,-2 3,-289 302,85-98,5-6,-167 155,222-210,-13 14,-158 196,173-210,8-11,-105 120,166-192,-3 3,-62 62,117-129,-6 4,16-1,12-14,51-75,11 14,3-3,151-151,-46 33,-10 11,131-119,-128 115,4-3,125-138,-127 163,25-22,51-65,-138 112,-3 4,39-40,-64 103,3-3,-14-24,-38 50,-1 1,-37 51,12-26,0 0,-189 152,71-46,-17 15,-282 234,173-136,7-8,-205 169,258-220,-11 9,-223 236,247-221,-37 37,-108 83,215-190,0 0,-89 63,155-141,-5 4,-48 36,88-63,1 0,62-64,-25 26,1-1,126-176,-24 62,22-24,129-165,-90 115,2-3,163-162,-176 177,24-27,127-176,-147 184,-10 12,107-146,-142 193,4-5,37-86,-108 159,12-15,-6-43,-38 101,0 1,-64 0,26 25,0-1,-152 102,47-10,8-6,-156 118,102-90,-2 1,-531 468,256-201,-55 47,-328 357,403-352,32-31,-308 281,396-395,-6 6,-187 212,293-293,21-22,-111 113,190-204,-2 2,-36 24,101-101,-1 0,77-126,52-3,-4 4,154-178,-77 102,3-4,150-174,-151 189,24-25,102-140,-138 175,-3 6,115-130,-156 170,10-11,45-83,-99 111,-4 7,27-68,-53 106,5-8,-2-46,-28 68,4-11,-1-7,-1 38,0 0,-25-38,0 40,0-4,-25-10,25 11,0 2,-25 37,12-13,0 0,-37 13,26-11,-3-3,-201 65,75-26,3 0,-205 102,186-55,-16 8,-145 72,216-106,-25 9,-139 97,153-77,-3 2,-126 75,159-80,-12 8,-96 46,139-74,2-2,-65 51,90-77,-2 3,-12-2,28-13,-4 1,2-13,25-13,0 1,0-13,11 1,3-3,36-49,-12 13,0-1,89-138,-45 61,13-22,57-90,-83 137,14-21,18-66,-49 101,-2 2,0-27,-25 66,1-5,-51 16,25 23,0 3,-26 24,14 0,-178 203,42-56,-8 9,-148 148,133-159,13-11,-146 170,165-153,0 1,-115 127,148-185,-15 14,-57 70,127-140,1 0,-51 12,76-50,-1 0,26-25,0-1,0 1,51-101,11 14,2-4,63-137,-33 112,14-22,44-65,-50 101,-1 1,26-77,-67 106,6-8,35-47,-35 60,-5 7,15-17,-39 52,2-1,-39 26,12 1,1-3,-13 8,0 13,-25 6,12 0,1 0,-14 25,20-19,-13-12,-6 6,25-12,0-1,0 0,-26 0,26 1,0-1,0-6,0 13,0-20,0 14,0-1,-25 13,25-12,0-1,-25-13,25 14,0-1,-26-12,14 13,-1-1,-12-13,25 13,0 1,-26 12,14 0,-1 0,-12 0,13 0,-2 0,-11 0,12-13,1 1,-13 37,12-13,0-24,6 12,-11 0,12 0,-13 25,19-13,0 2,-26 11,14-12,-1-1,7-6,12 13,-6-13,-25 14,25-8,0 1,-26 12,14-12,24 0,-12-6,26-40,-15 10,3-4,37 1,-14 2,2-2,11 1,-13-13,2 0,12 12,-28 14,4-1,-1 13,-1 0,0 0,-25 25,0-13,0 2,-50 163,38-62,-2 23,-62 191,38-151,0-1,-63 202,53-211,-5 19,-23 167,50-197,1-10,-25 132,50-181,0 6,0 73,35-129,6 6,35 22,1-63,-2-1,76-12,-41-37,8-2,161-62,-94 8,-16 9,160-94,-152 77,1 0,151-76,-150 93,22-10,103-32,-153 50,1 0,102-26,-143 66,6-3,34 13,-71 26,-8 0,30 26,-66-14,4 1,-40 63,0-40,0 4,-76 213,36-83,4-11,-116 170,77-154,-2 5,-126 225,110-218,-16 31,-144 212,139-214,0-1,-140 215,161-230,-16 31,-94 98,138-199,4-7,-40 54,76-140,-1 2,51-64,-1 1,3-3,99-150,-13 26,2-2,138-151,-108 123,14-17,145-182,-122 159,-9 11,156-169,-143 193,8-8,109-110,-148 161,20-18,78-67,-126 126,-1 2,51-27,-104 90,6-2,-3 14,-37 12,-2 0,-37 64,-13-1,1 1,-115 228,33-90,-15 27,-144 214,100-199,2-6,-178 282,184-265,-14 22,-144 217,162-276,3-5,-115 180,165-242,-1 2,-63 63,128-156,-3 7,27-28,0-14,0 1,101-140,9 17,8-8,136-160,-92 92,30-33,162-161,-153 155,4-6,200-199,-190 215,25-26,166-164,-187 198,-8 9,143-131,-195 193</inkml:trace>
  <inkml:trace contextRef="#ctx0" brushRef="#br0" timeOffset="73048">8420 3602,'14'-11,"110"-85,28-31,-89 89,0 0,13 13,-39 25,2 0,-39 101,0-36,0-3,-28 45</inkml:trace>
  <inkml:trace contextRef="#ctx0" brushRef="#br0" timeOffset="73046">8082 6374,'-30'83,"-122"322,115-270,-2 9,-37 84,49-176,3-3,24-24,12-13,1 2,89-141,-6 19,10-12,122-158,-221 270</inkml:trace>
  <inkml:trace contextRef="#ctx0" brushRef="#br0" timeOffset="78170">11716 3939,'32'-14,"145"-11,-102 25,2 0,-1 51,-52-28,3 4,74 150,-24-61,-2-4,1 167,-27-133,3 12,24 145,-37-173,-2-6,14 154,-27-167,2 6,25 86,-4-134,7 13,22 45,-25-102,0 1,75-26,-41-12,7-2,86-62,-62 12,-4 2,115-90,-90 40,5-4,111-61,-136 83,19-15,92-43,-113 63,-2 1,64-38,-91 76,6-2,34 2,-73 23,-5 3,28 24,-38-13,0 1,-12 62,-14-38,1 2,-13 62,0-51,0 0,-25 127,12-78,0 4,-37 74,38-82,-2 12,-36 70,50-103,0 3,-26 49,26-77,0 3,0 49,0-51,0 1,0 24,13-38,0 2,12 11,-13-25,1 0,38 0,-26 0,1 0,50 0,-16 0,6 0,35 0,-35 0,-5 0,40 0,-51-13,2 1,24 37,-41-25,6 0,-16 25,0-25,0 0,-25 25,0-12,0 25,0-3,0 6,-50 162,24-75,1-3,-25 77,25-129,-1 6,-25 73,51-112,0-4,0 40,0-51,0 1,26-1,-15-13,3 1,4-13,-11 0,44-25,-15 1,4-3,10 2,-23-1,-3 1,27-25,-14 13,2-2,11-12,-26 15,3-4,-2-10,1 24,-1 1,0 0,0 0,1-1,-26 7,0 13,0-6,0 49,-25-12,12-25,0 0,-12 51,25-39,0 1,-25 38,12-26,0 1,-12 24,13-38,-1 2,-13 11,26-12,0-1,0 14,0-14,0 1,0 12,0-13,0-49,14 23,-2 3,-12-40,25 13,0 0,1-13,-2 15,2-4,0-10,-13-2,-1 2,-12-26,12 13,1 0,-13-13,12 27,2-3,-40-24,13 11,1 3,-13-65,25 54,0-5,-51-74,38 60,1 6,-39-91,39 66,-1-6,-38-85,39 109,-1-17,-38-92,51 98,0 5,-51-103,39 103,-1-5,-38-124,51 97,0 9,-25-106,13 116,-1-4,-12-137,25 111,0-20,0-91,0 128,0-3,0-100,0 109,0-15,0-43,0 87,0 2,0-38,0 63,0-1,-26-12,14 53,-1-5,-12 3,25 13,0-1,-51 13,39 0,-1 0,-13 25,15-14,-28 54,26-27,0 0,-113 241,65-111,-5 18,-86 194,74-172,4-11,-128 259,115-221,-3 11,-62 184,94-244,-11 33,-58 110,76-201,1-2,-26 51,76-129,0 5,-25-28,12-12,51-51,-12-13,-1 1,101-203,-17 47,10-19,59-129,-60 144,-9 15,69-185,-79 181,4-7,49-149,-58 167,-11 22,44-138,-50 162,-2 6,1-67,-41 121,6-13,-16-7,-12 64,-1 0,-37 13,12 13,1-1,-64 63,52-14,-3 4,-277 315,82-95,-11 12,-223 259,245-273,-34 41,-236 309,229-290,23-28,-227 267,269-308,-6 8,-136 123,211-262,-17 17,-93 68,164-152,2-1,11-50,27-12,-3-1,78-215,41 17,-7 17,92-212,-40 170,5-9,136-236,-125 246,24-36,152-185,-137 226,-4 4,115-179,-142 220,8-9,84-85,-121 147,-11 11,31-31,-90 90,2-3,-13 15,-27 26,3-3,-53 78,26-25,0-2,-227 255,64-67,-4 6,-212 238,189-231,-26 31,-265 301,238-263,5-6,-217 244,261-314,-17 20,-169 167,224-249,8-8,-105 80,179-167,40-33</inkml:trace>
  <inkml:trace contextRef="#ctx0" brushRef="#br0" timeOffset="78169">11767 5634,'53'-106,"78"-155,122-220,-70 181,-12 18,133-250,-129 270,5-8,123-211,-149 257,22-33,102-148,-150 214,-3 2,53-89,-106 168,7-8,-3-34,-42 107,8-11,-67 30,25 15,0-3,-101 90,41-28,-7 5,-363 327,120-107,-13 11,-234 223,310-284,-38 35,-297 273,398-347</inkml:trace>
  <inkml:trace contextRef="#ctx0" brushRef="#br0" timeOffset="76301">10467 3249,'192'-261,"8"12,6-8,123-173,-174 227,19-25,79-126,-152 219,26-34,25-34,-103 118,3-7,-1-9,-28 78,4-5,-77 28,37-12,0-1,-189 165,79-54,-7 6,-275 200,179-135,-55 42,-225 169,248-208,-16 10,-204 153</inkml:trace>
  <inkml:trace contextRef="#ctx0" brushRef="#br0" timeOffset="70749">9070 2867,'-360'248,"198"-144,-31 20,-85 28,190-115,-1 2,-63 11,128-50,-3 0,-24 0,39-13,-1 1,38-64,13 13,0 0,114-191,-19 62,13-21,107-141,-85 147,-7 9,118-157,-121 184,13-12,82-121,-121 158,-11 13,56-69,-101 101,0-1,0-24,-52 90,3-4,-27 14,0 13,0 1,-25 37,12-12,0 0,-265 265,74-61,3-3,-179 165,197-195,-14 12,-233 260,245-225,-35 44,-135 156,218-245,-4 8,-113 135,155-205,-4 5,-49 73,128-143,-3 9,-23 33,50-75,0-1,25-25,23-24,5-3,150-99,-47 22,-8 5,181-103,-118 65,8-5,186-111,-183 113,37-24,-101 76</inkml:trace>
  <inkml:trace contextRef="#ctx0" brushRef="#br0" timeOffset="78166">9726 2513,'149'-82,"306"-145,-224 130,19-9,130-21,-184 62,-12 4,69 10,-143 51,8 0,34 25,-93-1,8 3,-67 100,0-37,0-3,-126 318,52-147,-4 16,-150 283,120-319</inkml:trace>
  <inkml:trace contextRef="#ctx0" brushRef="#br0" timeOffset="78165">11767 5314,'82'-72,"349"-257,-190 128,-26 22,190-125,-200 163,-5 4,129-66,-196 130,12-6,58-22,-111 48,-7 5,16 48,-63 0,0 0,-12 75,-26-23,0-2,-76 203,25-75,1-2,-102 154,78-171,-4 11,-74 134,77-168,-2 6,-75 86,104-156,-5 8,-23 46,65-92,-4 8,15-16,0-14,0 1,26-13,19-23,11-5,147-73,-55 15,7-5,149-61,-129 59,30-17,124-67,-171 98,39-19,106-29,-139 52,2-2,61 1,-146 42,16-7,29 15,-74 0,-2 2,-25 24,0 0,1 0,-52 50,14-26,-1 3,13-27</inkml:trace>
  <inkml:trace contextRef="#ctx0" brushRef="#br0" timeOffset="73043">7672 7445,'-26'25,"26"-13,0 1,-50 63,38-52,-2 3,-36 49,37-50,1-2,-14 27,14-38,-1-1,-12-12,11-13,2 1,12-13,0 12,0 0,0-37,0 0,0-2,0-23,14 8,-2 7,-12-117,25 63,0 0,1-114,1 66,-4 20,2-136,-12 124,0 4,-13-129,0 121,0-13,-51-82,38 108,1 11,-39-93,51 101,0-2,-76-49,49 97,4 8,-28-29,51 50,0 1,-25-1,25 27,0-3,25 27,-12 0,-1 0,7 0,-12 0,43 51,-23-25,-3-1,52 25,-14-25,2 1,63 50,-58-53,-30-10</inkml:trace>
  <inkml:trace contextRef="#ctx0" brushRef="#br0" timeOffset="78164">11716 3748,'133'0,"-31"-13,-1 1,51 37,-92-25,6 0,-15 25,-25-12,-1 0,0 37,0-37,1 0,-26 37,11-27,3 5,-14 48,13-38,-1 0,-37 88,25-52,0 4,-51 125,38-98,1-8,-39 157,51-141,0 1,-50 165,38-148,-2 16,-36 132,37-138,0-4,-37 167,50-156,0 8,-25 148,25-147,0-10,0 157,0-178,0 1,0 126,0-169,0 9,0 84,12-126,1 0,-13 50,0-76,0 1,0-26</inkml:trace>
  <inkml:trace contextRef="#ctx0" brushRef="#br0" timeOffset="-5384">8330 7267,'-25'0,"25"-12,0-1,-26 13,15 0,22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3:13.638"/>
    </inkml:context>
    <inkml:brush xml:id="br0">
      <inkml:brushProperty name="width" value="0.5" units="cm"/>
      <inkml:brushProperty name="height" value="0.5" units="cm"/>
      <inkml:brushProperty name="color" value="#ED1C24"/>
    </inkml:brush>
  </inkml:definitions>
  <inkml:trace contextRef="#ctx0" brushRef="#br0">0 1924,'0'-25,"26"-26,-2 15,2-3,0-12,-13-1,-1 3,64-103,-1 51,2-1,24-100,-29 94,8-12,21-58,-50 77,0 0,50-51,-52 91,3-5,-1-10,-25 37,-2 3,2 36,-14-13,1 0,-38 89,13-17,-2 9,-87 210,24-85,2-6,-77 218,91-197,-4 15,-87 207,86-232,5-16,-40 198,63-230,0 3,-13 101,40-183,-3 9,14 22,25-90,1 1,24-13,-13-49,2-3,113-151,-42 71,33-40,85-106,-101 101,-1-1,102-125,-96 146,15-16,81-105,-112 136,-4 5,65-40,-91 103,5-4,36-23,-84 68,15-10,18 43,-51 13,1-1,-26 90,-13-30,0 8,-88 223,49-108,3-10,-103 220,90-206,-3 7,-112 174,107-216,-12 27,-70 138,101-176,1-2,-51 77,64-155,-2 5,-12 49,38-88,1-2,37-37,-13 0,1 0,63-51,-17-8,9-8,109-110,-60 47,-6 6,117-129,-92 105,6-8,111-122,-106 118,-15 16,121-109,-125 125,-3 3,78-78,-106 106,8-9,47-20,-73 74,-6 3,29-2,-65 38,2 1,-39 37,11-25,3 0,-39 101,-1-36,1-3,-127 216,42-106,-8 11,-110 171,123-170,8-13,-131 183,140-204,-1 4,-89 150,120-199,-10 18,-59 79,89-138,0-1,-38 38,76-77,0 3,19-27,-12 0,43-76,0 0,1 0,101-152,-59 89,17-26,92-139,-76 115,2-1,100-190,-108 187,13-19,120-168,-117 182,6-9,112-122,-105 167,5-5,74-87,-108 147,14-14,43-30,-87 86,-3 3,14 11,-51 39,2-1,-27 89,-12-23,-1-5,-62 281,12-114,0 1,-114 290,70-236,-14 43,-106 320,86-300,4-8,-116 333,131-353,-8 23,-73 254,100-332,4-19,-52 149,101-243,-1 5,-24 86,50-181,0 7,25-54,26-13,-1 1,77-140,-17 5,8-10,135-198,-114 147,26-39,164-209,-141 192,-91 129</inkml:trace>
  <inkml:trace contextRef="#ctx0" brushRef="#br0" timeOffset="5124">8287 2082,'170'-183,"108"-70,-150 149,23-20,1-3,-89 90,1-1,37 38,-65 12,4 1,-15 164,-25-34,0-7,-51 269,16-179,-6 29,-51 131</inkml:trace>
  <inkml:trace contextRef="#ctx0" brushRef="#br0" timeOffset="5123">9995 4854,'67'-90,"126"-167,186-224,-189 244,26-32,163-162,-187 213,-4 6,141-143,-158 197,13-13,94-57,-151 139,-1 1,52 12,-96 64,13-1,6 89,-78-8,5 16,-28 143,-26-74,1-2,-76 204,53-186,-5 16,-99 170,73-198,6-11,-79 108,102-155,-1 4,-51 74,80-131,-6 10,-23-6,38-24,1-1,30-25,-11 0,69-76,-10-3,-5 6,141-129,-48 61,-4 3,128-115,-119 106,12-10,132-96,-145 108,-12 11,107-68,-140 101,2-1,63-24,-107 78,9-6,-4 4,-36 24,-4 1,-36 76,13-39,0 1,-89 190,10-45,5-13,-116 185,88-141,1 1,-140 266,132-227,-11 23,-121 229,138-234,3-13,-90 197,115-259,-3 10,-61 122,99-198,3-9,-27 80,39-128,-1 3,38-52,-2 0,5 0,73-101,-14-10,4-6,86-136,-70 86,14-21,107-192,-107 192,36-54,-157 242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2:57.916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5469 3824,'0'-25,"0"0,0-1,0-25,0-1,0 3,0-103,26 51,-1 0,0-102,-1 70,3-12,-2-109,14 111,-2 8,14-118,-14 105,2-8,11-97,-10 121,-4 10,15-80,0 113,-1 1,1-39,-27 79,2-5,25 27,-26 2,1-2,-26 76,0-37,0 0,-51 164,25-60,1-6,-76 218,63-152,0 1,-88 252,54-215,-8 26,-98 240,75-249,4-9,-104 233,118-261,-7 15,-85 145,99-225,4-7,-53 80,102-140,0 0,-26-12,39-27,-1 2,13-51,0-40,0 4,76-167,-2 55,4-9,74-198,-59 170,16-35,94-186,-76 190,-1 1,102-165,-119 210,10-15,83-145,-83 158,-10 15,68-97,-89 141,1-2,38-63,-56 132,10-10,-5-20,-51 63,1 0,-1 38,-13 0,1 0,-38 76,12-11,1-3,-90 267,40-116,-2 4,-88 239,81-220,-10 34,-71 237,75-265,2-3,-77 242,103-261,-3 15,-49 145,61-223,4-10,-15 81,51-153,0 2,0 24,12-89,1 1,13-38,-1-1,0 2,102-179,-28 29,4-7,100-198,-100 174,22-46,77-205,-74 214,-2 3,101-217,-119 240,12-23,58-166,-74 183,-6 13,54-120,-77 192,2-5,24-35,-65 107,4-12,11 6,-13 64,0-1,-38 64,0-3,0 5,-51 251,38-82,1-14,-64 223,26-219,-1 6,-51 213,55-230,-7 28,-47 151,49-213,2-5,-26 116,52-180,-2 7,-25 72,51-132,0 11,-25-5,25-39,0 1,25-38,-1-23,3-5,74-200,3 58,-5 10,78-195,-66 169,6-8,85-212,-96 209,16-37,81-146,-101 200,-2 5,52-104,-79 183,6-11,22-45,-36 112,-3 3,14-14,-38 64,0-1,-38 89,0-20,0 14,-25 234,12-97,0 17,-88 257,54-244,-7 32,-98 263,65-258,-3 9,-138 274,104-309,-5 10,-125 198,136-267,-17 27,-93 113,151-226,2-3,-51 77,89-128,-2 3,-12-1,25-25,2-2,24-42,0 11,50-43,-26 26,3-3,99-100,-23 12,-3 2,27-13,-54 64,5-3,24-11,-56 30,9-9,-30 30,1 12,-1 0,-25 13</inkml:trace>
  <inkml:trace contextRef="#ctx0" brushRef="#br0" timeOffset="15730">127 8989,'-25'76,"25"-36,0-4,-51 91,38-74,1-5,-14 78,26-87,0-2,0 14,0-24,0-3,26-24,-1 0,0 0,51-76,6-20,-12 14,107-145,-48 46,-5 7,130-180,-120 158,10-13,109-171,-96 171,-10 13,106-159,-130 171,8-12,71-82,-83 132,-10 13,43-44,-89 101,1 0,11 0,-38 64,2-1,-39 114,-12-25,-1 0,-113 329,26-144,-3 10,-100 286,109-287,-14 42,-95 220,118-314,-7 20,-60 142,117-263,-6 19,-35 66,50-163,2-2,24 14,0-26,0-25,25-50,10-4,31-44,111-156,-47 93,44-57,130-162,-134 173,15-17,169-181,-147 185,-9 10,182-170,-202 214,24-22,102-91,-162 149,19-18,67-30,-137 101,-5 3,41-2,-90 39,2-2,-39 64,13-25,-1 0,-113 202,13-38,-1 2,-139 264,99-195,-21 36,-153 286,150-276,2-5,-128 281,156-309,-7 11,-98 197,147-283,-15 33,-31 124,102-216,0-1,25 65,12-130,1 5,63-2,-10-51,-5 0,116-76,-54-11,7-4,123-111,-99 84,21-17,155-144,-139 101,-3 2,167-179,-186 162,16-19,170-168,-222 247</inkml:trace>
  <inkml:trace contextRef="#ctx0" brushRef="#br0" timeOffset="15731">7464 7172,'5'-6,"77"-75</inkml:trace>
  <inkml:trace contextRef="#ctx0" brushRef="#br0" timeOffset="15729">6438 9291,'-133'255,"-146"277,169-300,-8 17,-84 131,133-265,-14 23,-18 64,75-151,1 0,43-51,-11 0,120-152,-23 9,-6 7,156-193,-92 104,5-6,143-146</inkml:trace>
  <inkml:trace contextRef="#ctx0" brushRef="#br0" timeOffset="20852">9500 6970,'46'-32,"66"-43,3-2,37 1,-93 64,9-1,33 38,-62 14,-2-2,-37 216,0-80,0 9,-32-1</inkml:trace>
  <inkml:trace contextRef="#ctx0" brushRef="#br0" timeOffset="20850">10248 9820,'101'-127,"58"-71,119-156,-108 145,-11 13,145-159,-142 181,5-6,137-99,-165 152,26-24,88-52,-111 113,-5 3,65-14,-117 64,7-2,35 39,-61 0,-5 0,-11 51,-37-13,0-1,37 166,-13-69,2 11,12 133,-25-119,-2-14,2 133,-1-165,0 2,26 62,-16-118,6 9,35 33,-25-88,-1 0,51-13,-28-12,6-2,48-36,-61-3,-5 4,116-52,-64 26,2-2,62-49,-81 66,10-7,72-34,-62 36,-4 3,-112 62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3:13.650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0 3824,'26'-25,"-14"12,1 0,38-37,6 4,12-10,58-96,-27 53,2-4,101-125,-94 95,10-13,109-132,-97 107,-9 13,131-146,-114 153,1-2,113-151,-109 160,16-15,93-95,-111 138,-6 4,92-39,-129 76,5-2,48 1,-82 41,12-6,-6 91,-51-12,0 0,-25 114,-12-54,-1 7,-88 249,22-131,6-15,-105 273,104-246,-3 11,-101 285,109-289,-14 48,-94 217,100-277,2-5,-77 180,104-259,-5 12,-48 95,88-188,0-3,13-11,0-27,0 2,26-76,-3 27,4-5,100-200,-28 54,5-6,123-149,-94 135,13-18,107-167,-97 171,-8 11,130-158,-145 186,13-16,82-94,-110 172,17-14,68-56,-95 105,11-8,33 4,-78 64,4-1,24 63,-50-10,-3-4,27 142,-39-54,2 5,11 200,-26-153,3 28,24 201,-13-199,0-7,38 206,-28-234,5 13,48 145,-35-220,20 35,66 84,-70-174</inkml:trace>
  <inkml:trace contextRef="#ctx0" brushRef="#br0" timeOffset="5122">10526 3944,'58'-44,"195"-133,-131 91,9-6,46-9,-111 62,-5 2,40 12,-63 12,0 0,13 64,-27-27,2 3,-26 150,0-50,0-1,0 178,0-146,0 13,26 108,0-149,-2-7,52 79,-13-139,1 1,63 37,-56-89,9 2,47-14,-63-26,-1 1,139-76,-56 28,12-6,95-73,-138 60,23-19,116-66,-127 88,-1 1,76-64,-105 80,9-8,46-21,-75 49,-2 2,26 0,-64 25,2-1,-14 1,-1 13,3-1,-27 13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2:31.55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9140 1,'-25'0,"13"0,-1 0,-13 0,14 0,-1 25,1-25,-1 0,-13 0,13 0,1 0,12 0</inkml:trace>
  <inkml:trace contextRef="#ctx0" brushRef="#br0" timeOffset="1">7545 862,'26'25,"-3"-13,4 1,-27-13</inkml:trace>
  <inkml:trace contextRef="#ctx0" brushRef="#br0" timeOffset="2">8026 1317,'0'0</inkml:trace>
  <inkml:trace contextRef="#ctx0" brushRef="#br0" timeOffset="3">8533 1444,'0'0</inkml:trace>
  <inkml:trace contextRef="#ctx0" brushRef="#br0" timeOffset="212574.27">8103 8812,'-7'-7</inkml:trace>
  <inkml:trace contextRef="#ctx0" brushRef="#br0" timeOffset="212575.27">8008 8623,'-7'-14,"-6"-12,1 2,10 17</inkml:trace>
  <inkml:trace contextRef="#ctx0" brushRef="#br0" timeOffset="212573.27">7958 8504,'-7'-21,"-6"-55,8 44</inkml:trace>
  <inkml:trace contextRef="#ctx0" brushRef="#br0" timeOffset="212571.27">7907 8267,'-32'-113,"31"106</inkml:trace>
  <inkml:trace contextRef="#ctx0" brushRef="#br0" timeOffset="212569.27">7527 6036,'-7'-34,"7"-80,0-26,-25-88,25 118,0-7,-25-86,25 97,0-16,0-55,0 102,0-2,0-50,0 78,0-3,0-24,0 40,0-4,0 15,0 0,0-1,18 8,-11 11,-7-12,0 13,0-7,25 26,-6-13,-12 0,11 0,-11 0,18 0,-13 0,2 0,36 0,-24 0,-1 0,26 0,-15 0,3 0,63 0,-22 0,-8 0,4 0,-38 0,0 0,88 0,-29-12,9-2,52 14</inkml:trace>
  <inkml:trace contextRef="#ctx0" brushRef="#br0" timeOffset="210250.27">9937 3931,'65'-6,"162"6,-111-12,-4-1,116 13,-119 0,10 0,84 0,-98 0,-8 0,55 0,-65 0,3 0,37 25,-68-25,8 0,9 0,-24 0,-2 0,0 26,-13-26,2 0,-13 25,-13-25,-1 0,-12 25,13-25,-1 0,-37 26,13-15,-1 3,13 11,-26 1,15-26,-3 0,-37 50,39-24,-1-1,-12 25,13-25,-2 1,-36 50,37-37,0-2,-12 39,25-51,0 1,-51 75,40-43,-3 11,-36 108,37-76,0 0,-37 127,38-120,-2 12,-36 108,36-109,2-10,-38 119,50-127,0 0,-26 102,26-119,0 9,-25 110,12-125,1-5,12 105,0-104,0 4,-26 99,26-111,0-6,0 92,0-101,0 0,-25 75,25-66,0 7,0 59,0-74,0-2,0 76,0-89,0 2,0 63,0-79,0 4,0 49,0-38,0 0,0 38,0-52,0 3,0 23,0-24,0-1,-25 26,25-39,0 1,0 38,0-40,0 3,0 11,0-12,0-1,0 14,0-14,0 1,0-13</inkml:trace>
  <inkml:trace contextRef="#ctx0" brushRef="#br0" timeOffset="210275.27">785 2938,'-25'0,"-25"0,36 0,2 0,-38 0,37 0,0 0,-37 0,38 0,-2 0,-11 0,12 0,1 0,-1 0,0 0,-12 0,12-13,1 1,-14 12,26-13,0 0,-25-12,14 2,-3-5,-12-22,14 24,-1 1,-12-26,12 15,0-4,-12-10,25 27,0-5,-25-22,25 24,0 1,0 0,0 13,0-2,0-4,0 11,0 32,0-12,0 76,0-43,0 9,-26 223,26-100,0-1,-25 228,13-212,-1 19,-12 193,12-198,0-9,-12 207,12-230,1 5,12 124,0-186,0 17,0 67,12-139,1 1,-13 37,23-89,5 2,-3-40,1 13,-2 1,2-39,11-11,2-2,11-139,-2 73,6-18,-4-106,-24 100,-1 5,0-130,0 120,1-11,-1-109,-14 145,4-35,-15-59,12 114,1 0,-13-38,0 78,0-4,0-23,0 61,0 4,0 17,0 12,0 33,0-14,-25 77,25-23,0-5,-26 268,14-100,-1-2,-12 228,25-211,0-32,-26 269,26-249,0-8,-25 206,25-235,0 15,-25 145,12-225,0-7,13 105,0-154,0 4,0 48,0-112,0-2,19-12,-12 0,-7-51,24-9,2-7,0-84,-13 47,-1 5,-12-129,12 81,1-10,-13-96,0 115,0-28,0-87,0 128,0-3,0-75,12 97,2-16,-14-55,12 87,1 3,-13-14,24 52,3-4,-2 28,-13 13,1-1,-13 38,0-12,0 227,12-69,1 13,-38 221,25-183,0-14,-50 299,24-242,1 1,-51 266,41-296,-6 34,-35 161,37-251,2-6,-39 105,64-208,-1 10,-38 45,51-99,0-3,25-75,-12 27,0-2,37-151,8 38,11-26,58-139,-50 99,-2 5,76-180,-66 187,8-19,59-168,-73 182,-7 16,80-172,-63 177,0-1,63-125,-80 170,7-13,48-82,-62 112,-3 4,14-40,-28 104,5-5,-28 28,-2 2,5-5,-3 53,-12-25,-1 0,-37 127,13-42,-1 7,-88 263,49-121,2-12,-102 233,78-231,-4 8,-73 198,80-253,-10 26,-71 126,101-203,0 2,-50 74,89-154,-1 5,-12-2,25-38,0-1,25-62,0-13,0-1,102-214,-21 89,16-28,80-162,-61 162,-3 3,141-216,-134 188,13-23,121-190,-110 195,-9 13,119-183,-130 218,5-7,100-135,-148 212,15-20,57-40,-101 112,-2 2,26-13,-65 65,4-4,-40 66,11-15,3 3,-90 214,26-52,-1 2,-126 227,76-203,-26 52,-126 328,121-253,10-25,-156 405,158-360,-13 36,-121 350,148-403,-15 45,-82 256,126-364,2-7,-51 143,101-281,-1 6,26 47,13-137,-1-4,64-112,0-37,0-2,152-239,-86 105,20-34,142-274,-111 234,-7 13,144-298,-160 293,14-28,145-239,-165 292,1-3,139-213,-152 253,0-1,76-125,-121 212,14-21,31-65,-88 163,-2 3,14-14,-51 64,1-2,-26 64,0-12,-101 227,26-53,-2 6,-101 237,87-223,-20 42,-92 257,101-236,2-8,-103 219,118-274,-7 17,-60 130,117-227,-6 25,-35 50,76-139,0 1,0-14,0-38,0 2,76-116,2-14,-4 5,129-193,-68 107,8-11,136-223,-129 200,29-44,150-206,-127 216,1-2,151-214,-170 236,12-16,159-145,-172 197,-12 13,133-107,-167 178,4-4,62-23,-132 105,10-7,20 29,-49 25,-2 0,-25 126,-25-40,0 6,-101 313,35-116,5-21,0-60</inkml:trace>
  <inkml:trace contextRef="#ctx0" brushRef="#br0" timeOffset="212567.27">7814 7970,'-2'4,"-62"150,-37 74,88-174,1-7,12-72,12 12,1 1,88-191,-18 27</inkml:trace>
  <inkml:trace contextRef="#ctx0" brushRef="#br0" timeOffset="-211771.46">10020 4562,'133'-181,"45"-60,-1 1,127-165,-152 230,25-30,51-73,-125 162,-4 4,28-40,-78 103,3-3,-26 52,-15-12,3-2,-115 242,24-36,2-4,-153 242,114-202,-25 51,-165 303,151-276,125-251</inkml:trace>
  <inkml:trace contextRef="#ctx0" brushRef="#br0" timeOffset="-211772.46">11362 4972,'7'-9,"201"-245,40-49,157-178,-221 274,37-41,108-132,-169 219,9-7,84-60,-146 145,14-11,31-8,-88 77,-1 0,-13 75,-25-38,1 2,-77 264,18-100,-10 49,-109 254,76-199,0-7,-101 282,94-283,-11 35,-83 222,110-265,7-25,-66 164,100-266,1 0,0 89,25-169,0 9,25-18,27-50,-3 0,128-101,-56-7,12-12,120-158,-83 94,-11 13,170-183,-152 140,1-3,151-162,-163 200,22-22,91-128,-139 163,-2 3,65-65,-123 136,17-19,4-15,-64 89,2-2,-13 13,-15 15,3-3,-115 217,45-47,-15 42,-132 182,105-172,-6 14,-149 310,125-253,-23 50,-127 253,165-323,-28 64,-86 184,130-290,-9 21,-46 91,107-238,-11 21,-20 40,64-127,-1 1,38-52,10-45,6-10,111-197,-44 104,37-57,133-174,-117 170,8-11,134-185,-132 200,13-19,120-155,-139 202,-1 1,114-102,-160 187,18-19,41-41,-109 120,16-13,17-6,-65 64,4-1,-40 89,-12-4,-1 8,-89 198,38-109,2-9,-115 195,78-170,-5 10,-99 134,110-201,-16 22,-68 78,113-139,1-1,-38 39,76-115,-1 1,-24-63,50-27,0 2,0 75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3:25.640"/>
    </inkml:context>
    <inkml:brush xml:id="br0">
      <inkml:brushProperty name="width" value="0.5" units="cm"/>
      <inkml:brushProperty name="height" value="0.5" units="cm"/>
    </inkml:brush>
  </inkml:definitions>
  <inkml:trace contextRef="#ctx0" brushRef="#br0">709 5470,'-25'0,"0"0,12 0,0 0,-12 0,13-13,-1 0,-12 13,11-13,2 1,-13-13,12 0,1-1,-14-25,14 27,-1-2,-12-25,25 12,0 2,-26-13,26 25,0-1,-25-25,25 11,0 4,-25-14,25 24,0 1,0-26,0 3,0-5,-26 2,26 13,0 1,-25-14,25 2,0-3,-25-24,25 23,0 4,-26-27,26 26,0-1,-25-25,25 16,0-6,-25-36,12 51,0 1,13-26,0 27,0-3,-25-24,25 29,0-7,0-22,0 38,0 0,-25-38,25 40,0-4,0-36,0 39,0-2,-26-37,26 40,0-4,0-11,0 18,0-10,-25-7,25 13,0-2,-25-12,25 17,0-8,0-8,0-2,0 2,0 0,0 25,0-1,-26-25,26 17,0-8,0-8,0 24,0 1,0-26,0 27,0-2,0-25,0 25,0 2,0-2,0 1,0 0,0-26,0 27,0-3,0 2,0-1,0 1,0-25,0 26,0-3,0 2,0 2,0-5,0 3,0 12,0 0,0-12,0 1,0-2,0 0,13 13,0 1,-13-13,0 0,0-1,0 1,0 13,0-2,0-4,0 11,0-18,12 1,1-3,-13 2,13 12,-1 0,-12-12,0 13,0-1,19-6,-12 12,-7-18,0 12,0 1,0-14,12 14,1-1,-13-5,0 11,19-12,-13 12,-6-18,0 13,0-1,0-6,0 13,19-13,-12 12,-7-11,0 11,18-12,-11 13,-7-13,0 12,0-11,0 11,0-12,0 13,18 6,-11 0,-7-19,0 12,0-5,26-1,-1 13,-6 0,-13 0,13-19,-12 13,18 6,0 0,1 0,24 0,-26-12,3-2,24 14,-25 0,-2 0,27 0,-14 0,2 0,11 0,-3 0,8 0,21 26,-26-26,1 0,25 25,-28-25,5 0,23 0,-24 0,-3 0,27 0,-13 0,1 0,37 0,-54 0,7 0,48 0,-52 0,1 0,50 0,-52 0,4 0,48 0,-22-13,-6 1,28 12,-38 0,1 0,37 0,-41-12,6-2,36 14,-51 0,-1 0,51 0,-52-12,4-1,23 13,-24 0,-3 0,27 0,-38-25,0-1,12 26,-14 0,4 0,-14 0,0 0,-2 0,2 0,-14-12,1-1,12 13,-13 0,2 0,11 0,0 0,1 0,-1 0,-2-11,4-3,-1 14,-13 0,-1 0,13 0,-12 0,0 0,12 0,-13 0,1 0,6 0,-12 0,18 0,-13 0,1 0,0 0,0 0,5 0,-11 0,12 0,-13 0,20 25,-14-25,1 0,6 0,-13 0,-6 25,0-12,26 0,-14-1,1 1,-13 12,0-12,0 25,0-26,0 1,0 38,0-28,0 5,0 48,0-38,0-1,0 65,0-66,0 4,0 61,0-49,0-3,0 78,0-65,0 2,0 38,0-91,0 3,0 87,13-50,-1 0,-12 101,0-68,0 9,-25 84,25-99,0-4,0 128,0-114,0 2,0 112,0-119,0 11,-25 109,25-114,0-1,0 140,12-119,1 10,-13 160,13-124,-1-7,-12 131,25-154,1 3,-26 100,0-134,0 14,0 70,0-127,0-1,0 51,0-76,0 1,-25 25,25-28,0 4,-26 24,14-39,-1 1,13-13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6:43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1571 2279,'-26'0,"26"-12,0-1,-25 13,25-13,0 1,-25 12,12 0,26 0</inkml:trace>
  <inkml:trace contextRef="#ctx0" brushRef="#br0" timeOffset="533">2634 3241,'0'0</inkml:trace>
  <inkml:trace contextRef="#ctx0" brushRef="#br0" timeOffset="1352">4609 2988,'-25'25,"25"26,0-26,0 1,0 24,0-36,0-2,0-12</inkml:trace>
  <inkml:trace contextRef="#ctx0" brushRef="#br0" timeOffset="6854">1216 2786,'-127'0,"57"0,-11 0,-122 25,92-13,-6 1,-60-13,117 0,-7 0,-59 0,62 0,77 0,-38-25,25-1,0 1,0 0,12 1,1-3,38-23,-12 10,-2 4,115-66,-41 28,5-4,112-73,-82 58,-13 8,145-67,-96 49,-9 4,181-78,-169 66,10-6,160-60,-142 70,-21 11,137-56,-164 63,-1 1,114-39,-147 56,17-10,29 5,-99 37,-4 2,27 12,-64 1,2-3,-13 27,-13 0,-1 0,-37 26,12-26,0 0,-63 50,29-14,-7 4,-72 62,48-51,4-1,-129 77,105-66,-6 4,-124 87,113-76,2 0,-166 101,155-90,-5 3,-175 113,176-110,-22 17,-154 92,177-113,1-1,-127 115,155-130,-7 6,-98 73,147-96,-14 14,-57 57,78-78,-3 3,-24 49,64-65,-1 4,-38 36,38-50,1-1,12 51,0-52,0 3,0 23,0-38,0 2,0 36,0-37,0-1,0 14,0-14,0 1,0 12,13-25,-1 0,-12 26,13-14,-1 1,1 0,0-26,12 13,-6 0,-13 0,6 0,-24-25,31 25,-12 0,11 0,-11 0,18 25,-13-25,2 0,4 0,-11 0,-7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6:55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4103 1266,'0'26,"12"-26,1 0,12 25,-12-12,-1-1,39 39,-14-39,2 1,12 38,-16-39,6 1,9 38,-11-51,-2 0,14 25,-12-12,-2-1,14 39,3-37,-7-3,29 40,-37-51,-2 0,13 51,-13-39,2 1,12 38,1-51,-3 0,27 50,-26-37,1 0,25 37,-29-50,8 0,21 26,-38-14,0 1,12 12,-13-13,2 1,12 13,-12-13,-2-1,13 13,-12-25,0 0,13 26,-15-26,4 0,11 25,-13-25,0 0,12 25,-25-25,1 0,24 26,-10-26,-4 0,15 25,-13-25,0 0,13 25,-28-13,4 2,24 11,-26-12,1-1,24 14,-26-14,3 1,24 12,-28-25,4 0,24 26,-26-26,0 0,1 25,-2-13,2 1,25 13,-12-13,-2-1,14 13,-26-25,0 0,26 26,-15-15,4 3,10 11,-24-12,-1-1,26 14,-27-14,2 1,25 12,-25-11,-1-2,25 13,-25-25,1 0,-1 25,-1-25,3 0,-2 26,1-26,-1 0,0 25,0-13,1 1,-1 13,-2-26,5 0,-3 25,0-25,1 0,-1 25,-1-25,3 0,23 51,-24-38,-1-1,0 14,0-26,1 0,25 25,-28-13,4 1,24 13,-26-26,0 0,26 50,-27-38,3 1,-2 13,1-13,-1-1,25 13,-25-12,1 0,-1 37,-1-38,3 2,-2 11,1-12,-1-1,26 14,-27-14,2 1,-1 38,2-38,-3-1,1 13,1-12,-1 0,0 12,0-13,1 1,-1 13,-12-26,0 0,12 25,-1-13,3 1,-2 13,-13-26,1 0,13 0,-14 0,1 0,12 25,-13-25,2 0,4 0,-11 0,18 25,-12-25,0 0,5 0,-11 0,12 0,-13 0,13 0,-13 0,20 0,-13 0,-1 0,1 0,-1 0,0 0,2 0,-2 0,1 0,12 0,-6 0,-12 0,5 0,1 0,6 0,-13 0,6 0,-24 25,24-25,2 0,4 0,-11 0,11 0,-11 0,12 0,-12 0,-7 26,12-26,1 0,0 0,-1 0,7 0,-12 0,-7 25,13-25,-1 0,1 0,-26 25,25-25,1 0,6 0,-12 0,5 0,1 0,-13 26,0-14,25-24,-6 12,-13 0,6 0,-24 25,24-25,2 0,4 0,-11 0,-7 25,0-12,25-26,1 13,-26 26,11-26,3 0,-1 0,-1 0,14-26,-1 1,-25 6,0 13,19-13,-13 12,13-11,-12 11,-7-18,0 12,0 0,0-5,0 11,0-18,0 12,0 1,0-7,0 12,-26-18,26-1,0 1,-25 0,25 0,0-1,-51 1,39 1,-1-3,-12 2,12-1,0 1,-37 0,37 0,0-1,-37-24,39 28,-3-7,-37-22,26 26,-1 0,-50-26,52 27,-2-2,-50 0,50 0,1 2,-51-2,39-11,-2-2,-11 14,26 2,-3-5,-49 3,51 0,-1-1,-75-24,53 14,-5-4,-49-11,50-1,3 3,-77-27,76 39,-2-2,-74-12,67 16,-9-6,-84-9,89-1,0 0,-89-24,78 38,-4-2,-74-12,74 12,4 2,-78-14,77 14,-2-2,-75-11,93 26,-8-3,-85-24,88 26,1 0,-89-26,103 27,-3-2,-75-25,75 11,3 4,-78-15,76 26,1 0,-76-26,89 27,-2-3,-88-23,76 24,1 1,-77-25,79 13,-5-2,-74-12,93 28,-8-5,-59 3,51 0,-1-1,-51 1,66-11,-3-4,-63 15,76-2,2 3,-52-1,51 0,-1-1,-50 1,52-11,-3-4,-23 15,37-1,0 1,-62 0,50 12,-1 0,-25-12,38 12,1 1,-39 12,39-13,-1 0,-38 13,29-11,-6-3,-23 14,25-13,1 1,-25 12,25-13,-1 0,-25 13,38 0,1 0,-13 0,12 0,1 0,-14 0,15 0,-3 0,14 0</inkml:trace>
  <inkml:trace contextRef="#ctx0" brushRef="#br0" timeOffset="2652">229 7064,'-51'0,"26"0,10 0,4 0,-14 0,10 0,5 0,-15 0,12 0,0-25,13 0,0-1,-25-50,25-4,0 9,0-31,0 39,0 0,0-140,23 75,5-22,-3-129,-12 113,-1 3,39-141,-15 135,4-16,36-145,-24 134,-3 13,52-172,-38 179,1-2,12-101,-40 159,4-13,10-69,-24 111,-1 4,0-14,-12 51,0-1,-13 25,11 4,3-6,-14 9,0 12,0 33,12-26,1 0,13 76,-1-39,0 2,51 163,-26-89,1 2,25 138,-16-122,7 17,34 181,-36-162,-3-5,39 243,-39-209,3 13,61 247,-46-231,-8-20,30 201,-39-229,0 0,38 178,-28-211,6 15,99 297,-49-197,-5-12,-23-44,-77-203,3 0,49 76,-30-65,9 3,-55-14,0 0,0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56.8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10432 77,'-25'0,"13"-12,-1-1,-38 13,39-13,-1 0,-89 13,42 0,-6 0,-61 0,75 0,3 0,-179 51,103-14,-3 2,-151 37,138-53,-21 4,-142 75,163-51,3-1,-191 77,171-79,-13 5,-158 99,190-83,-26 14,-139 69,165-77,0 1,-115 102,158-106,-10 8,-97 97,113-86,3-5,-65 91,115-89,-2 2,-62 112,77-107,-3 13,-23 120,50-125,0-4,0 129,37-142,2 5,-14 86,15-110,-4-7,40 92,0-76,0 0,25 50,-30-78,10 6,46 47,-37-75,-3-1,65 25,-78-50,4 0,48 0,-67-23,9-4,84-24,-38-12,0-1,63-37,-83 42,14-8,95-60,-89 51,0 0,63-51,-79 42,7-7,72-60,-84 59,16-16,43-69,-62 76,-2 2,13-52,-53 68,5-9,-2-34,-25 62,-2 4,2-66,-14 65,1-3,-38-11,13 53,-2-4,-36-49,25 25,-1 1,-50-26,40 15,-4-5,-61-10,47 22,7 7,-105-29,87 37,3 2,-140-14,105 15,-9-4,-172 15,133 25,11 0,-195 25,164-12,26 0,-215 63,231-39,-84 27,-147 62,221-70,-38 15,-133 106,169-91,-8 5,-110 137,146-121,11-11,-56 56,114-114,0 0,38-38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00.2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3216 8533,'-25'0,"-1"-25,12 11,3 3,-40-40,39 26,-1-1,-38-24,39 1,-1-3,-38-24,51 36,0 4,-25-116,13 29,-1-7,-13-98,26 78,0 21,-25-124,25 112,0 3,-25-115,25 131,0-9,-25-122,25 125,0 3,-26-128,26 116,0-5,-25-137,25 120,0 15,-25-135,12 113,0 3,-12-115,13 144,-1-11,-13-108,13 122,1 9,-13-132,12 133,0-11,-12-96,25 111,0-19,-25-66,12 100,0 1,-37-51,38 79,-2-6,-62-22,51 62,0 2,-51-14,51 27,-1-2,-75 26,67 0,-8 0,-34 25,51-25,-1 0,-126 76,70-29,-13 7,-107 73,112-50,2-2,-114 102,116-91,-5 5,-61 86,93-94,-9 12,-84 107,101-100,1-1,-51 127,88-131,0 8,-37 123,37-110,0-8,13 118,13-117,0 6,37 111,-14-122,4 15,36 107,-24-124,-2-5,51 78,-27-103,4 4,48 74,-33-86,-8-5,67 40,-53-76,4 0,100 1,-86-26,19 0,41 0,-87-26,-3 1,116-25,-80-12,7-3,47-36,-83 30,15-10,43-46,-77 51,2 0,49-76,-54 56,8-10,21-71,-36 60,-3 6,39-117,-51 103,2-3,24-100,-41 110,5-17,11-93,-25 87,-1 3,0-90,-13 107,1-11,-38-70,25 84,0 8,-25-68,12 79,0-4,-63-49,53 69,-4-11,-49-33,50 50,1 2,-51-51,40 65,-4-5,-61-10,61 36,4 4,-65-15,50 14,1-1,-52 12,55 14,-7-1,-73 13,63 0,2 0,-39 51,64-27,-2 2,-139 101,60-62,8-4,-117 117,128-80,-5 6,-124 124,145-122,-11 16,-109 156,127-149,0-4,-75 178,101-155,-2 8,-49 173,66-177,-6 26,-35 24,63-151,1-1,12-50</inkml:trace>
  <inkml:trace contextRef="#ctx0" brushRef="#br0" timeOffset="1159">2760 6255,'0'25,"26"26,-15-40,3 3,11 62,0-39,1 2,-1 12,1-25,-1-2,0 52,14-50,-2-1,39 76,-31-67,11 8,20 85,-10-75,-5-3,40 77,-28-89,6 2,48 63,-35-50,-7-3,67 52,-76-63,0 0,76 63,-69-77,11 3,58 49,-62-50,-3-1,65 51,-65-64,3 1,62 12,-86-25,20 0,66 26,-80-26,8 0,21 0,-55-12,9-2,72 14,-24-13,-4 1,104 12,-92-25,6-1,85 1,-96 2,16-5,81 3,-91 0,4-1,61 1,-93 1,9-3,59 2,-62 12,-3 1,40-14,-55 2,8-2,21 26,-65-12,4-1,11 13,-13-13,0 0,-13 13,-13-12,1-1,-13 13</inkml:trace>
  <inkml:trace contextRef="#ctx0" brushRef="#br0" timeOffset="2077">2507 7900,'25'0,"1"0,-1 26,-1-26,3 0,23 50,-2-38,6 2,-4 11,-24-25,-1 0,51 51,-27-27,3 2,24 50,-9-35,-7-6,66 66,-63-50,26 0,38 50,-61-63,45 25,41 64,-85-82,18 11,67 71,-54-78,6 3,73 49,-85-61,-6-4,91 66,-78-78,4 2,75 50,-71-64,14 1,81 38,-99-38,-3-1,102 14,-92-26,8 0,85 25,-86-12,-6-1,91-12,-88 0,0 0,63 0,-94 0,11 0,109 0,-60-26,-8 2,93 24,-117-13,6 0,86-12,-85-1,-8 1,92 25,-102-12,3-1,99-12,-95 1,14-3,56 2,-87-1,-2 1,64 0,-67 13,7-1,60-13,-83 3,14-4,43 1,-62 1,-1 0,13-1,-29 2,7-2,-3 0,-25 13,-2 1,-24 12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12.307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0 0,'0'0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17.376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1849 583,'25'0,"-6"0,-13 0,20 0,-14 0,1 0,37 26,-13-26,2 0,12 0,-11 0,-4 0,141 0,-50 0,-1 0,153 0,-104 0,-21 0,150-26,-150 0,-4 2,128-2,-136-9,20-6,66 16,-129 0,5-1,47 1,-91 13,7-1,9-13,-42 15,8-3,-23-5,-13 13,7-7,-152 26,49-39,2 1,-291 25,119 0,-12 0,-209 0,284 0,-62 0,-222 51,257-26,-8 0,-223 77,257-68,-35 8,-96 34,204-51,-3 0,-75 26,144-39,-8 1,-35 12,79-25,-4 0,1 26,14-26,-1 0,13 25,0-13,51 1,-25 0,-2 0,103 12,-31-13,11 1,171 38,-90-39,29 1,163 13,-160-26,-10 0,195 0,-201 0,23 0,153 0,-202-13,-2 0,128-12,-167 0,4-1,62 1,-123 14,17-3,30 14,-65-13,2 0,12 13,-51-12,1-1,-1-12,-13 13,2-2,-40 14,14 0,-1 0,-88 0,54-11,-7-3,-174 14,75-25,2 0,-153 25,150-12,-21-2,-154 14,186-11,-43-3,-144 14,177-13,3 1,-129 12,173 0,-16 0,-106 25,149-25,6 0,-79 25,89-25,0 0,-64 26,91-14,-4 1,-10 12,24-12,1-1,0 39,12-38,0-1,39 39,-13-37,-1-3,64 65,-11-50,-3-1,165 76,-67-64,10 2,133 37,-105-50,-16-1,147 25,-142-37,6 0,162-13,-193 0,30 0,137-26,-152-11,1-2,100-11,-159 14,15-4,44-11,-87 25,-5 2,40-2,-64 2,3-2,11 0,-53 3,5-4,-3 27,-12-13,-1 0,1 1,-127 24,51-37,-1 0,-138 25,95 0,-14 0,-208 0,141-13,-4 0,-137 13,194 0,-9 0,-134 26,172-26,9 0,-105 25,139-25,-1 0,-62 25,102-13,-3 2,-24 11,25-12,2-1,-2 14,26-14,0 1,51 38,16-38,-7-1,92 39,-53-39,4 1,201-13,-100-24,22-3,179-23,-184-2,-11 2,195-51,-184 40,14-5,94-35,-191 55,28-9,62 4,-115 13,1 0,38-12,-103 25,4-1,23 26,-50-13,-2 1,-24-14,13 14,0-1,-39 13,15 0,-28 0,1-13,0 1,-190-14,72-10,-17-4,-157 15,159 12,13 1,-221 12,177 0,-2 0,-175 50,213-26,-23 3,-115 49,177-38,1 0,-76 63,140-52,-3 4,-62 73,81-79,-9 7,-21 73,76-76,0-1,0 77,36-91,4 4,11 11,-25-38,-2-1,128 38,-13-37,1 0,138-13,-96 0,16 0,157-26,-148 1,-9 0,156 0,-187 13,21-2,115-11,-131 12,-14 1,69 12,-113-13,0 0,38 13,-82-11,12-3,19 14,-49 0,-2 0,0 0,-25-12,1-1,-1 0,-126 26,51-39,-1 1,-101 0,70 13,-13-2,-133-11,115 0,-2-1,-138 1,149 2,-20-5,-104 3,136-14,7 2,-93 12,116 0,-2-1,-63 1,92 13,-6-1,-9 13,24 0,1 0,0 0,12 0,26 25,-13-20,25 15,26-20,-1 0,204 26,-58-14,13 1,145-13,-130 0,-17 0,122 0,-167-13,5 1,86 12,-146 0,14 0,31 0,-101 0,-1 0,26 0,-52 0,3 0,-9 0,-11 0,5 0,-49 0,25 0,-2 0,-87 0,25 0,0 0,-101 25,104-25,-6 0,-200 50,123-37,9 0,-107 37,144-37,-7 0,-61 37,133-38,-11 2,-45 36,63-50,0 0,13 26,13-15,-2 3,40 37,-13-38,-1-1,39 39,-2-39,3 1,74 63,-43-53,12 4,57 24,-50-38,-2-1,77 39,-80-51,9 0,46 25,-61-25,-5 0,41 0,-66-12,4-1,11 13,-41-12,6-1,10 13,-25 0,-2 0,2-26,-14 14,1-1,0 0,-51 26,26-25,-2-1,-11 13,12 0,1 0,5 0,-12 0,14 0,61-26,-31 2,1-2,50 1,-23-15,-5 4,28-15,-39 14,2-2,11-12,-26 27,3-2,-2 0,1 1,-1 0,-25-1,0 14,0-1,-25-12,11-2,2 3,-38 24,24-13,1 1,-76 12,65-24,-4-3,-61 27,49 0,2 0,-76 0,77 0,-3 0,-151 51,71-38,11-1,-132 64,139-51,0 1,-89 50,132-52,-10 2,-45 25,62-26,52-50,-39 50,26-12,-1 0,26 12,0-14,51-22,-26 11,1 0,75 0,-17-12,9-1,84-13,-60 0,-6 2,41-2,-66 2,5-2,-15 26,-40-12,4-2,-14-11,-14 12,1 1,-64 12,3-12,-5-2,-149-11,87 0,2-1,-216 1,157 1,-11-2,-171 0,201-9,-24-6,-152 16,177 0,0-1,-126 26,157-12,-11-1,-121 13,148 0,7 0,-130 25,139-25,1 0,-64 26,104-14,-5 1,-124 38,98-38,6-1,-79 39,90-27,-3 2,-36 25,65-28,-4 4,-36 24,50-38,1-1,25 14,0-14,26 1,0-13,-2 0,52 0,-14-12,3-1,36 13,-42 0,9 0,8 0,-39-13,2 0,11 13,-16-22,8-6,-17 28,-12 0,0 0,-39 0,14-13,-1 0,-63 13,41-11,-6-3,-161 14,61-25,3-1,-115 26,135 0,-17 0,-93 0,142 0,-5 0,-112 26,117-26,-5 0,-112 25,133-13,-12 1,-69 38,102-39,-4 1,-73 38,90-39,-4 1,-62 38,78-51,-2 0,-25 25,39-12,-1 0,-12 12,25-14,0 3,25 12,-1-26,2 0,50 0,-29 0,8 0,97 0,-51 0,25 0,26 0,-67-25,8-1,8 1,-56 13,11-2,-5 14,-26-12,0-1,-25-5,0 11,-25 7,14-11,-3-4,-87 15,53 0,-6 0,-199 51,116-28,-30 5,-61 22,141-25,-3 1,-62 25,116-39,-4 1,40-13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20.502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3621 4659,'-25'0,"13"-12,-2-1,-36 13,27-11,-5-3,-73 14,52-25,-4-1,-48 26,67 0,-8 0,-135 0,93 0,-9 0,-161 51,111-25,8-2,-144 52,170-39,-9 2,-136 63,149-63,8-2,-131 64,127-51,-1 1,-75 50,108-54,-14 8,-69 46,102-51,-1 1,-50 50,77-65,-3 4,-23 62,37-77,0 0,39 26,-14-26,1 1,38 24,-16-50,5 0,138 26,-24-26,-4 0,153 0,-131-25,11-1,95 1,-119-2,-14 3,83-1,-128 0,3-1,48 1,-79 1,8-3,22 2,-63 12,-2 0,13 13,-25-12,1-1,-1 0,-126 26,65-13,-4 0,-87 25,51-25,0 0,-126 26,91-14,-6 1,-111 38,136-28,-18 4,-68 24,101-38,2-1,-76 39,102-51,-4 0,-48 25,88-12,1 0,-39 12,39-25,-1 0,31 0,-11 0,44 0,-26 0,0 0,102 0,-19-12,12-1,158-13,-98-12,-5 0,129-12,-152 24,50-50,77 0,-179 49,78-22,25-1,-129 29,29-9,-2 5,-53 1,5-3,-27 27,0-13,-2 1,-24-13,0 12,0 0,-50 13,15 0,-6 0,-111 26,76-26,0 0,-177 25,109-13,-16 1,-144 63,162-50,6-1,-118 51,143-51,-5 0,-87 51,120-64,-11 2,-58 36,100-24,3-1,-53 26,90-39,-1 1,-12 12,25-12,0 0,50 12,-25-25,1 0,101 0,-21 0,15 0,183-25,-81-15,-15 4,171-15,-182 14,12-2,145-12,-181 11,-17 4,123-14,-153 12,1 0,50 13,-105 1,8-3,-4 2,-37-2,-2 3,-37-1,12 12,1 0,-63 13,38 0,-2 0,-87 0,38-25,-1 0,-113 25,93-12,-9-2,-110 14,113-13,3 1,-166 37,118 0,-9 1,-159 50,180-43,-33 10,-148 83,184-77,-13 4,-95 73,149-92,-19 8,-29 34,89-50,0-1,-12 26,38-40,-2 3,40 11,-4-25,6 0,99 0,-26-12,1-1,201-38,-98 6,46-11,129-20,-159 24,-12 3,171-27,-198 15,16-5,131-35,-171 52,13-3,57-24,-122 36,-9 4,29-15,-76 13,2 0,-27 13,1-1,-2 1,-49 0,25 13,0-1,-76-13,31 15,-11-3,-121 14,75-13,1 1,-203 37,115-13,-1 1,-190 63,192-36,21-4,-212 65,212-49,4-2,-140 51,182-53,-12 5,-95 48,138-62,3-2,-39 39,91-64,-6 2,15 36,15-38,-3 2,39 11,0-25,1 0,75 0,-9 0,19 0,193 0,-104-25,5-1,175 1,-189-11,23-4,165-11,-197 17,42-8,130-8,-190 25,1-1,114-24,-161 26,17-3,42 2,-84-2,-9 3,18-1,-53-12,3-2,-27 13,-2 15,5-3,-53 14,12-13,0 1,-88 12,40-12,-5-2,-162 40,84-26,10 0,-170 50,166-37,-2 0,-164 63,186-29,-17 7,-93 47,138-62,2-2,-63 39,114-52,-2 3,13 49,26-51,0 0,51-25,-26 0,1 0,201-25,-44-9,40-8,106-34,-140 0,1 0,140-25,-162 53,18-5,93-23,-138 24,-4 2,91-26,-116 39,4-1,61-13,-95 16,13-6,32-10,-76 26,-1 0,26-1,-40 14,4-1,-15 13,-12 0,0 0,-39 0,14 0,-77 25,27-25,-2 0,-240 76,102-22,24-6,-151 53,190-63,-1 0,-113 63,156-64,-8 2,-98 62,124-75,6-1,-54 51,91-64,-3 1,13 13,13-13,1-1,37-12,-12 0,0 0,113 0,-30-24,11-3,196-49,-82 12,-11 2,144-40,-182 29,11-6,121 4,-147 22,-11 4,82-27,-116 39,4-2,36 14,-106 2,9-5,21 3,-51 12,1 1,-7-7,-13 12,-31 7,12 0,-75 0,27 0,-5 0,-162 51,94-17,-36 8,-108 34,166-51,-4 1,-137 75,132-53,-11 5,-96 48,150-49,4-2,-78 26,114-51,0 0,-38 51,52-64,-3 2,27 11,0-12,0-1,51-12,-2-12,3-1,176-63,-29 10,-18 5,123-40,-150 50,-4 1,103-26,-132 28,11-5,71-23,-98 36,-8 4,30-15,-64 26,0-1,13 1,-49 12,-3 1,-5-7,-13 12,-31 7,13 0,-179 26,23-13,7-1,-143-12,155 0,-5 0,-150 25,172-13,-15 2,-106 11,163-12,3-1,-90 39,116-39,-5 1,-61 38,88-51,2 0,-39 51,52-27,-2 2,26-26</inkml:trace>
  <inkml:trace contextRef="#ctx0" brushRef="#br0" timeOffset="2676">2507 3697,'-26'0,"20"0,-13 0,13 0,-38 26,2-26,8 0,-42 25,50-12,1-1,-51 14,51-26,-1 0,-75 50,61-10,4-4,-65 40,50-50,1-1,-52 51,75-49,4-4,-28 28,25-25,1-1,51 0,-2-25,2 0,25 0,-11-13,-4 1,116-14,-29 2,7-2,73-25,-96 11,-12 4,108-15,-103 14,2-2,101-36,-84 27,15-6,69-22,-99 24,-6 3,79-27,-93 28,10-5,32 2,-73 12,-5 2,3-13,-26 24,1 1,-1 25,-13-12,1-1,-38 13,12-13,1 0,-39 13,27 0,-3 0,-175 26,70-13,11-1,-158 39,156-39,-7 1,-174 63,176-41,-22 6,-129 35,149-37,7-2,-105 64,141-64,-3 2,-62 37,104-52,-5 3,-49 48,64-62,0 0,13 37,13-37,-1 0,38 12,1-12,-1-1,51-12,-1 0,2 0,151-25,-85-23,17-5,144-48,-110 23,-8 4,143-53,-155 40,7-3,97-37,-135 62,-7 4,66-41,-126 39,0 0,25-13,-53 52,6-3,-29 2,1-1,-1 1,-51 25,14-12,-1-1,-12 13,11 0,2 0,-114 25,50-12,0-1,-101 39,80-27,-9 3,-122 49,125-38,4 0,-129 88,116-76,-4 2,-87 74,122-91,-15 6,-56 60,102-63,-1 0,-50 38,76-52,-1 3,1-2,25-12,0 0,18-13,-11 0,94 0,-24-11,23-4,154-35,-93-12,7-3,110-11,-145 28,13-5,107-23,-109 37,-10 2,94-14,-102 14,2-2,99-11,-119 14,12-4,58-11,-101 25,-3 1,28 0,-65 0,2-1,-14 26,2-13,-3 1,-50 12,14-13,-1 1,-38 37,39-25,-1 0,-114 25,61-11,6-2,-143 64,103-51,-2 0,-151 77,146-55,-14 7,-133 72,139-61,3-3,-116 65,142-91,-5 4,-36 36,87-50,4-2,-15 2,39-14,-1 1,64-13,-28-12,4-1,75 13,-24-26,-5 1,155-26,-79-11,6-2,98-12,-124 41,21-6,78-35,-102 38,1 0,75-13,-105 15,9-4,71-10,-86 11,-4 2,39-14,-51 26,2-1,24 1,-54 2,8-5,-5 3,-24 0,-1-1,-25 8,0 11,0-5,-51 24,39-12,-1 0,-114 25,71-25,-14 0,-133 26,102-14,0 1,-153 38,123-27,-16 2,-106 50,148-36,7-4,-104 40,114-51,-2 1,-62 50,105-64,-7 1,4 12,24-12,1 0,0-1,75-24,-38 12,2 0,112 0,-23-26,-3 1,153 0,-88-10,24-6,115-35,-122 24,-9 3,130-27,-154 26,6-2,98-24,-148 42,18-7,55-10,-89 13,-1 0,13-13,-65 27,4-2,-15 26,-12-13,0 0,-39 13,14-12,-1-1,-63 38,29-13,-7 2,-199 36,98-24,6-1,-130 76,146-64,-12 2,-108 62,134-74,10-3,-94 52,116-39,-3 2,-62 37,116-64,-4 1,15 13,12-14,0 1,39-13,-14 0,1 0,88 0,-24-13,-2 1,204-14,-102-9,26-6,126-35,-186 32,43-13,67-19,-144 40,10-4,58-10,-105 14,8-4,47-11,-69 28,10-5,8 3,-51 12,1 1,-26-14,12 14,1-1,-38 13,12 0,-25 0,26 0,-1 0,-215 51,66-17,-30 8,-87 34,152-51,1 0,-127 76,145-65,-12 4,-108 62,138-64,3 0,-65 38,102-51,-2 0,2 1,26-15,-3 3,46-14,-12 0,43 0,-1-12,3-1,202-63,-50-1,-3 2,153-27,-166 40,4-2,137-37,-174 53,19-6,79 4,-149 24,-5 1,53 0,-103 12,3 0,24 13,-50-13,-1 1,0-1,-101 26,0-13,-177 51,76-16,-26 6,-151 35,196-54,-39 6,-157 48,202-63,0 0,152-13</inkml:trace>
  <inkml:trace contextRef="#ctx0" brushRef="#br0" timeOffset="5072">2709 1495,'-25'-26,"25"14,0-1,-25-12,13 13,-2-2,-36-36,24 24,1 1,-26-26,27 27,-2-2,-25 0,25 13,2 1,-27 12,38-12,1-1,-39 13,29-11,-7-4,-21 15,37 0,0 0,-37 0,25 0,-1 0,-50 0,37 0,2 0,-64 51,51-38,-1-1,0 14,39-26,-1 0,-63 50,50-37,1 0,-26 37,27-25,-2 1,-25 25,39-28,-1 4,13 24,0-38,0-1,25 39,23-27,5 2,23 25,-23-51,-4 0,77 0,-25 0,1 0,100 0,-82-24,14-3,43 2,-87-1,-3 1,40 0,-66 1,4-2,11 0,-36 13,-4 1,15-13,-26-1,0 1,-25 0,12 13,2-2,-14-4,0 11,-26 7,26-12,0-1,-25 13,12 0,1 0,-64 0,26 0,-1 0,-51 25,54-25,-5 0,-74 51,62-38,4-1,-66 39,89-26,0 0,-38 26,53-39,-4 1,-24 38,38-38,1-1,12 39,12-39,1 1,38 12,-25-25,-2 0,52 0,-1-12,2-1,151-12,-75-11,23-4,103-11,-113 0,-3 1,115-26,-129 14,6-3,73-36,-108 48,-12 5,69-3,-101 13,0 0,25-12,-65 26,4-3,-14 2,-14 12,1 0,-38 13,12 0,-50 51,28-40,-6 3,-162 62,66-39,-4 2,-113 62,137-65,-19 4,-117 62,139-64,0 0,-139 63,144-53,-10 5,-58 48,131-77,-9 3,-47 24,64-39,0 1,13 12,13-25,-1 0,38 0,-12 0,-1 0,90-25,-29 0,6-1,174-50,-79 30,32-9,123-21,-141 13,3 0,113-13,-159 27,14-4,94-23,-109 24,-9 3,93-27,-128 26,2-1,50 0,-81 16,10-6,-5-9,-51 25,1-1,-26 1,12 1,1-3,-38 27,25-13,0 1,-26 12,14 0,-1 0,-38 0,39 0,-1 0,-63 0,37 0,2 0,-191 76,93-27,-8 3,-110 49,137-54,-22 8,-115 71,152-63,0 1,-102 62,144-78,-8 6,-60 22,88-50,2-2,12 2,12-14,0 1,39-13,-3-12,4-1,24 13,-13-13,0 0,164-63,-31 15,13-4,94-37,-109 37,-8 4,117-40,-127 37,2 1,75-38,-121 41,14-7,56-9,-88 38,-1 0,13-13,-51 14,2-1,-27 12,-2 3,5-4,-28 1,0 13,0 1,-26 12,14 0,-1 0,-63 0,49-13,3 1,-77 12,40 0,-4 0,-87 25,80-25,-8 0,-123 51,88-13,2 0,-115 63,131-52,-8 3,-72 49,98-48,6-4,-54 52,90-64,-2 2,-37 37,65-53,-3 4,39-1,-12-26,0 0,12 0,-1 0,2 0,76-26,-11 0,-5 2,117-52,-68 14,8-3,60-36,-128 58,27-15,75-44,-87 51,-3 1,40-26,-67 28,6-5,10 2,-50 25,-1 2,-25-2,12 2,1-2,-38 26,13 0,-1 0,0 0,0 0,-63 25,27-13,-3 1,-100 38,70-28,-13 5,-133 73,114-63,0 0,114-38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46.062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2127 5824,'26'-25,"1"11,-4 2,28 12,-25-12,-1-1,25-12,-25 0,1-1,25 1,-24 11,-4 3,28-15,-1-11,1-2,50-11,-20-4,-10 6,56-28,-65 26,2-1,63-25,-67 16,7-6,85-36,-60 23,-7 6,41-53,-64 64,3-3,36-61,-35 47,-5 6,15-54,-26 52,1-2,0-75,-16 69,6-11,-16-33,1 50,-1 2,-25-76,12 65,1-6,-13-60,0 59,0 9,0-17,0 63,0 0,0-63,0 29,0-8,-25-47,25 62,0 4,-26-66,26 41,0-5,-50-36,38 69,-2-10,-36-34,37 52,0-1,-37-50,38 53,-2-6,-61-47,49 36,1 4,-51-15,52 28,-3-6,-74-22,66 41,-6-6,-60-35,75 38,1 1,-51-14,40 15,-4-4,-61-11,62 25,2 2,-64-2,63 14,0-1,-64 13,67-12,-5-1,-62 38,76-25,2 0,-103 51,78-27,-3 2,-100 76,82-56,-12 9,-70 71,77-76,-2 2,-100 100,105-93,-8 8,-97 110,113-100,1-2,-89 103,78-117,-4 4,-74 112,83-95,-14 14,-68 106,87-100,1-1,-64 101,91-105,-4 9,-61 122,49-110,3-8,-27 117,51-113,-1 0,-24 114,50-120,0 12,0 108,12-138,1-3,38 116,10-104,4 4,62 100,-46-134,15 14,81 94,-76-102,1 2,100 75,-94-92,12 6,83 36,-99-76,-6-2,105 2,-92-26,6 0,35 0,-82-24,12-3,120-49,-74-1,-3 2,53-51,-81 40,8-6,47-60,-73 73,-6 6,28-78,-38 75,1 0,-14-26,-26 67,3-6,-27 41</inkml:trace>
  <inkml:trace contextRef="#ctx0" brushRef="#br0" timeOffset="1339">3191 6103,'-26'0,"26"-13,0 0,-25 13,12-13,1 1,12 37,0-12,25 0,-12-1,-1 1,-12 38,13-25,0-2,-13 77,24-40,2 5,0 86,13-73,-2-6,-12 104,0-91,1 5,-1 112,-13-109,1 14,-13 171,13-138,0-4,-13 167,24-157,2 10,0 172,-13-171,-1-12,-12 183,12-165,1 1,-13 165,24-188,3 19,-2 194,-12-188,-1-5,-12 192,13-193,0 8,12 109,-2-174,5 20,-3 79,13-140,0 0,-13 64,-13-103,2 2,11 25,1-25,-1-1,-25 0,12-25,1 0,5-18,-11 11,5-6,-24 26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7:04.869"/>
    </inkml:context>
    <inkml:brush xml:id="br0">
      <inkml:brushProperty name="width" value="0.05" units="cm"/>
      <inkml:brushProperty name="height" value="0.05" units="cm"/>
    </inkml:brush>
    <inkml:brush xml:id="br1">
      <inkml:brushProperty name="width" value="0.5" units="cm"/>
      <inkml:brushProperty name="height" value="0.5" units="cm"/>
    </inkml:brush>
  </inkml:definitions>
  <inkml:trace contextRef="#ctx0" brushRef="#br0">10102 6938,'25'51,"-13"-39,2 1,11 38,1-38,-1-1,51 39,-14-39,2 1,88 38,-47-28,18 4,80-1,-79-26,5 0,124 25,-109-25,16 0,144 0,-109-13,-11 1,196 12,-154-25,4-1,226 1,-218 1,30-3,213 2,-224-1,-7 1,205 0,-234 13,14-1,145 13,-198-13,-10 0,132 13,-166 0,3 0,86 0,-132 0,13 0,69 26,-99-26,-4 0,53 25,-65-25,2 0,38 25,-48-25,-7 0,54 26,-49-26,-3 0,27 0,-27-13,4 0,-53 13</inkml:trace>
  <inkml:trace contextRef="#ctx0" brushRef="#br0" timeOffset="603">10912 5875,'26'0,"24"0,-13-25,2-1,37 26,-27 0,4 0,124 0,-31-26,-14 2,147 24,-114-13,-1 0,165 13,-123-27,-32 4,206-3,-169 13,-17 1,211-13,-192 1,30-3,187 2,-176-15,-27 4,203-15,-202 1,0-1,152 0,-203 16,26-6,101-9,-176 24,-3 1,77 0,-104 0,7-1,47 1,-73 12,-6 0,28 13,-64 0,2 0,12 0,-16 0,6 0,-41 0</inkml:trace>
  <inkml:trace contextRef="#ctx0" brushRef="#br0" timeOffset="1180">12153 4330,'25'-25,"27"-1,-2 1,51 0,-40-11,4-4,163-36,-58 11,-11 4,145-41,-122 42,16-6,131-36,-151 55,24-7,152-47,-158 49,-12 3,171-27,-170 26,10-2,159-24,-169 37,-16 3,161-15,-153 13,0 0,102-13,-151 28,22-4,78 1,-101 14,-1-1,51 13,-102-12,2-1,-77 13</inkml:trace>
  <inkml:trace contextRef="#ctx0" brushRef="#br0" timeOffset="1896">12204 1292,'0'25,"12"-25,1 0,38 51,-15-27,4 3,36 23,-19-50,12 0,134 26,-65-14,2 1,139-13,-120-12,11-1,159-13,-164 14,75-52,140-12,-178 13,1 0,177-38,-191 41,27-7,138-34,-160 49,-8 2,169-26,-158 27,11-3,-208 52</inkml:trace>
  <inkml:trace contextRef="#ctx0" brushRef="#br1" timeOffset="-155642.46">1722 3115,'-25'25,"12"-25,0 0,-63 51,52-26,-2 1,-50 75,64-54,-2 7,-112 123,63-63,-1 0,-88 165,77-141,-2 2,-75 190,81-187,-9 17,-72 195,100-174,2-8,-76 182,89-195,-2 9,-37 185,63-197,1-10,-14 132,26-177,0-2,0 77,24-116,3 5,-27 35,13-75,-1-1,-12-25</inkml:trace>
  <inkml:trace contextRef="#ctx0" brushRef="#br1" timeOffset="-153646.46">1595 1393,'26'-25,"-15"14,3-3,37-12,-25 13,-2 1,77-38,-20 15,16-6,80-35,-51 13,1-1,76-37,-91 38,4-1,61-37,-83 54,14-7,70-22,-75 24,-4 2,53 0,-63 12,-1 0,64-13,-73 25,-6 1,79-25,-77 25,2-1,-1 26,-42-11,8-3,-42 14</inkml:trace>
  <inkml:trace contextRef="#ctx0" brushRef="#br1" timeOffset="-152746.46">1722 3672,'25'0,"-13"0,2 0,36 0,-24 0,-1 0,51 0,-30-12,9-1,-4 13,-17-12,8-2,59-11,-37 0,-1 0,88-1,-65-10,6-4,60-10,-72 15,17-6,80-10,-76 1,1-1,75-25,-69 40,12-4,82-36,-85 11,-6 3,92-39,-79 51,5-1,73-25,-108 29,15-8,94-20,-89 24,-1 0,90-25,-84 17,15-8,69-9,-101 25,-2 0,77-24,-80 26,9-4,46 3,-70 15,13-6,32 15,-49 0,-4 2,2-2,-40 14,4-1,36 13,-42 0,8 0,-17 0,-1 0,2 0,-7 0,-12 0,-7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52.302"/>
    </inkml:context>
    <inkml:brush xml:id="br0">
      <inkml:brushProperty name="width" value="0.5" units="cm"/>
      <inkml:brushProperty name="height" value="0.5" units="cm"/>
    </inkml:brush>
  </inkml:definitions>
  <inkml:trace contextRef="#ctx0" brushRef="#br0">0 2836,'51'25,"-24"-12,-3-1,26 14,-25-14,1 1,50 38,-10-38,-5-1,40 64,-25-51,0 1,50 50,-38-39,2 2,61 62,-59-62,-6-2,66 64,-68-65,9 4,59 61,-61-55,20 10,67 45,-79-52,4 3,49 75,-71-81,15 9,56 97,-73-87,-6-4,79 91,-67-79,7 6,35 99,-59-110,16 15,42 95,-38-115,2 0,36 89,-65-91,5 5,60 86,-70-108,15 13,56 70,-54-79,5 5,24 48,-45-78,12 5,33 48,-40-51,2 0,12 51,-26-51,1 1,25 25,-28-40,6 3,22 37,-37-51,-2 0,13 25,-25-25,1 0,-1 25,-12-25,-1 0,-12 0</inkml:trace>
  <inkml:trace contextRef="#ctx0" brushRef="#br0" timeOffset="1215">26 2633,'25'-25,"-13"13,1-1,-13-6,0 12,26-18,-1 12,0 1,26-14,-3-10,5-4,23-36,-25 26,-1-1,77-50,-54 28,6-6,48-48,-50 63,-2 2,76-90,-64 65,4-3,61-37,-81 56,9-10,72-46,-74 50,-4 3,78-53,-66 66,5-5,61-60,-72 60,-8 5,55-15,-64 38,0 0,39-12,-42 14,6-4,10 14,-37 13,-2 1,14 37,-14-12,2 0,-39 12,11-13,3 1,-14 89,0-52,0 1,-50 101,38-69,-2 11,-87 134,51-103,-1 3,-101 151,78-144,-4 8,-99 161,107-176,-12 22,-96 129,115-164,0-2,-64 140,79-144,-5 10,-23 83,50-136,1-5,-25 66,37-103,0 2,13-26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56.33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0,'25'25,"-13"-12,1 0,38 37,-5-27,9 5,-4-3,-26-12,0 0,26 37,-2-37,3 0,24 37,-29-27,8 5,46 48,-39-51,2 0,63 51,-55-64,8 2,46 62,-33-37,-8-2,41 64,-50-63,0 0,51 63,-44-65,11 4,58 61,-75-75,-2-1,51 76,-64-64,3 2,62 63,-61-63,-6-3,42 66,-39-64,0 0,38 63,-31-66,12 6,45 60,-62-75,-3-1,64 51,-42-52,9 2,59 50,-61-42,21 8,40 34,-69-64,11 2,58 62,-82-53,12 4,44 49,-49-50,-2-1,27 51,-40-51,2 0,37 51,-54-41,8 6,46 35,-37-50,-1-1,13 51,-41-40,6 4,34 36,-35-63,-4-1,15 39,-26-26,1 0,24 1,-26-14,3 1,-27 12,13-25,-1 0,14 26,-14-26,1 0,0 0,-26 25,-12-25,19 0,-14 0,13 0,-11 25,5-25,1 0,-39 26,28-15,-5 3,-22 37,25-39,-1 1,-50 38,53-40,-4 3,-24 37,38-39,1 1,-39 37,39-26,-1 3,-63 74,52-54,-3 8,-49 46,50-63,1 0,-51 88,53-79,-4 8,-49 46,63-62,1-2,-39 64,26-75,-1-1,1 26,13-28,-1 4,-38 24,38-38,1-1,-14 13,26-12,0 0,0-1,0-24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59.539"/>
    </inkml:context>
    <inkml:brush xml:id="br0">
      <inkml:brushProperty name="width" value="0.5" units="cm"/>
      <inkml:brushProperty name="height" value="0.5" units="cm"/>
    </inkml:brush>
  </inkml:definitions>
  <inkml:trace contextRef="#ctx0" brushRef="#br0">4140 203,'-51'-25,"39"12,-1 0,-38-12,27 1,-2-3,-25 2,25 12,1 1,-25 12,25-13,-1 0,26 39,0-15,25 28,-12-26,0 0,37 37,-13-25,2 1,62 75,-35-36,-5-3,91 64,-65-76,3 2,62 74,-69-78,11 6,58 47,-75-63,-2 0,77 38,-67-52,7 2,35 50,-75-63,-3 0,27 37,-38-37,0 0,13 12,-28-25,4 0,-27-19,0 13,0-13,0 12,-50-43,24-1,-50-25,39 25,-1 1,-89-26,67 16,-7-7,-59-34,61 49,3 3,-64-27,64 39,-3-2,-87-37,93 41,-9-6,-83-10,100 26,0 0,-50-26,66 27,-6-3,-35 2,51 12,-1 1,1 12,13-13,-1 0,0 1,26 50,0-38,-1 0,39 76,-15-40,4 4,10 10,-23-37,-3 0,52 63,-26-51,1 0,25 51,-40-40,4 4,36 36,-24-37,-3-2,2 39,-14-64,2 1,12 38,-17-28,8 5,-17-3,0-25,1 0,-1 0,-13 0,1 0,0 0,-51-25,25 0,1-1,-39 1,39 1,-1-3,-38-24,38 13,1 0,-39-12,27 25,-3-1,-23-25,24 13,1 0,-26-12,27 25,-2-1,0 1,26 13,0-1,-25-13,12 13,1 1,31 12,-13 0,-6 25,13-12,-1 0,39 37,-13-37,0 0,13 37,-4-26,7 3,-3 23,-25-37,-2 0,27 37,-27-25,3 1,-2-1,-14-14,3 4,11 10,-12-13,0 1,-39 13,15-15,-3-22,7 11,-36 0,30-13,0 0,-63-12,43 3,-10-7,-7 4,25 13,-1-1,-75-13,65-9,-4-6,-62 16,64 0,1-1,-65 1,66 1,-4-2,-61 0,79 15,-7-3,-47 14,51-13,0 1,-26 12,39-13,-1 0,-12 39,12-26,0 0,13 25,0-12,0 25,24-3,3 5,-27 36,13-50,-1-1,13 76,12-64,2 2,-13 63,-3-56,4 9,-1 46,11-64,2 2,-14 62,-2-77,5 3,-28 49,12-51,1 1,-13 24,12-26,1 3,-38-2,25-13,0 2,0 11,0-13,-51-24,39 12,-1 0,-12 0,12-13,0 1,-37-14,25 14,-1-1,-50-12,52-11,-3-4,-48-11,49 25,1 1,-51-25,51 25,-1-1,-24 1,24 12,1 0,-26-12,39 0,-1-1,-12 26,13 0,-2 0,-11 0,12 0,1 0,-1 0,26 26,-13-15,0 3,0 62,24-51,2 1,-26 75,12-66,2 6,-14 60,25-75,0-1,-25 51,12-53,2 4,11 24,-14-28,3 5,-14 22,13-37,0 0,-13 12,0-14,0 3,0 12,0-14,-26-24,15 12,-3 0,-37-51,38 25,1 1,-39 0,27 1,-2-3,-50 2,54-8,-7-10,-47-8,40 3,-4-5,-36-23,40 28,-4-5,-36-23,38 25,0 1,-63-26,64 39,-2-2,-37-12,54 18,-6-10,-48-7,38-1,0 0,-13 1,27 25,-3-1,-23 1,24 12,1 0,0-12,13 13,-1-1,-13 13,26-12,0-2,0 2,0 50,12-38,2 0,-14 25,13-12,-1-1,38 39,-25-39,1 1,25 38,-28-27,4 3,-1 23,0-37,-2 0,2 37,-2-38,2 2,-26 11,12-14,2 3,-14 11,0-12,0 0,-26-13,14 0,-1 0,6 0,-37 0,32 0,-1-26,-63 1,48 6,-20-12,-28 5,54-7,-6-10,-23 18,26 13,-1-1,-50-13,50 0,2 2,-27-2,26 14,-1-1,-24-12,26 1,-3-3,-24 2,25 12,2 0,-27 13,39-12,-1-1,-12 13,12 0,0 0,1 0,-1 0,32 0,-13 0,-6 25,13-12,0 0,12 37,-13-37,1 0,12 37,-1-38,3 2,-2 36,1-37,-1 0,0 12,-1-13,3 1,-2 13,-12-14,0 1,-13 12,12-25,1 0,0 0,-51 0,-13-25,38 12,1 1,-64-14,51 2,-1-2,-50 0,41-9,-6-6,-35 16,51-1,0 1,-51 0,52 1,-3-3,-24 27,25-13,2 1,-27-13,26 12,-1 0,-24 13,38-11,-1-3,-13 14,26-13,0 1,-25 12,12 0,51 0,-38 25,0-12,26-1,-14 1,1 0,12 12,-12-12,-1-1,14 39,-1-26,0 1,1 24,-14-38,1 2,-13 36,13-37,-1 0,-12 12,13-13,0 1,-39 13,14-14,-1-24,7 12,-13 0,8 0,-4 0,-61 0,40-13,-3 0,-63 13,56-23,-9-4,-46 27,49-13,2 0,-51-12,63 0,0-1,-63 26,64-12,-2-1,-37 13,50-26,1 1,-25 25,37 0,0 0,-12 0,12 0,1 0,-1 0,26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04.09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8:00.123"/>
    </inkml:context>
    <inkml:brush xml:id="br0">
      <inkml:brushProperty name="width" value="0.05" units="cm"/>
      <inkml:brushProperty name="height" value="0.05" units="cm"/>
    </inkml:brush>
    <inkml:brush xml:id="br1">
      <inkml:brushProperty name="width" value="0.5" units="cm"/>
      <inkml:brushProperty name="height" value="0.5" units="cm"/>
    </inkml:brush>
  </inkml:definitions>
  <inkml:trace contextRef="#ctx0" brushRef="#br0">13141 8761,'-25'0,"13"0,-1 0,0 0,-25 0,2-12,-4-1,-36 13,50-13,1 0,-76 13,65-11,-4-3,-61 14,61-13,4 1,-91 12,78-25,-3-1,-49 26,78 0,-5 0,-124 0,74-13,4 1,-128 12,116-12,-5-1,-137 13,122-27,9 3,-156 24,126-13,1 1,-153 12,147-24,-14-3,-133 2,136 12,8 0,-144-12,145 13,-10-1,-135-13,162 15,-19-3,-142-11,162-1,4 1,-142 0,136 1,-17-3,-143 2,147-14,9 2,-182-14,165 26,-1 0,-164-1,162 3,-19-4,-169 27,176-13,5 0,-181 39,195-26,-8 0,-161 25,159-12,12-1,-171 14,177-14,1 1,-153 12,158-13,-11 2,-147 11,162-25,7 0,-144 25,142-25,-4 0,-111 0,119-13,13 1,-133 12,138-13,3 1,-90 12,104 0,-6 0,-73 0,100 0,3 0,-53 25,78-13,-2 1,-25 13,40-26,-3 0,14 25,12-12,1-1,-13 13,12-25,1 0,38 26,-12-13,-2-1,14 13,-14-12,2 0,37 12,-18-25,10 0,84 25,-50-25,-1 0,126 0,-81 0,12 0,146 0,-120 0,-13 0,183 0,-161 0,-6 0,193 0,-173 0,16 0,207 26,-193-26,-18 0,237 25,-207-13,8 1,224 13,-245-15,35 3,185 37,-225-39,-7 1,207 38,-223-39,14 1,158 38,-197-25,-12-2,133 27,-153-39,2 1,75 38,-135-40,16 3,43 11,-76-25,0 0,0 0,-39 0,2 0,12 26,-28-26,4 0,-1 0,-102 0,52-12,-3-2,-251 14,83-13,10 1,-322 12,212 0,-17 0,-321 25,341-13,-49 2,-292 11,330-25,-2 0,-277 0,330 0,-28 0,-201 0,272 0,13 0,-158 0,216-13,-3 1,-112 12,182-12,-10-2,-71 14,114 0,0 0,-13 0,40 0,-3 0,14 26,13-26,-1 0,64 25,-2-13,4 1,150 13,-85-26,18 0,194 25,-121-12,-13-1,260 14,-218-26,6 0,263 25,-248-13,39 1,260-13,-283 0,7 0,225 0,-289-12,20-1,168 13,-208-26,-16 1,97 0,-192 0,4-1,61 1,-119-9,11-8,-44-9,1 26,-1 0,-76-1,39 2,-1-2,-240-75,53 7,20 10,-251-17,190 38,1-1,-317 14,277 25,-22-1,-356 26,313 13,31 0,-395 62,365-23,5-2,-319 76,364-67,-45 9,-244 109,325-99,10-4,-183 53,272-91,-11 4,-58 61,164-75,2-1,37 0,12-13,0 1,89-13,19-12,13-1,221-38,-79-11,6-2,251 13,-214 14,21-2,269 14,-239-2,-30 3,319 24,-308-12,8-1,300 38,-312-25,42 0,244 51,-299-38,-8-1,232 39,-280-51,27 0,127 25,-212-25,-9 0,94 0,-168-12,6-1,35 13,-93-12,8-2,-16-11,-25 12,-1 1,-76 12,39-13,-1 0,-266-37,95 15,-37-6,-235-10,214 13,3 0,-267 13,260 1,-40-3,-246 27,259 0,15 0,-274 26,303-26,-23 0,-204 25,275-14,-43 3,-130 37,202-39,0 1,-101 38,169-51,-10 0,-58 25,101-12,1-1,0 14,25-14,-1 1,26 12,0-13,0 2,51 11,-26-12,0-1,127 14,-18-14,11 1,184-13,-106 0,-16 0,249-25,-206 0,6-1,251-50,-260 29,37-7,197-47,-237 36,-7 3,194-39,-235 27,13-4,95 2,-172 23,-11 5,56-3,-113 25,-1 1,13 0,-40 13,4-1,-15 13,-12-13,-1 0,-37 13,12 0,26 0</inkml:trace>
  <inkml:trace contextRef="#ctx0" brushRef="#br0" timeOffset="2497">6812 8407,'0'-26,"0"14,0-1,0-5,0 11,0-19,0 4,0-6,0 2,0 0,0 2,0-27,0 26,0 0,0-26,0 25,0 1,0-25,12-1,1 0,-13-25,12 28,1-5,-13 2,13 12,0 2,12-64,13 38,0 0,12-89,-25 67,1-8,25-58,1 60,-3 4,2-65,-14 65,2-3,11-62,-10 73,-4 6,15-53,-13 50,0 0,12-76,-14 70,4-13,11-57,-25 61,-1 5,0-66,0 78,1-4,-1-74,1 73,-1 6,0-79,-13 78,1-4,-13-74,11 85,4-18,-15-41,24 52,2-4,-26-24,0 44,0-10,0-33,13 25,-1 0,-12-51,12 55,2-8,-14-46,23 57,4-14,-27-44,13 53,0-4,-13-48,11 67,3-9,-14-59,22 62,7-22,-29-14,0 41,0-6,0-36,11 56,3-9,-14-21,13 37,-1 2,-12-39,0 38,0 0,0-12,0 26,0-3,0-24,0 25,0 2,-25-2,25 14,0-1,-25-12,25 13,0-2,-26 14,14-12,-1-1,-12 13,25-12,0-1,-26 13,14 0,-26 0,25-13,0 0,-37 13,38-11,-1-3,-63 14,25-13,0 1,-50 12,52-12,-3-2,-50 14,63-13,2 1,-140 12,88-25,1-1,-140 1,109 13,-15-1,-145 13,149-13,7 1,-155-14,141 1,-5 0,-136 25,162-12,-21-2,-142 14,151-25,3 0,-154-1,170 14,-10-1,-134-12,123 12,7 0,-130-12,153 13,-3-1,-125 13,146-12,-13-2,-82 14,99-13,4 1,-78 12,91-12,-4-1,-62 38,87-25,4 0,-65 25,75-25,1 0,-26 26,28-14,-4 1,-24 12,38-12,1 0,-13 37,12-37,0 0,-12 12,14-14,-3 29,14-15,0 0,-26 51,14-40,-1 4,-12 61,12-48,0-4,-63 128,29-82,-7 12,-47 121,78-124,-5 20,-73 129,63-140,0 2,-63 138,76-130,-1 8,-50 122,50-148,1-8,-25 157,37-141,0 1,-37 114,50-143,0 8,-25 109,25-98,0-5,0 103,0-106,0 11,0 70,0-130,0 7,-26 149,26-89,0 0,-25 114,13-146,-1 13,-13 107,13-123,1-6,-13 79,25-89,0 1,-26 62,26-79,0 8,-25 46,25-62,0-2,0 39,0-51,0 0,-25 51,11-49,2-3,-13 27,25-26,0 0,0 26,0-39,0 1,-25 13,25-13,0-1,0 13,0-12,0 0,0-1,-26 1,26 12,0-13,0 2,0 11,0-12,0-1,0 1,0-1,0 14,0-14,-25 1,18-6,14 11,-7-5,0 0,0 12,0-12,0-1,0 1,0 0,0 12,0-13,25-24,-25 37,0-12,26-26,-26 39,12-26,1 0,5 0,-11 0,19 0,-14 0,1 0,12 0,-1 0,3 0,-2 0,-12-13,0 0,12 13,-13 0,1 0,6-18,-12 11,11 7,-11 0,12 0,-13 0,6 0,-24-25,37-1,-6 26,-12 0,11-18,-11 11,18 7,-12 0,0 0,37 0,-25-12,1-1,25 13,-4-24,7-3,-3 2,-12 12,-2 0,-37 13</inkml:trace>
  <inkml:trace contextRef="#ctx0" brushRef="#br0" timeOffset="4390">7596 5267,'26'0,"18"-11,13-3,44 14,-40-12,5-2,136-36,-64 15,28-6,87-10,-122 12,-8 2,105-13,-104 25,5-1,99-25,-110 28,17-4,143-24,-112 26,-3-1,141 1,-143 0,7-1,111 1,-124-1,-6 2,129-2,-127 14,2-1,100 13,-134 0,15 0,69 0,-90 0,2 0,37 25,-94-25,10 0,34 26,-69-26,10 0,7 0,-26 0,3 0,-2 0,-13 0,2 0,-2 0,1 0,-38 0,-1 25,26 25,0-38,0 2,0 36,0-25,0 1,0 75,0-63,0 0,0 89,23-59,5 16,-28 93,0-103,0 4,0 99,0-98,0 19,0 80,0-92,0 5,0 86,0-90,0 3,-25 88,25-114,0 24,-26 89,26-94,0 11,-25 83,25-120,0 13,-25 82,25-103,0 3,-26 75,26-82,0 11,0 45,0-79,0 7,-25 47,13-39,-1 2,-13 37,26-53,0 4,0 24,0-26,0 1,-25 24,13-38,-1 2,-13 36,26-28,0 7,-25-4,25-13,0 1,-25 38,25-39,0 1,-26 38,26-40,0 3,-25 37,25-39,0 1,0 13,0-14,-25 26,25-25,0 0,0 12,0-13,0 1,-26 13,15-15,22 3,-11-7,0 11,-25-18,25-25,-25 25,25-25,-26 25,14 0,24-26,-37 26,25-12,0-1,0 0,-25 26,25-26,0 1,0-1,-25 26,25-27,0 2,0 0,-26 24,26-37,-25 25,12 0,26-25,-38 25,12 0,0 0,13 0</inkml:trace>
  <inkml:trace contextRef="#ctx0" brushRef="#br1" timeOffset="29774">9850 10483,'-25'0,"25"-11,0-4,-26 15,14 0,-26 0,26 0,-2 0,-36 0,37-12,0-1,-12 13,13-12,-1-1,-38 13,39 0,-1 0,-63 25,50-25,1 0,-51 25,52-12,-3 0,-124 63,60-25,4-1,-115 77,102-52,-3 2,-99 125,121-110,-16 19,-105 91,128-103,-4 5,-74 73,117-107,-6 12,-35 70,50-88,2-2,-27 65,51-79,0 5,0 49,24-79,3 4,-2 24,0-26,0 0,26 1,-14-26,2 0,12 0,-4 0,7 0,123-26,-49-12,-3 1,78-39,-82 3,11-6,71-48,-98 35,-8 7,80-67,-88 64,0-1,37-63,-54 68,8-9,22-34,-51 63,-1 1,0-38,-25 52,1-3,-26 1,13 12,-1 2,-37 12,25 0,0-1,-25 26,25-12,0-1,-51 13,25-13,1 1,-76 37,64-25,-2 0,-214 51,106-18,-35 10,-122 58,164-50,2-1,-141 102,158-92,-11 7,-96 59,150-74,4-3,-78 78,115-90,-2 2,-37 62,53-54,-4 8,1 46,26-64,0 2,26 62,-2-77,2 3,50 49,-23-63,-5-1,155 39,-66-51,5 0,136-26,-111-21,21-7,141-73,-144 35,-16 7,135-117,-154 76,4-2,99-99,-146 119,14-12,31-58,-101 88,-1 3,26-39,-51 52,1-4,-52-24,13 50,1 3,-39-1,26 24,0 1,-77-26,43 16,-8-6,-85-9,75 11,2 2,-102 11,103 26,-4 0,-150 26,109 0,10-2,-195 103,153-52,-2 2,-150 125,184-95,-16 14,-118 107,151-126,2-1,-103 127,142-131,-4 8,-62 72,104-109,-5 16,-22 68,50-91,0 5,0 35,35-77,6 3,60 74,-10-62,-5-2,167-12,-66-25,6 0,162-76,-155-6,30-13,150-82,-166 51,2-1,139-101,-196 105,11-7,83-73,-147 84,-9 10,55-68,-102 101,1 0,-1-51,-26 68,3-8,-27-34,-13 49,1 2,-39 25,39 1,-1-3,-139-23,50 16,-24-8,-153 16,141 26,-2 0,-189 51,173-15,-17 4,-182 87,174-50,8-3,-182 129,195-92,-9 6,-160 136,190-126,-26 25,-113 126,163-163,2-2,-90 140,130-155,-6 7,-22 72,88-111,1-5,12 65,25-75,0-1,77 26,-18-76,9 0,211-25,-70-14,-13 2,235-115,-195 16,10-6,235-137,-225 78,-30 22,179-150,-213 164,-3 1,115-114,-197 134,14-16,57-68,-125 111,-4 6,2-41,-51 78,1-4,-52-48,3 67,-4-9,-176-8,77 38,-1 0,-278 38,167 12,-31 1,-212 63,237-24,7-2,-269 152,261-91,-17 6,-219 162,272-152,-37 24,-159 178,239-163,2-3,-139 167,182-186,-12 15,-69 171,123-185,6-12,-28 146,75-166,1 1,25 89,12-131,1 8,89 21,2-75,-6-1,231-51,-93-48,9-3,236-151,-199 53,-32 21,282-201,-225 138,-7 4,207-167,-264 173,20-17,117-130,-198 172,-10 9,82-105,-155 142,4-7,49-59,-105 132,7-12,-28-45,-26 64,0 0,-51-13,28 53,-5-5,-225 3,78 12,-4 1,-302 113,218-42,-31 8,-238 111,311-85,-39 16,-221 170,260-144,-14 8,-170 136,265-151,-24 22,-114 129,188-151,2-3,-63 103,99-126,2-2,25 128,25-142,0 6,25 59,26-100,0 0,126 25,-45-76,14 0,234-102,-152 5,76-33,228-149,-254 85,26-17,202-144,-288 172,45-39,92-107,-207 181,8-8,71-72,-144 122,12-15,6-31,-78 94,5-11,-28-32,-13 64,0-2,-63 39,30 0,-9 0,-299 101,106-36,15-3,-223 140,233-91,-10 6,-197 162,242-150,-29 20,-163 130,228-140,0 0,-127 140,194-145,-7 10,-85 135,111-135,5-10,-15 119,64-151,-1-1,13 76,36-117,4 7,137 9,-35-63,-5-1,243-113,-128 4,27-9,228-172,-216 79,-25 18,189-148,-253 165,1-1,127-114,-199 136,16-18,30-41,-112 111,-3 5,-11-66,-39 90,1-3,-64-11,28 41,-4-6,-100 41,65 0,-3 0,-264 51,113-15,-23 4,-192 137,207-58,18-10,-225 144,218-127,-4 1,-138 152,212-148,-17 16,-94 132,164-138,3-4,-65 142,116-170,-4 10,15 108,25-122,0-7,51 79,11-127,2 2,139 49,-61-78,20 4,192-52,-109-39,-9 2,220-116,-197 30,14-8,182-122,-218 107,-18 13,135-146,-189 152,0 0,63-101,-132 133,10-13,21-70,-62 99,-4 6,-10-54,-39 77,1-2,-63-24,26 54,-3-8,-125-21,63 38,1 0,-241 13,329 25,-431 0,51 25,211 1,9-1,-220 102,205-46,-29 15,-151 106,230-110,-28 19,-126 142,167-140,-4 2,-86 138,133-138,-14 23,-44 116,102-155,0 4,-1 100,26-131,0 8,51 72,17-119,16 9,169 34,-58-76,-10 0,220-76,-405 76,247-86,12-5,197-137,-224 66,42-30,157-137,-228 151,-1064-936,835 1114,-24 0,25 0,-1 0,-50 26,41-26,-6 0,-35 0,37 0,2 0,-89 50,77-37,-4 0,-99 37,74-36,4-2,-103 38,101-24,0-1,-126 51,118-40,-9 4,-110 61,125-62,4-2,-128 90,115-65,-4 2,-86 63,107-68,-12 9,-44 58,88-63,0 1,-38 62,52-66,-3 7,27 85,0-74,0-4,0 52,12-101,1 1,13 101,-3-69,4 10,24 84,1-87,-3-3,27 90,-14-103,3 3,36 49,-48-74,-5-3,79 26,-50-37,-2 0,51-13,-41-12,8-2,8 14,-36-26,-3 2,64-2,-39 2,3-2,37 0,-68-9,9-5,33-11,-50 25,-1 1,26-25,-28 14,5-4,-2-11,-12 25,-2 1,-12-25,0 25,1-1,-1-25,-13 28,1-4,-38-24,25 13,0 0,0 13,0 0,0-1,0 26</inkml:trace>
  <inkml:trace contextRef="#ctx0" brushRef="#br1" timeOffset="31429">10052 10052,'26'0,"-14"-12,1-1,6 13,-13 0,45-25,-28 2,5-5,22 3,-12 0,0-1,13 1,-27 1,2-3,25 2,-24-2,-3 3,26-1,-12 0,0-1,-12 1,-2 13,2-1,25-13,-25 1,-1 0,0-1,-13 14,1-1,0 0,-51 26,13-13,19 0,-14 25,8-25,-1 0,-63 26,52-26,-3 0,-74 25,48-12,5-1,-53 14,75-26,1 0,-127 50,81-38,-10 2,-121 62,114-52,-2 2,-112 50,115-51,-4 1,-111 50,108-49,11-4,-120 53,126-37,2-2,-102 39,115-39,-3 2,-112 62,98-61,6-4,-129 91,115-65,-4 3,-86 61,96-58,10-9,-106 93,113-88,2-2,-90 90,78-78,21-21,-99 99,100-74,3-4,-78 103,78-103,-3 4,-75 99,92-107,-6 12,-35 70,51-89,0 0,-51 64,64-79,-1 5,-13 49,26-77,0 0,0 51,12-52,2 3,-14-2,11-13,3 1,36 13,-12-14,0 1,38-13,-28 0,6 0,72 0,-49-25,-2-1,102-24,-88 25,76-51,37 0,-108 47,65-18,44-29,-104 31,30-12,73-19,-83 29,16-7,92-22,-109 11,-8 4,118-41,-115 27,2-2,88-49,-108 54,12-8,70-47,-87 38,-2 1,38-38,-53 65,6-5,22-61,-48 62,-4 4,1-66,-12 63,0 2,-12-40,-14 54,1-5,-13-48,13 35,-1 5,-37-15,25 39,0-2,-51-37,39 41,-1-6,-38 16,26 0,0-1,-77-24,54 13,-5-2,-99 13,61 0,5 2,-117 24,104-13,-4 0,-176 64,140-16,-26 6,-113 35,164-51,0 1,-114 75,155-64,-6 2,-98 62,113-50,1-1,-88 77,103-68,-6 9,-72 84,92-96,-8 14,-34 82,50-88,1-1,-25 38,37-89,0 1,13-13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03.64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1,'0'0</inkml:trace>
  <inkml:trace contextRef="#ctx0" brushRef="#br0" timeOffset="1203">887 988,'25'0,"-13"-12,2-1,36-13,-23 13,-3 1,52-13,-26-13,1 0,25-13,-16 15,7-4,9-10,-24 24,-3 1,1-26,-13 27,2-2,12 0,-11 0,-4 2,-11-2,-12 1,0 0,-13 25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08.388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557 608,'-25'-25,"25"12,0 0,-25-12,12 12,26 1,-13-6,0 10,-25 8,25-11,0-3,0-5,0 13,0 31,13-25,-1 0,13 25,-12-25,-1 0,14 26,-3-15,4 3,24 11,0-12,-1 0,26 37,-40-38,4 2,36 36,-36-50,-4 0,40 26,-26-14,1 1,25 12,-16-25,7 0,34 25,-49-25,-2 0,51 0,-40 0,4 0,37 0,-44-11,10-3,8 14,-51-12,1-1,50 13,-17-12,8-1,35 13,-37-26,-4 1,41 0,-41 0,4-1,62 1,-57 13,12-2,44-11,-49-1,-2 1,26 0,-39 0,3-1,36 1,-47-2,-6 3,28-1,-38-1,-1 1,14 0,-14 13,2-1,-14 13,2-13,-3 1,1 12,-12-13,0 0,5-6,-11 13,12 6,-13 0,-6 25,0-13,-25-24,12 12,1 0,-39 26,27-26,-3 0,-99 50,55-38,-10 1,-122 38,102-26,0 1,-127 50,131-52,-9 2,-122 50,116-51,-3 1,-113 50,130-40,-7 4,-123 36,141-54,-28 6,-113 48,144-64,-9 2,-85 36,111-27,-17 5,-43-3,89-25,0 0,-38 26,51-26,-1 0,1 0,13 0,49 0,11-12,6-2,22 14,-12-25,-2 0,90-1,-44-9,12-6,108-9,-112 27,21-5,116-23,-115 14,3-1,112-13,-136 16,19-6,117-10,-116 29,30-6,61-23,-104 26,5-1,99 1,-120 1,12-3,57 2,-99-14,-4 2,53 12,-77 0,1-1,25 1,-53 1,5-3,-28 2,12 12,1 1,-38 12,25-12,0-2,-76 14,26 0,-2 0,-49 0,65 0,-4 0,-162 26,74-15,-23 3,-153 37,149-26,6 0,-154 26,156-27,-10 2,-122 50,180-38,-4 0,-100 38,131-64,-8 2,-46 36,89-26,-2 3,13-2,26-13,0 2,26-14,-15 0,3 0,87 0,-24-22,23-7,128 4,-82-12,12-2,95-12,-109 3,16-5,93 2,-124 13,-4 0,77-12,-103 25,5-26,48 25,-110 9,42-16,-8 33,-44-11,12-4,-69 15,13 0,-2 0,-61 26,48-26,3 0,-204 50,78-25,-4 1,-150 50,149-40,-19 4,174-40</inkml:trace>
  <inkml:trace contextRef="#ctx0" brushRef="#br0" timeOffset="1145">861 3570,'-25'0,"25"-11,0-3,-25 14,13 0,49-25,-12-1,1 13,-1 1,76-13,-26-13,2 0,126-38,-73 28,18-6,105-21,-111 36,-5 2,141-39,-130 26,8-2,123-24,-121 10,-12 6,132-16,-140 26,3-1,112 0,-135 15,17-4,68-11,-113 26,-3 0,39 25,-65-13,5 0,10 13,-50-26,-1 2,-51 24,14 0,-1 0,-63 0,28 0,-5 0,-125 25,74-12,6-1,-206 39,130-26,-6 1,-200 50,193-41,-31 6,-187 34,226-36,3-2,-178 39,220-51,-11 1,-108 50,153-51,-3 1,-74 24,127-50,-1 0,0 26,28-26,-4 0,77 0,-24-13,-1 0,26 13,-3-12,5-1,149-38,-33 0,-8 1,117-26,-116 39,5-2,162-37,-161 28,19-5,142-23,-134 24,-10 3,169-27,-171 15,14-5,132-35,-157 48,-15 5,122-54,-141 52,2-1,63 0,-119 27,9-2,8 26,-49-13,-2 0,-76 13,14 0,-1 0,-88 51,55-39,-10 1,-222 63,100-25,1 0,-202 50,198-53,-18 5,-181 74,185-75,10-3,-194 78,219-91,-10 4,-159 61,188-54,-22 7,-115 47,164-75,0-1,-63 26,140-39,-2 1,39-13</inkml:trace>
  <inkml:trace contextRef="#ctx0" brushRef="#br0" timeOffset="2427">0 5165,'26'26,"23"-26,3 0,24 0,-30 0,9 0,97 0,-29 0,7 0,149-26,-95-10,12-4,133-10,-156 3,34-8,172-20,-181 13,9-3,173-36,-188 53,21-6,142-22,-187 25,-7 1,92 0,-128 25,3-1,50 1,-97 13,15-2,5 14,-63-12,0-1,-13 13,0 0,1 0,-51 25,12-12,-25 0,1-13,-2 0,-189 50,99-26,-20 3,-155 49,138-51,3 0,-192 51,185-39,-14 2,-196 37,195-36,16-4,-186 40,191-63,-1 0,-139 37,172-50,-14 0,-108 25,164-25,3 0,-65 26,103-26,-3 0,1 0,28 0,-4 0,52 0,-12 0,-1 0,39 0,-15 0,4 0,61 0,-9 0,-7 0,169 0,-68-25,7-1,162 26,-165-12,25-1,165-12,-188-1,-4 1,191 0,-184-12,15-2,145 13,-159 0,-12 2,94-2,-154-11,5-2,74 14,-120 13,11-1,7 13,-62-13,-2 0,-37-5,0 11,-101 7,44 0,-12 0,-134 0,101 0,1 0,-228 25,144-12,-9 0,-186 37,181-23,18-3,-173 27,189-26,0 0,165-25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23.658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772 2330,'-25'0,"25"-14,0 3,-50 11,23-14,3 2,-27 12,24-14,4 3,-3 11,13-13,1 1,-13-14,25 14,0-1,0-12,0 11,0 2,25 12,-12-12,-1-1,39 13,-11-13,-4 1,15 12,0-13,-1 0,51-12,-16 1,7-3,60 2,-62-1,-3 1,65 0,-65 0,4 0,35-1,-73 13,-5 1,28 12,-25-13,0 1,-1 12,-26-12,3-2,-27-11,0 12,0 1,-25 12,12 0,0 0,-88 0,51 0,-1 0,-50 0,50 0,0 0,-101 25,71-13,-15 1,-81 13,114-26,-1 0,-113 50,107-38,-12 2,-70 36,94-38,-10 1,-59 38,77-38,-1-1,-51 39,67-51,-5 0,-11 25,25-25,1 0,0 26,12-14,51-24,-14 0,3-2,24 14,-1-12,1-1,101 13,-56-24,10-3,97-23,-73 11,-7 2,105 12,-115-1,2 1,87 0,-106 13,11-2,70-11,-76 12,1 1,24 12,-65 0,5 0,10 0,-50 0,-2 0,2 25,-14-25,1 0,-38 25,13-13,-27 2,0-14,2 0,-115 50,79-37,-6 0,-149 37,112-26,-21 3,-116 49,156-52,-8 2,-123 25,143-39,-8 1,-84 38,125-38,3-1,-52 39,88-51,0 0,1 0,50 0,-13 0,0 0,51 0,-15-12,5-1,111-13,-37-12,-1 0,88 13,-102 0,4-1,98 1,-127 3,28-7,100 4,-112 12,-4 1,65-14,-91 14,6-1,34 13,-60-13,-5 1,-11 12,-24 0,-1 0,-50 25,25-13,0 1,-76 13,37-13,2-1,-90 39,58-40,-14 3,-170 62,121-54,-40 7,-106 47,142-39,-7 2,-135 37,153-42,-29 8,-99 33,161-48,7-3,-92 52,116-64,-5 1,-35 38,78-51,-5 0,28 25,0-12,25-26,21 2,10-3,70 14,-34-26,-7 1,143-25,-77 12,2 0,100-13,-135 28,18-4,66 1,-87 13,-2 1,14-13,-66 12,4 0,11 13,-49-13,-3 1,-50 12,14 0,-52 25,29-25,-5 0,-87 26,50-14,2 1,-178 38,115-26,-3 0,-137 51,160-52,-17 3,-93 23,151-37,2 0,-77 37,116-38,-4 2,-11 11,38-25,1 0,31 0,-13 0,45 0,-4 0,7 0,123 0,-48-13,-4 1,103 12,-106-25,9-1,71 1,-83 11,-10 2,68 12,-88-12,0-1,37 13,-66-24,7-3,9 27,-39 0,2 0,-39-18,0 11,-51 7,40 0,-3 0,-113 51,64-39,0 1,-191 63,110-52,-15 3,-120 49,149-50,7-2,-105 52,142-51,-5 1,-61 24,117-50,-6 0,16 0,12 0,0 0,64 0,-27-12,3-1,48-12,4-15,-6 4,130-15,-54 14,6-2,73-11,-110 2,17-6,67 4,-99 24,-3 1,77-26,-78 27,5-2,48 1,-86 11,-6 2,16-13,-38 12,0 1,-13 12,-13-12,2-2,-40 14,14 0,-26 26,13-14,-1 1,-100 12,46-13,-18 2,-79 36,101-37,0-1,-101 39,117-39,-7 1,-59 38,73-51,5 0,-28 25,50-25,1 0,44 0,-13 0,45 0,1-13,-3 1,154-39,-63-7,24-10,114-8,-107 10,-13 5,95-15,-127 26,2-1,99 0,-118 27,10-2,33 0,-74 0,-4 2,2 24,-39-13,2 0,-14 39,-13-26,2 0,-2 0,-100 25,52-13,-4 1,-163 63,87-37,4-2,-166 39,130-39,-8 2,-148 63,173-67,-16 6,-81 34,138-62,3 0,-40 37,90-50,-2 0,39 26,0-14,51-24,-1-13,1-1,101-25,-57 4,12-7,147-22,-86 11,-7 4,143-66,-131 53,8-4,123-48,-152 55,25-10,102-46,-140 64,0-1,89-12,-132 29,10-7,21 4,-62 24,-3 1,-12 25,-25-12,1-1,-51 13,13 0,-2 0,-138 76,38-38,0 0,-164 88,145-77,-13 3,-132 100,134-86,9-5,-143 65,165-75,-2 0,-113 75,145-90,-11 4,-58 36,114-50,0-1,-13 0,39-13,-1 2,38-14,2-14,-3 2,128-38,-39 12,2 0,138-64,-85 42,19-6,91-36,-123 51,-6 1,104-51,-117 52,7-3,59-24,-108 41,15-6,17 15,-63 1,1 0,12-1,-52 15,2-3,-51 39,12-12,1 0,-64 12,39-13,-2 1,-164 89,75-44,-22 10,-129 59,127-64,1 0,-179 64,188-68,-19 9,-93 58,151-87,4-2,-53 39,115-51,-2 1,39-1,12-25,1 0,63-25,1-1,-2 1,178-51,-82 3,13-6,145-22,-134 36,-10 3,119-39,-143 51,7-1,85-25,-145 40,12-4,32 15,-88-1,-2 1,14 25,-52-12,3-1,-52 38,13-25,-2 0,-112 51,37-39,0 1,-164 63,109-40,-16 4,-93 36,136-37,6-2,-91 39,130-52,-8 2,-47 25,104-51,-4 0,1 25,26-12,0 0,26-13,-2 0,2 0,76-26,3 0,-8 2,131-27,-65 1,3-1,87-25,-123 41,19-6,79-10,-125 13,-4 0,53-12,-92 26,7-3,9 2,-50-1,-2 1,-49 25,25-12,0-1,-51 38,16-25,-6 0,-186 51,60-39,4 1,-166 63,174-40,-19 4,-206 61,196-61,14-4,-159 65,179-63,-4 0,-99 38,158-64,-13 2,-44 36,101-37,1 0,-1 12,27-25,-2 0,51 0,-12-13,-1 1,115-39,-13 13,0 0,139-38,-96 28,15-5,107-23,-136 11,-8 3,118-14,-127 39,1-2,51-11,-95 14,11-4,7 14,-62 1,-2 0,-62 25,25-12,0-2,-101 40,48-26,4 0,-229 50,91-25,-6 1,-187 75,190-53,-25 6,-190 72,200-62,5-1,-129 38,207-64,-9 2,-72 37,137-50,5-1,11 0,25-25,-1 0,77 0,20-12,10-1,147-38,-65-12,3-1,138-37,-128 42,27-8,127-35,-135 24,-11 4,120-27,-147 53,15-5,56 2,-128 18,28-10,24-7,-103 25,3-1,-34 8,-10 11,-84 7,43 0,-10 0,-236 76,98-28,-18 5,-231 48,221-54,-38 7,-234 98,245-77,-9 2,-185 50,264-92,-23 6,-89 35,200-54,-22 6,-26 23,113-51,0 0,64-25,-28 13,5-2,174-62,-27 14,5-2,149-63,-139 56,25-10,165-45,-201 59,47-18,128-42,-182 66,11-4,121-37,-177 56,24-9,26 4,-103 14,4-2,-2 14,-51 13,1-1,-77 38,4-25,-7 0,-123 51,61-13,4 0,-217 88,132-64,-11 3,-197 87,233-84,-36 16,-172 68,216-89,-1 0,-88 39,169-78,-10 2,-32 25,113-38,0-1,64-37,-26 12,1 0,176-88,-61 31,22-12,166-44,-141 38,4-2,188-87,-185 80,15-8,170-73,-175 89,-5 1,129-38,-168 51,7-2,60-25,-133 67,13-6,18-9,-74 24,-3 1,-99 25,38-12,-2-1,-112 38,47 2,6-3,-206 77,103-38,-2 1,-176 88,175-93,-22 8,-128 85,174-75,6-2,-104 52,167-79,-6 5,-60 48,129-66,-4 6,27 10,13-38,-1-1,39-12,9-24,6-3,162-48,-32 9,-12 5,120-66,-129 40,4-3,100-62,-137 81,20-10,66-45,-126 61,-2 3,27-14,-91 27,4-3,-40 1,0 25,0 2,-102 24,27 12,-2 1,-150 38,95-16,-15 5,-182 62,148-51,7-1,-180 77,207-78,-10 3,-121 49,159-61,10-4,-43 40,116-64,-4 1,2 0,127-26,-28-11,4-2,138-25,-59-9,16-6,118-10,-146 43,40-10,81-33,-130 39,7-2,73 13,-121 15,13-3,6 14,-62 0,-2 0,-87 51,37-27,0 2,-139 101,53-61,-30 20,-149 91,138-88,1-1,-190 115,183-118,-11 7,157-92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28.217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1190 2507,'-25'0,"25"-13,0 1,-51-13,25-1,1 1,-25 0,37 12,0 0,-37 13,23-13,3 1,-52 12,37 0,2 0,-64 25,59-25,8 0,-67 26,49-13,2-1,-25 39,50-39,-1 1,1 12,11-25,2 0,38 26,-14-26,1 0,38 0,7-12,10-2,84-11,-38 0,0-1,139-50,-84 28,17-5,117-23,-118 10,-15 6,108-16,-129 26,6-2,73 2,-123 15,18-6,29 15,-101 1,-1 0,26 25,-52-12,3-2,-53 40,13-26,1 0,-89 25,52-13,-3 1,-100 13,70-15,-14 3,-157 37,101-26,0 0,-126 26,146-51,-15 0,-131 51,148-38,7-1,-105 39,140-51,-1 0,-63 25,104-25,-6 0,-47 25,89-25,-1 0,38 0,-13 0,1 0,38 0,-11-13,-4 1,167-39,-27 1,2-1,126-25,-144 30,34-9,135-21,-162 37,-4 2,90-14,-130 14,7-2,22 14,-94 2,10-5,8 3,-50 12,-1 1,-76 12,39 0,-1 0,-63 25,23-12,5-1,-205 64,103-38,-4 0,-175 89,176-69,-23 10,-154 59,188-62,6-3,-117 64,155-77,-7 3,-47 50,99-76,5-2,-3 27,39-26,-1 1,38 24,24-50,4 0,73 0,-35-39,-5 2,218-39,-102 13,1 0,177-64,-177 44,25-11,177-58,-185 74,-10 4,195-78,-213 68,21-9,116-59,-158 60,-12 7,94-42,-140 65,2-2,62-12,-106 28,10-6,-5 4,-39 25,2-1,-39 1,11 13,3-2,-65 40,12-13,2-1,-165 64,77-38,-3 0,-176 89,159-60,-39 18,-171 92,178-101,0 0,-178 101,200-106,-19 10,-104 71,180-98,-32 18,-47 30,139-65,0 2,38-14,0-13,76-49,12-1,1 0,164-64,-60 12,-6 3,167-65,-159 55,15-8,195-73,-180 73,-19 8,199-55,-205 65,5-3,175-37,-180 47,-20 8,98-29,-163 63,-2 0,64-13,-104 15,6-4,-3 15,-50 12,-1 1,-76 37,26-25,0 0,-102 51,59-17,-16 8,-169 59,88-50,1-1,-165 102,159-91,-15 5,-169 86,203-102,-2 1,-151 75,193-64,-6 3,-111 36,158-66,-12 6,-44 35,88-63,0 0,12 12,26-13,0 1,51-13,27-26,-4 2,129-27,-47-9,17-7,130-9,-137 17,23-8,140-34,-134 35,-10 5,119-40,-160 53,16-6,93-22,-134 37,-10 2,17 12,-75 12,-1 1,-24-13,-2 12,2 0,-102 39,24-13,3-1,-179 64,79-39,-6 2,-199 62,183-55,-38 9,-196 72,202-64,1 0,-178 64,212-79,-18 5,-118 74,174-88,7-2,-105 39,153-51,-2 1,-24 24,89-50,-2 0,40-25,-1 12,0 1,77-14,-31-10,10-4,172-36,-71-2,-10 4,132-27,-155 51,6-1,123-25,-148 29,19-7,53 3,-111 12,-4 2,14 12,-52 12,3 0,-77 13,12 0,-101 51,25-26,1 1,-266 100,136-53,-20 6,-243 124,214-102,2 0,-267 127,272-129,-11 5,-185 98,270-120,-33 13,-110 57,202-101,1 0,-77 50,155-77,-5 3,53-2,0-12,0-1,76-12,11-37,3-2,214-62,-105 7,32-15,200-43,-178 76,0 1,203-77,-228 80,25-8,127-22,-185 37,-11 4,120-15,-158 40,12-4,44-11,-131 28,10-4,21 1,-77 14,0-1,-75 13,2 0,-6 0,-123 51,73-25,6-2,-232 78,131-52,-7 1,-224 101,228-81,-26 10,-228 71,242-77,-3 2,-162 74,219-77,-10 4,-108 49,185-81,-17 9,-16 21,101-63,-1 0,77-13,31 0,13 0,158-76,-46-2,-9 4,233-53,-159 41,13-5,221-36,-261 57,42-12,169-19,-242 38,2-1,113 14,-199 26,19-3,28 2,-113-1,-2 1,-36 25,-14 0,1 0,-89 51,17-39,-8 1,-237 88,100-37,3-1,-230 89,213-91,-20 5,-243 85,233-72,15-6,-197 79,244-102,-8 2,-110 49,198-66,-16 6,-55 9,139-37,0 0,0-1,178-50,-35 12,-8 2,232-52,-103 0,4 0,200-25,-215 53,26-6,139 4,-187 11,-6 2,91-14,-155 26,7-1,22 26,-93-11,9-3,-5 2,-177 49,79-37,-6 0,-212 51,85-12,7-2,-193 39,168-39,-8 2,-211 62,219-66,-33 6,-187 61,229-52,0 1,-178 50,223-77,-14 3,-107 49,162-50,5-2,-66 52,114-63,0 0,-13 12,39-13,-1 1,63-13,-24 0,-1 0,26 0,-14-12,2-1,138-12,-43-16,-15 6,84 9,-89 1,-1 0,65-1,-106-10,8-4,46 15,-60 12,-5 1,15-14,-51 14,0-1,-50 13,13-12,-1-1,-63 13,25 0,0 0,-100 25,79-13,-8 1,-148 13,98-26,7 0,-131 25,155-25,-4 0,-100 0,122 0,-15 0,-56 0,101 0,1 0,-51 0,89-12,-2-1,14-6,0 12,26 7,23-12,3-1,150-12,-50-10,26-6,151-10,-127 26,1 0,202-26,-173 26,17-1,207-24,-211 11,-9 2,220-14,-217 13,3 0,188 13,-236 1,17-3,144 2,-172-1,-12 1,108 0,-155-13,5 0,48 13,-106 1,10-3,-5 2,-38-1,0 1,-13 0,-13 13,1-2,-38-11,12 12,1 1,-64 12,51-13,-1 0,-126 13,68 0,-9 0,-185 26,110-26,6 0,-167 50,182-37,-10 0,-172 37,158-23,13-3,-146 27,167-26,-4 0,-112 51,156-52,-9 3,-71 23,125-37,3 0,23 12,14-25,-1 0,38 0,23 0,6 0,123-25,-39-13,2 0,164-38,-120 27,12-3,184-24,-143 10,-19 5,188-40,-204 37,1 1,151-13,-200 29,21-7,78-22,-149 24,-5 3,53-2,-103 27,3-3,-27 2,2 12,-3 1,-75 12,39 0,-1 0,-139 50,46-26,-16 3,-181 74,135-36,6-3,-192 90,171-91,-14 4,-157 87,197-86,10-5,-106 66,153-77,-3 1,-23 25,114-53,-2 4,40 24,38-51,-2 0,115 0,-53-25,6-1,199-24,-118-9,33-9,162-8,-191 25,0 1,139-26,-184 40,15-4,43-11,-124 25,-6 2,4-2,-65 1,2 0,-65 25,-21 0,-7 0,-149 50,75-37,3 0,-229 63,160-52,-17 2,-169 50,183-36,14-4,-146 15,205-39,-5 1,-49 38,131-51,-7 0,29 0,12 0,77-25,-16 0,5-1,175-50,-42 9,-18 7,136-41,-139 25,-1 0,115-50,-150 67,20-9,54-8,-126 24,-2 3,26-2,-77 14,3-2,-78-12,16 28,-6-4,-111 27,75 13,2-1,-254 39,125-27,-22 2,-205 50,222-36,13-4,-184 66,219-65,-7 2,-85 11,171-38,-13 2,69 11,14-12,-1-1,64-12,8-23,8-4,186-24,-55-2,-16 5,173-3,-156 14,7-2,148 14,-188 25,23 0,13 0,-136-26,-5 1,-61 25</inkml:trace>
  <inkml:trace contextRef="#ctx0" brushRef="#br0" timeOffset="2054">2279 4811,'-203'-228,"127"203,39-12,-2-2,-87-11,47 23,6 3,-104-27,99 12,4 2,-104-13,104 25,-4-1,-73 1,84 11,7 2,-92 12,101-12,1-1,-77 38,87-11,4-2,-65 13,76-25,-1 0,-24 51,26-39,-3 1,27 12,13-12,-1 0,39-13,-2 0,3 0,125 0,-19-27,-12 3,183-27,-120 2,13-3,183-24,-184 41,39-6,221-35,-217 39,4-2,188-11,-249 25,16-1,131 1,-197 12,-10 0,56 13,-117-12,5-1,10 13,-67 0,8 0,-92 0,24-13,1 1,-76 37,41-25,-7 0,-211 0,96 0,9 0,-207 25,197-25,-13 0,-184 26,202-26,-24 0,-178 25,200-12,6-1,-155 14,208-14,-12 1,-120 12,163-13,-22 2,-66 36,115-37,0 0,-64 37,103-38,-2 1,51 13,-12-13,-1-1,39-12,11 0,2 0,215 0,-78-23,28-5,177 3,-164-13,-3 0,242-12,-238 13,20-2,218-12,-244 26,7-1,161 1,-217 0,4-1,87 1,-173 1,15-3,31 27,-101-12,0-1,-51-12,0 1,0-3,-127 27,35 12,-19 1,-319 38,127-13,-2 0,-328 89,297-55,-37 8,-310 71,347-86,14-3,-210 65,334-78,-9 3,-97 24,227-76,-23 0,74 0,14 0,-1 0,140-51,-10 4,19-7,193-47,-93 39,9-3,261-36,-228 41,27-7,277-34,-314 45,72-15,242-5,-278 40,25-4,228 15,-283 1,34-2,173 0,-261 13,-9 1,118-13,-197 13,15-2,30 14,-119-11,10-3,-68-11,13 12,0 0,-89 13,39 0,-2 0,-316 26,134-26,-39 0,-297 50,240-12,1 0,-367 89,334-67,-37 6,-297 112,345-100,18-4,-187 77,321-101,-8 2,-109 74,232-91,-10 6,81 10,12-26,1 1,189-26,-42-25,10-1,260-25,-127-15,-24 6,329-16,-268 25,4 0,314-25,-324 17,41-8,258 16,-310 12,-13 2,171-13,-271 13,10-2,59-12,-173 24,-10 3,-96-1,13 12,0 1,-165 12,30-12,-9-2,-300 40,130 0,20-2,-327 52,299-51,-15 1,-334 75,370-56,-82 12,-238 44,340-50,4-1,-191 51,284-64,-13 2,-69 37,188-63,3 0,113 12,-26-25,1 0,227-25,-63-11,25-4,266-11,-178 13,2 0,302-13,-288 15,20-4,269 15,-293 12,-22 1,163 12,-268-13,3 1,88 12,-184 0,12 0,-81 0,0-13,-2 0,-150 39,27-26,-5 0,-326 50,147-37,9-1,-334 64,292-51,-26 1,-291 75,342-54,-51 8,-165 46,305-51,-1 1,-100 25,229-64,-4 1,78 38,11-28,3 5,189 22,-39-50,1 0,265 0,-160 0,17 0,270 26,-228-26,-25 0,253 25,-280-12,3-1,176 14,-267-15,27 3,62 11,-188-12,-2 0,13-13,-76-13,1 0,-102 13,10 0,5 0,-243 26,87-26,4 0,-268 50,231-38,-32 2,-275 36,271-37,15 0,-185 37,271-25,-9 1,-85 24,213-50,5 0,-65 26,88-26,0 0,38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33.112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1647 3394,'-51'25,"21"-10,9-5,-55 41,47-36,8-5,-80 66,54-52,-8 3,-46 49,63-63,0-1,-38 64,52-52,-3 3,2 23,12-36,1-2,37 13,-13-25,1 0,63 0,-18 0,11 0,184-51,-57-14,-12 4,196-41,-172 29,14-5,234-49,-193 48,-20 6,238-54,-230 52,5-1,225-51,-254 67,27-7,151-34,-211 49,-8 3,92-27,-180 39,7-2,21 14,-86-2,-4 3,-86-1,-25 12,-2 0,-202 39,112-26,-20 0,-294 50,197-24,11-1,-335 76,301-52,-19 3,-332 75,354-80,-50 7,-254 98,342-88,0-1,-190 63,300-78,-17 6,-105 22,173-50,7-2,48 2,25-26,-1 0,102-26,19 3,12-4,223-100,-80 27,6-3,276-99,-240 80,23-9,293-97,-317 123,51-18,240-105,-278 89,0 0,202-115,-276 122,21-14,129-82,-210 110,-11 8,44-67,-153 102,1-2,-51-50,-36 80,-4-7,-238 4,70 24,11 1,-335 50,227 12,-23 2,-356 62,314-48,31-4,-319 103,354-89,0 0,-227 89,326-92,-21 7,-103 59,225-74,6-2,-4 51,102-64,0 2,51 11,32-50,11 0,286 0,-96-38,-11 1,309-39,-263 14,21-3,318-36,-289 48,-29 4,242-27,-305 39,3-2,151 14,-265 1,22-2,40 26,-152 0,0 0,-127 50,27-25,-2 1,-253 100,106-68,-34 11,-324 108,230-89,-6 1,-351 165,323-135,-39 15,-310 144,349-149,12-4,-234 153,321-166,-9 4,-110 112,262-158,-16 12,33 70,76-114,0 0,76-38,9 0,7 0,288-51,-67-14,-19 3,314-90,-268 52,4-2,314-75,-334 93,36-10,197-58,-292 77,1-1,114-26,-244 53,7-3,34 1,-142 40,6-3,-92 14,-13 0,2 0,-217 51,85-27,-17 2,-295 101,215-61,25-5,-317 116,282-102,-5 2,306-77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37.351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836 12407,'-51'25,"40"-25,-3 0,-37 26,40-26,-3 0,-11 0,12-13,0 0,-37-37,38 1,-2-4,14-48,0 22,0 6,0-180,0 77,0-3,0-150,12 138,2-23,-40-242,26 173,0 9,-50-333,13 276,-2-22,-12-330,51 310,0 37,-25-247,25 318,0-1,0-165,12 261,1-14,-13-95,0 178,0 0,-25-51,25 89,0-1,-25 14,25 26,0-3,0 52,0-12,0 0,0 164,12-68,1 10,-13 286,13-144,-1-16,14 337,10-276,4 21,-15 382,-2-356,4 54,-1 327,-1-390,0-4,1 242,-3-358,4 33,-27 123,13-252,0-3,-13 78,12-166,1 2,0-1,-26-127,13 26,0-1,0-239,0 96,0-42,-25-232,25 195,0-11,-26-310,14 272,-1-14,-12-284,13 331,-2-54,14-226,13 301,0 5,-13-180,0 257,0-33,-26-122,13 184,1 11,-39-94,39 152,-1-1,-37-25,26 80,-3-7,-24 54,25 0,2 0,-27 76,51-38,0 0,-25 266,25-118,0 33,0 287,12-232,1 9,12 376,12-304,2 24,12 406,1-352,-3-31,27 409,-38-424,0 10,-13 287,-1-414,3 42,-27 144,0-315,0-3,0 64,0-165,0 2,-25-64,12-54,0 6,-37-206,38 84,-2-15,-11-271,25 209,0-38,0-323,13 278,-1 1,39-304,-3 323,5-39,23-259,-41 357,6-56,10-200,-26 298,1-13,-1-107,-14 218,3-32,-14-34,0 111,0 4,-50-14,37 76,0-1,-37 52,26-26,-3 0,-24 101,26-51,0 1,-26 253,28-120,-5 37,3 260,25-219,0 8,0 338,25-295,1 7,24 313,-14-338,4 43,11 269,0-338,-1-6,26 218,-40-300,4 18,11 105,-25-200,-2-6,2-47,-14-39,1 1,-13-114,0-18,0-15,-51-271,26 97,0 8,-26-308,27 255,-3-28,-23-353,37 325,1 33,12-384,12 369,1-3,12-315,-1 377,3-44,-2-181,1 300,-1 7,-25-104,12 230,1-6,-38 4,25 103,0-5,0 79,0 11,0 2,0 342,12-113,1 21,12 370,2-277,-3-29,1 483,1-421,-1 6,26 465,-15-480,4 50,10 354,-24-434,-1-17,0 249,-12-397,0 9,-13 135,13-260,-1-12,-12-58,0-24,0-1,0-126,0-21,0-9,0-300,0 123,0 9,0-334,24 278,2-25,25-329,-17 356,8-79,34-276,-14 346,3-11,36-234,-54 357,7-32,-3-98,-26 230,0-4,-25-23,12 118,2-8,-65 117,29-39,-7 3,-46 214,36-74,2-4,-14 306,39-190,-1 25,13 393,26-295,-2-19,27 440,-1-410,1 11,25 323,-28-426,5 42,-2 232,-13-343,0 3,13 113,-27-245,2 8,0 34,-13-152,-1 0,-37-76,12-37,0-2,-63-290,42 117,-8-57,-59-313,49 256,3 19,-27-352,51 349,-1-13,26-284,0 368,0-54,-25-188,25 301,0 6,-25-155,12 223,0-16,-12-81,12 177,1 2,-14-27,14 102,-1 0,13 75,0 7,0 13,25 208,14-69,-2-12,39 309,-14-210,3 16,36 371,-22-299,-6-34,54 359,-64-368,0 2,13 214,-28-342,5 26,-2 88,-38-227,-1-2,14-49,-14-26,1 1,-38-128,13-4,-2-15,-62-310,38 125,0 4,-63-356,65 284,-4-37,-10-348,50 351,0 6,0-257,0 330,76 25,-76-151,9 317,7-104,-41-11,14 175,-4-22,-35 50,25 25,-1-1,-25 102,38-24,1-3,-64 280,51-105,-1 8,1 325,25-251,0 46,25 332,1-336,-1-12,26 347,-15-353,4 24,10 254,-12-358,0 6,-12 174,-1-277,0-2,-25 102,0-192,0 5,-50-91,23-1,3 1,-77-203,39 42,-3-8,-62-261,80 169,-7-36,-22-286,51 277,0 4,25-306,0 316,0-24,0-216,13 267,-1 23,-12-189,25 242,1-2,-26-88,11 185,3-15,-39 7,25 88,0 2,-26 88,14 10,-1 4,-12 214,25-120,0 36,0 286,0-204,0 3,0 303,0-298,0 37,0 261,25-306,0 3,-25 201,13-297,0 11,-13 109,11-213,3 21,-39-87,12-12,0-1,-37-138,26 6,-3-13,-49-222,37 110,2 9,-14-270,51 216,0-3,0-238,0 255,0-31,26-174,-2 274,2-16,-26-157,0 229,0-27,0-50,0 138,0 3,-25-14,13 76,-1-1,-13 77,14-16,-1 6,-38 212,25-84,2-9,-27 270,51-182,0 11,-25 298,11-249,3-34,-15 308,14-318,-1 4,-12 188,12-274,0 16,-12 55,12-188,1-4,-39-86,26-73,-1-6,-50-226,41 108,-6-37,16-272,25 205,0-7,25-274,0 305,1-29,50-201,-11 273,-3 12,-12-158,-13 232,2-9,12-71,-28 159,4-15,-27-43,13 89,0 0,-64 88,39-25,-1 0,13 0</inkml:trace>
  <inkml:trace contextRef="#ctx0" brushRef="#br0" timeOffset="1773">785 3090,'-25'0,"25"-13,0 0,-25 13,25-12,0-1,0-6,0 13,-26-20,26 14,0-1,0-6,0 13,0-20,14 0,-2 2,38-2,-12 14,0-1,140-38,-43-3,-17 7,160-29,-111 38,-5 0,193-38,-162 16,19-6,193-36,-181 50,-18 3,200-27,-206 39,5-2,149-11,-166 23,-21 3,136-1,-162 12,-3 0,64 13,-129 0,6 0,23 26,-63-26,-2 0,-63 50,26-37,0 0,-76 37,41-50,-6 0,-212 76,87-25,3-1,-191 52,183-66,-13 4,-221 61,211-62,8-2,-194 64,206-76,-6 1,-149 50,198-64,-17 1,-80 12,152-25,1 0,-52 0,91 0,-4 0,65-25,-12 12,0 1,63-14,-1-11,2-2,176-36,-74 3,21-8,155-22,-162 38,-6 2,142-40,-158 41,12-4,121-11,-176 41,23-6,77-10,-127 26,0 0,51-1,-80 14,8-1,21 13,-49-13,-3 1,2 12,-14 0,2 0,-14 25,-1-13,3 1,-27 38,0-39,0 1,0 38,0-39,0 1,-25 63,12-50,0-1,-37 127,37-78,0 4,-37 124,38-98,-2 20,14 129,0-127,0 1,26 177,-2-146,2 13,25 159,1-161,-3-9,27 169,-26-167,2 5,24 162,-41-175,6 21,9 154,-11-187,-2-5,14 142,-27-159,2 13,25 95,-25-124,-1-6,-25 79,12-127,1 2,-13 49,12-65,1 4,-13-15,0-12,0-1,-25-37,25 0,0 0,-25-77,25 33,0-14,-26-145,14 64,-1-1,-12-164,13 149,-2-20,-36-154,37 146,0 11,-37-183,37 182,0-9,-62-148,51 179,-3-27,-49-126,63 175,1 4,-39-78,39 118,-1-8,-38-34,51 73,0 6,-25-3,25 39,0-2,18 39,-11 0,44 51,-26-25,0-1,26 101,-14-40,2 5,37 188,-30-142,9 30,21 187,-13-179,1 5,37 199,-54-212,7 21,22 192,-24-187,-3-7,27 194,-39-220,2 9,12 186,-16-216,6 26,10 138,-13-163,0-1,12 139,-26-169,3 10,23 109,-23-136,-3-7,27 118,-26-127,0 0,1 101,-3-119,4 11,-1 83,12-88,0-2,12 90,-12-102,0 1,13 76,-11-61,-4-5,-11 65,0-64,1 3,-1 61,-1-90,3 4,-27 36,13-50,-1-1,-12-25</inkml:trace>
  <inkml:trace contextRef="#ctx0" brushRef="#br0" timeOffset="2901">8786 12255,'-25'-25,"13"1,-1-3,-38 2,39 1,-1-3,-38-49,51 25,0 1,-25-1,25 14,0-2,-26-62,13 36,1 3,-13-64,25 35,0 5,0-92,0 80,0-6,0-99,13 72,-1 9,-12-106,25 91,1-4,-1-113,-13 124,1-18,13-105,-1 112,0 3,-25-115,12 119,2-10,-14-110,26 110,-2 10,-24-119,13 127,-1-2,-12-99,12 119,2-12,-14-133,0 112,0 3,0-115,12 107,1-12,-13-120,12 151,1-25,-13-127,13 129,0-3,-13-126,0 127,0-25,0-101,0 123,0 6,0-130,0 133,0-12,-26-95,15 123,-3-18,-11-106,25 128,0-1,0-75,0 91,0-6,0-60,0 83,0 10,0-93,12 89,1-1,-13-38,0 68,0-8,0-9,26 37,-1 2,-25-14,0 26,0 0,25-1,-13 15,1-3,-13 39,13-25,0 0,12 51,-13-39,1 1,13 63,0-36,-2-4,2 40,-14-50,1-1,-13 76,12-64,1 2,-13 62,13-48,0-5,-13 79,12-77,1 1,-13 51,0-62,0-4,0 65,26-62,-1-2,-25 39,0-52,0 2,0 25,13-25,-1-1,-12 25,0-37,0 0,0 12,13-12,-1-1,-12 14,0-14,0-24</inkml:trace>
  <inkml:trace contextRef="#ctx0" brushRef="#br0" timeOffset="14349">2887 2938,'50'0,"-1"0,4 0,48 0,-47 0,19 0,180-26,-79 1,6 0,175-26,-171 16,37-6,209-35,-187 12,-5 2,243-14,-216 25,2 0,214 1,-254 14,27-4,151-11,-198 12,-9 2,81 12,-169 0,8-1,8 1,-73 12,-4 0,-100-12,26 13,-1-1,-201 13,72 0,-20 0,-255 25,159-25,10 0,-296 51,262-39,-17 1,-245 38,317-40,-52 3,-164 37,278-39,2 1,-103 38,195-51,-9 0,-34 25,64-12,177-26,-52 13,3 0,238-25,-68-22,37-8,209 5,-202-1,-1 0,254-24,-254 38,26-2,177-12,-245 26,9-1,109 1,-200 1,22-3,26 27,-143-11,9-3,-119 14,38-13,1 1,-165 37,55-25,-10 0,-298 25,151-25,26 0,-304 51,266-26,0 1,-291 24,330-26,-28 3,-176 24,287-25,9-2,-119 27,194-51,-7 0,42 25,38-25,-2 0,90 0,22-12,7-1,249-38,-87 15,23-4,242-10,-205 23,-21 3,276-27,-297 27,13-2,183 0,-271 15,35-3,59 14,-177-13,-1 1,26 12,-116-12,4-2,-116 14,-2 0,4 0,-204 26,92-26,-8 0,-262 25,208-13,-35 1,-274 38,262-25,7-1,-243 51,311-52,-16 2,-144 50,266-64,-25 1,-38 38,164-26,0 1,64 24,33-26,9 3,186-2,-72-25,-9 0,283 0,-196-12,12-1,260 13,-286-24,41-3,169 27,-256-12,5-1,74 13,-195-12,10-1,8 13,-101 0,-2 0,-100 25,14-25,-2 0,-316 51,146-40,-38 3,-285 62,250-38,6 0,-256 63,296-64,-10 2,-109 62,263-77,-19 3,-41 49,152-50,-1-1,77 25,46-38,9 2,197-14,-80 0,-15 0,273-26,-212 2,19-2,218 0,-265-8,50-8,114-8,-217 25,4-1,36 1,-155 1,6-3,-105 2,26 12,0 1,-126 12,25 0,-1 0,-303 50,158-38,-38 2,-221 61,248-49,10-1,-183 51,272-51,-11 1,-83 50,183-65,-12 3,57 37,25-39,0 1,101 12,-5-25,10 0,249 0,-92-26,-20 2,213-2,-205-11,4-2,151-11,-230 26,27-3,51 2,-152-1,-2 1,-75 0,0 13,1-2,-77 14,5 0,-9 0,-249 51,76-38,1-1,-204 64,216-28,-26 6,-138 47,209-62,10-2,-93 64,167-76,-5 1,-10 50,89-41,-2 6,40 9,25-50,-1 0,203 26,-69-14,12 1,184-13,-142-26,-20 1,161 0,-202 12,1 1,100-14,-170 14,12-1,7 13,-76-13,-1 1,-75 12,12 0,0 0,-88 50,31-38,-12 2,-222 62,103-26,-3 1,-201 50,223-52,-16 4,-156 73,210-74,9-3,-92 53,152-65,-2 2,1 37,76-53,0 4,25-1,26-26,-1 0,203 0,-46-25,17-1,156-25,-171 12,-13 2,133-13,-180 25,6-1,47 1,-130 13,8-2,-54 14,-1 0,0 0,-101 26,27-26,-3 0,-252 76,93-24,17-3,-236 78,203-65,-2 2,-202 88,253-92,-23 7,-103 34,187-62,6-2,-41 39,140-52,-1 2,63-26,31 0,16 0,156-50,-51-1,1 1,177-52,-164 30,23-8,141-21,-185 36,-10 3,93-13,-167 26,6-4,10 3,-80 14,7-4,-104 14,24 13,1 1,-127 37,68-25,-9 0,-262 51,117-11,21-4,-214 65,230-63,-3 0,-150 38,235-64,-16 1,-67 38,163-51,2 0,87-51,-25 27,1-2,151-50,-39 7,28-14,138-69,-116 64,4-1,162-63,-175 68,22-9,78-34,-150 50,-5 2,28-26,-116 40,4-5,-40-10,-12 53,-2-4,-87 27,25 0,0 0,-253 76,113-28,-24 5,-216 73,211-74,9-2,-169 76,257-64,-8 3,-97 36,195-66,-10 6,68 10,0-38,0-1,152-12,-32-24,13-2,221-50,-93 10,-15 5,209-66,-204 40,5-3,174-36,-216 66,28-7,62-34,-176 49,-3 2,27-26,-115 40,2-4,-90 15,6 25,-11 0,-147 25,65-12,-2 0,-215 63,152-40,-24 4,-153 36,199-38,8 0,-106 38,198-65,-15 3,-31 37,116-51,-3 0,65-26,-27 14,2-1,25-12,-15 1,4-3,61 2,-25-13,0 0,25-13,-42 28,9-5,8 3,-54 3,7-7,21 29,-24-12,-1-1,0 13,-13 0,2 0,-2 0,-50 51,26-26,-1 0,-38 26,39-27,-1 3,-38 23,26-24,0-1,-1 26,14-39,-1 1,32-13,-13 0,20 0,-14 0,1 0,38-25,-3-12,5-2,48-12,-10-1,-5 3,41-27,-65 39,3-2,11-12,-30 16,9-6,-5-9,-11 24,-2 1,-11 0,-14 13,1-2,6-4,-13 11,13-12,-12 13,11 6,-11 0,11-19,-11 12,19-18,-14 0,1-1,12-24,2 10,-3 4,1-15,13 13,0 0,-12-12,-14 1,1-4,12-23,0 39,1-2,-26-37,12 40,1-4,-13-36,11 44,3-11,12-33,-2 38,2 0,0-38,-15 30,3-10,11-20,1 38,-1 0,-25-37,12 25,1-2,-13 2,0 14,0-4,0-11,0 26,0-1,-25-24,13 25,-1-1,-38-25,38 25,1 2,-64-27,50 13,1 0,-51 13,52 1,-2-3,-76 2,50 12,3 1,-27 12,51 0,-1 0,-100 0,56 0,-12 0,-146 25,87-25,3 0,-140 51,144-27,-11 2,-133 25,133-38,11-1,-144 64,140-51,-3 1,-137 24,159-38,-15 2,-145 36,162-37,6 0,-142 37,142-50,-6 0,-136 26,132-13,14-1,-146-12,138 0,2 0,-89 0,117 0,-8 0,-135 0,112-13,5 1,-143 12,131-13,-7 0,-123 13,160-23,-16-4,-119-24,127 13,-1 0,-75 13,117 1,-7-3,-59 27,74-13,2 1,-51 12,76 0,-1 0,-24 25,38-13,-1 1,-13 13,13-13,1-1,-13 13,12-12,0 0,-12 12,25-12,0-1,0 14,0-14,0 1,-25 12,13-13,-2 27,14-26,0-1,-25 39,25-39,0 1,-25 38,25-28,0 5,-26 22,26-25,0 1,-25 75,25-41,0 7,-25 59,25-87,0-2,-26 191,14-92,-1 7,-12 84,25-147,0 18,-26 79,14-103,-1 4,13 74,0-92,0 6,0 86,0-85,0-7,0 66,0-76,0 2,0 74,0-90,0 4,0 62,0-51,0-1,0 51,0-76,0 1,0 24,0-23,0-3,0 27,0-39,0 1,0 12,0-13,0 2,0-40,0 1,0 0,0-51,24 28,3-6,-27-22,11 29,3-7,37-148,-13 34,0 6,12-116,-25 129,1-6,25-98,-25 133,-2 12,-24-120,13 99,0 5,-13-53,0 92,0-7,0-10,0 50,0 3,-26-2,26 15,0-4,-25 40,25-13,0 1,0 37,0-12,-25 50,12-26,0 2,-12 88,25-49,0-4,0 179,0-117,0 7,0 84,0-120,0-11,25 157,13-126,0-1,13 77,-27-131,2 8,50 46,-14-89,3 2,36 37,-29-52,8 3,47 24,-61-51,20 0,142 0,-85-24,17-3,119-49,-141 7,28-14,112-44,-118 54,9-5,110-49,-132 41,10-5,96-61,-135 57,17-13,68-44,-115 77,1-2,38-49,-69 55,10-10,-43-20,-25 37,0 1,-76 12,39 26,-1 0,-165-1,92 15,-31-3,-162 39,133-12,-13 0,-145 37,173-25,-17 1,-156 50,187-54,-45 7,-117 72,181-64,-7 2,-123 37,147-53,-16 4,-55 75,139-65,0 2,12 11,26-38,0 2,26-14,19-23,11-5,146-23,-41-10,8-4,84-11,-108 16,14-7,68-9,-109 24,-8 3,17-27,-77 39,1-2,-51 14,12 1,2-3,-65 27,38 0,1 0,-140 51,41-39,-6 1,-136 63,110-37,7-2,-142 64,138-63,1 0,-114 38,169-52,-9 3,-85 23,127-37,1 0,0-13,25 0,-1 0,77-26,-28 3,4-4,125-49,-27 1,3-2,75-75,-95 68,12-9,82-34,-85 62,-6 4,16-15,-78 26,3-2,-1 27,-29 3,6-7,-78 29,25 0,-1 0,-101 51,43-27,-9 3,-160 74,109-36,9-3,-118 64,141-88,-4 0,-86 63,142-65,-7 4,-34 11,75-38,1-1,44-12,-12 0,43-25,8 2,11-5,159-73,-64 25,1 0,88 0,-121 28,15-5,30 2,-112 12,-4 2,15 12,-52 2,3-5,-78 54,29-26,-6 0,-124 76,63-38,1 0,-166 63,128-55,-26 9,-76 46,127-63,-1 0,-75 38,116-51,-4 1,-37 25,91-51,-3 0,65-26,-25 0,-2 2,128-78,-43 30,10-7,58-48,-58 48,-10 6,68-28,-88 50,0 0,12-24,-77 39,3-4,-27 14,12 0,1 2,-64 24,39 0,-1 0,-114 50,47-27,-17 5,-105 48,113-38,0 0,-88 88,117-77,-6 4,-61 48,75-75,3-1,23 25,14-25,-1 1,38-26,-1 0,3 0,49-25,-12-14,-1 2,114-39,-44 15,12-5,83-10,-110 24,-8 3,67-2,-89 26,1 0,13-1,-56 3,9-4,-30 52,-12-25,0 0,-64 25,14-13,-2 2,-62 36,66-38,-6 1,-136 114,76-64,-1 1,-101 62,119-90,-9 4,-59 61,100-74,3-3,-52 52,76-63,-1-1,26 14,12-14,1 1,38-13,-1 0,1 0,177 0,-76-23,25-5,127-22,-113 12,-2 0,140-13,-156 14,9-2,71-11,-155 25,6-1,48 1,-99 11,-4 2,-75 38,14-14,-1 1,-190 63,73-29,-18 7,-232 73,167-64,-4 0,-214 115,224-105,-16 5,-157 49,208-74,15-5,-71 28,165-51,-1 1,39 25,25-39,0 1,51-13,14-26,-4 1,167-25,-54-12,7-3,198-11,-138 9,-26 7,216-15,-203 24,-1 0,204-25,-214 40,22-4,115 15,-199 12,-6 1,53 12,-128 0,4 0,-78 50,0-38,0 2,-177 87,44-41,-12 7,-235 84,182-81,-35 12,-222 96,236-101,7-2,-193 76,232-101,-8 2,-98 74,209-91,-12 6,-44 10,113-51,0 0,39 0,43-12,13-1,197-38,-58-14,-12 3,272-64,-210 43,41-11,270-58,-276 57,46-13,256-69,-290 88,-3 1,217-39,-300 66,17-5,80-10,-198 37,-9 2,5 12,-91 13,4-1,-142 38,22-13,-17 1,-283 89,113-51,3-1,-293 51,265-52,-24 4,-292 73,331-68,-53 11,-202 32,294-76,-5 1,-137 50,262-65,-17 3,-42-14,138 0,2 0,62-25,50-13,2 0,278-64,-110 32,41-12,297-44,-227 37,-4 1,332-39,-354 68,49-9,279-7,-332 35,-19 4,174-15,-265 26,-1-1,89 26,-209-12,12-1,-107-6,0 13,-228 31,43-25,-9 0,-338 25,229-25,-52 0,-380 51,341-38,3-1,-368 39,407-51,-30 0,-226 51,357-38,21-1,-201 13,280-25,-1 0,-26 0,155-12,-4-1,52-12,40-1,-3 1,317 0,-71-12,17-2,334 13,-249 0,-35 2,359-2,-364 2,19-2,270 26,-349-12,38-2,184 14,-288 0,-7 0,67 26,-205-26,4 0,-78 25,-1-13,3 1,-255 13,50-14,2 1,-305 12,191-13,-28 2,-340-14,303 0,26 0,-329 0,362 0,-41 0,-195 0,330-12,-52-2,-125 14,250-13,4 1,-26-13,138 0,0-1,39 1,25 12,-1 0,279-37,-79 0,6-2,301-23,-239 26,23-4,292 3,-287 24,-9 1,246 0,-320 0,5-1,163 26,-265 0,22 0,40 25,-138-25,-3 0,-112 26,25-14,0 1,-203 38,62-39,4 1,-268 38,167-39,-5 1,-289 38,283-40,-34 3,-274 36,275-37,7 0,-231 12,284-25,-12 0,-171 25,266-25,-26 0,-113 26,177-26,-1 0,-24 0,114 0,-2 0,40 0,24 0,1 0,151 0,-41 0,8 0,236 0,-147 0,41 0,156 0,-214 0,-1 0,140 0,-219-12,33-2,34 14,-153 0,27 0,-1 0,-77 0,3 0,-78 26,-5-26,-15 0,-232 25,93-25,-11 0,-260 25,237-25,-44 0,-294 26,306-26,-81 0,-225 25,316-25,-25 0,-165 25,295-25,-32 0,-137 26,204-26,-1 0,-75 0,154 0,-6 0,80 25,-15-25,3 0,62 0,-14-12,3-1,188 13,-80 0,34 0,172-26,-170 4,63-6,210 2,-231 2,29-2,227 0,-282 4,56-6,175 2,-235 2,13-2,96 1,-213 13,19-2,41 14,-132 0,11 0,-81 0,12 0,-101 0,22 0,-18 0,-270 26,136-26,7 0,-269 25,267-13,-29 1,-238 12,268-13,-31 2,-186 36,249-37,7 0,-105 37,206-50,-7 0,-47 26,129-26,-4 0,52 0,51 0,0 0,152 0,-69 0,11 0,260-26,-152 0,-24 2,303-2,-227 1,-2 0,305-26,-306 15,30-4,276-10,-295 24,-18 1,237 0,-308 0,9-1,121 1,-226 13,24-2,50 14,-150 0,-2 0,-49 26,-14-26,1 0,-89 25,24-12,3-1,-230 64,91-25,-4 0,-213 50,214-65,-23 4,-191 86,196-60,13-5,-184 66,218-78,-5 3,-86 49,159-74,11-3,-44 26,102-50,-1 0,77 0,20-11,10-3,147-37,-58 12,-11 2,195-64,-159 40,16-4,168-37,-195 45,37-12,83-33,-155 53,6-3,22 2,-104 13,6-2,-3 13,-50 26,-1 0,-76 26,39-14,-1 1,-164 88,70-42,-14 9,-158 84,114-89,1 0,-190 89,188-81,-23 10,-165 96,192-107,-31 12,-186 95,200-113,3-1,-204 89,222-79,-13 6,-133 47,173-73,9-4,-80 52,141-77,-5 3,41 23,25-26,0 3,50-2,2-25,-2 0,177 0,-40-12,6-1,136 13,-142-27,-19 3,110-1,-137-1,-3 1,64 25,-130-12,8-1,-54 38,0-25,-2 0,-74 26,37-26,0 0,-240 76,88-29,-24 7,-216 72,187-62,5-1,-243 64,226-67,-21 6,-154 61,224-88,8-2,-106 39,205-51,-4 0,28 1,26-15,-3 3,128-14,13-25,0-1,317-75,-126 28,23-6,305-73,-235 59,-37 9,297-68,-327 63,-3 1,153-39,-302 80,22-7,52-22,-175 50,-4 1,-100 25,14-12,-1-1,-240 64,67-28,-33 4,-288 100,201-50,5-2,-383 102,345-104,-31 6,-339 124,377-114,6-1,-206 89,339-104,-19 6,-92 48,235-81,-14 9,83 21,91-63,-4-1,216-12,-81-12,12-1,298-63,-190-3,-26 6,317-28,-280 25,3 0,252-51,-323 68,37-8,109-9,-263 37,-7 2,67 11,-167 2,4-2,-90 26,-33 11,-10 3,-236 62,101-25,1-1,-330 77,242-55,-28 8,-340 97,307-86,18-5,-274 91,346-102,-10 2,-134 50,275-103,-19 3,-3 49,140-64,-1 1,114-13,33-24,11-3,336-49,-128-2,-22 4,403-78,-324 65,15-3,360-62,-388 56,42-10,244-21,-373 50,-12 2,158-1,-295 39,7-2,35 14,-150-2,-5 3,-99 50,-38-13,1-1,-241 89,116-53,-30 6,-314 98,244-77,-7 1,-288 102,319-94,-29 9,-239 84,330-109,-53 16,-125 43,255-90,-4 2,-99 37,195-53,-10 4,4-2,330-100,-90 12,3-1,276-63,-158 44,39-11,272-32,-278 49,-2 2,204-27,-298 41,13-4,82-11,-197 49,-11 3,6-1,-90 12,2 1,-64 37,-23-13,-6 1,-275 88,100-37,2-1,-279 114,241-92,-27 7,-240 111,295-112,-57 21,-187 115,273-129,-15 7,-81 98,214-136,-22 17,61 68,51-103,0 4,203 23,-41-76,30 0,289-26,-188-30,73-14,292-6,-302 28,47-6,230-21,-354 19,75-15,77 20,-257 26,6 0,48-1,-170 15,11-3,-120 14,-17 0,-16 0,-296 76,135-27,-16 3,-372 100,290-81,-48 10,-369 122,359-103,-8 2,-300 101,419-107,-28 10,-163 72,324-130,-15 5,-56 48,189-75,2-1,113-25,61-37,5-2,263-63,-88 10,-26 7,342-92,-254 50,1 1,278-77,-363 109,43-14,143-44,-259 87,-13 3,69-14,-190 39,2-2,-116 14,14 13,-1-1,-266 63,61-11,6-2,-370 115,239-78,-23 4,-394 125,356-86,23-7,-328 118,398-128,-11 3,-184 74,329-106,-26 10,-50 46,189-89,1 0,89-38,60 0,5 0,263-76,-115 7,54-14,290-69,-218 51,4-1,340-100,-351 94,43-12,207-57,-307 85,-20 6,124-40,-255 76,4-1,23 0,-141 27,4-3,-141 53,-2-1,4 0,-256 102,121-53,-13 4,-361 124,238-83,31-10,-369 170,368-141,-4 2,-238 113,343-157,-29 11,-112 70,251-125,5-3,-28 53,152-90,0 1,178-38,-17-22,32-8,288-71,-161 11,-7 2,345-90,-293 82,30-11,263-96,-334 116,10-4,148-61,-282 102,5-2,48-49,-182 79,10-8,-81-21,0 50,0 2,-203 24,54 12,-6 1,-326 88,174-36,7-3,-359 115,297-77,-10 3,-312 125,380-131,-24 8,-230 98,335-124,16-6,-97 53,217-88,-3 0,115-12,-13-15,2 3,239-90,-23-1,-4 2,305-77,-198 41,18-6,333-85,-289 70,-31 10,294-80,-328 88,-1 0,177-63,-315 105,23-8,65-21,-189 62,-3 2,-87 11,0 2,0-2,-228 76,57-23,13-3,-349 153,206-76,-5 1,-378 176,340-147,-46 17,-294 130,365-137,5-3,-192 115,317-159,-27 15,-88 68,235-119,-14 10,83 8,63-76,1 0,214-50,-55-21,35-10,299-96,-181 60,-17 6,324-117,-326 105,20-7,256-98,-368 124,53-20,112-53,-265 88,-1 0,64-12,-156 53,8-5,-80 28,13-2,-1 3,-163 49,25 0,-2 1,-302 100,179-54,-30 8,-301 123,257-99,17-6,-274 105,310-104,-13 5,-171 73,295-131,-33 9,-34 21,178-63,-1-1,51-37,73-23,6-5,174-48,-31 9,-13 6,246-91,-227 88,101-75,127-13,-278 111,125-46,26 11,-216 56,28-11,-15 5,-102 39,3-1,-103 38,-3 1,6-1,-332 127,130-65,-7 3,-326 113,308-95,-33 11,-300 109,334-123,16-7,-173 79,284-116,-10 5,-46 10,184-65,-13 3,133-39,56-11,14-4,234-87,-116 31,29-10,289-72,-220 62,-15 4,261-90,-322 102,10-3,160-49,-280 82,28-12,49 7,-164 36,-1 2,-63 11,-12 14,0-1,-165 64,21 1,9-3,-284 103,168-64,-5 1,-288 114,262-110,-45 16,-192 94,274-126,8-2,-105 76,233-102,-10 4,-21 48,127-90,0 3,51-14,23-25,4 0,175-26,-87 15,22-4,192-36,-161 25,-8 1,194-26,-181 39,8-2,-232 39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56.204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0 709,'25'0,"-6"0,-12 0,5 0,1 0,0 0,-1 0,14 0,-13-12,-1-1,39 13,-27-12,2-1,25 13,-14-25,2-1,12 1,-2 12,3 1,24 12,-38-13,0 0,38 13,-28-24,5-2,23 26,-30-12,9-2,21 14,-26-12,1-1,51 13,-43 0,8 0,35 0,-59-11,15-3,43 14,-40 0,5 0,35 0,-55 0,9 0,47 0,-27 0,1 0,51 0,-68 0,9 0,33 0,-41 0,6 0,10 0,-39 0,2 0,37 0,-17-12,9-2,33 14,-26 0,2 0,50 0,-57 0,12 0,70 0,-76-11,25-3,51 14,-57 0,12 0,71 0,-99 0,19 0,79 0,-78-12,5-1,73 13,-72-12,18-2,54 14,-85-11,18-3,68 14,-81 0,8 0,72 0,-72-12,18-1,55 13,-92 0,30 0,61 0,-93-12,10-2,57 14,-82 0,14 0,44 0,-66 0,5 0,10 0,-30 0,9 0,-5 0,-17-11,10-3,8 14,-27-12,3-1,23-13,-25 14,1-1,25-12,-1-1,1 1,0 0,-16 13,5-1,-40 13</inkml:trace>
  <inkml:trace contextRef="#ctx0" brushRef="#br0" timeOffset="1246">355 2127,'25'-25,"0"25,-12 0,0 0,37 0,-25 0,1 0,50 0,-23 0,-5 0,28 0,-25 0,-1 0,52 0,-24 0,-5 0,3 0,-24 0,-2 0,76 0,-30-12,11-1,95 13,-89-25,2-1,138 1,-124 13,21-2,128-11,-135 14,44-3,116 14,-156-12,10-2,147 14,-154-23,29-4,125 1,-150 14,-4-1,128 13,-135-12,18-1,118 13,-148-11,42-3,80 14,-116-13,4 0,87 13,-121 0,14 0,56 0,-77-12,3-1,-2 13,-65-12,4-1,-40 13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15.073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4254 3393,'25'0,"-11"-13,-2 0,38-12,-24 12,-1 1,76-14,-17-9,9-5,85-11,-76 0,-2 1,78-1,-80 14,6-2,73-12,-70 11,-11 4,56-14,-62-2,-3 2,40 25,-66 0,4 0,62-1,-61 0,-6 2,16-2,-26 1,2 0,-2 25,-23-14,-3 2,-24 12</inkml:trace>
  <inkml:trace contextRef="#ctx0" brushRef="#br0" timeOffset="618">2431 1013,'25'-26,"-13"14,2-1,62-12,-12 12,-2 0,14-12,-39 13,2-1,88-12,-21-15,-10 4,132-15,-88 26,-1-1,89-24,-107 1,11-4,96-23,-111 37,-6 2,91-13,-104 13,7-2,47-12,-60 11,-7 4,41-14,-50 24,0 1,-76 25</inkml:trace>
  <inkml:trace contextRef="#ctx0" brushRef="#br0" timeOffset="44558">0 1696,'26'-25,"24"25,-9-14,-6 3,16 11,0-13,-1 0,52-12,-7-2,-13 3,70-1,-59-2,-9 4,93-3,-68-10,10-4,84-10,-74 24,-5 1,104-26,-106 15,9-4,122-10,-108 23,-11 3,119-27,-115 26,2 0,139-26,-137 27,20-2,167 0,-148 0,-8 2,182-2,-158-11,11-2,197-11,-181 23,-18 3,174-1,-178-1,1 1,126 25,-173 0,18 0,79 0,-136 0,-6 0,66 0,-103 0,4 0,-2 25,-36-25,-4 0,-36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12.880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5166 988,'25'0,"25"-12,1-1,25 13,-29-24,8-3,71 2,-33 13,17-1,118-13,-73-13,-7 2,106-13,-104 25,3-1,126 1,-133-2,-14 3,96-1,-100 12,-3 0,78 13,-107-12,11-1,19 13,-60 0,-5 0,15 0,-51 0,0 0,-50 0,14 0,-54 0,27 0,0 0,-114 25,54-25,-6 0,-200 51,121-38,11-1,-182 39,180-39,-7 1,-198 38,212-27,-21 3,-166 23,199-24,6-1,-130 25,168-37,-5 0,-87 37,123-50,8 0,-55 26,102-26,0 0,25 0</inkml:trace>
  <inkml:trace contextRef="#ctx0" brushRef="#br0" timeOffset="1316">1 2811,'25'0,"26"0,-29-11,6-3,23 14,-11-27,-4 3,65-1,-36 12,-3 0,64 13,-29-13,-16 1,96 12,-58 0,-10 0,144 25,-90-25,3 0,112 26,-105-13,-16-1,146 13,-154-25,6 0,149 0,-145 0,-14 0,133 0,-125 0,-2 0,128 0,-148 0,16 0,106 0,-110-13,-7 1,117 12,-116 0,5 0,86 0,-109 0,-11 0,70 0,-77-13,0 1,51 12,-80-12,8-2,21 14,-36 0,-3 0,14 0,-27 0,3 0,-1 0,-30-10,8-5,-3 15,-1 0,0 0,-6 0,-12 0,11 0,-11 0,12 0,-13 0,7 0,0 0,5 0,-11 0,12 0,-13 0,20 0,-14-12,1-1,12 13,-13-11,2-3,36 14,-25 0,1 0,24 0,-26 0,3 0,24 0,-12-13,-2 0,13 13,-25 0,1 0,-1 0,-1 0,3 0,-2 0,1 0,-1 0,-6 0,-13 0,6 0,-49 0,25-12,-1-1,-13 13,14-12,-1-1,-12 13,12 0,0 0,13 0</inkml:trace>
  <inkml:trace contextRef="#ctx0" brushRef="#br0" timeOffset="48746">482 1672,'25'0,"1"-13,-1 0,25 13,-2-11,6-3,72-11,-34-10,19-6,91-10,-64 14,3-2,87-11,-108 13,13-2,120-12,-106 11,-15 4,146-15,-114 14,1-2,164-11,-153 3,28-7,176-22,-173 37,-9 2,207-39,-196 26,13-2,183-24,-171 37,-13 2,210-39,-216 38,0 1,165-14,-187 15,19-4,143-11,-188 26,-5 0,-162 25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06.158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405 355,'26'0,"1"-14,-4 2,28-13,-20 9,-11 7,55 9,-13-16,-22 6,61 10,-36-13,-3 1,39 12,-18 0,-14 0,32 0,-49-13,-3 1,27 12,-35 0,-6 0,16 0,-25 0,-1 0,0 25,-13-25,1 0,-38 0,12 0,-25 25,26-25,-1 0,-63 26,31-26,-11 0,-96 25,67-13,-7 1,-86 13,105-14,-6 1,-98 12,99-12,4 0,-78-13,104 0,-5 0,-48 25,90-25,-4 0,-35 0,24-13,1 1,44 12,-13 0,20-26,-1 14,0-1,26-12,-3 13,5-2,49-11,-45 2,12-5,33 3,-29 1,5-3,24 2,-57 14,11-3,20-12,-38 14,0-1,13 13,-27 0,2 0,-1 0,-13-12,2-1,-14-6,0 12,-26 7,14 0,-26 0,27-11,-3-3,-37 14,39 0,-1 0,13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8:53.32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887 10558,'-26'0,"18"0,-34 0,7 0,19 0,-85 26,63-14,0 1,-38 12,51-12,-1 0,-50 37,50-37,2 0,-27 12,38-12,1-1,-39 14,39-26,-1 0,-38 25,38-25,1 0,-13 25,25-13,0 2,-26 11,15-14,-3-22,1 11,1 0,12 25,0-13,0 1,13-13,-1 0,7 0,-13 0,13 0,-12 0,18 26,-12-26,-1 0,14 0,-14 0,1 0,12 25,2-25,-3 0,1 0,1 0,-1 0,25 25,-14-25,4 0,11 26,2-26,-5 0,28 0,-39 0,2 0,37 0,-23 0,-5 0,28 0,-25 0,0 0,25 0,-16 0,6 0,35 0,-49 0,-2 0,26 0,-28-12,5-2,23 14,-10 0,-5 0,14 0,-24-12,0-1,25 13,-29 0,7 0,22 0,-12 0,-1 0,12 0,-38 0,2 0,37 0,-41 0,6 0,35 0,-39 0,2 0,12 0,-15 0,4 0,11 0,1 0,-3 0,27 0,-14 0,2 0,12 0,-29 0,8 0,21 0,-38 0,-1 0,14 0,-14 0,2 0,-14 0,-12 0,0 0,37 0,-24 0,-1 0,26 0,-27 0,2 0,25 25,-25-25,-1 0,51 26,-1-26,1 0,0 25,-22-25,-6 0,28 0,-38 0,0 0,12 0,-13 0,2 0,-14 25,-11-25,-2 0,13 26,0-26,1 0,24 0,-26 0,3 0,24 0,-26 0,0 0,77 25,-30-25,8 0,-5 0,-35 0,-4 0,40 25,-38-25,0 0,13 0,-27 0,3 0,-2 0,-12 0,-1 0,14 0,-2 0,2 0,0 0,0 0,-2 0,27 0,0 0,-1 0,1 0,-16 0,6 0,9 0,-24 0,-1 0,26 0,-15 0,4 0,10 0,-27 0,5 0,22 26,-25-26,1 0,25 0,-29 0,6 0,-2 0,-1 0,0 0,26 25,-26-25,1 0,50 0,-30 0,9 0,21 25,-40-25,4 0,10 0,-13 0,2 0,12 26,-25-26,-1 0,25 25,-25-25,1 0,25 0,-28 0,4 0,24 25,-26-25,0 0,1 0,-2 0,2 0,0 0,0 0,-2 0,2 0,-1 0,0 0,51 26,-5-26,10 0,-5 25,-37-25,-2 0,14 0,-15 0,4 0,-15 0,1 0,-1 0,25 0,-25 0,1 0,-1 0,-1 0,3 0,-2 0,1 0,-1 0,25 0,-25 0,1 0,-7 0,-13 0,13 0,-12 0,69 0,-4 0,8 0,-4 0,-24 0,-3 0,1 0,-12 0,0 0,13 0,-16 0,6 0,-16 0,-12 0,0 0,12 0,-13 0,1 0,38 0,-24 0,-3 0,1 0,0 0,1 0,-1 0,-1 0,3 0,23 0,-11 0,-2 0,14 25,-15-25,4 0,61 0,-35 0,-5 0,40 0,-51 0,1 0,25 26,-40-26,4 0,11 0,-12 0,-2 0,13 0,-13 0,2 0,37 0,-29 0,7 0,22 0,-38 0,0 0,38 25,-40-25,4 0,36 0,-36 0,-4 0,15 0,-13 0,0 0,-13 0,-1 0,3 0,74 25,-23-25,-4 0,2 0,-26 0,1 0,25 26,-37-26,-2 0,14 25,-13-25,0 0,12 0,-26 0,3 0,-2 25,-12-25,0 0,12 0,-13 0,1 0,13 0,0 0,-2 0,2 0,-1 0,0 0,0 0,-12 0,0 0,12 0,1 0,-1 0,-7 0,-11 0,18 0,-13 0,2 0,-2 0,1 0,-1 0,1 0,6 0,-12 0,5 0,1 0,-1 0,1 0,-13 25,13-25,0 0,5 0,-11 0,5 0,1 0,-13-25,19 25,-12 0,11 0,-11 0,5 0,1-25,6 6,-12 13,5-7,-24 0,30 13,-11 0,-7-19,0 13,19 6,-13 0,13-19,-13 13,7-7,-26 0,39 13,-26-18,0 11,18 7,-11 0,-7-19,0 13,0-13,0 12,0-11,0 11,0-12,0 13,0-13,0 12,0-18,0-1,0 1,0 7,0 11,0-44,0 5,0-9,-25 4,25 13,0 1,-26-14,26 4,0-7,0-22,0 11,0 3,-25-39,25 39,0-3,0 15,0 26,0-3,0-49,0 0,0 0,-25-25,25 40,0-5,0-35,0 43,0-11,0-57,0 50,0 0,-25-51,25 68,0-8,0-60,0 50,0 2,0-26,0 41,0-7,0-34,0 32,0-14,-26-18,14 38,-1-1,-12-37,12 52,0-3,-12-50,25 52,0-1,0-50,0 51,0-1,-25-25,25 29,0-8,-26 5,26 12,0 0,0-13,0 15,0-4,0 15,0-1,0 1,-25 0,25 0,0-1,0 1,0 13,0-1,-25 13,25-13,0 0,0 1,-26 24,1-12,13 0,-1 0,-13 26,14-14,-1-24,0 12,1 0,-14 0,14 0,-1 0,-38 25,38-25,1 0,-38 0,25 0,-1 0,-25 0,40 0,-3 0,-37 0,39-13,-1 1,-88 12,43-12,-11-2,-32 14,61-13,4 1,-65 12,63-25,0-1,-64 1,67 13,-6-1,-35 13,51-13,0 0,-76 13,39-24,-3-2,-87 0,86 13,5 1,-90-13,100 12,0 0,-151-12,94 1,-12-3,-83-23,125-2,4 3,-103-2,102 26,-2-1,-100 1,106 1,-10-3,-96 2,113 0,1-1,-89 1,92 13,-6-1,-112-13,104 14,-3-1,-75 13,104-12,-6-1,-72 13,91-12,-6-2,-60 14,49-12,2-1,-26 13,52 0,-2 0,-50 0,49 0,3 0,-27 0,39 0,-1 0,-38 25,40-25,-3 0,-11 0,12 0,1 0,-14 0,14 0,-1 0,5 0,-9 0,10 0,7 0,-44 0,20 0,-3 0,2 0,15 0,-5 0,2 0,0 0,-12 0,13 0,-1 0,-13 0,14 0,-1 0,38 0,-12 0,0 0,12 0,-13-12,1-1,6 13,-12 0,11-19,-11 13,12 6,-13 0,6 0,2-26,4 26,-11 0,-7-18,0 11,0-18,12 12,1 1,6-7,-12 12,-7-18,0 12,0 1,0-39,12 2,1-3,-13 1,13 12,-1 2,-12-39,13 14,0-3,-13-10,0 28,0-8,0-21,0 39,0-2,0-37,0 28,0-5,0-23,0 24,0 3,0-27,0 15,0-5,0-35,0 54,0-7,0-123,12 62,1 2,-13-39,12 79,1-6,-13-48,0 62,0 4,0-66,0 39,0-1,0-12,12 53,1-6,-13-47,0 37,0 1,0-13,0 28,0-5,0 3,0 10,0 4,0-15,0 13,0 0,0-13,0 15,0-4,0-10,0 11,0 2,0-14,0 27,0-2,0-25,0 24,0 3,0-1,0-1,0 1,0 0,0 13,0-1,0-13,0 13,0 1,0-13,0 12,0 0,0-5,0 11,-25 7,25-13,0 1,0-7,0 12,-25 7,25-13,0 1,-25 12,25-12,0-1,-76 13,40-12,-4-2,-36 14,50-25,1 0,-51 25,40 0,-4 0,-11 0,25-13,2 0,-52 13,38-12,0-1,-63 13,53-12,-6-1,-47 13,50-13,1 1,-77 12,66-25,-4-1,-138 26,85-13,8 1,-118 12,131-13,-8 0,-98 13,136-11,-18-3,-117 14,104-12,-7-1,-97 13,132-12,-12-2,-95-36,88-1,0 0,-139 1,128 25,-2-1,-101 1,136 2,-18-5,-92 3,104 1,-6-3,-73 2,91 13,-4-1,-87-13,95 15,-13-3,-56-11,75-1,0 1,-75 0,90 13,-4-2,-61 14,75-13,1 1,-51 12,39-12,-2-1,-12 13,28-12,-4-2,-49 14,50 0,1 0,-26 0,39 0,-1 0,-37 0,36 0,2 0,-13 26,12-26,1 0,-14 25,14-25,-1 0,-12 25,12-12,0 0,7-7,-13 13,19-6,0-1,-25 14,12-14,0 1,13 12,0-13,-25 2,25-1,0-1,-25 64,12-26,0 1,-12 0,11-24,3-4,-15 28,26-25,0-1,-25 25,13-37,-1 0,13 12,0-12,0-1,0 39,0-26,0 1,0 49,0-51,0 3,0 74,0-49,0-2,0 51,0-64,0 2,0 88,0-75,0-3,0 153,25-76,0 2,-25 74,13-117,0 7,-13 136,13-97,-1-9,-12 106,12-141,1 3,-13 189,0-135,0-10,0 120,0-152,0-2,-25 179,13-157,-1 9,-13 97,26-123,0-8,0 131,0-113,0-2,-25 90,25-143,0 6,-25 111,25-112,0-3,0 90,0-90,0 3,0 86,0-85,0-5,0 66,0-77,0 1,0 76,0-92,0 6,-26 110,26-87,0-1,-25 89,25-103,0 3,-25 75,25-74,0-5,-26 104,14-76,-1 0,-12 51,13-79,-1 5,-13 48,26-63,0 0,-25 63,25-76,0 1,-51 25,39-28,-1 4,-38 49,39-51,-1 1,-38 24,40-26,-3 3,-37 74,51-62,0-2,-25 65,13-77,-1 0,-13 26,26-28,0 4,-25 24,12-38,1-1,12 14,0-14,0 1,-26 12,14-12,-1 0,7-7,12 13,-6-13,-25-12,18 6,14 25,-32-25,19 0,12 0</inkml:trace>
  <inkml:trace contextRef="#ctx0" brushRef="#br0" timeOffset="2874">12179 5798,'25'0,"-9"0,-6 0,15 0,-9-16,-7 7,17 9,-2-12,2-1,-51 38,14-14,-3 3,1-14,0 0,-88 26,52-14,-3 1,52-13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13.325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2178 304,'-25'-25,"25"12,0 0,-25 13,13-12,-2-1,-36-38,27 29,-5-6,-48 2,52 2,-2-2,-76 0,67 15,-6-3,-85 14,75 0,0 0,-50 25,65-25,-4 0,-86 26,70-15,-15 3,-56 11,89-12,0 0,-63 12,64-25,-2 0,14 25,13-25,-1 0,38 26,-13-14,1 1,63-13,-20 0,15 0,30 0,-38 0,1 0,88 0,-65-25,3-1,62 26,-58 0,14 0,19 0,-63-13,-2 1,14 12,-27-12,4-1,-3 13,-23 0,-3 0,-49-26,25 14,0-1,-76 13,28 0,-6 0,-72 0,61-13,3 1,-140 12,92 0,-8 0,-135 0,143 0,-34 0,-83 0,137 0,2 0,-89 0,116 0,-5 0,-60 0,100 0,1 0,0 0,76 0,-5 0,9 0,46 0,-25 0,0 0,127 0,-70 0,12 0,108 25,-110-25,-7 0,117 25,-129-25,5 0,74 26,-97-15,16 3,55 11,-87-25,-3 0,40 26,-79-14,5 1,-2-13,-25 0,-2 0,2 0,-102 0,52 0,-3 0,-74 0,62 0,2 0,-115 0,66 0,-5 0,-112 0,121 0,-13 0,-108 25,116-25,-3 0,-87 26,104-14,-6 1,-73 12,85-12,7 0,-66 37,75-37,0-1,-75 39,91-28,-6 5,-60 22,75-24,1-1,-51 26,51-26,-1 0,-24 26,36-38,2-1,-13 39,25-38,0-1,0 14,12-26,1 0,38 25,-12-25,-2 0,64 25,-39-12,3-1,61-12,-57 0,14 0,44 26,-37-26,-3 0,65 0,-80 0,8 0,47 0,-49 0,-4 0,27 0,-39-13,2 0,12 13,-52 0,3 0,-8-18,-13 11,-56 7,38 0,-2 0,-87 0,49-13,3 1,-128 37,90-25,-4 0,-137 25,136-25,-18 0,-93 26,114-26,1 0,-64 25,104-25,-5 0,-48 0,74 0,3 0,-1 25,12-12,0 0,64-13,-27 0,3 0,49 0,-25 0,-1 0,127 0,-42-12,9-2,84 14,-101-11,24-3,52 14,-90 0,1 0,64 0,-94 0,9 0,34 0,-63 0,-2 0,-11 0,-26 0,0 0,-50 0,14 0,-3 0,-62 0,50 0,1 0,-152 25,55-25,-9 0,-122 26,107-26,13 0,-120 25,138-25,2 0,-90 0,143 0,-6 0,-61 0,89 0,0 0,13 0,13 0,-1 0,38 0,19-11,13-3,70 14,-32-24,12-3,147 2,-107 13,35-2,71 14,-126 0,-1-25,51 25,-106 0,10 0,-5 25,-43-25,10 0,-68 26,12-14,1 1,-64 12,41-13,-6 2,-162 36,63-24,2-1,-116 26,159-39,-12 1,-96 12,124-25,-19 0,-29 26,90-26,-2 0,-11 0,38-12,-1-2,38 14,31-22,14-6,82 2,-32-9,14-6,-134 41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09.501"/>
    </inkml:context>
    <inkml:brush xml:id="br0">
      <inkml:brushProperty name="width" value="0.5" units="cm"/>
      <inkml:brushProperty name="height" value="0.5" units="cm"/>
      <inkml:brushProperty name="color" value="#3165BB"/>
    </inkml:brush>
  </inkml:definitions>
  <inkml:trace contextRef="#ctx0" brushRef="#br0">1191 0,'0'26,"0"24,0-10,0-4,-25 65,25-63,0 0,-26 64,14-65,-1 2,-12 62,12-75,0-1,-12 51,12-39,1 1,-14 13,13-24,1-3,-13 26,12-37,0 0,-12 12,13-13,-1 1,-38 13,38-26,1 0,-13 0,12 0,0 0,2-12,-3-2,-11-11,12 12,0 1,-12-14,13 14,-1-1,13-12,13 12,-1 0,13-12,-12 0,0-1,37 1,-15-10,6-6,10 16,-13 12,0 1,38-14,-15 2,4-2,11 0,-23 13,-4 1,27-13,-40 12,3 0,-13-12,-2 13,2-1,-26-6,0 12,-50 7,25-12,-1-1,-75 13,53 0,-5 0,-125 0,88 0,3 0,-90 0,103 0,-4 0,-74 25,99-25,5 0,-79 0,89 0,0 0,-12 0,26-11,-3-3,46 14,-13 0,45 0,11-12,3-1,36 13,-34-27,-8 3,93-1,-36-1,-4 1,65 25,-92-12,8-1,59 13,-74-13,-5 0,29 13,-53-12,3-1,-1 13,-28 0,4 0,-27-19,0 13,-25 31,13-25,-1 0,-63 0,23 0,4 0,-102 25,62-25,0 0,-113 0,120 0,-13 0,-83 26,101-26,2 0,-51 0,77 0,-4 0,-48 0,75 0,2 0,-27 0,38 0,1 0,30 0,-11 0,69 0,11-13,3 0,11 13,-52 0,4 0,73 0,-33 0,17 0,16 0,-54 0,8 0,22 0,-44 0,10 0,8 0,-37 0,-2 0,-12 26,-12-14,25-24,-63 37,16-25,-8 0,-59 25,44-14,-11 4,-109 10,79-13,-6 1,-99 38,87-38,5-1,-91 39,114-51,-1 0,-62 25,78-25,-5 0,-49 26,76-13,2-1,-2-12,14 0,-1 0,38 25,-11-25,-2 0,38 0,-12 0,0 0,89 0,-42 0,7 0,60 0,-74 0,-4 0,52 26,-51-26,2 0,25 25,-44-25,10 0,8 25,-38-25,0 0,-13 0,-12 0,0 0,-39 26,14-14,-1 1,-37 12,25-13,-1 2,-101 36,68-38,-8 1,-111 38,101-38,3-1,-78 39,91-39,-5 1,-61 38,93-39,-8 1,-8 13,25-26,-1 0,1 25,13-13,49-24,-24 12,0 0,62 0,-12-12,1-1,12 13,-29 0,7 0,48 0,-39-13,0 0,13 13,-28-24,5-2,-2 26,-12-13,-2 0,-12 13,0-12,1-1,-26-5,0 11,-25 7,12 0,0 0,-63 0,40 0,-4 0,-86 25,73-12,5-1,-54 14,77-26,0 0,-26 25,39-13,-1 1,13 13,13-26,-1 0,13 0,-12 0,0 0,88 0,-30 0,10 0,20 0,-50-13,-1 0,26 13,-28-24,6-2,22 26,-37-13,-2 0,-12-12,-13 13,1-1,-38-13,13 15,-1-3,-63 14,50-13,1 1,-76 12,39-25,-3-1,-62 26,75 0,3 0,-52 0,64 0,-2 0,-12 0,40-12,-3-1,33 13,-13 0,45 0,-2-12,3-1,24 13,-42 0,8 0,59 0,-25-13,0 0,26 13,-43-12,8-1,9 13,-37-13,-2 1,-12 12,0 0,1 0,-26 25,12-25,1 0,-38 0,12 0,1 0,-39 25,27-13,-3 2,-23 11,24-25,1 0,0 25,13-25,-1 0,13 25,0-13,25-24,-1 0,3-1,23-12,-10-1,-4 1,-11 0,1 12,-1 1,0-14,-13 14,2-1,-14-12,13 11,-1 2,7-6,-13 11,-6-12,0 13,26 6,-14 0,1 0,6 0,-13 0,45 25,-25-25,-1 0,25 25,-25-25,1 0,25 26,-28-15,4 3,-2 11,-12-25,0 0,-13 26,12-26,1 0,-13 25,13-12,-1-1,-37 14,12-14,1-24,-14 37,14-25,-1 0,-12 25,13-25,-1 0,-13 0,14 0,-26 25,26-13,-2 2,-11 11,12-25,1 0,-14 25,14-25,-1 0,-12 26,13-26,-2 0,-11 25,12-12,1-1,-14 14,14-26,-1 0,-12 0,12 0,0 0,-12 25,13-12,-1-1,-38-12,39 0,-1 0,-38 26,25-26,2 0,-52 25,38-25,0 0,-89 25,80-13,-7 2,-73 11,89-12,0-1,-63 14,65-14,-4 1,-61 12,75-25,1 0,-26 26,27-14,-2 1,0-13,15 0,-3 0,14 25,0-12,0-1,12-12,1 0,38 0,-12 0,-2 0,64 0,-38 0,1 0,12 0,-40-11,4-3,36 14,-38 0,0 0,38 0,-15-12,4-1,11 13,-37-13,-2 1,14 12,-26-13,0 0,1 13,-2-12,2-1,-7 13,-12 0,11-19,-11 13,-7 6</inkml:trace>
  <inkml:trace contextRef="#ctx0" brushRef="#br0" timeOffset="1773">735 2608,'26'-25,"24"-1,-11 1,-2 0,14 25,-14-13,2 1,62 12,-30-24,10-3,46 2,-64 12,0 0,38 13,-42-11,9-3,8 14,-42 0,8 0,9 0,-26-13,0 1,-25-7,0 12,-50 7,10 0,4 0,-66 0,40 0,-2 0,-114 0,84 0,-14 0,-95 26,118-26,-7 0,-85 0,104 0,-6 0,-48 0,101 0,2 0,-27 0,38 0,1 0,37 0,-13-12,1-2,63 14,-10-13,-5 1,15 12,-26-13,1 1,51 12,-32-24,11-3,21 27,-51-13,-1 1,26 12,-39 0,2 0,-14 0,2-13,-3 0,-49 13,12 0,-25 0,26 0,-1 0,-114 26,63-26,1 0,-63 25,89-13,-2 1,-37 13,50-26,1 0,0 0,12 0,1 0,30 0,-11 0,44 0,9 0,6 0,10 0,-39-25,2-1,37 1,-12 12,-1 0,13-12,-27 13,3-1,-2 13,-14-12,4-2,-14-11,0 12,-2 1,-24-7,0 12,-25-18,25 13,0-1,-76 13,38 0,0 0,-38 0,41-12,-6-2,-35 14,38 0,0 0,-12 0,37 0,0 0,32 0,-12 0,18 0,1 0,-1 0,51 0,-17 0,8 0,34 26,-48-26,-4 0,27 25,-26-25,1 0,-26 25,-1-13,3 2,-27 36,13-37,-1 0,-62 12,38-13,-2 1,-36 38,38-39,-2 1,-62 38,26-38,-1-1,-50 39,77-27,-3 3,-49 23,38-37,0 0,-12 12,25-13,-1 1,1 12,13-25,-2 0,-11 26,25-13,0-1,25-12,-12 0,0 0,37 25,3-25,-4 0,52 26,-39-26,2 0,12 25,-28-13,6 1,22 13,-38-26,0 0,-13 25,-1-25,3 0,-27 25,0-12,0 0,-26 12,14-12,-1-1,-38 39,28-39,-4 1,-75 38,51-38,1-1,-76 39,76-27,-2 2,-49 25,78-51,-5 0,-22 25,24-12,1 0,0-13,12 0,51 0,-12 0,-1 0,51 0,-1 0,2 0,-1 0,-53-12,4-2,24 14,0 0,-1 0,1 0,-27-12,2-1,0 13,-4 0,6 0,-2 0,-102 25,64-13,-2 2,-62 36,50-36,2-2,-78 38,52-50,-1 0,-25 26,53-15,-4 3,27-14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16.380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77 2001,'-25'0,"-1"0,19 0,-11 0,43 0,1 0,-15 0,3 0,37 25,-27-13,2 1,50 13,-28-26,5 0,23 0,-23 0,-4 0,27 25,-26-25,1 0,25 0,-17 0,8 0,9 0,-24 0,-2 0,0 0,-13-12,2-1,37 13,-10 0,-5 0,65 0,-50 0,0 0,51 0,-55 0,8 0,46 0,-48 0,-4 0,53 0,-53 0,4 0,74 0,-70 0,13 0,57 0,-62 0,-3 0,65 0,-83 0,14 0,94 0,-59 0,-8 0,118 0,-105-13,7 0,149 13,-138-23,21-4,117 1,-142 14,4-1,138-12,-143 13,32-2,85 14,-129 0,5 0,124 0,-133 0,14 0,93 26,-119-14,12 1,108 12,-113-12,-2 0,90 12,-110-13,16 1,68 38,-86-38,-4-1,90 39,-76-39,0 1,51 12,-68-25,10 0,57 26,-73-26,-4 0,28 0,-41 0,4 0,11 0,-53 0,5 0,-28 0</inkml:trace>
  <inkml:trace contextRef="#ctx0" brushRef="#br0" timeOffset="977">659 1621,'26'-26,"-1"-24,11 14,4-4,10-11,-11 25,-2 2,65-27,-16 1,5-1,112-25,-75 29,22-8,103 5,-95 10,-12 4,133-15,-118 14,7-2,161-11,-166 15,28-6,164-10,-153 26,1-1,202-24,-200 14,20-4,206-11,-183 12,-15 2,197-13,-206 12,8 0,198 12,-228 3,27-4,151 1,-187 1,-7 0,118 25,-168-13,7 0,-143 13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9:58.529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1 254,'25'0,"-12"0,-1 0,39 0,-27-12,3-1,49 13,1-13,-2 0,1 13,-51-13,0 1,76 12,-40 0,5 0,61 0,-37 0,-3 0,90 0,-78 0,5 0,124 0,-100 0,22 0,129 0,-127 0,-1 0,153 0,-134-12,15-1,169 13,-163-13,-2 0,165 13,-155-12,8-1,147 13,-188-24,22-3,167 27,-177-12,-2-1,154 13,-160 0,14 0,145 0,-159-13,-11 1,19 12,-117 0,4 0,-65 0</inkml:trace>
  <inkml:trace contextRef="#ctx0" brushRef="#br0" timeOffset="2045">507 4938,'26'0,"-13"-13,-1 1,64 12,-13-26,0 1,39 0,-53 12,3 0,100-12,-39-13,2 0,87-13,-89 26,2 0,138-26,-90 24,-22 3,138-26,-141 25,2-1,164-24,-146 25,13-1,158-25,-132 25,-14 2,197-27,-168 14,6-2,187-37,-164 23,-26 5,216-28,-188 37,-5 2,217-39,-236 27,18-3,219-24,-193 23,-20 4,213-27,-231 39,6-2,174-36,-228 39,26-4,-203 40</inkml:trace>
  <inkml:trace contextRef="#ctx0" brushRef="#br0" timeOffset="19863">634 5546,'-26'0,"26"-13,0 0,-25-12,11 11,3 3,30-9,-13 14,45-44,-13-1,0 0,12 26,4-2,-6 3,104-26,-27 12,3 0,100-13,-69 11,-15 4,135-14,-116 12,3 0,163-13,-163 4,23-7,165-22,-146 37,-11 2,158-39,-170 14,10-3,184-11,-166 23,-21 5,163-28,-182 27,8-3,174-24,-175 40,20-4,129-36,-174 37,-6 2,53 12,-140 12,3 0,-65 13</inkml:trace>
  <inkml:trace contextRef="#ctx0" brushRef="#br0" timeOffset="20896">2204 3267,'-51'-26,"39"15,-1-3,-38 14,38-12,1-1,-14-12,26-1,0 1,0-26,0 28,0-4,26 1,-13 0,-1 2,64-27,-14 14,3-2,86-37,-46 29,18-7,105-22,-107 15,11-5,122-10,-122 28,14-5,158-23,-135 24,-9 3,169-27,-143 14,8-3,160-11,-177 29,26-7,152-22,-151 25,-3 1,153-26,-182 39,11-2,146-37,-178 41,27-6,25 16,-140 12,0 0,-63 13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20.255"/>
    </inkml:context>
    <inkml:brush xml:id="br0">
      <inkml:brushProperty name="width" value="0.5" units="cm"/>
      <inkml:brushProperty name="height" value="0.5" units="cm"/>
      <inkml:brushProperty name="color" value="#57D200"/>
    </inkml:brush>
  </inkml:definitions>
  <inkml:trace contextRef="#ctx0" brushRef="#br0">0 456,'26'0,"0"-13,-2 1,52 12,-12 0,-1 0,165 0,-55-13,-17 1,148 12,-113 0,-2 0,165 0,-168-13,8 0,160 13,-147-13,-9 1,182 12,-179-13,3 1,201 12,-204-24,29-3,175 2,-188-1,-4 1,167 0,-190 1,25-3,140 2,-163-1,-5 1,41 0,-153 12,2 1,-77 12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37.881"/>
    </inkml:context>
    <inkml:brush xml:id="br0">
      <inkml:brushProperty name="width" value="0.5" units="cm"/>
      <inkml:brushProperty name="height" value="0.5" units="cm"/>
      <inkml:brushProperty name="color" value="#F7AA56"/>
    </inkml:brush>
  </inkml:definitions>
  <inkml:trace contextRef="#ctx0" brushRef="#br0">2178 1165,'-25'0,"12"-12,0-1,-63 13,49-27,4 3,-78 24,61 0,4 0,-66 51,65-39,-2 1,-113 63,59-23,9-5,-118 104,114-64,-2 2,-112 137,108-105,11-16,-95 173,101-151,2-3,-51 153,90-158,-4 14,15 119,25-149,0-6,50 105,12-129,3 4,87 74,-34-86,-8-6,143 16,-103-76,4 0,124 0,-122-36,17-4,131-36,-134-2,-11 5,120-79,-143 40,6-4,111-87,-135 86,18-19,66-117,-112 112,-3 3,40-90,-67 108,7-13,-17-95,-37 112,0 4,-39-65,2 103,-2-4,-50 2,29 41,-8-6,-97 16,78 13,-3-1,-177 63,121-25,-12 1,-159 101,160-49,10-4,-145 153,165-100,0 0,-88 151,130-158,-8 13,-22 146,77-150,0-5,25 155,12-170,1 9,63 110,16-135,-7-8,67 66,-51-113,1 0,75 13,-70-51,14 0,56-51,-74 0,-3 1,77-76,-81 30,10-11,21-96,-69 99,11-19,7-80,-27 79,3-5,-27-99,-25 122,0-16,-25-55,-1 86,1 5,-76-16,51 65,-1-2,-101 39,81 24,-10 3,-122 100,101-38,2-1,-128 165,119-119,-10 11,-84 133,138-148,4-7,-40 105,88-154,0 4,39 74,33-104,8 5,34 23,-36-76,-3 0,115 0,-40-25,5 0,111-77,-124 20,20-13,79-82,-113 75,-2 1,64-76,-105 81,8-11,-4-44,-37 86,-2 3,-37-39,0 51,0-2,-50 27,15 25,-6 0,-86 25,50 1,2-1,-178 102,119-42,-11 7,-133 136,136-86,5-6,-116 143,166-154,-3 3,-87 100,129-133,-5 12,2 71,51-101,0-3,25 53,25-90,1 2,51 12,-32-51,12 0,70-26,-64-12,1 0,88-88,-69 42,12-9,32-59,-61 61,-5 4,15-39,-64 52,2-4,12-49,-39 69,1-10,-38-8,12 50,1 1,-64 0,52 13,-3-1,-49 38,37-12,2-1,-140 89,77-38,-3 1,-74 88,106-69,-10 11,-45 83,87-112,2-3,-39 65,76-91,0 4,25 35,14-48,-2-3,14 1,-1-25,1 0,50-25,-30 2,10-5,96-73,-60 24,-6 2,66-77,-91 67,6-7,60-60,-83 59,13-16,20-43,-64 63,0 1,12-39,-25 66,1-5,-26-10,-13 37,1 2,-39 12,14 25,-2 0,-37 51,41-28,-6 4,-111 125,48-48,6-5,-54 103,102-115,-2 4,-23 61,61-87,2-4,38 40,24-63,1 0,50-38,-16 0,7 0,60-25,-60-27,-7 3,93-78,-66 40,4-3,61-87,-95 83,13-15,6-68,-50 88,0 1,-1-90,-26 82,3-10,-27-46,0 73,0 6,-51-28,26 51,0-1,-51 0,52 15,-3-4,-49 15,38 25,0 0,-13 25,27-13,-2 1,-101 89,62-38,4-2,-66 90,79-92,-5 7,-23 85,64-93,-2 8,14 60,0-89,0 0,26 12,-2-38,2 2,25-14,-12 0,-2 0,14 0,-14-25,2-1,62-75,-42 18,8-11,35-84,-27 78,2-2,-1-75,-52 66,2-6,-26-86,0 111,0-18,-25-42,12 89,1-1,-64-63,52 67,-3-6,-49-10,37 50,2 1,-64 0,51 25,-1 0,-101 76,92-41,-7 6,-60 85,89-49,0-2,-37 103,50-105,-1 5,26 74,0-99,0-4,25 52,1-63,-1 0,51-13,-28-25,5 0,23-25,-37-14,-2 2,64-39,-40 3,5-6,35-48,-54 46,7-15,-3-56,-38 64,-1-1,-12-63,-12 68,-1-9,-38-34,25 63,2 2,-52-14,39 26,-2-1,-88 0,69 16,-10-6,-84 41,76 13,0-1,-127 90,95-42,-12 6,-82 111,124-86,4-4,-53 90,103-90,-2 3,-25 62,51-105,0 7,25 48,14-64,-2-1,14-11,-2-26,3 0,24-26,-36-13,-4 3,65-66,-13 15,2-3,36-87,-67 83,9-15,8-68,-50 87,-2 3,-24-90,-12 92,-1-8,-37-8,23 48,3 5,-52-3,51 26,-1-1,-24 52,26-14,-3 1,-150 114,73-37,5-3,-78 116,105-96,-8 13,-72 108,105-121,-7 14,-47 107,88-125,0-3,13 77,0-116,0 4,26 62,26-88,-3-2,27-37,-13 0,0 0,13-51,-30 6,10-11,70-71,-23 25,-3 2,1-103,-52 93,3-8,-1-59,-25 85,-1 7,-51-42,1 65,0-2,-51-12,28 28,-6-5,-97 53,73 0,4 0,-129 76,118-40,-7 3,-136 113,130-64,-32 27,-98 113,132-120,-10 12,-46 133,118-140,-8 27,-9 88,51-124,0-6,26 80,10-118,3 6,63 10,-34-76,16 0,42 0,-63-37,1-2,88-87,-55 16,8-8,47-59,-73 59,-6 8,3-93,-38 103,0-2,-38-101,-12 109,-1-14,-38-44,13 76,0 0,-63-26,53 66,-5-4,-74 40,61 0,5 0,-65 76,76-38,-1 0,-127 140,95-72,-11 15,-58 158,87-136,4-8,-41 144,66-159,-4 13,40 95,12-146,2 13,11 32,13-89,0 0,38 38,-4-52,8 2,46-26,-47 0,-6 0,105-76,-53 1,3-1,49-76,-95 58,13-15,6-68,-50 88,0 1,-26-90,-13 80,1-6,-63 3,24 61,1 4,-76-15,63 13,0 0,-89 38,57 0,-12 0,-146 127,100-37,3-3,-103 141,129-105,-4 7,-74 123,126-139,0 0,-25 139,76-142,0 6,0 111,37-143,2 7,37 60,2-113,-4-2,78 39,-67-76,7 0,35-25,-81-10,9-6,97-86,-50 38,-1 1,25-89,-65 80,5-9,-15-71,-26 73,0 5,-50-103,13 91,-1-6,-63-35,41 94,-6-11,-86 19,78 25,-3-1,-75 51,67 11,-6 4,-137 112,99-61,5-4,-78 166,102-129,-2 5,-24 124,77-146,-3 14,27 132,0-151,0-1,26 101,22-141,5 5,48 60,-11-87,-2-2,63 39,-52-76,5 0,23 0,-68-23,8-4,85-49,-62-1,-3 2,40-26,-66 27,5-4,-16-49,-23 35,-3 7,-50-67,1 76,0 0,-76-51,55 59,-10-16,-70 9,64 38,-3-2,-112 39,107 11,-12 3,-70 87,98-47,-19 19,-53 79,90-92,-4 6,40 112,0-99,0 19,25 54,1-89,-1 0,51 89,-17-93,8 9,35 33,-36-68,20 10,15 8,-38-51,0 0,39 0,-56-23,9-5,-4-23,-26 14,0-2,1-62,-14 42,1-8,-38-60,25 60,0-18,-76-42,38 39,0-1,-64-12,52 50,-1 26,-75 0,89 17,-53 16,-11 17,70-15,-14 5,-82 112,70-59,-12 16,-7 68,63-78,0 4,13 74,25-90,1 2,50 63,-21-94,16 10,56 58,-40-76,3 1,62 24,-58-50,15 0,68 0,-99-22,21-6,78-48,-79 15,7-5,47-61,-71 35,15-18,-20-67,-36 71,-4 9,-11-131,-12 90,0-2,-39-88,26 110,0-17,-25-68,12 88,1 2,-39-13,27 77,-3-4,-49 79,37 13,3-2,-116 89,76-50,0 0,-102 152,107-97,-9 17,-72 130,100-149,2-5,-51 104,77-144,-3 9,27 85,0-132,0 9,51 21,-1-64,1 1,25-13,-16-24,7-3,110-99,-47 9,-7 6,55-92,-82 71,10-14,71-57,-99 103,22-27,1-51,-63 101,0 2,-13-26,-14 56,3-11,-64 5,11 38,2 1,-64 12,63 0,0 0,-64 51,79-28,-4 4,-125 125,49-49,3-3,-77 102,116-105,-5 9,-60 122,74-124,3-6,-27 79,63-116,0 5,13 61,0-104,0 4,26-1,-1-14,0 1,26-38,-2-12,3-2,49-88,-42 34,9-17,33-92,-37 74,-1 3,-12-78,-39 105,1-6,-38-48,11 60,2 6,-38-40,24 76,1-1,-76 25,41 14,-7-1,-85 38,88-12,2 0,-192 88,128-32,-26 14,-101 119,134-96,10-9,-144 131,142-130,-6 6,-61 124,143-133,-5 13,-36 94,63-124,0-4,39 78,35-115,4 2,36-14,-42-25,9 0,160-25,-76-13,0 0,76-63,-119 16,9-7,60-60,-99 60,-6 6,53-116,-55 95,10-14,-56-56,-25 82,0-13,-50-18,24 61,1 3,-101-141,52 81,-4-9,-125-21,84 99,10 5,-119-3,141 39,-3-1,-138 89,126-19,-24 13,-76 82,127-78,-2 4,-50 175,103-108,-2 14,0 119,26-153,0 29,51 99,11-142,3 6,11 85,-19-145,12 13,58 56,-26-88,0 0,77-12,-86-26,18 0,42-26,-71 3,15-4,81-75,-62 0,-2 2,39-52,-66 67,6-7,9-35,-62 48,-2 6,-37-79,-25 51,-1 0,-25-1,28 79,-4-4,-74 1,49 1,2 0,-102 50,67-1,-7 3,-85 74,84-35,9-5,-43 116,89-88,0-1,-38 89,76-93,0 10,25 83,28-112,-4-4,77 117,-39-92,4 5,60 10,-71-78,18 5,79-28,-75-38,-1 0,25-38,-67 17,9-9,58-84,-48 35,-4 7,27-68,-63 79,0-4,-12-100,-26 87,0-21,-26-40,1 88,0 1,-51-14,52 54,-3-5,-99 28,47 25,6 0,-79 101,102-39,-1 3,-127 137,107-107,-10 13,-96 145,100-125,2-3,-51 128,89-143,-2 8,-37 85,76-122,0 15,0 81,38-114,0 1,-13 37,11-89,4 1,11-13,-13 0,0 0,12-50,-25 24,1 1,50-102,-21 54,42-56,-21-48,-32 88,13-25,-6-63,-27 67,2-8,-26-59,13 85,0 7,-39-93,14 91,-1-3,-38-11,40 66,-3-6,-62 41,25 13,1-1,-52 39,78-27,-2 2,-126 152,60-73,7-8,-42 131,79-108,-5 13,-23 120,76-162,0 21,0 65,12-114,1 1,38-14,-28-26,4 3,24 24,-17-51,8 0,59 0,-37-38,-1 0,13 12,-41 15,6-3,-41 14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39.69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291 1292,'-50'50,"13"-25,-2 1,-12 25,40-28,-3 4,-12 24,14-39,-1 1,-12 13,12-14,26-24</inkml:trace>
  <inkml:trace contextRef="#ctx0" brushRef="#br0" timeOffset="616">1659 1,'0'0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40.99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1 760,'25'-26,"-12"14,-1-1,39-12,9-11,7-4,59-62,-21 11,-7 5,54-66,-53 66,4-5,-103 91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45.203"/>
    </inkml:context>
    <inkml:brush xml:id="br0">
      <inkml:brushProperty name="width" value="0.5" units="cm"/>
      <inkml:brushProperty name="height" value="0.5" units="cm"/>
      <inkml:brushProperty name="color" value="#ED1C24"/>
    </inkml:brush>
  </inkml:definitions>
  <inkml:trace contextRef="#ctx0" brushRef="#br0">431 4140,'0'-25,"0"7,0 11,0-19,0 15,0-3,-26-36,26 23,0 3,-25-27,25 26,0 0,-25-1,25 4,0-6,-26 2,26 14,0-1,0-12,0 1,0-3,0-24,13 0,0 1,-13-26,24 27,2-3,-26-24,12 29,2-7,-14-22,12 37,1 2,-13-39,0 27,0-3,0 1,0 26,0-1,0-24,0-1,0 0,-25-25,25 31,0-11,-26-20,26 38,0 0,0-38,0 28,0-5,0-23,0 31,0-11,-25-20,25 12,0 1,-25-13,25 29,0-7,-26-22,26 24,0 3,0-27,0 26,0-2,-25-23,25 15,0-7,-25-9,25 24,0 3,-26-27,26 27,0-4,-25-22,12 35,1 4,-14-15,26 13,0 0,-25 13,13 1,-1-3,-13 2,26-1,0 1,-25 0,25 12,0 0,-25-12,25 13,0-1,-26 13,26-13,0 0,0 1,-25 24,25 14,0-20,0 13,0-7,0 1,0 63,0-26,0 2,0 24,12-52,1 2,-13 101,13-62,0-4,12 117,0-91,1 3,-1 112,-1-106,3 11,-2 96,1-113,-1-3,25 115,-13-104,2 7,12 72,-11-98,-4-6,14 104,-12-102,0 2,13 100,-27-116,3 5,-2 86,1-100,-1-3,-25 78,0-65,0 2,0 38,11-91,3 3,-14 37,0-39,0 1,-25 12,13-13,24-49,-38 12,14 12,-1 0,-38-37,40 2,-3-6,-37 4,51 12,0 0,-76-38,52 15,-2-5,-25-60,38 34,1 6,-39-66,26 64,0-1,-26-63,39 81,-1-10,-38-45,38 49,1 2,-39-26,51 52,0-4,-51 3,40 15,-3-6,-11 15,12 1,0 0,-12 25,25-12,0-1,0 38,13-12,-1-1,-12 64,25-51,1 1,-1 75,-13-43,2 11,36 133,-11-99,-2-3,14 153,-2-143,3 8,-1 135,-25-148,-2-7,2 104,-1-114,0 1,1 63,-14-104,1 5,-13-2,13-25,-1-1,-12-25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0:57.818"/>
    </inkml:context>
    <inkml:brush xml:id="br0">
      <inkml:brushProperty name="width" value="0.5" units="cm"/>
      <inkml:brushProperty name="height" value="0.5" units="cm"/>
      <inkml:brushProperty name="color" value="#CFCFCD"/>
    </inkml:brush>
  </inkml:definitions>
  <inkml:trace contextRef="#ctx0" brushRef="#br0">1444 3317,'-26'0,"26"-12,0-1,0-12,13 12,0 0,-13-37,12 25,1-1,37-50,-9-5,-6 10,41-55,-25 37,0 0,25-63,-14 53,2-4,38-74,-37 72,-4 7,40-79,-51 77,2-3,49-74,-42 83,9-15,7-42,-24 74,0 2,-1-27,-26 66,3-4,-2 15,-12-1,0 1,-13 51,0-14,-26 52,15-29,-3 6,-62 85,51-62,-1-1,-125 165,79-98,-8 18,-98 131,87-135,5-10,-91 145,89-153,-1 1,-89 101,108-134,-11 14,-71 70,100-127,2-1,-51 51,89-89,-1 2,-38 11,38-25,1 0,30-19,-11 13,-7-45,23-7,5-11,48-108,-12 49,-2 3,65-78,-53 80,4-7,48-98,-56 124,12-20,45-78,-64 101,1-1,11-50,-26 80,4-8,-3 4,-11 38,-2 1,-11 11,-14 1,1 0,-13 50,0-14,-51 54,39-27,-1 0,-38 63,28-53,-4 5,-100 125,62-74,4-6,-66 105,63-127,1 0,-63 76,65-92,-5 6,-60 61,86-75,4-3,-66 27,77-64,0 1,-26 13,24-13,3-1,-1-12,25-13,0 1,25-39,12-9,2-7,37-34,-10 23,-5 4,66-78,-28 40,4-4,49-61,-71 85,15-18,56-42,-76 88,0 1,25-38,-64 65,2-4,-13-11,-13 25,-1 2,-37 24,12 0,-50 50,27-15,-4 6,-62 60,51-37,1-1,-102 89,68-68,-9 9,-84 84,99-112,4-3,-78 65,102-78,-1 3,-51 49,67-77,-6 3,-9-2,24-25,1 0,25-25,12 1,1-3,13-23,0 10,-2 4,78-116,-1 38,0 0,51-63,-55 92,9-8,46-59,-62 75,-3 2,14-26,-53 41,5-6,-2 15,-28 28,5-5,-54 54,14-14,-26 26,14-26,-3 2,-125 112,62-35,3-5,-90 92,91-104,-6 4,-85 99,119-119,-10 10,-84 59,100-88,2-2,-51 39,89-64,-1 1,-38 13,38-26,1 0,12-26,12 14,1-1,13-38,-2 15,2-4,101-86,-21 19,-10 11,82-56,-78 51,2 0,50-51,-57 70,-13 12,45-31,-62 62,-4 2,-10 11,-26 14,1-1,-52 38,26-12,0 0,-50 37,37-25,0 1,-88 101,34-60,8-8,-93 93,62-75,2-2,-89 77,105-92,-8 6,-97 86,112-100,3-2,-64 76,76-89,-1 2,-51 37,68-53,-8 5,-34 22,51-37,0 0,-1 12,14-13,50-49,-26 24,1 0,38-12,-27 1,2-3,50-48,-7 17,14-11,44-32,-52 50,2 0,24-25,-53 28,5-5,23 3,-23 10,-4 4,1 10,-25 1,1 0,-8 25,-11 0,-32 50,12-37,0 0,-62 63,38-40,-2 3,-88 88,74-47,5-8,-79 80,64-89,0 0,-64 64,79-79,-5 5,-49 49,77-77,0 0,-26 26,39-39,-1 1,-13 13,15-26,-3 0,1 0,26-26,0 13,-1 1,14-13,-14 12,1 0,-13-12,12 13,1-1,6-6,-12 12,-7-11,0 11,0-18,0 12,0 0,-26 13,14 0,-1 26,8-21,-41 15,34-20,-1 0,-38 25,40-25,-3 0,-36 26,24-26,1 0,0 0,12 0,0 0,-12 0,13 0,-1 0,-13 0,14 0,-1 0,7 0,-13 0,11 0,-10 0,18-13,0 0,0 1,0 50,26-38,-1 25,-13-13,1 1,38 38,-28-39,5 1,22 38,2-51,-3 0,27 50,-39-37,2 0,37 37,-28-26,6 3,22 24,-26-51,1 0,0 50,-15-38,3 2,12 36,1-50,-3 0,2 26,-26-14,1 1,24 12,-26-25,3 0,-2 26,-12-14,0 1,12-13,-13 0,1 0,-13 25,13-25,0 0,-1 0,-50 0,13 0,19 0,-13 0,11 0,-10 26,12-20,-13-12,13 6,-13 25,6-25,0 0,-12 0,0 0,-1 0,14 0,-1 0,13-25,12 1,1-3,13-49,-1 24,0 3,26-2,-26 26,1-1,50-75,-18 31,10-12,33-44,-24 49,-2 2,52-103,-65 79,3-4,61-74,-46 86,17-21,30-65,-53 78,4-5,48-73,-65 92,5-7,35-35,-48 49,-4 4,52-27,-51 64,1-2,0-11,-28 26,4-3,-1 2,-13 12,-1 0,-63 13,39 0,-1 0,-38 26,38-13,1-1,-38 39,24-39,1 1,-51 63,40-53,-4 4,-87 75,76-38,1-2,-77 40,79-78,-5 2,-48 50,75-50,1-1,-76 25,64-50,-2 0,-37 26,53-15,-5 3,-22-14,24 0,1 0,-25 0,38 0,-2 0,-11 0,12 0,1 0,-1 0,0 0,-12 0,14 0,-3 0,6 0,-10 0,12 0,-13 0,6 0,1 0,-1 0,51-25,-13-25,1-2,24 27,-26 2,3-4,74-49,-24 12,-2 1,52-38,-67 52,6-4,61-23,-63 26,-2-1,40-25,-53 15,3-4,24 14,-41 16,6-6,10-10,-26 26,0 0,1 25,-2-13,2 0,0 13,-15 0,3 0,-14 26,0-14,0 26,0-26,0 2,0 36,0-23,0-3,-25 77,12-52,0 4,-37 23,38-53,-2 4,-62 125,38-50,0-1,-38 76,41-117,-6 6,-85 112,46-99,8-6,-55 129,77-114,-1 1,-76 89,91-118,-4 6,-61 86,75-75,2-2,-52 77,51-91,-1 5,-25 60,38-86,1-4,-13 40,25-52,0 3,-26-2,15-14,-3 3,-11 12,25-14,0 1,0 0,0-1,0-12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8:58.93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1709 6483,'25'0,"-13"0,2 0,4 0,-11 0,-7 25,0-12,25-1,-12-12,0 0,-13 26,0-14,25-24,-12 12,-1 0,-12 25,0-13,26-24,-1 12,-13-12,1-1,0 0,0 26,-1-26,1 0,6-5,-13 11,-6-18,14 11,-2 2,-12-13,0 12,25 1,-25-39,0 32,0-13,0-18,0 27,0-5,0-22,0 12,0 0,0-13,0-2,0 5,0-28,0 12,0 1,0 12,0 15,0-4,0-61,26 36,-1 4,0-66,-13 39,1-1,13-63,-13 45,-1 11,13-56,-12 62,-1 3,-12-65,13 67,0-7,-13-60,0 60,0 7,0-67,0 66,0-5,-26-61,26 58,0-15,-25-68,25 75,0 1,-25-76,13 93,-1-9,-13-59,13 61,1 5,-13-66,25 66,0-5,-26-36,26 58,0-14,-25-43,25 62,0 1,-25-38,13 53,-2-6,14-21,0 21,0 6,-25-2,25 11,0 2,0-14,0 27,0-3,-25 2,25-1,0 1,0 7,0 11,-26 7,26-12,0-1,0 0,0 0,-25 13,0 0,25-13,0 1,-26 12,26-12,0-1,-25 13,11-14,3 3,-40 11,38-13,1 0,-39-12,27 1,-2-3,-25 27,38-13,1 1,-39-13,26 12,-1 0,-24 13,26-12,-3-1,-24 13,26-13,0 1,-26 12,39-13,-1 0,-38 13,38-13,1 1,-39 12,26 0,0 0,-26 0,39 0,-1 0,-13 0,13 0,1 0,-13 0,12 0,0 0,-12 0,12 0,1 0,-39 0,38 0,1 0,-39 25,39-25,-1 0,-38 0,38 0,1 0,-14 0,14 0,-1 0,-37 0,38 0,-2 0,-11 26,12-26,1 0,-14 0,14 0,-1 0,0 0,1 0,-1 0,0 0,2 0,-3 0,1 0,1 0,-14 0,13 0,1 0,12 25,0-12,-25-26,19 13,-14 0,13 0,-11 0,12 0,-13 25,11-17,-10-16,12 8,12 26,-6-21,-25 15,25-7,0-1,-25 14,12-14,26 1,-13-8,0 15,0-13,0 12,0-14,0 15,0-13,0 11,0-5,0-1,0 14,11-26,3 0,-14 50,13-37,-1 0,-12 12,12-13,2 1,-14 13,13-13,-1-1,-12 13,13-12,-1 0,14 12,-15-13,3 1,11 13,1-14,-1 1,0 12,-13-13,2 2,11 11,1-12,-1-1,0 14,-13-26,1 0,13 25,-3-13,4 1,-2 12,1-25,-1 0,0 26,0-26,1 0,-1 25,-1-25,3 0,-2 25,1-25,-1 0,0 0,-13 0,2 0,-14 26,13-26,-1 0,13 25,-13-25,2 0,-14 25,11-25,3 0,-14 26,13-26,-1 0,14 25,-14-25,1 0,12 25,-12-25,0 0,12 26,-13-14,1 1,12 12,-13-25,2 0,11 26,-12-26,-1 0,14 25,-2-13,2 1,0 13,-15-26,3 0,11 0,-12 0,0 0,12 25,-13-25,1 0,13 25,-13-25,-1 0,13 26,-12-26,0 0,-1 0,1 0,-1 0,1 0,0 0,0 0,12-26,0 26,0 0,-6 0,-12 0,-7 0</inkml:trace>
  <inkml:trace contextRef="#ctx0" brushRef="#br0" timeOffset="1001">1532 1545,'0'26,"-25"24,25-23,0-3,0 52,0-50,0-1,0 51,0-35,0-6,0 66,0-61,0-4,0 90,0-70,0-10,0 30,0-50,0-2,0 78,12-52,1 1,-13 75,0-59,0-7,0 92,13-75,-1-2,-12 127,12-109,2 17,-14 118,12-117,1 6,-13 111,12-122,1 15,-13 133,0-140,0-1,0 141,0-144,0 8,0 135,0-162,0 20,0 117,13-139,0-1,-13 115,24-129,2 4,-26 99,13-111,-1-5,-12 91,13-103,0 3,-13 74,0-92,0 8,0 60,0-65,0 2,-26 11,26-26,0 3,-25 24,25-40,0 3,-25 11,13-13,-1 2,-13 11,14-13,24 1,-12-6,-25-14,13 7,-1 0,13-18,0 11,0-5,0 24</inkml:trace>
  <inkml:trace contextRef="#ctx0" brushRef="#br0" timeOffset="2840">2241 4153,'-25'26,"11"-13,2-1,-38 64,23-50,3-1,-27 50,37-46,3-7,-40 79,26-50,0 0,-51 50,48-46,5-9,-53 81,51-77,0 1,-51 76,63-79,0 5,-37 74,23-75,3-3,-27 52,39-64,-1 2,-38 37,51-53,0 5,0-3,0-12,0-1,0 1,0-51,13-14,0 3,-13-27,25 14,0-3,1-87,-4 52,6-28,-2-99,-14 86,1 3,12-115,-1 132,3-11,-27-122,12 132,1-9,-13-122,25 105,1-8,-26-97,12 136,1-19,-13-92,25 102,1-1,-26-76,12 119,1-9,-13-59,0 60,0 7,0-16,0 50,0 0,0 1,0 15,0-6,19 22,-13 12,-6 33,0-14,0 1,0 63,0-50,0-1,-25 127,25-52,0 2,-25 126,25-110,0 17,-26 118,14-137,-1-4,-12 141,25-159,0 15,-25 94,25-122,0 15,0 81,0-113,0-1,0 63,0-78,0 5,0 23,0-49,0-3,0 1,0-12,0-51,0 13,0-1,0 1,0-26,0 3,0-5,-26-48,26 22,0 6,-25-79,12 64,1-1,12-88,0 82,0-13,0-69,0 87,0 3,0-91,12 68,1-8,-13-59,23 95,5-13,-28-57,12 64,1-1,-13-63,12 79,1-6,-13-48,26 62,-1 4,-25-40,12 51,1-2,-13 2,12 14,1-4,-13-11,13 26,0-1,-13 8,0 11,-26 7,13 0,1 0,-13 25,12-12,-25 0,15-13,-4 0,-49 50,37-37,2 0,-65 12,65-25,-2 0,-62 25,75-11,1-2,-76-12,63 0,0 0,-38 0,52-12,-2-2,-50 14,37-13,2 1,-39 12,51-12,-1-1,-25 13,38-14,1 2,-13 12,25-12,0-1,0-6,0 13,25 6,27-13,-3 0,27 13,-14-24,3-2,36 26,-53-12,6-2,22 14,-25-25,-1 0,0 25,-13 0,2 0,-13 0,0 0,-2 0,-24 25,0-12,0-1,-25-12,13 0,-27 51,1-25,0-1,-38 25,52-50,-2 0,-75 76,48-49,4-3,49-24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51:09.425"/>
    </inkml:context>
    <inkml:brush xml:id="br0">
      <inkml:brushProperty name="width" value="0.5" units="cm"/>
      <inkml:brushProperty name="height" value="0.5" units="cm"/>
      <inkml:brushProperty name="color" value="#A25807"/>
    </inkml:brush>
  </inkml:definitions>
  <inkml:trace contextRef="#ctx0" brushRef="#br0">127 114,'26'0,"-3"0,4 0,24 51,0-38,-1-1,26 39,-39-51,2 0,37 76,-24-50,-3-2,27 78,-14-65,3 2,36 62,-55-67,9 8,47 59,-51-63,-1 0,51 63,-28-52,6 4,48 48,-62-62,-4-2,66 89,-65-76,3 2,36 74,25-50,1 51,-53-78,4 3,49 75,-67-79,6 5,35 74,-35-88,-5-3,40 66,-51-65,2 2,49 62,-42-54,8 7,9 48,-24-51,-2-1,26 51,-28-65,5 4,23 61,-25-75,-1-1,26 51,-38-39,0 2,13 37,-16-41,6 6,9 60,-24-62,-1-2,26 64,-27-76,2 1,25 50,-28-53,4 5,24 22,-26-37,1 0,-1 37,-13-38,1 1,13 13,-14-26,1 0,-13 25,12-12,1-1,0 1,-51-26,13-12,13 13,-2-1,-11 13,25-11,0-4,-25 15,12-12,0-1,-12-12,25 13,0-1,-25-13,12 0,0 2,-12 24,25-13,0 0,-25-12,13 1,-2-3,-11 27,25-13,0 1,-25-13,13 0,-1-1,-38 1,38-2,1 3,12 24</inkml:trace>
  <inkml:trace contextRef="#ctx0" brushRef="#br0" timeOffset="1152">583 38,'-25'0,"25"-11,0-3,0 1,0 51,25-13,-1-13,3 2,74 62,-24-51,-2 0,127 102,-84-68,18 9,91 83,-94-71,-12-8,107 106,-102-103,1 2,75 100,-94-94,12 11,32 83,-74-99,-4-4,27 78,-52-90,4 3,-3 36,-23-61,-3-4,1 15,-12-26,-1 0,-12 0,0-13,-25-24,18 12,-37-25,20 1,-2-2,-101-25,61-2,6 5,-118-54,78 27,-2-2,-126-24,134 42,-15-8,-118-35,137 26,2 0,-114-25,118 41,-9-6,-85-36,100 50,4 3,-52-27,88 38,0 0,-13-13,28 28,-4-4,27 1,0 14,0-1,50 13,-25 0,1 0,50 51,-7-40,14 3,119 87,-50-38,0 1,101 88,-121-80,15 8,131 122,-122-111,-8-4,131 115,-130-115,5 3,100 88,-124-107,18 9,80 72,-126-88,-1-1,76 38,-104-76,6 1,22 25,-49-51,-3 0,2-26,-26 14,1-1,-26-12,0 2,0-5,-51-23,25 13,1 0,-76-63,40 15,-5-5,-111-36,96 69,-15-10,-132-34,128 52,-2-1,-126 0,145 28,-12-4,-107 2,124-1,4 1,-53 25,90 0,-2 0,-11 51,38-40,-2 3,14 62,39-51,-2 0,14 51,-3-52,5 3,49 74,-25-62,-2-2,51 65,-52-65,4 1,-2 38,-41-64,6 2,-41-14</inkml:trace>
  <inkml:trace contextRef="#ctx0" brushRef="#br0" timeOffset="3624">4356 3532,'0'-25,"12"12,1 1,-13-14,12 2,1-2,38-50,-3 4,5-8,48-22,-35 24,-5 5,40-54,-51 64,2-1,49-37,-48 48,-5 5,3-3,-13 13,0 0,-13 13,-13 13,1-1,-13 38,0-12,-50 24,37-24,0 0,-37 37,23-36,3-2,-52 64,51-38,0 0,-51 38,51-52,-1 2,-50 50,50-37,1-2,-25 14,37-26,0 0,-12 1,25-15,0 3,19-14,-13 0,20-25,-2 1,2-3,0 2,-1-1,0 1,1 0,-2 0,2-1,0 1,-3 1,4-3,-27 2,0 12,0 1,0-7,0 12,-50 33,36-26,2 0,-64 50,38-24,0-1,-88 76,52-39,-4 3,-74 61,86-73,5-4,-65 52,74-62,2-2,0 14,25-27,-1 2,1-26,25-13,0 1,25-39,-1 15,3-4,49-61,-23 35,-5 5,53-65,-38 50,1 0,12-51,-29 68,7-8,-3-9,-26 24,0 2,-25 0,13 13,0-2,-39 39,26-13,0 1,-50 37,24-25,1 0,-51 50,52-38,-2 2,-101 62,63-25,1-1,-63 51,89-64,-2 2,-37 37,50-50,1-1,0 0,12-25,1 0,37-25,-13 1,1-3,38-49,14 24,-4 3,41-78,-27 27,2-2,24-25,-54 80,7-7,-3-47,-26 50,0 0,1 26,-14 2,1-5,-38 28,12-12,0-1,-37 38,25-12,-1 0,-75 63,66-53,-6 4,-111 75,67-41,-7 4,-85 62,119-93,-11 8,-58 59,90-76,-2 1,-37 24,52-38,-2 2,0-40,26 15,0-3,26-37,-13 26,-1 0,13-26,0 27,1-3,25-48,1 9,-3 5,2-15,-14 26,2-1,-14 0,-2 16,5-6,-3 16,-12-1,-1 1,-37 25,12 0,1 0,0 0,-2 0,-62 51,51-26,0 0,-77 51,54-52,-5 3,-48 49,49-50,3-1,-27 25,51-37,-1 0,1-13,13-12,-2-2,14-11,13 0,0-1,-13-24,12 13,1-2,38-37,-13 11,0 3,-13-14,0 39,0-2,1-37,-3 41,4-6,-27 16,0-1,0 1,-25 0,13 13,-1-1,-38 13,38-13,1 0,-64 39,51-14,-1 1,-75 63,41-52,-7 3,-34 23,63-37,0 0,-63 37,77-38,-3 2,2-14,13 0,-1 0,13-26,0 1,0 0,0-26,24 3,2-5,0 27,0 0,-2 2,2-27,-2 26,2-1,-1-24,-13 26,2-3,11 2,-12-1,-1 1,-12 0,0 13,0-1,-25 13,12-14,1 2,-14 38,14-26,-1 0,-63 25,40-13,-4 1,-36 13,37-14,2 1,-13 12,25-25,-1 0,-25 0,38 0,1 0,12-25,0 12,0 1,0-39,12 27,1-3,-13-23,26 11,-1 2,-25-14,12 14,1-2,-13 14,0 1,0-3,0 2,0 12,0 0,0-5,0 11,-50 7,37 0,0 0,-63 25,39-25,-1 0,-38 26,41-15,-6 3,-35 37,37-38,2-1,-39 39,39-51,-2 0,-12 0,25 0,1 0,0-26,13 14,-1-1,-12-12,13 1,-2-3,14-24,0 13,0 1,0-14,13 14,0-2,-39 14,26 12,0 0,-50 13,37-13,0 1,-63 37,52-13,-2 2,-126 62,73-50,6-2,-104 52,101-51,0 1,-102-1,112-25,-19 0,-93 0,114-13,2 1,62 12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03.48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355 3545,'0'-25,"0"7,0 11,0-19,0 14,0-1,0-38,12 27,2-2,-14-25,0 12,0 2,0-39,25 26,0-1,-25-25,13 23,0 5,-13-28,26 37,-2 2,-24-14,0 15,0-4,0-11,26 12,-1 2,-25-13,12 25,1-1,-13 1,0-2,0 3,19 6,-13 11,13-12,-12 13,-7 31,0-12,0-1,13-12,-1 0,-12 26,0-14,0 1,0 12,12-13,1 2,-13 11,0-12,0-1,0 39,13-39,0 1,-13 38,11-29,3 6,-14 23,13-26,-1 1,-12 24,0-27,0 5,0 48,26-51,-1 1,-25 24,0-38,0 1,0 38,11-29,3 7,-14 21,13-25,0 1,-13 25,12-39,1 1,12 38,-12-39,0 1,-13 38,0-39,0 1,0 12,11-13,3 2,-14 11,0-12,0-1,0 14,0-15,0 3,0 11,0-14,0 3,0 12,0-14,0 1,0 12,0-12,-25-26,25 13</inkml:trace>
  <inkml:trace contextRef="#ctx0" brushRef="#br0" timeOffset="727">583 2305,'0'-26,"-25"1,25 2,0-5,0-22,0 24,0 1,-25-51,25 15,0-5,0-35,13 48,-1 5,-12-28,13 25,-1 1,-12-26,0 28,0-6,0-22,26 37,-1 3,-25-15,0 15,0-4,0-11,0 28,0-4,0 1,0 13,0 1,0-13,0 12,0 0,0-5,0 11,0-5,0 24</inkml:trace>
  <inkml:trace contextRef="#ctx0" brushRef="#br0" timeOffset="1365">431 152,'-25'26,"12"-26,1 0,-64 50,52-26,-3 3,-24 24,38-38,1-1,-39 64,39-51,-1 1,-38 50,51-53,0 4,0 49,0-50,0-1,0 51,0-52,0 2,26 25,0-25,-2-1,2 25,-1-25,0 1,26 25,-16-51,6 0,10 0,0 0,-1 0,26-26,-15 2,4-2,11-25,-29 5,8-9,-5-21,-12 26,0-2,-12-23,-3 16,4-9,-27-8,0 24,0 3,-25-27,25 38,0 0,-51-13,40 17,-3-8,-37 17,26 12,0 1,-77 12,65 0,-2 0,-62 25,74-12,4-1,-104 64,76-50,1-1,-52 51,67-64,-6 1,-35 63,50-50,2-1,24-25</inkml:trace>
  <inkml:trace contextRef="#ctx0" brushRef="#br0" timeOffset="1855">482 1494,'-25'0,"25"0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05.925"/>
    </inkml:context>
    <inkml:brush xml:id="br0">
      <inkml:brushProperty name="width" value="0.5" units="cm"/>
      <inkml:brushProperty name="height" value="0.5" units="cm"/>
    </inkml:brush>
  </inkml:definitions>
  <inkml:trace contextRef="#ctx0" brushRef="#br0">962 1089,'-25'25,"25"-13,0 2,-51 36,26-24,0-1,-26 25,38-37,1 0,-64 63,51-28,-1 5,-75 74,61-75,4-3,-65 78,76-78,-1 3,-75 74,61-72,4-6,-40 78,50-74,1-2,25-50</inkml:trace>
  <inkml:trace contextRef="#ctx0" brushRef="#br0" timeOffset="681">1266 1469,'-25'0,"12"0,0 0,-12 25,12-12,1-1,-2 2,2-2,-13 13,13-25,-1 0,13 25,0-12,0 0,0 12,13-12,-1-1,13 14,0-14,1 1,-1 12,1-12,-1 0,26 12,-13-25,0 0,38 0,-29 0,7 0,22 0,-37-26,-2 1,64 0,-27-12,4-2,49-12,-69 5,10-9,59-21,-65 38,2 0,38-38,-41 15,4-4,11-37,-37 50,-2 3,14-52,-14 51,2-2,11-49,-26 54,3-7,24-22,-26 37,0 2,1-14,-14 15,1-4,12-10,-12 10,0 4,12 10,-12 13,-1 1,13-13,0 13,1-1,-1 13,-11-14,-2 2,-12 12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08.625"/>
    </inkml:context>
    <inkml:brush xml:id="br0">
      <inkml:brushProperty name="width" value="0.5" units="cm"/>
      <inkml:brushProperty name="height" value="0.5" units="cm"/>
    </inkml:brush>
  </inkml:definitions>
  <inkml:trace contextRef="#ctx0" brushRef="#br0">987 760,'0'-26,"0"1,13 0,0-1,-13-24,12 25,1-1,-13-25,12 16,1-6,-13-9,13 12,0 0,12-13,-13 27,1-2,-13 0,13 1,0 0,-13-1,12 1,1 0,-13-1,12 15,1-3,-13 14</inkml:trace>
  <inkml:trace contextRef="#ctx0" brushRef="#br0" timeOffset="566">1063 0,'-25'0,"-26"0,39 0,-1 0,-37 0,25 0,-1 0,-75 25,61-11,4-2,-40 13,50-25,1 0,-51 51,40-39,-4 1,-61 38,62-38,2-1,-39 39,51-39,-1 1,-24 12,23-11,3-2,24-12</inkml:trace>
  <inkml:trace contextRef="#ctx0" brushRef="#br0" timeOffset="1215">1418 101,'25'26,"-12"-26,0 0,-13 25,11-25,3 0,36 25,-12-12,0 0,13 37,-13-25,0 1,13 25,-12-25,-2-2,-12 27,0-38,1-1,-1 64,-1-52,3 3,-27 49,12-50,1-2,-13-24</inkml:trace>
  <inkml:trace contextRef="#ctx0" brushRef="#br0" timeOffset="1749">1443 658,'0'26,"0"-14,0 1,0 63,0-52,0 3,-25 23,25-24,0-1,0 51,0-52,0 2,0-26</inkml:trace>
  <inkml:trace contextRef="#ctx0" brushRef="#br0" timeOffset="2782">1443 684,'-25'0,"25"-13,0 0,0-12,0 11,0 3,-25 11,25-13,0 0,-26-12,26 13,0-1,0-6,0 12,0-18,0 13,0-1,0-6,0 12,0-11,0 11,-25 7,14 0,-3 25,-12 1,26-15,0 3,-25 37,25-38,0-1,-25 13,25-12,0 0,-26 37,26-38,0 2,-25 36,25-37,0 0,0 12,0-13,-25 1,25 0,0 0,0-1,-26-24,1 12,18 0,14-26,-7 26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13.458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2254 2988,'-25'0,"-1"0,21 0,-40 0,22-11,-5-4,3 15,13 0,-1 0,-38-25,39 13,-1-1,-13-38,26 26,0-1,0-24,12 3,2-7,-14 3,0 28,0-5,25-48,0 15,1-4,-1-37,11 43,4-8,10-9,-10 24,-4 3,15-27,-26 38,1 0,24 12,-14 3,4-4,-14 27,-1 0,0 0,1 25,-14-25,1 0,12 76,2-36,-3-4,-24 40,12-51,1 1,-13 100,12-54,1 8,-13 72,26-87,-1-3,-25 90,0-90,0 2,0 88,12-106,1 9,-13 72,13-89,0 0,-13 38,12-52,1 2,-13 0,13-13,-1-1,-12 13,13-25,0 0,-13 0</inkml:trace>
  <inkml:trace contextRef="#ctx0" brushRef="#br0" timeOffset="1083">2811 1798,'-25'0,"12"-13,0 0,-12-12,13 2,-1-5,-38-22,40 16,-3-8,-11-9,25 0,0 1,-26-26,26 41,0-6,0-35,13 37,0 2,-13-14,12 14,1-1,12-13,-1 28,3-5,-2 3,0 0,1-1,-1-24,-1 25,3-1,-2 1,-12 12,-1 0,14-12,-14 0,1-1,12 1,-13 13,2-1,-14-13,0 1,0 0,0 0,0 0,0-1,0 1,0 12,0 0,-26-12,14 12,-1 1,-38-14,40 3,-3-4,-37 1,26 14,0-1,-51 13,51-12,-1-1,-50 13,50 0,2 0,-27 25,26-25,-1 0,1 51,13-39,-1 1,13 12,0-12,0 0,0 12,12-13,1 1,38-13,-28 0,4 0,24 0,-26 0,1 0,24-25,-1-12,3-2,-1-12,-25 25,-1 2,0-2,-13 2,1-2,-13 0,0 14,0-1,-25 13,12 0,1 25,0-25,-2 0,-62 26,23-13,5-1,-53 39,76-39,-1 1,-24 12,38-13,-2 2,14-14</inkml:trace>
  <inkml:trace contextRef="#ctx0" brushRef="#br0" timeOffset="1811">1 3342,'0'-25,"0"13,0-1,0-38,26 12,-2 2,2-14,-1 1,0-1,1-25,14 36,-4 4,-11 11,1-1,-1 1,25-25,-25 25,1-1,24-25,-12 26,0 0,13-1,-15 14,4-1,-15-12,2 11,-3 2,1 38,-12-14,0 1,12 12,-2-13,5 2,-28 62,12-38,1 0,-13 63,12-65,1 4,-13 61,0-62,0-2,0 64,12-65,2 4,-14 36,0-53,0 5,0 22,0-37,0 0,18-13,-11 0,5 0,-24 0</inkml:trace>
  <inkml:trace contextRef="#ctx0" brushRef="#br0" timeOffset="2345">786 2329,'-26'0,"26"-11,0-3,-25 14,12 0,1-25,12 0,0-1,0-24,0-3,0 4,0-1,12 12,1 0,-13-38,24 16,3-7,-27-34,12 37,1 1,-13-13,12 40,1-4,-13-10,13 23,0 3,-39 24,26-13,0 1,0 12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16.581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2254 684,'-26'0,"26"-13,0 1,-25 12,25-13,0 0,-51 39,40-26,-3 0,-62 50,26-25,-1 1,-25 50,64-52,-2 2,-36 50,50-41,0 6,0 61,0-64,0 0,0 12,12-38,1 2,38 36,-12-24,-2-1,13-25,0 0,2 0,-2 0,-26-12,3-2,49-36,2-15,-4 3,27-64,-52 39,3-4,-1-35,-11 59,-4 7,-11-66,1 62,-1 1,-25-38,0 53,0-6,-25 4,12 24,0 1,-37 0,25 0,-1-1,-50 26,37 13,2 0,-39 37,38-37,0 0,-12 37,37-38,0 1,-63 38,50-38,2-1,-27 39,26-26,-1 1,26-26</inkml:trace>
  <inkml:trace contextRef="#ctx0" brushRef="#br0" timeOffset="970">51 3342,'-26'0,"26"-12,0-1,-25-12,25 11,0 2,0-38,0 1,0-4,0-22,13 11,-1 1,39-89,-11 46,-4 9,15-54,-13 61,0 2,12-38,-22 71,-5 8,28-28,-26 23,0 2,1 0,-15 26,3-3,5 27,-13 0,20 0,-14 0,1 0,12 51,-12-11,-1-4,-12 40,13-51,0 0,-13 76,23-55,4 10,-27 96,13-75,0-2,-13 76,12-77,1 4,-13 74,0-86,0-5,0 65,0-75,0 0,0 50,0-77,0 3,0-2,0-12,0-1,0-12</inkml:trace>
  <inkml:trace contextRef="#ctx0" brushRef="#br0" timeOffset="1351">633 1266,'-25'-25,"25"13,0-1,-25-38,12 25,0 1,-12-51,25 27,0-3,0-49,13 35,-1 5,-12-15,13 26,0-1,-13-25,24 40,2-4,-26-11,13 26,-1 0,-12 25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19.14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26 26,'-25'0,"25"-26,0 26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19.772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0,'0'0</inkml:trace>
  <inkml:trace contextRef="#ctx0" brushRef="#br0" timeOffset="1">1393 203,'0'0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18.660"/>
    </inkml:context>
    <inkml:brush xml:id="br0">
      <inkml:brushProperty name="width" value="0.5" units="cm"/>
      <inkml:brushProperty name="height" value="0.5" units="cm"/>
    </inkml:brush>
  </inkml:definitions>
  <inkml:trace contextRef="#ctx0" brushRef="#br0">9242 1823,'-25'0,"13"-12,-1-1,-13 13,26-13,0 0,-25 39,13-14,-1 1,-38 63,39-40,-1 4,-38 36,51-38,0 0,0 63,0-64,0 2,0 12,14-24,-2-4,38 3,-25-26,1 0,50-26,-28 2,5-2,23-25,-11 12,-3 2,14-39,-27 14,3-2,-2-12,-14 29,4-8,-14-21,-26 38,0 1,-51-14,39 27,-1-3,-63 27,50-13,1 1,-51 37,51-25,0 0,-102 51,56-16,-10 6,-20 35,76-64,-1 1,26-13</inkml:trace>
  <inkml:trace contextRef="#ctx0" brushRef="#br0" timeOffset="1348">6483 0,'-26'25,"20"-18,12-14</inkml:trace>
  <inkml:trace contextRef="#ctx0" brushRef="#br0" timeOffset="2713">4331 1266,'-26'0,"20"0,-13 25,6-25,1 0,12 0</inkml:trace>
  <inkml:trace contextRef="#ctx0" brushRef="#br0" timeOffset="2714">305 2228,'-51'26,"25"-26,2 0,-52 50,51-37,-1-1,-25 39,40-39,-3 1,14-13</inkml:trace>
  <inkml:trace contextRef="#ctx0" brushRef="#br0" timeOffset="2715">2482 3798,'0'0</inkml:trace>
  <inkml:trace contextRef="#ctx0" brushRef="#br0" timeOffset="2716">6052 1950,'26'-26,"-2"-22,2-5,0 28,0-2,-2 3,27-26,-13 12,0 0,-38 38</inkml:trace>
  <inkml:trace contextRef="#ctx0" brushRef="#br0" timeOffset="2717">8483 481,'25'-25,"-12"12,-1 1,39-14,-26 14,1-1,-26 13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22.09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 1013,'0'-25,"11"2,3-5,36-22,-24 24,-1 1,0-26,-13 15,2-4,11-10,-2 27,5-5,-28 3,12 0,1-1,12 1,-1 13,3-2,-2 14,-12-12,0-1,37 13,-26-12,3-1,-27 38,11-25,3 0,12 25,-14-25,1 0,12 51,0-39,1 1,-1 38,-12-25,-1-1,14 51,-2-40,2 4,-26 61,0-66,0 6,0 9,13-24,0-1,-13-25</inkml:trace>
  <inkml:trace contextRef="#ctx0" brushRef="#br0" timeOffset="1741">1722 456,'0'25,"0"1,0-21,0 15,0-13,0-14</inkml:trace>
  <inkml:trace contextRef="#ctx0" brushRef="#br0" timeOffset="1742">1570 1013,'0'-50,"13"24,0 1,12-51,-1 28,3-5,-2 2,-12 25,-1 1,14-25,-14 0,1-2,12 2,-1 26,3-3,-2 2,1-1,-1 1,0 0,-13 13,1-1,13 13,-13 0,-1 0,13 25,-12-12,0-1,-13 39,12-27,1 2,-13 25,0-25,0-1,0 51,12-52,1 2,-13 50,14-49,-2-3,-12 27,12-39,1 1,12 12,-13-13,2 2,11-14,1 0,-1 0,25 0,-1-25,3-1,-1 26,-28 0,5 0,-28 0</inkml:trace>
  <inkml:trace contextRef="#ctx0" brushRef="#br0" timeOffset="1743">3545 102,'-25'50,"12"-37,1 0,-14 37,26-26,0 3,-25 49,25-51,0 0,0 26,0-26,0 1,-25 24,25-38,0 2,0 36,0-37,0 0,0 37,12-37,1 0,-13 12,13-25,-1 0,7 0,-12 0,18 0,-13 0,1 0,-13 0</inkml:trace>
  <inkml:trace contextRef="#ctx0" brushRef="#br0" timeOffset="1744">3292 811,'0'-26,"12"14,1-1,13-38,0-14,-2 4,2 10,-14 26,1-1,38-50,-15 28,4-5,10-23,-11 37,-2 2,14-13,-27 25,2-1,25 1,-28 13,5-2,-3 14,-12 0,-1 0,14 26,-14-14,1 1,-13 38,0-25,0-2,0 27,13-38,-1-1,-12-12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9:26.661"/>
    </inkml:context>
    <inkml:brush xml:id="br0">
      <inkml:brushProperty name="width" value="0.5" units="cm"/>
      <inkml:brushProperty name="height" value="0.5" units="cm"/>
      <inkml:brushProperty name="color" value="#005200"/>
    </inkml:brush>
  </inkml:definitions>
  <inkml:trace contextRef="#ctx0" brushRef="#br0">1114 1469,'0'-26,"0"15,0-3,0-4,0 11,-50-19,37 14,0-1,-37 13,26-12,-3-1,-23 13,37-13,0 0,-12 13,13 0,-1 0,-13 0,14 0,24-25,6 25,-10 0,17-25,0 12,1 0,24-12,-26 13,3-1,23-13,-4-8,10-7,20-10,-14 13,2 0,12-13,-28 15,5-4,23-10,-23 23,-4 3,1-1,-25 12,1 0,-7-5,-13 11,-31 7,12 0,1 0,-90 51,29-27,-6 2,-123 101,70-61,11-5,-107 65,128-63,-3 1,-74 37,110-67,-18 8,-41 34,100-63,1-1,0-12,12 0,51-25,-12 12,-1 1,51-39,-17 15,8-4,85-61,-44 41,12-7,57-34,-63 37,0 1,38-38,-68 53,9-5,34-23,-62 43,22-10,-11 18,-52 0,2-1,-7 8,-12 11,-33 7,14 0,-26 25,26-14,-2 3,-112 62,58-31,-16 11,-93 46,104-54,-6 5,-73 48,95-55,-13 10,-31 45,63-76,0 0,-38 26,52-51,-3 0,27 25,0-13,0-49,51 12,8-11,9-4,-18 14,-12 2,0-2,13 1,-4-11,7-4,22-11,-41 27,6-3,10 2,-25-1,-2 1,2 25,-14-12,1-1,0 0,-77 51,51-38,1 0,-64 51,51-39,-1 1,-75 38,61-24,4-3,-40 26,51-37,0 0,-26 37,27-38,-3 1,2 13,12-26,1 0,-14 0,14 0,24-26,7 8,-12 11,-7-18,12 12,1 1,12 12,-13-13,2 0,-14-12,13 12,-1 1,-12-14,12 14,1-1,6-6,-12 13,-7-20,0 14,0-1,18-6,-11 13,-7-13,0 12,0-11,0 11,0-5,-25-1,25 0,0 0,0 1,0-1,-26 13,1 0,0 51,13-40,-2 3,-11 62,12-50,1-1,-14 51,14-52,-1 2,13 75,0-47,0-6,-25 104,25-63,0-1,0 89,0-92,0 7,0 86,0-101,0-2,0 76,0-89,0 3,0 36,0-61,0-4,-26 66,26-77,0 0,0 26,0-39,0 1,0 0,0-51,0-13,0 26,0 0,0-51,0 24,0 2,0-51,0 31,0-12,0 6,0 51,0 0,0-51,13 14,0-3,-13-36,23 43,4-11,-27-7,13 26,0-1,-13-25,0 40,0-4,0-11,0 26,0 0,0-1,0 14,0-1,0-6,0 13,0-6,-26 100,26-52,0 4,-25 61,25-49,0-3,0 128,0-62,0-2,0 115,0-131,0 9,0 96,0-111,0-4,0 115,12-115,1 3,-13 62,14-85,-2-7,-12 66,12-75,1 0,-13 25,12-52,1 2,-13 25,13-38,0-1,12 14,-13-26,1 0,-13-19,0 12,0-18,13-1,0 1,-13-51,12 28,1-5,-13 2,13 12,-1 2,-12-39,0 15,0-4,0-36,0 42,0-9,-25-8,25 25,0 1,-25-26,25 29,0-7,0 3,0 12,0 2,-26 12,26 0,0-1,0 51,0-13,-25 27,25-14,0 1,-25 50,25-40,0 4,-26 86,26-61,0-3,-25 64,25-75,0 0,-25 75,13-90,-2 4,-11 61,12-62,1-2,-14 39,14-51,-1 1,-12 25,25-25,0-2,-26 2,26-14,0 1,0 12,0-13,26-49,-1 12,-13 12,1 0,13-12,-15 2,3-5,37-48,-14 26,2-1,11-25,-14 28,4-5,11 2,-25 12,-2 2,2 12,-1 0,0-1,-25 1,12 13,2-1,-14 38,0-12,-51 25,39-14,-1 2,-38 25,38-25,1-2,-39 52,26-51,0 1,-26 25,39-28,-1 4,-38 24,38-38,1-1,-14 39,26-39,0 1,0 38,13-38,0-1,12 39,0-39,1 1,24 38,-3-39,7 1,-3 38,-12-51,-2 0,64 25,-17-13,10 1,32 13,-47-13,-6-1,54 13,-52-12,2 0,49-13,-43 0,11 0,33 0,-52 0,2 0,50 0,-55 0,7 0,23 0,-44-12,10-2,34 14,-52 0,1 0,25 26,-28-26,5 0,23 0,-37 0,-2 0,14 25,-14-25,2 0,11 25,-15-13,6 2,10-14,-13 0,0 0,12 25,-13-25,2 0,12 25,-25-25,-1 0,25 0,-25 0,1 0,-1 0,-2 0,5 0,23 26,-26-26,0 0,0 0,-13 0,2 0,11 0,1 0,-1 0,25 0,-24-13,-1 0,26 13,-16 0,6 0,-16 0,0 0,1 0,24 0,-13 0,2 0,12 0,-25 0,-2 0,27 26,-1-26,1 0,25 0,-28 0,6 0,22 25,-38-25,0 0,37 0,-25 0,2 0,24 25,-19-25,12 0,33 26,-52-14,1 1,50-13,-41 0,7 0,34 25,-27-25,4 0,-2 26,-38-14,-25-24,88 37,-59-17,42 9,68 34,-77-30,28 8,48 22,-69-28,14 5,56 48,-48-50,-6-2,79 52,-76-63,1 0,75 37,-82-26,13 3,69 23,-74-37,-4 0,79 12,-92-25,5 0,61 0,-73-13,-6 1,28 12,-51-13,1 0,51 13,-43-23,8-4,34 2,-37-1,-1 1,38 0,-52 0,4-1,23 1,-37-2,-2 3,13-1,-25 12,1 0,24-12,-26 1,3-3,-2 2,-12 12,0 1,12-14,-13 14,1-1,13-38,-15 28,3-4,-14 2,13-1,-1 1,14-26,-14 27,1-2,12-25,-12 25,0 1,-13-25,0 12,0 0,0-13,11 16,3-6,-14-10,13 1,-1-1,-12-25,12 16,2-6,-14-36,0 50,0 3,0-52,0 51,0-1,-26 0,26 15,0-4,-25-36,25 11,0 3,-25-14,12 28,0-5,-12-48,12 35,1 5,-14-15,14 25,-1 1,-38-26,27 16,-2-6,-25-10,38 23,1 4,-64-27,51 39,-1-2,-50-37,50 37,2 2,-78-38,51 36,1 2,-77-14,67 15,-6-4,-86-11,73 12,6 2,-104-13,101 25,0-1,-127 1,96 1,-14-3,-106 2,111 12,4 0,-167-12,158 13,-11-1,-172 13,147-13,10 1,-156 12,164 0,-1 0,-164 0,164-12,-24-2,-139 14,154-12,-6-1,-200 13,197-12,-13-1,-183 13,189-13,0 0,-189 13,177 0,0-25,-178 50,227-16,-98 8,-154 59,215-54,-50 6,-165 73,224-40,-17 5,-156 86,199-74,7-4,-105 78,166-103,-3 3,-36 100,77-93,-3 9,27 83,39-100,-2 0,90 50,-16-64,6 2,161 12,-68-38,-15-1,211-37,-180-13,3 0,202-38,-218 16,29-7,164-34,-213 23,-7 4,118-53,-170 67,11-6,57-36,-131 55,10-7,-5-47,-50 49,-1 3,-51-27,2 27,-2-4,-101 3,35 37,7 0,-244 13,114 0,-1 0,-290 102,253-42,-26 6,-278 137,261-100,10-4,-195 104,294-116,-6 3,-85 62,197-112,10-4,20 65,51-75,0-1,76-25,-2-25,4-1,251-50,-81-2,-15 4,223-77,-206 38,6-2,175-63,-220 73,33-17,111-56,-189 89,-3 1,65-13,-155 52,6-3,22 1,-61 25,-4 1,-87 0,27 13,-2-1,-126 63,57-26,-13 3,-221 125,125-63,3-1,-255 140,226-119,-21 10,-179 109,220-123,15-8,-109 80,216-127,-1 2,-63 24,116-64,-4 1,58-32,-11 13,120-70,-4 2,7-4,148-74,-105 48,34-20,148-78,-152 87,-1 2,127-65,-161 95,18-11,68-32,-154 75,2 0,25 1,-90 25,2-1,-65 1,15 13,-3-2,-138 65,40-1,-4 1,-238 101,167-70,-31 13,-213 108,202-114,2-1,-152 89,222-104,-15 6,-82 73,197-106,-12 10,18-6,26-25,0 1,50-26,25-25,1-1,126-50,-51 19,27-12,125-33,-114 27,1-2,89-49,-132 40,9-5,46-11,-98 37,-6 4,28-15,-63 25,0 1,-38-26,-12 40,-1-4,-88 14,49 26,2 0,-177 26,113-14,-26 26,-189 89,194-73,-110 44,-109 79,200-100,-47 23,-128 77,210-117,-15 7,-68 60,138-102,1 0,38 1,12-26,0 0,89-26,-3-10,6-4,200-86,-59 9,-10 6,170-66,-153 76,2-1,150-50,-201 81,24-10,102-20,-176 50,-3 1,52-1,-116 27,5-3,10 2,-50 12,-1 1,-76 37,38-25,1 0,-64 25,28-13,-6 2,-199 62,99-38,4 0,-179 38,180-39,-6 2,-98 87,152-75,0-1,-76 26,113-50,1-1,12 26,40-29,-3 6,39 23,37-51,3 0,137 25,-108-13,116-24,170-13,-132-27,-15 3,223-2,-207 1,8-1,199-25,-239 27,22-3,166-24,-197 23,-11 4,107-1,-174 26,18-3,29 2,-107 1,12-3,-6 27,-37-13,-2 1,-87 12,38-12,-2-2,-87 14,36 0,3 0,-216 51,105-26,-8 1,-149 24,179-26,-27 3,-151 24,191-26,-2 0,-114 26,158-27,-10 3,-46 23,100-50,3 0,23 0,14 0,151-25,-13 2,26-5,203-48,-114 13,-1 0,241-13,-228 40,26-4,176-36,-207 24,-14 3,120-2,-220 39,10-1,59-13,-121 15,13-3,-19 14,-50 0,-1 0,-50 0,12-12,0-1,-139-13,35 0,6 2,-192-2,147 2,-18-2,-180 26,208-12,-37-2,-146 40,182-26,-10 0,-122 25,186-13,-16 1,-94 63,148-43,-16 10,-31 33,78-64,-2 2,26 36,0-27,0 5,76 22,-14-50,2 0,190 0,-63 0,23 0,165-25,-182 2,37-5,146-22,-176-1,-3 1,128-1,-183 14,12-2,44 14,-110-2,-7 3,42-1,-77 12,1 0,-25-12,-15 13,3-1,-65 13,39 0,-1 0,-88 0,54 0,-8 0,-198 50,87-37,3 0,-141 63,156-27,-8 3,-147 49,163-78,-24 5,-115 73,176-62,4-2,-104 39,142-51,-4 1,14 24,25-37,1 0,51 37,-14-37,1 0,63 12,-17-25,9 0,210 0,-58-26,-10 1,170 0,-172 1,15-3,156 2,-194 2,36-5,108 3,-166-13,3 0,87 13,-146 13,14-2,31 14,-100-13,-3 1,2 12,-26 0,0 0,-75 0,38-12,-2-1,-87 13,37 0,2 0,-217 25,96-25,-14 0,-157 51,170-12,13-2,-133 39,180-51,-5 0,-73 51,154-40,-6 4,4 11,25-26,-1 0,26 51,37-39,2 2,88-39,-34-11,16-3,220 14,-92-25,8-1,185-24,-215 14,26-4,164-11,-182 25,-16 2,148-27,-179 26,2-1,75 1,-157 13,11-1,19 13,-74 0,-2 0,-25 0,0 0,1 0,-77 0,38 0,1 0,-165 25,64-25,-2 0,-215 51,161-27,-16 2,-144 25,177-26,0 1,-126 24,165-25,-2 1,-63 50,138-50,4-2,-65 52,88-63,1 0,37 37,-1-38,3 2,49 11,1-25,-2 0,203 0,-79-25,7-1,149 1,-157-15,-16 4,147 11,-179 0,4-1,99 1,-134 13,15-2,18 14,-88-12,-2-1,14 13,-39-12,2-1,-64 13,25-12,0-2,-76 14,26-12,-1-1,-126 13,94 0,-12 0,-208 25,120-11,11-2,-132 13,193-12,-6-1,-85 39,131-27,-10 3,-20 23,75-24,1-1,25 26,12-39,1 1,38 12,2-25,-5 0,180 26,-37-26,-2 0,140 0,-158-13,12 0,121 13,-160-13,-9 1,67-13,-113-1,0 1,12 25,-47-13,-7 1,-22-14,1 14,-1-1,-50 13,13 0,-52 0,14 0,-1 0,-228 51,104-39,-4 1,-176 63,176-40,-22 4,-153 36,200-51,4 1,-103 49,157-50,-11 1,-45 50,102-63,-1-1,51 39,0-39,0 1,51-13,-4 0,7 0,199-25,-36 0,-3-1,140 1,-169 2,35-5,109 3,-155 0,7-1,72 1,-157 13,11-1,19 13,-79-12,7-1,-28 13,-2 0,2 0,-76 0,38 0,-2 0,-87 0,39 0,-2 0,-164 50,102-37,-2-1,-99 39,131-27,-11 3,-95 23,113-24,0-1,-63 26,117-28,-6 4,-35 24,53-51,-4 0,52 25,-12-12,-1 0,39-13,-3 0,5 0,175-26,-45 0,-11 2,106-2,-116 1,5 0,61-1,-122 3,16-4,30 27,-103-12,3-2,-1 14,-28-11,5-3,-54 39,13-25,1 0,-115 51,52-38,-2-1,-176 64,122-40,-16 4,-81 36,125-37,3-2,-77 14,131-40,-9 3,-46 37,79-51,-7 0,4 25,12-25,0 0,39 0,-15 0,3 0,62-25,3-2,-6 3,155-1,-84-11,15-4,69 15,-123 1,18-3,54 2,-100 12,-2 0,27 13,-66-12,4-1,-15 13,-12 0,-1 0,-37 0,12 0,-25 25,3-25,-6 0,-161 51,76-13,-1 0,-152 38,138-41,-22 6,-115 35,165-42,-27 8,-63 34,140-64,-1 1,-37 38,89-51,-1 0,38 25,27-25,-3 0,53 0,-28-25,4-1,149 1,-73-10,22-6,51-10,-112 26,-2 0,39-1,-93 15,9-3,-18 14,-25-12,1-1,-7 13,-13 0,-56 25,38-25,-2 0,-87 51,40-39,-4 1,-138 63,97-29,-16 7,-106 48,140-80,-26 6,-63 48,117-52,-7 3,-34 23,78-50,-5 0,3 26,12-14,76-24,-14 12,4 0,99-26,-50-8,23-8,129-33,-101 23,-3 2,104-26,-135 40,15-4,43 15,-110-2,-7 3,16-1,-40 13,4-1,-15 13,-14-12,3-2,-64 14,37-12,0-1,-113 38,64-12,-3 0,-188 63,115-42,-28 8,-113 59,153-51,-1 1,-101 25,144-52,-9 3,-59 49,115-51,-2 0,-11 1,26-26,-3 0,27 25,12-25,1 0,38 0,0-13,-1 1,102-14,-54-10,7-4,123-36,-102 30,26-9,51 5,-117 13,5-2,35 13,-65 2,5-2,-15 0,-25 13,-2 1,2 12,-14-12,1-1,6 13,-13 0,-31 25,12-12,-25 25,2-26,-4 1,-137 88,45-48,11-4,-158 102,142-88,-4 1,-138 63,170-79,-9 5,-85 73,126-87,2-2,-51 39,90-64,-4 2,65 11,-14-14,3 3,62-14,-15 0,5 0,187-25,-79-10,32-6,123-10,-153 26,2 0,101-1,-148 3,16-4,31 27,-111-11,18-3,-10 39,-49-12,-1-1,-50 64,12-26,0 1,-113 127,46-85,8-9,-131 144,87-112,5-4,-143 115,145-117,-10 8,-108 60,135-113,6-4,-40 40,89-76,-2 1,-12 25,28-39,-4 1,52-13,1-13,-1 1,25 12,-25-12,1-2,126-36,-21 10,-9 4,55-15,-91 27,5-2,36 0,-57 3,12-4,19 1,-63 14,0-1,13 13,-27-12,2-1,0 13,-15 0,3 0,-14-19,0 12,-25 33,12-14,-25 1,25-13,1 0,-64 51,26-39,-2 1,-23 38,51-51,-3 0,-24 25,38-12,1-1,-1 1,77-26,-11-13,-5 2,28-2,-25 13,-1 1,51-13,-27 0,4-1,-2 26,-37-13,-2 1,14 12,-27-12,2-2,0 14,-3 0,4 0,-8 0,-12 0,-33 0,15 0,-3 0,7 0,-11 26,6-26,-2 0,-11 0,13 0,24 25,-12-18,51 11,-27-18,2 0,25 26,-27-26,3 0,-2 0,1 0,-1 0,0 25,-13-25,1 0,13 0,-15 0,3 0,-14 25,13-25,-1 0,-12 26,0-14,-25 1,13-1,-1 1,-63 38,41-40,-6 3,-35 37,38-39,0 1,-38 38,51-51,-1 0,1 25,12-25,1 0,-1 0,51 0,-12-13,-1 1,25-14,-25 14,1-1,-1 13,2-13,-3 1,1 12,0 0,1 0,-26-19,0 12,-26 7,26-13,0 1,-50 37,25-25,-1 0,-75 26,67-26,-8 0,-110 50,65-37,-3 0,-88 37,108-50,-11 0,-46 0,89 0,0 0,-38 26,51-26,-1 0,26-19,0 12,51 7,-26-12,1-1,100-38,-18 3,12-5,57 2,-73 13,-5 1,53-14,-91 14,4-2,11 14,-52 25,3 0,-2 0,-12-13,0 0,-39 13,14 0,-1 0,-88 26,53-26,-5 0,-150 50,89-12,0 0,-114 38,147-53,-15 5,-107 22,125-36,5-2,-54 38,89-37,0 0,-38 12,53-25,-5 0,3 25,12-12,51-26,-15 2,5-3,73-11,-15-12,6-2,110-37,-67 27,9-3,58-50,-110 45,19-12,41-7,-65 51,3-1,11-25,-67 29,8-6,-17 2,-14 16,4-5,-15-3,0 11,-51 32,18-25,-10 0,-109 51,52-39,-2 1,-177 63,144-31,-34 11,-109 46,165-69,-27 10,-63 33,131-64,-8 1,-46 37,103-50,-5 0,3 0,12 0,76-25,-38 1,1-2,176-76,-64 22,28-17,113-30,-121 48,-12 7,81-30,-126 40,1-2,25-12,-69 52,10-3,-42 27,-2-12,2-1,-76 13,27 0,-5 0,-48 50,39-37,-2 0,-138 63,80-40,-9 4,-96 36,110-42,-19 8,-66 33,102-37,-2 0,-50 13,103-39,-2 1,-25 13,38-26,1 0,37 0,0-13,1 0,50-12,-7 2,14-5,119-48,-48-1,-4 3,103-28,-107 42,12-6,45-10,-112 30,20-10,16 6,-77 12,1 0,-26 13,-1 13,3-2,-52 14,11 0,2 0,-89 26,51-14,-1 1,-177 63,97-41,-17 6,-130 60,150-63,3 0,-103 38,140-64,-1 1,-38 38,87-51,4 0,-40 25,51-25,-1 0,1 0,25-12,0-1,51-38,-25 25,-2 2,52-27,0 1,0-1,76-25,-68 28,9-6,34-21,-64 11,1 1,11-13,-27 40,6-4,22-36,-10 36,-6 4,16-15,-38 14,0-1,13 12,-27 2,3-2,-2 0,0 2,0-2,-50 0,25 14,0-1,-101 38,48-11,5-2,-104 38,75-24,2-1,-153 26,120-27,-12 2,-83 25,139-25,2-2,-65 27,78-39,-3 1,1 13,28-26,-4 0,1 0,14 0,24-26,39 1,2-1,-5 1,130-51,-57 4,11-7,70-23,-109 44,17-10,42-34,-76 52,0-1,25-25,-41 40,7-4,9-10,-36 23,-5 3,-9-1,-14 12,1 0,-13-5,0 11,-25 7,12 0,-50 25,14-13,-3 2,-50 11,63-12,2-1,-64 39,63-39,0 1,-63 38,79-40,-7 3,-21 12,25-14,-1 1,-25 12,40-25,-3 0,32 0,-11 0,44-25,-15-11,4-4,86-36,-20 17,16-9,30-33,-75 50,-2 1,26-26,-53 40,6-4,-29-11,-2 29,5-6,-3 2,-13 2,1-2,-13 0,0 3,0-4,0 1,-25 52,25-39,0 0,-25 13,13 0,-2 0,-36 0,37-12,0-1,-63 13,40 0,-4 0,-61 51,64-39,-2 1,-11 12,25-25,-1 0,-50 51,40-27,-4 3,-11 23,26-24,0-1,-26 25,26-37,-1 0,-24 12,36-12,3-1,-15 14,14-14,-1 1,7-7,37-12,-5-45,-2 27,2-2,-1 0,-1 15,3-3,-2-36,1 11,-1 2,26-39,-15 27,4-4,10-23,-24 24,-1 3,0-27,0 26,1-1,-1-25,-1 41,3-6,-27-10,0 26,0 0,0-26,12 27,1-3,-38 2,25 12,0 1,-25-14,25 14,0-1,-26 13,15-12,-3-1,-11 13,12 0,0 0,-12 0,13 0,-1 0,7 0,-14 0,13 0,14 25,-7-19,0 13,0-6,0 0,0 37,12-26,2 3,-14 49,11-41,3 6,-14 60,12-51,1 2,-13 23,12-52,2 5,11 73,0-51,1 2,-1 74,-1-78,3 6,-2 72,-14-82,3 13,11 70,1-89,-1 0,0 89,-2-70,5 12,-3 58,-12-90,0 2,-13 87,12-78,1 6,-13 47,11-68,3 10,-14 58,13-52,0 3,-13 50,11-79,3 4,-14 49,0-50,0-1,0 51,12-51,1 0,-13 51,0-52,0 3,0 74,0-39,0 3,0 36,0-65,0 4,0 61,0-78,0 5,0 23,0-27,0 2,0 25,0-28,0 5,0 22,0-24,0-1,0 26,0-39,0 1,0 37,0-38,0 2,0 11,12-13,2 1,-14 13,0-14,0 1,0-6,0 11,0-11,0 12,0-14,25-10,-25-21,0 15,0-3,0-62,0 16,0-6,0-36,0 45,0-12,0-7,0 51,0-1,-25-101,25 41,0-5,-26-61,26 83,0-14,0-43,0 65,0-5,-25-86,13 67,-1-7,13-60,0 73,0 6,-26-53,26 64,0-3,-25-36,13 43,-1-11,-13-7,26 27,0-3,-25-24,25 29,0-7,-25-22,25 41,0-6,0-35,0 40,0-4,-26-36,26 42,0-8,-25-9,25 14,0-2,-25-11,25 25,0-1,-26 1,26 1,0-3,-25 2,25 0,0-1,0 8,0 11,-25-18,25 11,0 2,-25 12,25-12,0-1,0 0,-26 26,26-25,0-1,-25 13,25-12,0-2,-25 14,13 0,-2 0,-11 0,18 0,-11 0,-8 0,19 0,-11 0,12 0,-39 0,8 0,-2 0,-11 0,27-11,-5-3,-23 14,39 0,-1 0,-38 0,39 0,-1 0,-12 0,13-11,-1-3,-38-12,25 1,1 0,-25-1,25 14,-1-1,-25 13,25-13,2 1,-27-14,39 14,-1-1,-38 13,39-12,-1-1,-38 13,26-13,0 0,-1 13,14-12,-1-1,-88 13,47-27,6 3,-53-1,76 12,-1 1,-75 12,66-12,-6-1,-9-13,24 13,1 1,-51-13,39 0,-2-1,-37 1,42 13,-8-2,-59-11,62 12,2 1,-64-14,64 14,-2-1,-63-12,77 12,0 0,-51 13,38-12,0-1,-38 13,41-23,-6-5,-86 28,64-12,0-1,-64 13,79-12,-5-1,-48-38,61 12,4 2,-66 12,77 0,0-1,-77 1,67 13,-6-1,-35-13,51 14,0-1,-76 13,64 0,-2 0,-63 0,79-12,-4-1,-75 13,65 0,-2 0,-36 0,51 0,-3 0,-49 0,37 0,2 0,-39 0,38 0,25-26,-88 26,55 0,-35 0,-20 0,68 0,-10 0,-58 0,64 0,-2 0,-62 0,74 0,3 0,-52 0,38 0,0 0,-88 0,78 0,-6 0,-72 0,87 0,2 0,-65 51,53-26,-3 1,-49-26,61-14,4 2,-65 12,75-12,1-1,-51 13,40-12,-4-1,-61 13,63 0,0 0,-63 0,76 0,-1 0,-50 0,54-11,-7-4,-47 15,39-12,-1-1,-38 13,38 0,0 0,-64 0,52 0,-1 0,-50 0,63 0,0 0,-63 0,66 0,-6 0,-61 0,77 0,0 0,-51 0,40 0,-4 0,-36 0,50 0,1 0,-51 0,52 0,-2 0,-76 0,47 0,-16 0,-56 51,78-39,-3 1,-49 38,77-39,-3 1,-74 38,69-51,-12 0,-58 25,78-25,-2 0,-25-25,28 13,-5-2,-22 14,37-12,1-1,-90 38,40-25,-2 0,-63 26,92-26,-6 0,-35 25,51-25,-1 0,-49 25,39-25,-4 0,-11 26,25-13,1-1,-25 13,25-25,-1 0,-25 0,39 0,-1 0,-38 25,39-12,-1 0,-38-13,39 0,-1 0,-37 25,36-25,2 0,-64 25,26-25,-1 0,-25 26,52-14,-3 1,-23-13,23 0,3 0,-27 0,39 0,-1 0,-12 25,11-25,3 0,-15 0,14 0,-1 0,7 0,-13 0,11 0,-10 0,12 0,-13 0,-6 0,25-25,25 0,0 25,-13-12,2-2,36 14,-11-25,-2 0,14 25,-14-12,2-2,11-11,-23 12,-3 1,27 12,-27-12,2-1,25-38,-28 27,5-3,22 2,-24-1,-1 1,25 0,-25 12,1 1,-1 12,3-14,-5 2,2 12,-12-13,0 1,12 12,-13-12,1-1,6-6,-12 12,11 7,-11 0,5 0,-24-25,-13 25,25-12,0-1,-26-38,26 27,0-3,-25 27,13-11,-1-3,13 14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25.266"/>
    </inkml:context>
    <inkml:brush xml:id="br0">
      <inkml:brushProperty name="width" value="0.5" units="cm"/>
      <inkml:brushProperty name="height" value="0.5" units="cm"/>
    </inkml:brush>
  </inkml:definitions>
  <inkml:trace contextRef="#ctx0" brushRef="#br0">1241 0,'-51'25,"38"-11,1-2,-64 38,38-25,0 1,-13-1,25-11,2-2,-52 64,49-50,3-2,-52 77,39-64,-2 2,-37 63,36-62,4-4,-40 65,64-63,-1 0,-38 63,51-74,0-3,0 52,26-51,-1 0,0 26,-1-27,3 3,23 23,-11-50,-2 0,39 0,-13-12,1-1,12 13,-37-26,-2 1,64-25,-25-1,0 0,25-25,-41 17,7-8,9-34,-37 49,-2 2,14-26,-27 39,2-2,-1-37,-11 37,-2 3,-38-15,26 13,0 0,-25 13,13 13,-1-2,-38-11,26 12,0 1,-51 12,51 0,-1 0,-25 25,40-14,-3 3,-62 37,26-26,-1 1,51-26</inkml:trace>
  <inkml:trace contextRef="#ctx0" brushRef="#br0" timeOffset="375">962 1848,'-25'26,"13"-15,-1 3,-63 62,53-54,-5 7,-48 21,52-38,-3 2,-74 87,65-53,-4 5,-61 74,56-83,-11 13,-46 44,65-63,-2 0,-37 38,65-53,-3 5,14-28</inkml:trace>
  <inkml:trace contextRef="#ctx0" brushRef="#br0" timeOffset="808">1165 1494,'0'25,"25"26,-13-39,1 1,-13 63,12-41,2 6,-14 60,12-62,1-2,-13 65,12-66,1 4,-13 61,26-63,-1 0,0 63,-12-76,0 1,12 50,-13-41,1 6,-13-41</inkml:trace>
  <inkml:trace contextRef="#ctx0" brushRef="#br0" timeOffset="1373">2532 2557,'-25'26,"12"-14,0 1,-37 38,22-24,5-4,-28 28,39-38,-1-1,-63 64,51-39,0 2,-51 37,49-36,3-4,-52 40,63-38,1 0,-39 38,37-36,3-4,11-36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48:27.187"/>
    </inkml:context>
    <inkml:brush xml:id="br0">
      <inkml:brushProperty name="width" value="0.5" units="cm"/>
      <inkml:brushProperty name="height" value="0.5" units="cm"/>
    </inkml:brush>
  </inkml:definitions>
  <inkml:trace contextRef="#ctx0" brushRef="#br0">26 203,'0'25,"-25"26,25-39,0 1,0 63,0-52,0 3,0 49,24-52,3 2,-2 50,-2-41,4 6,-1 35,12-51,0 1,12 50,-2-52,6 3,22 23,-31-39,11 4,-56-15</inkml:trace>
  <inkml:trace contextRef="#ctx0" brushRef="#br0" timeOffset="367">1545 0,'-25'26,"0"24,12-25,0 1,-37 50,24-37,1-2,0 14,25-38,0-1,0-12</inkml:trace>
  <inkml:trace contextRef="#ctx0" brushRef="#br0" timeOffset="767">1596 102,'25'0,"-13"0,2 0,62 0,-11 0,-4 0,15 0,-38 0,0 0,89 0,-31 0,-15 0,46 25,-61-25,-6 0,67 25,-64-12,0 0,-63-13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0000" max="10000" units="dev"/>
          <inkml:channel name="Y" type="integer" min="-10000" max="10000" units="dev"/>
          <inkml:channel name="F" type="integer" max="255" units="dev"/>
          <inkml:channel name="T" type="integer" units="dev"/>
        </inkml:traceFormat>
        <inkml:channelProperties>
          <inkml:channelProperty channel="X" name="resolution" value="1" units="1/dev"/>
          <inkml:channelProperty channel="Y" name="resolution" value="1" units="1/dev"/>
          <inkml:channelProperty channel="F" name="resolution" value="1" units="1/dev"/>
          <inkml:channelProperty channel="T" name="resolution" value="0" units="1/dev"/>
        </inkml:channelProperties>
      </inkml:inkSource>
      <inkml:timestamp xml:id="ts0" timeString="2024-02-08T16:25:33.058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  <inkml:brushProperty name="antiAliased" value="0"/>
    </inkml:brush>
  </inkml:definitions>
  <inkml:trace contextRef="#ctx0" brushRef="#br0">20178 8044 15 0,'36'-36'0'0,"36"1"0"0,51-54 0 0,105-16 0 0,90-19 0 0,17 19 0 0,71 16 0 0,17 36 0 0,0 1 0 0,18 16 0 0,-35 36 0 0,-18 18 0 0,-16 16 0 0,-74 2 0 0,-209-17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0000" max="10000" units="dev"/>
          <inkml:channel name="Y" type="integer" min="-10000" max="10000" units="dev"/>
          <inkml:channel name="F" type="integer" max="255" units="dev"/>
          <inkml:channel name="T" type="integer" units="dev"/>
        </inkml:traceFormat>
        <inkml:channelProperties>
          <inkml:channelProperty channel="X" name="resolution" value="1" units="1/dev"/>
          <inkml:channelProperty channel="Y" name="resolution" value="1" units="1/dev"/>
          <inkml:channelProperty channel="F" name="resolution" value="1" units="1/dev"/>
          <inkml:channelProperty channel="T" name="resolution" value="0" units="1/dev"/>
        </inkml:channelProperties>
      </inkml:inkSource>
      <inkml:timestamp xml:id="ts0" timeString="2024-02-08T16:25:33.059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  <inkml:brushProperty name="antiAliased" value="0"/>
    </inkml:brush>
  </inkml:definitions>
  <inkml:trace contextRef="#ctx0" brushRef="#br0">22807 5169 15 0,'34'16'0'0,"74"73"0"0,120 87 0 0,109 55 0 0,31 33 0 0,-14 18 0 0,33 17 0 0,-16 2 0 0,-18-2 0 0,0 18 0 0,-37-87 0 0,3-35 0 0,-3-19 0 0,-32-69 0 0,-37 14 0 0,-177-102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0000" max="10000" units="dev"/>
          <inkml:channel name="Y" type="integer" min="-10000" max="10000" units="dev"/>
          <inkml:channel name="F" type="integer" max="255" units="dev"/>
          <inkml:channel name="T" type="integer" units="dev"/>
        </inkml:traceFormat>
        <inkml:channelProperties>
          <inkml:channelProperty channel="X" name="resolution" value="1" units="1/dev"/>
          <inkml:channelProperty channel="Y" name="resolution" value="1" units="1/dev"/>
          <inkml:channelProperty channel="F" name="resolution" value="1" units="1/dev"/>
          <inkml:channelProperty channel="T" name="resolution" value="0" units="1/dev"/>
        </inkml:channelProperties>
      </inkml:inkSource>
      <inkml:timestamp xml:id="ts0" timeString="2024-02-08T16:25:33.06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antiAliased" value="0"/>
    </inkml:brush>
  </inkml:definitions>
  <inkml:trace contextRef="#ctx0" brushRef="#br0">18009 8220 25 0,'0'0'0'0</inkml:trace>
  <inkml:trace contextRef="#ctx0" brushRef="#br0" timeOffset="1">18715 9049 16 0,'17'-18'0'0,"53"-17"0"0,89-1 0 0,159-51 0 0,69-20 0 0,19 20 0 0,36-37 0 0,-1 36 0 0,-18 17 0 0,-35 0 0 0,-35 55 0 0,-35-2 0 0,-1-1 0 0,-35 19 0 0,1 0 0 0,-18 19 0 0,-19-19 0 0,-69 0 0 0,-1 0 0 0,-17 0 0 0,-142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9:47.113"/>
    </inkml:context>
    <inkml:brush xml:id="br0">
      <inkml:brushProperty name="width" value="0.5" units="cm"/>
      <inkml:brushProperty name="height" value="0.5" units="cm"/>
      <inkml:brushProperty name="color" value="#005200"/>
    </inkml:brush>
  </inkml:definitions>
  <inkml:trace contextRef="#ctx0" brushRef="#br0">589 5355,'-25'25,"25"1,0-20,-26-12,19 6,-11 25,18-13,0 1,-25-13,12 0,0 0,-12 0,19 0,-13 0,7-12,-2-1,-11 13,25-13,0 1,0-1,-25 0,13 2,-2-3,14-11,0 12,0 1,-25-14,25 2,0-2,0-25,0 25,0 1,0-51,0 29,0-7,0 3,12 16,1-6,-13-34,13 10,0 3,-13-65,24 54,2-6,0-47,0 60,-2 5,2-65,-1 50,0 0,1-102,9 72,6-15,9-82,-11 74,-2 5,14-104,-27 95,2-13,0-107,0 122,-2 9,-24-106,13 113,0 2,-13-114,0 117,0-8,-26-60,26 77,0 0,-25-51,14 94,-3-11,-12-32,26 68,0-10,-25-8,13 15,-1-3,13 13,0 14,0-1,0 0,0 51,25-12,-12-14,-1 1,-12 37,13-25,0 1,-13 50,26-50,-2-1,2 25,-14-25,1 1,-13 25,12-27,1 2,13 25,-13-25,-1-1,-12 0,0-13,0 1,0 38,13-38,-1-1,-12 13,13-12,0 0,-13 12,0-13,0 1,0 0,0 0,0 12,12-25,1 0,12 25,-13-25,2 0,-14 26,12-14,1 1,12 12,-13-13,2 2,36 11,-12-12,0-1,38 14,-30-26,9 0,-4 25,-27-13,28-24,24 37,-16-25,6 0,61 26,-58-26,14 0,69 25,-51-13,0 1,51 13,-68-26,10 0,58 25,-62-14,22 3,65 11,-91-12,6 0,85 12,-91-13,5 1,86 13,-86-15,21 3,65 11,-80-25,9 0,71 26,-74-15,22 3,77-14,-102 0,3 0,99 25,-76-12,2 0,99-13,-123 0,20 0,79 0,-108 0,12 0,71 0,-98 0,17 0,29 25,-51-25,2 0,25 0,-55 0,7 0,-3 0,-17 0,7 0,-15 0,-1 0,0 0,-6 0,-12 0,-33 0,14 0,-1 0,-38 0,27-12,-2-1,-126-13,71 3,-15-4,-157 1,96 0,10 2,-208 24,183 0,-10 0,-198 0,215 0,-24 0,-217 25,213-25,7 0,-194 25,222-12,-13 0,-158 12,201-12,2-1,-102 14,115-14,75 1,-89 12,99-25,-20 0,-3 26,40-15,-3 3,39 11,-13-25,2 0,62 26,-1-14,2 1,176 38,-67-39,8 1,160 37,-166-38,29 2,188 36,-175-24,-4-1,204 26,-230-40,31 3,149 37,-184-51,13 0,95 25,-155-13,5 1,49-13,-132 0,10 0,20 0,-63 0,0 0,-38-25,0 1,0-3,-76 2,31 2,-11-5,-197 3,88-13,0 0,-214-38,184 27,-15-3,-196 1,196 38,15 1,-210 37,219-12,-8 0,-160 12,199-13,-19 1,-105 63,167-51,-4 1,-61 50,130-53,-7 4,29 24,12-25,0-1,39 25,25-37,-1 0,178 63,-47-52,18 2,180 25,-164-51,1 0,214 0,-197 0,41 0,207 0,-220 0,9 0,186 0,-249 0,17 0,130 0,-209 0,39 0,44 0,-139 0,-1 0,14 0,-66 0,3 0,-1 0,-151 0,75 0,0 0,-266 50,104-38,-31 2,-224 62,225-25,4-1,-281 51,274-52,-15 4,-207 73,269-79,-33 7,-136 73,218-77,-4 1,-113 76,184-80,-12 7,-69 47,113-76,0 1,38 25,0-39,0 1,25-13,22 0,7 0,225-76,-54-12,5-1,201-38,-201 42,21-7,205-60,-222 48,-13 6,134-29,-203 64,0-1,76-12,-133 41,12-6,20-9,-88 24,-2 1,-12 0,-13 12,1 1,-89 12,10 0,6 0,-244 50,88-37,2 0,-242 62,215-26,-25 4,-240 48,245-62,16-2,-236 64,282-63,-8 0,-172 64,238-56,-22 9,-116 46,191-63,-1 0,-63 38,116-52,-4 3,15 49,25-38,0 0,51-13,24-25,1 0,102-25,-59 1,15-3,170-49,-114 13,0-1,164-62,-167 39,6-3,161-62,-155 46,-18 9,98-55,-141 64,2-1,63-12,-120 53,11-6,7 4,-75 11,-1 2,-51 37,14 0,-1 0,-189 76,59-17,-18 8,-219 136,179-90,-3 2,-227 113,211-118,-15 7,-170 111,224-124,7-5,-104 78,177-114,-1 1,-75 62,131-103,-9 5,4 23,26-39,-1 1,52-13,22-12,5-1,99-38,-33 11,-10 4,169-65,-101 25,1 0,125-76,-135 68,19-9,117-34,-149 49,-6 4,78-27,-140 51,4-1,35 0,-92 29,8-7,-92 80,25-39,-1 1,-202 114,91-47,-30 17,-187 131,155-104,-7 5,-225 124,233-141,-9 4,-173 112,239-134,-21 15,-142 93,190-126,0 0,-89 76,143-116,-6 4,-36 36,77-76,0 0,50 0,22-24,7-3,98-49,-46 6,16-12,157-69,-101 36,-2 2,153-65,-146 69,14-9,107-34,-177 83,24-14,52-19,-117 53,5-3,-40 27,-27 1,2-3,-76 53,11-1,2 0,-216 127,66-40,-6 4,-212 112,216-122,-27 16,-215 131,214-125,4-3,-142 103,206-153,-5 2,-74 75,148-112,8-4,-55 40,102-76,0 0,50-51,-13 27,1-3,88-99,3 35,-5 5,129-92,-70 57,13-11,133-70,-152 85,25-20,101-40,-150 88,-2 1,51-13,-117 64,6-2,-15 13,-25 1,-1 0,-76 50,39-25,-1 0,-139 101,47-31,-18 12,-130 96,113-90,1 1,-215 139,186-109,-19 15,-167 94,186-125,7-4,-143 104,183-130,-11 6,-71 47,144-90,-8 4,-60 11,101-51,1 0,51-51,-2 27,2-2,126-126,-49 49,22-22,128-78,-101 77,0-1,127-75,-137 95,19-14,67-31,-124 87,-5 3,27-14,-90 40,4-4,-14 40,-3 0,4 0,-77 51,24-38,1-1,-127 115,56-55,-10 8,-148 97,123-85,9-7,-156 92,151-101,1 0,-102 76,143-104,-8 5,-58 23,99-63,2 0,-51 12,89-25,-1 0,-13 0,14 0,24-25,14 25,-13-13,-1 0,1 1,-51 50,25-26,0 1,-12 12,13-25,-1 0,-13 26,14-14,-1 1,1-13,-1 0,-13 25,15-25,-3 0,-11 26,12-14,1-24,0 12,-2 0,-11 25,12-12,1-1,5-5,14 12,-7-14,25-10,-12 5,-1 0,39 25,-14-25,2 0,62 25,-21-25,-8 0,4 26,-51-26,1 0,75 25,-29-25,8 0,46 25,-60-25,-5 0,91 0,-65 0,3 0,62 26,-74-26,-4 0,78 25,-75-25,-2 0,51 0,-58 0,16 0,68 25,-63-25,-1 0,64 0,-77 0,2 0,75 26,-60-26,19 0,41 25,-68-13,9 1,59 12,-73-25,19 0,54 51,-53-38,4-1,75 39,-80-51,6 0,73 51,-72-40,18 3,55 62,-90-51,1 1,88 50,-91-52,5 2,87 50,-90-50,1-1,63 51,-67-52,7 2,60 50,-67-51,7 1,85 50,-60-50,-6-1,66 51,-78-64,5 1,73 38,-84-51,-9 0,94 50,-92-38,5 1,86 13,-81-26,11 0,19 50,-74-37,-2 0,76 37,-54-38,8 2,47 11,-58-25,14 0,43 25,-50-12,0 0,76 12,-68-25,9 0,59 0,-62 0,-3 0,65 25,-77-25,2 0,75 0,-82 0,12 0,45 0,-52 0,2 0,49 0,-54 0,8 0,47 26,-51-26,0 0,50 0,-38 0,1 0,63 0,-82 0,12 0,45 0,-49 0,-4 0,52 25,-64-25,3 0,36 0,-42 0,9 0,33 25,-24-12,-2 0,26-13,-40 0,5 0,35 0,-48 0,-5 0,28 0,-25 0,0 0,-1 25,-14-25,4 0,11 0,-25 0,-2 0,2 0,-14 0,1 0,12 0,-13 0,2 0,4 0,-11 0,-7-19,0 13,0-7,-25 26,-1-13,14-13,-1 0,-12 13,12-13,0 1,-62-13,50-12,-1-2,-50 13,50 0,1 2,-25-2,25 2,-1-2,-25 0,27 14,-2-1,-25-12,27 0,-3-1,2 1,13 1,-1-3,-38 2,38-1,1 1,-13-25,25 24,0 1,0 0,0 1,0-3,0-49,12 25,1 1,-13-26,12 15,1-5,-13 16,12 26,1-3,-13-49,13 1,0-2,-13-75,24 69,2-11,0-83,-14 63,1 0,38-89,-14 90,2-2,11-87,-14 95,4-14,11-56,-25 74,-1 3,25-52,-25 65,1-3,-1-62,-11 57,-3 13,-11-70,13 75,0 2,-13-52,12 66,1-4,-13-36,0 48,0 4,0-27,0 39,0-2,-25 14,13 1,-2-3,14 2,0 12,0 1,0-1,0 76,0-49,0-2,-25 64,25-39,0 2,-25 138,25-71,0 16,-51 156,38-138,1-1,-39 165,51-172,0 14,-25 133,12-149,1-7,-14 130,14-141,-1 4,-12 112,25-146,0 13,-26 82,26-126,0 0,-25 75,25-89,0 2,-25 12,25-38,0-1,0 1,0-51,0 26,0-2,-26-36,26-2,0 2,-25-127,13 54,-1-7,-38-148,39 125,-1-24,-38-152,51 151,0 2,-25-153,13 160,-2-17,14-118,0 135,0 9,0-93,0 129,0-5,0-74,0 109,0-14,-25-44,25 88,0 1,0 13,0 25,0-1,0 1,0 12,0 0,0 39,0-14,0 26,0-2,0 4,25 188,1-87,-1-3,0 165,12-144,2 12,12 183,-12-170,-2-14,14 236,-26-217,0 1,1 190,-14-211,1 17,-13 193,0-186,0-6,0 168,0-218,0 4,-25 138,13-172,-2 14,-11 56,12-113,1-2,-14 65,26-103,0 3,0-2,0-12,0-1,-25-12,25-12,0-1,-25-38,25 27,0-2,-26-25,26-1,0 3,-25-103,13 29,-1-7,-38-98,25 96,1 11,-25-133,37 116,0-2,-37-113,38 109,-1-16,-38-68,51 99,0 5,0-104,0 90,0-3,0-86,0 127,0-28,0-75,0 101,0 2,-25-52,25 81,0-10,-26-46,26 49,0 4,-50-2,37 39,0-2,-37-11,38 14,-2-4,-62 14,38 1,0 0,-63 25,64 0,-2 0,-87 25,73-12,4-1,-77 39,89-26,-2 1,-164 75,96-53,-14 5,-132 74,125-63,3-2,-204 116,170-105,-11 6,-210 98,169-98,17-6,-211 129,215-101,0 1,-215 100,238-130,-21 8,-115 72,174-87,4-3,-77 39,153-65,-4 4,3 11,27-40,-5 3,54-14,-1 0,0 0,51-25,-6 1,12-3,146-49,-63 13,-1-1,140-37,-135 41,16-6,144-36,-176 32,24-12,126 6,-151 26,0-1,101 1,-135 38,18-2,41 14,-85 13,-7 0,16 37,-50-12,0 0,-26 63,-25-41,0 7,-76 136,11-99,3-6,-165 181,102-130,-4 5,-174 176,129-170,18-17,-147 161,161-162,5-5,-116 91,168-143,-7 7,-60 34,126-86,1-4,50-36,0 0,1 0,177-126,-41 21,30-18,188-130,-151 100,-2 2,178-102,-195 136,35-19,85-42,-195 92,8-5,34-10,-103 64,4-2,-27 14,-28 13,5-2,-79 40,13-14,0 1,-190 113,97-54,-16 8,-157 72,135-74,9-4,-144 78,180-90,-5 3,-125 61,174-91,-17 6,-55 35,101-63,1 0,-51 37,77-38,-3 1,2-13,12 0,76-25,-12 0,0 0,126-51,-47 5,18-10,131-46,-100 50,-4 2,129-51,-145 65,11-5,84-10,-136 23,-9 5,43-3,-88 25,-1 1,-12 25,-27-12,2-1,-51 38,12-25,1 0,-140 76,53-26,-5 2,-149 74,111-66,-20 7,-116 59,162-74,4-2,-116 76,142-89,-5 2,-87 37,126-63,3 0,-2 37,26-37,0 0,50-13,-13-12,1-2,38-11,14-1,-3 1,140-51,-41 2,7-4,86-23,-108 21,-14 8,96-29,-127 50,0 1,26-1,-79 15,5-4,-27 15,0 12,-2 0,-74 13,25 0,-1 0,-101 26,68-14,-8 1,-212 63,113-25,3-1,-191 77,193-78,-7 3,-162 75,173-88,11-2,-158 89,184-78,-13 6,-95 22,146-53,-14 4,-55 24,112-51,2 0,-14 0,39 0,-1 0,63-26,16-26,-5 3,167-103,-49 37,-4 2,180-64,-163 81,21-10,141-72,-171 87,-11 5,132-40,-168 64,6-3,61-11,-133 29,12-7,19 28,-63 14,0-1,-64 38,14-25,-1 0,-88 76,49-37,3-2,-205 115,95-66,-11 5,-210 112,206-98,-31 18,-200 105,219-129,-8 4,-135 75,195-106,-11 7,-57 48,137-88,3-2,-39 39,76-76,-1 0,51-25,-13 1,2-3,138-74,-25 24,-1 2,178-102,-123 56,17-12,157-69,-148 85,-9 6,131-66,-180 78,6-5,73-22,-135 67,16-9,18-8,-63 51,-1-1,-38 1,-1 1,3-3,-78 53,38-26,1 0,-166 76,66-39,-4 2,-213 113,164-81,-24 10,-242 96,215-88,2-1,-191 89,222-104,-14 6,-132 73,225-106,-20 9,-53 47,127-90,-1 1,-51 38,90-51,-1 0,64-26,-26 0,0 2,254-128,-43 15,9-5,236-111,-222 123,39-19,183-78,-237 98,-7 4,118-26,-209 90,11-5,21-10,-113 37,-4 2,-42 37,-13 0,-183 101,58-29,-15 8,-246 148,165-101,0-1,-266 153,227-146,-24 12,-203 134,248-163,10-4,-131 90,235-130,-15 8,-69 21,145-77,-11 3,44-27,13 0,-1 0,114-101,-5 17,11-9,171-110,-107 75,63-48,171-77,-177 121,25-15,153-80,-224 135,41-19,80-41,-175 76,-2 0,51 0,-104 52,6-2,-3 0,-53 3,4-4,-52 52,12-12,1-1,-89 39,29-27,-8 3,-199 99,112-49,5-2,-218 102,190-88,0 0,-215 88,267-113,-104 49,-112 64,216-113,-53 24,-88 64,172-92,-14 7,-81 34,137-75,3-1,-39 25,76-37,-1 0,77-64,-27 27,3-3,175-125,-44 34,-12 8,183-92,-115 76,3-1,188-76,-178 96,-24 12,126-32,-175 63,-4 1,53-13,-119 52,9-2,8 1,-74 11,-3 2,-75 63,39-39,-1 1,-164 114,73-69,-20 10,-205 110,141-78,-4 2,-239 126,213-107,-19 11,-244 147,231-148,19-9,-175 106,240-157,-22 10,-65 45,182-91,-10 6,56-41,25-12,0-1,151-139,-14 38,30-25,213-140,-113 114,-2 1,267-165,-262 165,42-26,220-114,-289 165,45-26,143-63,-230 115,3-2,74-62,-176 109,24-16,26 8,-89 38,1 0,-39 38,-1 0,3 0,-78 25,3-13,-5 2,-226 112,102-37,0 0,-254 113,184-90,-12 4,-298 162,279-150,-52 23,-252 127,304-145,-26 13,-203 107,324-150,-39 22,-82 27,205-115,-4 2,-49 37,140-64,-2 1,40-38,43-21,14-9,221-123,-55 29,8-5,249-125,-210 113,41-22,220-116,-240 146,-26 12,190-82,-272 130,12-6,83-23,-201 70,22-13,27-6,-115 52,2-2,-90 51,28-13,-4 1,-201 114,78-52,-4 2,-251 151,194-111,-34 19,-287 142,287-155,-67 33,-219 148,275-164,5-2,-179 115,271-167,-11 6,-83 60,174-126,6-2,47-24,14 0,126-76,-8 5,16-10,181-96,-96 35,-9 6,233-118,-170 105,10-5,210-100,-244 124,32-18,136-80,-200 126,-5 2,79-27,-169 66,8-5,8-10,-72 50,-7 2,4-2,-228 128,105-54,-8 5,-249 124,120-72,13-7,-285 155,232-129,-9 5,-273 175,250-157,30-16,-255 148,277-152,2-1,-153 102,235-143,-14 7,-69 60,150-113,4-2,-27 39,89-76,-1 0,89-25,17-42,-9 7,270-168,-99 63,-3 1,305-140,-260 144,64-34,247-110,-299 149,-11 6,183-79,-256 116,6-4,73-35,-209 103,13-6,44-22,-101 51,-1 0,-101 50,39-25,-1 0,-240 127,75-51,1 0,-329 177,185-99,9-4,-372 229,329-189,-49 25,-280 165,369-209,22-13,-188 121,319-192,-5 3,-86 62,186-112,7-4,60-11,0-12,0 0,152-89,-10-19,20-13,218-120,-119 71,-16 10,262-131,-213 119,19-11,219-134,-251 150,-5 4,180-78,-255 115,3-2,74-37,-173 83,18-13,29 6,-100 50,-3 1,-49 0,0 12,0 0,-101 64,32-28,-14 5,-246 123,129-63,-5 2,-251 138,216-108,-26 13,-266 171,260-149,13-7,-273 156,297-156,-11 8,-159 123,251-185,-21 14,-79 69,180-115,-4 3,-48 11,101-64,-1 1,51-13,28-39,-4 2,229-140,-58 19,16-13,245-133,-192 123,30-18,263-130,-271 135,-14 8,260-117,-297 154,11-6,160-73,-255 122,28-16,49-30,-151 101,-2 1,27-1,-79 27,5-3,-103 53,37-26,0 0,-189 101,65-51,-5 1,-263 127,181-72,-33 15,-275 158,240-139,2-2,-292 192,303-185,-25 13,-202 146,271-173,14-9,-108 81,216-140,-2 1,-62 62,141-102,-4 3,65-27,2 0,-3 0,179-127,-37 12,-3 2,267-140,-166 97,29-17,289-156,-244 147,-17 9,261-130,-309 166,11-5,172-60,-256 95,-20 11,73-31,-151 63,-2 2,27-14,-91 52,4-3,-91 53,27-26,-2 0,-202 101,72-29,-17 8,-258 122,153-69,25-13,-304 159,275-157,-19 9,-256 148,321-161,-34 17,-186 93,277-126,4-2,-104 78,194-130,-7 5,-60 48,127-88,-1-1,52-12,-2 0,2 0,177-101,-61 25,45-25,218-127,-165 72,26-17,215-106,-212 121,19-13,168-82,-263 151,45-24,91-76,-181 115,8-4,46-10,-142 53,7-5,-17 2,-24 26,-1 0,-76 50,39-13,-1 1,-265 139,88-69,-26 11,-265 160,209-112,13-6,-349 193,301-169,-19 9,-256 160,287-154,33-20,-169 123,263-174,7-5,-67 53,167-116,-4 4,39 10,13-37,1-1,113-62,0-25,1-2,227-126,-103 73,29-18,226-131,-185 99,-10 6,246-130,-251 145,21-11,179-109,-241 153,1-1,113-75,-197 117,15-8,31-8,-132 54,10-7,20 3,-75 38,-1 1,-76 63,-12-26,-1 0,-214 127,77-58,22-11,-277 145,215-101,1-1,-266 128,278-134,-25 13,-228 120,260-136,11-6,-144 91,234-130,-13 8,-70 47,164-101,2-1,12 0,12-12,1-1,88-37,21-24,8-3,224-126,-92 47,-18 9,287-156,-207 116,10-5,273-137,-282 165,59-26,172-88,-288 138,-5 2,142-39,-227 81,23-10,27 5,-127 38,0 0,0 13,-52 13,2-2,-76 40,-6-4,-15 6,-182 99,85-67,-18 7,-270 135,207-83,-34 15,-299 170,282-154,-8 4,-325 200,343-196,-28 14,-239 131,353-177,-47 27,-129 75,245-154,-9 4,-58 48,155-102,-7 3,79-52,51-19,25-14,152-94,-56 30,11-9,248-122,-178 108,26-14,254-119,-225 104,-34 19,259-124,-280 140,1 0,151-64,-239 107,23-11,90-44,-162 86,-6 3,16-14,-102 51,2-1,-34 8,-11 11,-108 32,11 1,2-1,-241 102,124-67,-20 6,-256 111,220-72,15-7,-311 130,283-104,-9 5,-274 150,292-134,24-12,-215 120,254-139,-1 0,-126 89,236-145,-17 10,-67 34,140-78,-2 2,65-51,-3 2,4-5,150-98,-43 26,36-28,210-125,-144 79,9-7,236-123,-231 168,57-32,174-85,-257 116,8-4,122-62,-209 119,14-9,69-8,-151 57,23-14,-49 33,-27 1,3-3,-78 78,15-27,-4 3,-213 99,84-35,9-4,-296 166,207-117,-8 6,-300 162,276-164,-46 24,-255 165,313-163,6-3,-193 141,272-194,-12 8,-107 84,210-148,8-6,-41 53,101-76,-1 1,77-26,34-37,7-2,161-88,-42 9,-17 8,237-143,-170 103,9-4,287-150,-273 151,40-23,208-128,-251 138,-5 3,205-90,-249 131,17-9,105-46,-209 85,-11 6,68-15,-139 63,1 0,12-12,-52 25,3-1,-78 26,-1 0,3 0,-205 76,82-27,-10 3,-274 125,191-71,24-9,-291 131,274-106,-16 9,-283 173,308-162,-33 20,-250 167,276-176,6-2,-231 178,289-197,-21 14,-142 107,216-152,0 1,-64 50,140-115,-1 2,39-14,25-13,0 1,152-114,-12-13,-2 0,242-164,-133 93,13-10,271-159,-216 165,3-2,239-138,-274 157,17-11,155-70,-254 147,29-16,74-30,-188 75,-4 2,39-1,-102 52,4-2,-28 0,-2 15,5-3,-104 65,13-26,-1 0,-265 153,123-69,-18 9,-308 161,230-108,22-13,-353 197,322-169,-11 7,-235 162,321-214,-35 22,-109 90,253-177,1 0,-51 50,141-90,-4 4,65-40,53-39,-4 2,179-115,-59 19,18-12,243-134,-196 133,65-37,207-121,-238 139,-3 1,216-114,-257 147,34-17,147-80,-224 112,-7 5,105-41,-192 90,4-3,36-11,-93 52,8-3,-67 2,13 0,0-1,-89 52,16-2,-7 2,-237 101,79-34,20-9,-301 144,228-102,-1 1,-329 177,298-161,-38 18,-260 168,323-160,13-9,-209 144,282-180,-7 5,-149 124,238-170,-19 12,-66 57,150-114,2 0,0 12,25-25,-1 1,77-51,26-27,-2 2,203-152,-50 50,0 0,253-152,-204 124,28-20,252-129,-238 143,-30 18,243-136,-280 165,2-1,151-88,-216 107,-23 15,61-21,-137 76,-2 1,38-26,-79 53,8-5,-81 28,13 0,1 0,-140 51,39-14,-2 2,-265 138,140-57,25-12,-317 170,237-124,8-4,-270 154,290-171,-23 12,-217 159,271-172,16-11,-159 107,248-144,-17 10,-80 58,169-117,-8 5,41-14,26-13,0-1,102-88,-5 3,8-6,199-123,-93 44,-17 12,211-133,-179 117,4-5,200-137,-215 161,26-17,139-94,-200 139,-6 2,105-64,-171 105,12-8,32 4,-105 41,7-6,-3 16,-26 12,0 1,-50 37,12-12,-126 75,33-22,9-5,-206 116,126-76,-1 1,-252 151,212-120,-20 12,-294 210,260-174,13-8,-298 207,306-213,-30 21,-150 115,269-186,-30 20,-61 65,190-139,-1 1,89-39,-1-25,3 0,176-101,-21-3,-10 5,233-154,-154 90,5-3,250-163,-246 163,37-23,235-140,-262 162,-9 5,195-116,-249 144,17-11,105-58,-215 112,25-20,38-16,-114 77,1-1,37-25,-65 52,4-3,-15 2,1 12,-1 1,-76 12,39 0,-1 0,-63 25,41-13,-6 1,-237 139,93-46,15-9,-235 105,178-101,-2 1,-277 177,253-147,-26 14,-253 133,257-135,19-10,-200 119,270-141,-8 4,-110 61,198-110,10-7,-56 41,115-88,-2 0,90-13,-28-12,4-2,176-87,-45-4,-12 7,208-129,-129 89,6-3,250-137,-234 125,38-24,221-101,-250 124,-6 4,181-78,-237 119,17-10,93-33,-161 74,-8 4,42-1,-102 37,2 0,-26 12,-28 3,5-4,-79 27,-1 13,3-1,-179 89,82-40,-12 5,-272 136,179-83,21-10,-327 195,269-141,-7 3,-312 189,328-193,-50 30,-177 137,297-194,-13 9,-107 84,230-167,-5 4,-22 37,114-79,-2 4,65-27,26-51,-2 1,254-153,-86 58,21-14,293-170,-215 132,-26 15,317-198,-285 181,13-7,272-149,-345 206,57-31,186-98,-287 137,-7 3,118-39,-222 104,12-6,33-22,-113 61,-4 4,-35 10,-2 14,2-1,-127 38,19-1,-13 3,-285 125,126-38,2 0,-356 164,283-121,-34 15,-375 234,354-184,26-14,-380 248,370-231,-7 5,-262 201,394-239,-28 21,-138 91,262-187,7-6,-41 66,165-140,-1 2,89-39,17-59,16-9,271-160,-101 38,-1 1,380-217,-284 166,37-26,374-215,-337 218,-35 20,372-188,-410 231,9-5,249-124,-367 196,25-13,115-31,-237 99,-9 4,42-2,-128 40,4-4,-53 66,-11-26,-2 0,-164 101,36-37,4-1,-217 139,133-92,-13 8,-247 135,204-107,23-13,-252 120,267-140,-3 2,-188 113,217-134,22-11,-113 94,177-113,2-1,-52 38,117-78,-6 5,41 22,0-37,0 0,127-39,-10-32,19-10,218-84,-123 48,45-20,205-79,-218 91,5-4,213-86,-252 106,24-11,152-45,-196 61,-13 5,82-15,-166 51,4-1,11 0,-80 39,7-1,-36-6,-11 12,-108 58,42-16,-9 6,-261 111,106-60,16-7,-274 143,215-101,0-1,-240 127,291-157,-26 11,-114 96,226-126,5-3,-78 53,152-90,-2 2,27 12,25-38,0-1,51-12,25-38,0 0,253-63,-102 5,27-11,252-70,-181 60,-17 6,300-66,-287 78,16-5,220-22,-316 80,50-10,139 6,-254 37,3 0,74 39,-157-14,11 1,-6 63,-62-24,-2-3,-63 78,-10-54,-3 6,-139 174,62-113,-21 24,-141 114,126-139,0 1,-152 138,184-145,-13 13,-120 107,151-152,1 1,-76 100,129-130,-6 8,-47 47,79-94,-6 10,2 7,26-37,0 0,51-13,22-25,6-1,123-50,-44 10,-12 5,158-40,-129 26,4-2,151-24,-175 53,19-5,104-23,-135 24,-7 2,66 25,-114 13,2-1,11 13,-65-12,4-2,-15 40,-12-26,-1 0,-62 50,25-37,-1 0,-100 63,33-37,8-2,-143 64,100-50,3-1,-103 51,132-64,-10 2,-71 63,125-76,2-2,-51 27,76-39,-1 1,1 13,12-13,1-1,37-12,-12 0,-1 0,14 0,-2 0,2 0,50 0,2-13,-4 1,78 12,-54-13,7 0,72 13,-85-26,-7 2,42 24,-65 0,2 0,12 0,-40 0,4 0,11 0,-26 0,1 0,-1 25,-13-13,1 1,-13 13,13-26,0 0,-13 25,0-12,25-1,-13-12,1 0,12 26,1-14,-1 1,51 12,-27-12,3 0,24-13,-18 0,11 0,32 25,-50-25,-1 0,26 25,-31-25,12 0,19 25,-26-25,1 0,0 26,-27-26,2 0,-26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1T16:39:51.636"/>
    </inkml:context>
    <inkml:brush xml:id="br0">
      <inkml:brushProperty name="width" value="0.5" units="cm"/>
      <inkml:brushProperty name="height" value="0.5" units="cm"/>
      <inkml:brushProperty name="color" value="#005200"/>
    </inkml:brush>
  </inkml:definitions>
  <inkml:trace contextRef="#ctx0" brushRef="#br0">13799 3849,'-25'0,"-1"26,14-26,-1 0,-12 0,12 0,0 0,-12 25,12-13,1 1,0-13,-2 0,-11 0,12 0,1 0,-14 25,14-12,-1-26,0 13,1 0,-14 0,14 0,-1 0,-38 0,40 0,-3 0,-11 0,12 0,0 0,-37 0,26 0,-3 0,-23 0,36 0,2 0,-38 26,25-26,-1 0,-25 0,39 0,-1 0,-38 0,38 0,1 0,-39 0,39 0,-1 0,-38 0,38 0,1 0,-39 0,26 0,0 0,-26 0,27 0,-2 0,-25 0,25 0,1 0,-25 0,37 0,0 0,-37 0,27 0,-5 0,-23 0,26 0,0 0,-26 0,27-12,-2-2,-25 14,25 0,1 0,-51 0,39-12,-2-1,-37 13,41 0,-6 0,-35 0,51-26,0 2,-76 24,64 0,-2 0,-37 0,50-14,1 2,-51 12,51 0,-1 0,-75 0,65-24,-4-2,-61 26,75 0,1 0,-51 0,40-13,-4 0,-36 13,36 0,4 0,-40 0,51-12,0-1,-76 13,65 0,-4 0,-36 0,50 0,1 0,-51 0,51-12,-1-1,-50 13,50 0,2 0,-52 0,51-13,-1 0,-50 13,41 0,-6 0,-60 0,62-13,2 1,-64 12,76 0,-1 0,-100 0,79-23,-8-5,-71 28,88 0,0 0,-64 0,54-12,-5-1,-48 13,62-26,2 1,-64 25,63-12,0-1,-64 13,79-12,-4-1,-74 13,49-26,2 1,-51 25,52-12,-3-1,-50 13,76-26,2 1,-103 25,78-12,-3-1,-75 13,92-12,-6-2,-60-11,52-12,-3-2,-49 14,50 0,0-1,-50 1,47 12,7 1,-55-14,64 14,0-1,-88-12,77 13,-3-2,-75 14,75-13,3 1,-78 12,90-25,-2-1,-62 26,55-11,-9-3,-72 14,64-13,-1 1,-62 12,78-12,-5-2,-74 14,88 0,2 0,-64 0,64-12,-2-1,-62 13,54 0,-8 0,-46 0,76 0,-1 0,-50 0,40 0,-4 0,-36 0,51 0,0 0,-102 0,65-12,-2-1,-63 13,92 0,-6 0,-60 0,62-13,2 0,-39 13,51-12,-1-1,-50 13,37 0,2 0,-64 0,63-25,0 0,-63 25,65-12,-4-2,-61 14,75-13,1 1,-51 12,51-25,-1-1,-50 26,54-11,-6-3,-23 14,26-13,-1 1,-24 12,38-12,-1-2,-38 14,25-13,1 1,-25 12,25 0,-1 0,-75 0,42-23,-9-5,-33 28,76-12,-1-1,-50 13,52-12,-2-1,-25-38,25 25,1 1,-25 0,37 0,0-1,-37 1,38 14,-2-3,-36 14,37-13,0 0,-12 13,13-11,-1-3,-63 14,49-13,3 1,-52 12,51-13,0 1,-26 12,27-13,-3 0,-23 13,23-13,3 1,-27 12,39-13,-1 1,-38 12,40-12,-3-2,-11 14,12 0,1 0,-1-12,0-1,-12 13,12 0,1 0,5 0,-12 0,19-13,0 1,0-1,0 0,0-12,0 13,0-1,0-13,12 15,2-3,36-11,-11-14,-2 2,14 11,-3 2,5-2,48-50,-25 0,0 0,76-25,-51 50,1 0,100-50,-73 43,21-10,78-34,-112 50,-4 3,115-78,-91 41,7-5,59-10,-108 47,-10 7,42-4,-62 13,-1 0,13 13,-52 13,2-2,0-11,-13 12,-1 1,-37 37,12-12,-25-1,-2 2,4-2,-166 114,60-35,5-5,-192 92,147-93,-16 7,-207 136,208-97,14-9,-171 106,216-141,-3 3,-112 113,182-132,-10 10,-45 45,100-87,1-2,25-62,0 13,0-2,101-36,18 10,-10 4,144-65,-92 14,7-4,162-86,-162 57,18-13,169-19,-157 73,-17 6,98-53,-153 62,1 1,101-38,-120 33,-14 9,33 8,-76 26,-1 0,-50 50,12-25,2 0,-40 25,26-12,0 0,-50 63,13-52,-2 2,-113 101,58-47,11-8,-120 105,101-87,1-3,-76 65,116-91,-4 5,-62 60,101-86,1-4,-51 66,53-66,-4 4,-49 36,64-53,-1 4,-38 49,51-51,0 1,-25 24,25-25,0 1,-26-1,13-12,1 0,12 37,0-38,0 2,-25 11,13-25,-2 0,-11 25,12-25,1 0,-14 26,14-26,-1 0,-38 25,38-25,1 0,-13 25,12-12,0 0,-37 12,38-13,-1 1,-38 13,38-14,1 1,-14 12,15-25,-3 0,-37 26,38-26,1 0,-13 25,12-13,0 1,-12 12,13-13,-1 2,0-14,0 0,13 25,0-13,-25 1,20-7,-15-12,13 6,14 26,18-26,-7 0,-11 0,19 25,-14-12,1-26,12 13,-1 0,3 0,-2 0,-1 0,3 0,49 25,-11-25,-4 0,15 0,-27 0,4 0,-3 0,-24 0,-1 0,26 26,0-26,-1 0,26 25,-27-25,3 0,-1 25,-13-25,0 0,12 26,-14-26,4 0,11 50,-7-39,13 4,19 35,-38-37,0 0,13 12,-16-25,6 0,9 25,-10-12,-4 0,15 12,-13-25,0 0,13 25,-16-13,6 1,9 13,2-26,-3 0,2 25,-14-25,2 0,12 0,-11 0,-4 0,65 25,-38-12,0 0,13 12,-41-25,6 0,35 25,-39-25,2 0,37 26,-41-26,6 0,35 0,-32 0,13 0,-6 25,-15-25,4 0,11 0,-15 0,4 0,10 25,-11-25,-2 0,14 0,-16 0,6 0,9 0,-15 0,6 0,-15 0,-1 0,0 0,26 26,-28-26,5 0,48 25,-1-25,2 0,-1 0,-28 0,5 0,-3 25,-15-25,6 0,10 0,-13 0,0 0,13 0,-17 0,8 0,-17 0,-12 0,-1 0,39 0,-14 0,2 0,62 26,-42-26,9 0,8 0,-24 0,-3 0,27 0,-27 0,3 0,-1 0,-16 0,6 0,9 0,-24 0,-1 0,26 0,-15 0,4 0,10 0,2 0,-2 0,25 0,-37 0,0 0,38 0,-15 0,5 0,10 0,-38 0,0 0,38 0,-17-12,8-2,60 14,-48 0,-6 0,28 0,-38 0,1 0,37 0,-42 0,9 0,33 0,-51 0,1 0,51 0,-31 0,9 0,22 26,-39-26,0 0,39 25,-52-25,1 0,50 25,-31-25,12 0,45 0,-41 0,5 0,35 26,-68-15,11 3,58 11,-69-25,10 0,34 26,-39-26,0 0,38 25,-53-25,6 0,47 25,-50-25,-1 0,52 26,-53-26,3 0,24 0,-30 0,9 0,21 25,-25-25,-1 0,26 25,-40-25,4 0,36 0,-36 0,-4 0,65 0,-38 0,1 0,12 0,-28 0,5 0,-2 0,-25 0,-2 0,2 0,-1 0,0 0,1 0,1 0,-4 0,-4 0,-12 0,18 0,-13 0,1 0,6 0,-12 0,11 0,-11 0,5 0,-24-25,12 0,0 25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67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2426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16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8078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25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227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2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7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2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7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00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11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9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6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52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8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 /><Relationship Id="rId13" Type="http://schemas.openxmlformats.org/officeDocument/2006/relationships/image" Target="../media/image6.png" /><Relationship Id="rId18" Type="http://schemas.openxmlformats.org/officeDocument/2006/relationships/customXml" Target="../ink/ink9.xml" /><Relationship Id="rId26" Type="http://schemas.openxmlformats.org/officeDocument/2006/relationships/customXml" Target="../ink/ink13.xml" /><Relationship Id="rId3" Type="http://schemas.openxmlformats.org/officeDocument/2006/relationships/image" Target="../media/image1.png" /><Relationship Id="rId21" Type="http://schemas.openxmlformats.org/officeDocument/2006/relationships/image" Target="../media/image10.png" /><Relationship Id="rId7" Type="http://schemas.openxmlformats.org/officeDocument/2006/relationships/image" Target="../media/image3.png" /><Relationship Id="rId12" Type="http://schemas.openxmlformats.org/officeDocument/2006/relationships/customXml" Target="../ink/ink6.xml" /><Relationship Id="rId17" Type="http://schemas.openxmlformats.org/officeDocument/2006/relationships/image" Target="../media/image8.png" /><Relationship Id="rId25" Type="http://schemas.openxmlformats.org/officeDocument/2006/relationships/image" Target="../media/image12.png" /><Relationship Id="rId2" Type="http://schemas.openxmlformats.org/officeDocument/2006/relationships/customXml" Target="../ink/ink1.xml" /><Relationship Id="rId16" Type="http://schemas.openxmlformats.org/officeDocument/2006/relationships/customXml" Target="../ink/ink8.xml" /><Relationship Id="rId20" Type="http://schemas.openxmlformats.org/officeDocument/2006/relationships/customXml" Target="../ink/ink10.xml" /><Relationship Id="rId29" Type="http://schemas.openxmlformats.org/officeDocument/2006/relationships/image" Target="../media/image14.png" /><Relationship Id="rId1" Type="http://schemas.openxmlformats.org/officeDocument/2006/relationships/slideLayout" Target="../slideLayouts/slideLayout1.xml" /><Relationship Id="rId6" Type="http://schemas.openxmlformats.org/officeDocument/2006/relationships/customXml" Target="../ink/ink3.xml" /><Relationship Id="rId11" Type="http://schemas.openxmlformats.org/officeDocument/2006/relationships/image" Target="../media/image5.png" /><Relationship Id="rId24" Type="http://schemas.openxmlformats.org/officeDocument/2006/relationships/customXml" Target="../ink/ink12.xml" /><Relationship Id="rId5" Type="http://schemas.openxmlformats.org/officeDocument/2006/relationships/image" Target="../media/image2.png" /><Relationship Id="rId15" Type="http://schemas.openxmlformats.org/officeDocument/2006/relationships/image" Target="../media/image7.png" /><Relationship Id="rId23" Type="http://schemas.openxmlformats.org/officeDocument/2006/relationships/image" Target="../media/image11.png" /><Relationship Id="rId28" Type="http://schemas.openxmlformats.org/officeDocument/2006/relationships/customXml" Target="../ink/ink14.xml" /><Relationship Id="rId10" Type="http://schemas.openxmlformats.org/officeDocument/2006/relationships/customXml" Target="../ink/ink5.xml" /><Relationship Id="rId19" Type="http://schemas.openxmlformats.org/officeDocument/2006/relationships/image" Target="../media/image9.png" /><Relationship Id="rId4" Type="http://schemas.openxmlformats.org/officeDocument/2006/relationships/customXml" Target="../ink/ink2.xml" /><Relationship Id="rId9" Type="http://schemas.openxmlformats.org/officeDocument/2006/relationships/image" Target="../media/image4.png" /><Relationship Id="rId14" Type="http://schemas.openxmlformats.org/officeDocument/2006/relationships/customXml" Target="../ink/ink7.xml" /><Relationship Id="rId22" Type="http://schemas.openxmlformats.org/officeDocument/2006/relationships/customXml" Target="../ink/ink11.xml" /><Relationship Id="rId27" Type="http://schemas.openxmlformats.org/officeDocument/2006/relationships/image" Target="../media/image13.pn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8.xml" /><Relationship Id="rId13" Type="http://schemas.openxmlformats.org/officeDocument/2006/relationships/image" Target="../media/image21.png" /><Relationship Id="rId18" Type="http://schemas.openxmlformats.org/officeDocument/2006/relationships/customXml" Target="../ink/ink23.xml" /><Relationship Id="rId26" Type="http://schemas.openxmlformats.org/officeDocument/2006/relationships/customXml" Target="../ink/ink27.xml" /><Relationship Id="rId3" Type="http://schemas.openxmlformats.org/officeDocument/2006/relationships/image" Target="../media/image16.png" /><Relationship Id="rId21" Type="http://schemas.openxmlformats.org/officeDocument/2006/relationships/image" Target="../media/image25.png" /><Relationship Id="rId7" Type="http://schemas.openxmlformats.org/officeDocument/2006/relationships/image" Target="../media/image18.png" /><Relationship Id="rId12" Type="http://schemas.openxmlformats.org/officeDocument/2006/relationships/customXml" Target="../ink/ink20.xml" /><Relationship Id="rId17" Type="http://schemas.openxmlformats.org/officeDocument/2006/relationships/image" Target="../media/image23.png" /><Relationship Id="rId25" Type="http://schemas.openxmlformats.org/officeDocument/2006/relationships/image" Target="../media/image27.png" /><Relationship Id="rId2" Type="http://schemas.openxmlformats.org/officeDocument/2006/relationships/customXml" Target="../ink/ink15.xml" /><Relationship Id="rId16" Type="http://schemas.openxmlformats.org/officeDocument/2006/relationships/customXml" Target="../ink/ink22.xml" /><Relationship Id="rId20" Type="http://schemas.openxmlformats.org/officeDocument/2006/relationships/customXml" Target="../ink/ink24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17.xml" /><Relationship Id="rId11" Type="http://schemas.openxmlformats.org/officeDocument/2006/relationships/image" Target="../media/image20.png" /><Relationship Id="rId24" Type="http://schemas.openxmlformats.org/officeDocument/2006/relationships/customXml" Target="../ink/ink26.xml" /><Relationship Id="rId5" Type="http://schemas.openxmlformats.org/officeDocument/2006/relationships/image" Target="../media/image17.png" /><Relationship Id="rId15" Type="http://schemas.openxmlformats.org/officeDocument/2006/relationships/image" Target="../media/image22.png" /><Relationship Id="rId23" Type="http://schemas.openxmlformats.org/officeDocument/2006/relationships/image" Target="../media/image26.png" /><Relationship Id="rId10" Type="http://schemas.openxmlformats.org/officeDocument/2006/relationships/customXml" Target="../ink/ink19.xml" /><Relationship Id="rId19" Type="http://schemas.openxmlformats.org/officeDocument/2006/relationships/image" Target="../media/image24.png" /><Relationship Id="rId4" Type="http://schemas.openxmlformats.org/officeDocument/2006/relationships/customXml" Target="../ink/ink16.xml" /><Relationship Id="rId9" Type="http://schemas.openxmlformats.org/officeDocument/2006/relationships/image" Target="../media/image19.png" /><Relationship Id="rId14" Type="http://schemas.openxmlformats.org/officeDocument/2006/relationships/customXml" Target="../ink/ink21.xml" /><Relationship Id="rId22" Type="http://schemas.openxmlformats.org/officeDocument/2006/relationships/customXml" Target="../ink/ink25.xml" /><Relationship Id="rId27" Type="http://schemas.openxmlformats.org/officeDocument/2006/relationships/image" Target="../media/image28.png" 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4.png" /><Relationship Id="rId18" Type="http://schemas.openxmlformats.org/officeDocument/2006/relationships/customXml" Target="../ink/ink36.xml" /><Relationship Id="rId26" Type="http://schemas.openxmlformats.org/officeDocument/2006/relationships/customXml" Target="../ink/ink40.xml" /><Relationship Id="rId39" Type="http://schemas.openxmlformats.org/officeDocument/2006/relationships/image" Target="../media/image47.png" /><Relationship Id="rId21" Type="http://schemas.openxmlformats.org/officeDocument/2006/relationships/image" Target="../media/image38.png" /><Relationship Id="rId34" Type="http://schemas.openxmlformats.org/officeDocument/2006/relationships/customXml" Target="../ink/ink44.xml" /><Relationship Id="rId42" Type="http://schemas.openxmlformats.org/officeDocument/2006/relationships/customXml" Target="../ink/ink48.xml" /><Relationship Id="rId47" Type="http://schemas.openxmlformats.org/officeDocument/2006/relationships/image" Target="../media/image51.png" /><Relationship Id="rId50" Type="http://schemas.openxmlformats.org/officeDocument/2006/relationships/customXml" Target="../ink/ink52.xml" /><Relationship Id="rId55" Type="http://schemas.openxmlformats.org/officeDocument/2006/relationships/image" Target="../media/image55.png" /><Relationship Id="rId63" Type="http://schemas.openxmlformats.org/officeDocument/2006/relationships/image" Target="../media/image59.png" /><Relationship Id="rId7" Type="http://schemas.openxmlformats.org/officeDocument/2006/relationships/image" Target="../media/image31.png" /><Relationship Id="rId2" Type="http://schemas.openxmlformats.org/officeDocument/2006/relationships/customXml" Target="../ink/ink28.xml" /><Relationship Id="rId16" Type="http://schemas.openxmlformats.org/officeDocument/2006/relationships/customXml" Target="../ink/ink35.xml" /><Relationship Id="rId29" Type="http://schemas.openxmlformats.org/officeDocument/2006/relationships/image" Target="../media/image42.png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30.xml" /><Relationship Id="rId11" Type="http://schemas.openxmlformats.org/officeDocument/2006/relationships/image" Target="../media/image33.png" /><Relationship Id="rId24" Type="http://schemas.openxmlformats.org/officeDocument/2006/relationships/customXml" Target="../ink/ink39.xml" /><Relationship Id="rId32" Type="http://schemas.openxmlformats.org/officeDocument/2006/relationships/customXml" Target="../ink/ink43.xml" /><Relationship Id="rId37" Type="http://schemas.openxmlformats.org/officeDocument/2006/relationships/image" Target="../media/image46.png" /><Relationship Id="rId40" Type="http://schemas.openxmlformats.org/officeDocument/2006/relationships/customXml" Target="../ink/ink47.xml" /><Relationship Id="rId45" Type="http://schemas.openxmlformats.org/officeDocument/2006/relationships/image" Target="../media/image50.png" /><Relationship Id="rId53" Type="http://schemas.openxmlformats.org/officeDocument/2006/relationships/image" Target="../media/image54.png" /><Relationship Id="rId58" Type="http://schemas.openxmlformats.org/officeDocument/2006/relationships/customXml" Target="../ink/ink56.xml" /><Relationship Id="rId66" Type="http://schemas.openxmlformats.org/officeDocument/2006/relationships/customXml" Target="../ink/ink60.xml" /><Relationship Id="rId5" Type="http://schemas.openxmlformats.org/officeDocument/2006/relationships/image" Target="../media/image30.png" /><Relationship Id="rId15" Type="http://schemas.openxmlformats.org/officeDocument/2006/relationships/image" Target="../media/image35.png" /><Relationship Id="rId23" Type="http://schemas.openxmlformats.org/officeDocument/2006/relationships/image" Target="../media/image39.png" /><Relationship Id="rId28" Type="http://schemas.openxmlformats.org/officeDocument/2006/relationships/customXml" Target="../ink/ink41.xml" /><Relationship Id="rId36" Type="http://schemas.openxmlformats.org/officeDocument/2006/relationships/customXml" Target="../ink/ink45.xml" /><Relationship Id="rId49" Type="http://schemas.openxmlformats.org/officeDocument/2006/relationships/image" Target="../media/image52.png" /><Relationship Id="rId57" Type="http://schemas.openxmlformats.org/officeDocument/2006/relationships/image" Target="../media/image56.png" /><Relationship Id="rId61" Type="http://schemas.openxmlformats.org/officeDocument/2006/relationships/image" Target="../media/image58.png" /><Relationship Id="rId10" Type="http://schemas.openxmlformats.org/officeDocument/2006/relationships/customXml" Target="../ink/ink32.xml" /><Relationship Id="rId19" Type="http://schemas.openxmlformats.org/officeDocument/2006/relationships/image" Target="../media/image37.png" /><Relationship Id="rId31" Type="http://schemas.openxmlformats.org/officeDocument/2006/relationships/image" Target="../media/image43.png" /><Relationship Id="rId44" Type="http://schemas.openxmlformats.org/officeDocument/2006/relationships/customXml" Target="../ink/ink49.xml" /><Relationship Id="rId52" Type="http://schemas.openxmlformats.org/officeDocument/2006/relationships/customXml" Target="../ink/ink53.xml" /><Relationship Id="rId60" Type="http://schemas.openxmlformats.org/officeDocument/2006/relationships/customXml" Target="../ink/ink57.xml" /><Relationship Id="rId65" Type="http://schemas.openxmlformats.org/officeDocument/2006/relationships/image" Target="../media/image60.png" /><Relationship Id="rId4" Type="http://schemas.openxmlformats.org/officeDocument/2006/relationships/customXml" Target="../ink/ink29.xml" /><Relationship Id="rId9" Type="http://schemas.openxmlformats.org/officeDocument/2006/relationships/image" Target="../media/image32.png" /><Relationship Id="rId14" Type="http://schemas.openxmlformats.org/officeDocument/2006/relationships/customXml" Target="../ink/ink34.xml" /><Relationship Id="rId22" Type="http://schemas.openxmlformats.org/officeDocument/2006/relationships/customXml" Target="../ink/ink38.xml" /><Relationship Id="rId27" Type="http://schemas.openxmlformats.org/officeDocument/2006/relationships/image" Target="../media/image41.png" /><Relationship Id="rId30" Type="http://schemas.openxmlformats.org/officeDocument/2006/relationships/customXml" Target="../ink/ink42.xml" /><Relationship Id="rId35" Type="http://schemas.openxmlformats.org/officeDocument/2006/relationships/image" Target="../media/image45.png" /><Relationship Id="rId43" Type="http://schemas.openxmlformats.org/officeDocument/2006/relationships/image" Target="../media/image49.png" /><Relationship Id="rId48" Type="http://schemas.openxmlformats.org/officeDocument/2006/relationships/customXml" Target="../ink/ink51.xml" /><Relationship Id="rId56" Type="http://schemas.openxmlformats.org/officeDocument/2006/relationships/customXml" Target="../ink/ink55.xml" /><Relationship Id="rId64" Type="http://schemas.openxmlformats.org/officeDocument/2006/relationships/customXml" Target="../ink/ink59.xml" /><Relationship Id="rId8" Type="http://schemas.openxmlformats.org/officeDocument/2006/relationships/customXml" Target="../ink/ink31.xml" /><Relationship Id="rId51" Type="http://schemas.openxmlformats.org/officeDocument/2006/relationships/image" Target="../media/image53.png" /><Relationship Id="rId3" Type="http://schemas.openxmlformats.org/officeDocument/2006/relationships/image" Target="../media/image29.png" /><Relationship Id="rId12" Type="http://schemas.openxmlformats.org/officeDocument/2006/relationships/customXml" Target="../ink/ink33.xml" /><Relationship Id="rId17" Type="http://schemas.openxmlformats.org/officeDocument/2006/relationships/image" Target="../media/image36.png" /><Relationship Id="rId25" Type="http://schemas.openxmlformats.org/officeDocument/2006/relationships/image" Target="../media/image40.png" /><Relationship Id="rId33" Type="http://schemas.openxmlformats.org/officeDocument/2006/relationships/image" Target="../media/image44.png" /><Relationship Id="rId38" Type="http://schemas.openxmlformats.org/officeDocument/2006/relationships/customXml" Target="../ink/ink46.xml" /><Relationship Id="rId46" Type="http://schemas.openxmlformats.org/officeDocument/2006/relationships/customXml" Target="../ink/ink50.xml" /><Relationship Id="rId59" Type="http://schemas.openxmlformats.org/officeDocument/2006/relationships/image" Target="../media/image57.png" /><Relationship Id="rId67" Type="http://schemas.openxmlformats.org/officeDocument/2006/relationships/image" Target="../media/image61.png" /><Relationship Id="rId20" Type="http://schemas.openxmlformats.org/officeDocument/2006/relationships/customXml" Target="../ink/ink37.xml" /><Relationship Id="rId41" Type="http://schemas.openxmlformats.org/officeDocument/2006/relationships/image" Target="../media/image48.png" /><Relationship Id="rId54" Type="http://schemas.openxmlformats.org/officeDocument/2006/relationships/customXml" Target="../ink/ink54.xml" /><Relationship Id="rId62" Type="http://schemas.openxmlformats.org/officeDocument/2006/relationships/customXml" Target="../ink/ink58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 /><Relationship Id="rId13" Type="http://schemas.openxmlformats.org/officeDocument/2006/relationships/image" Target="../media/image67.png" /><Relationship Id="rId18" Type="http://schemas.openxmlformats.org/officeDocument/2006/relationships/customXml" Target="../ink/ink68.xml" /><Relationship Id="rId26" Type="http://schemas.openxmlformats.org/officeDocument/2006/relationships/customXml" Target="../ink/ink72.xml" /><Relationship Id="rId21" Type="http://schemas.openxmlformats.org/officeDocument/2006/relationships/image" Target="../media/image71.png" /><Relationship Id="rId7" Type="http://schemas.openxmlformats.org/officeDocument/2006/relationships/image" Target="../media/image64.png" /><Relationship Id="rId12" Type="http://schemas.openxmlformats.org/officeDocument/2006/relationships/customXml" Target="../ink/ink65.xml" /><Relationship Id="rId17" Type="http://schemas.openxmlformats.org/officeDocument/2006/relationships/image" Target="../media/image69.png" /><Relationship Id="rId25" Type="http://schemas.openxmlformats.org/officeDocument/2006/relationships/image" Target="../media/image73.png" /><Relationship Id="rId2" Type="http://schemas.openxmlformats.org/officeDocument/2006/relationships/customXml" Target="../ink/ink61.xml" /><Relationship Id="rId16" Type="http://schemas.openxmlformats.org/officeDocument/2006/relationships/customXml" Target="../ink/ink67.xml" /><Relationship Id="rId20" Type="http://schemas.openxmlformats.org/officeDocument/2006/relationships/customXml" Target="../ink/ink69.xml" /><Relationship Id="rId29" Type="http://schemas.openxmlformats.org/officeDocument/2006/relationships/image" Target="../media/image62.png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62.xml" /><Relationship Id="rId11" Type="http://schemas.openxmlformats.org/officeDocument/2006/relationships/image" Target="../media/image66.png" /><Relationship Id="rId24" Type="http://schemas.openxmlformats.org/officeDocument/2006/relationships/customXml" Target="../ink/ink71.xml" /><Relationship Id="rId5" Type="http://schemas.openxmlformats.org/officeDocument/2006/relationships/image" Target="../media/image63.png" /><Relationship Id="rId15" Type="http://schemas.openxmlformats.org/officeDocument/2006/relationships/image" Target="../media/image68.png" /><Relationship Id="rId23" Type="http://schemas.openxmlformats.org/officeDocument/2006/relationships/image" Target="../media/image72.png" /><Relationship Id="rId28" Type="http://schemas.openxmlformats.org/officeDocument/2006/relationships/customXml" Target="../ink/ink73.xml" /><Relationship Id="rId10" Type="http://schemas.openxmlformats.org/officeDocument/2006/relationships/customXml" Target="../ink/ink64.xml" /><Relationship Id="rId19" Type="http://schemas.openxmlformats.org/officeDocument/2006/relationships/image" Target="../media/image70.png" /><Relationship Id="rId31" Type="http://schemas.openxmlformats.org/officeDocument/2006/relationships/image" Target="../media/image74.png" /><Relationship Id="rId9" Type="http://schemas.openxmlformats.org/officeDocument/2006/relationships/image" Target="../media/image65.png" /><Relationship Id="rId14" Type="http://schemas.openxmlformats.org/officeDocument/2006/relationships/customXml" Target="../ink/ink66.xml" /><Relationship Id="rId22" Type="http://schemas.openxmlformats.org/officeDocument/2006/relationships/customXml" Target="../ink/ink70.xml" /><Relationship Id="rId27" Type="http://schemas.openxmlformats.org/officeDocument/2006/relationships/image" Target="../media/image15.png" /><Relationship Id="rId30" Type="http://schemas.openxmlformats.org/officeDocument/2006/relationships/customXml" Target="../ink/ink7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FA9B31B9-4D18-FD95-5F78-98A711F34B3A}"/>
                  </a:ext>
                </a:extLst>
              </p14:cNvPr>
              <p14:cNvContentPartPr/>
              <p14:nvPr/>
            </p14:nvContentPartPr>
            <p14:xfrm>
              <a:off x="583199" y="4092558"/>
              <a:ext cx="4584960" cy="273456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FA9B31B9-4D18-FD95-5F78-98A711F34B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4199" y="4083559"/>
                <a:ext cx="4602600" cy="27521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8FE9156B-5DC6-FE64-7474-D173C414F5B3}"/>
                  </a:ext>
                </a:extLst>
              </p14:cNvPr>
              <p14:cNvContentPartPr/>
              <p14:nvPr/>
            </p14:nvContentPartPr>
            <p14:xfrm>
              <a:off x="1904759" y="4001118"/>
              <a:ext cx="2570760" cy="784080"/>
            </p14:xfrm>
          </p:contentPart>
        </mc:Choice>
        <mc:Fallback xmlns=""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8FE9156B-5DC6-FE64-7474-D173C414F5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96119" y="3992478"/>
                <a:ext cx="2588400" cy="80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495B3CFA-7541-B965-EDC9-B2F109061AB7}"/>
                  </a:ext>
                </a:extLst>
              </p14:cNvPr>
              <p14:cNvContentPartPr/>
              <p14:nvPr/>
            </p14:nvContentPartPr>
            <p14:xfrm>
              <a:off x="4548239" y="4812558"/>
              <a:ext cx="2233440" cy="1659240"/>
            </p14:xfrm>
          </p:contentPart>
        </mc:Choice>
        <mc:Fallback xmlns=""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495B3CFA-7541-B965-EDC9-B2F109061AB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39239" y="4803558"/>
                <a:ext cx="2251080" cy="167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3640D94B-36DC-B7AB-8DC8-0794DDC1EACA}"/>
                  </a:ext>
                </a:extLst>
              </p14:cNvPr>
              <p14:cNvContentPartPr/>
              <p14:nvPr/>
            </p14:nvContentPartPr>
            <p14:xfrm>
              <a:off x="2278439" y="1713318"/>
              <a:ext cx="5004360" cy="488592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3640D94B-36DC-B7AB-8DC8-0794DDC1EAC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69799" y="1704678"/>
                <a:ext cx="5022000" cy="498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50089AC5-B891-B24F-38CC-22E78ED77B47}"/>
                  </a:ext>
                </a:extLst>
              </p14:cNvPr>
              <p14:cNvContentPartPr/>
              <p14:nvPr/>
            </p14:nvContentPartPr>
            <p14:xfrm>
              <a:off x="2159999" y="473838"/>
              <a:ext cx="4959000" cy="4174920"/>
            </p14:xfrm>
          </p:contentPart>
        </mc:Choice>
        <mc:Fallback xmlns=""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50089AC5-B891-B24F-38CC-22E78ED77B4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070359" y="383838"/>
                <a:ext cx="5138640" cy="435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3DCB24AE-3FE9-4DF0-FB3E-9871EEA08A92}"/>
                  </a:ext>
                </a:extLst>
              </p14:cNvPr>
              <p14:cNvContentPartPr/>
              <p14:nvPr/>
            </p14:nvContentPartPr>
            <p14:xfrm>
              <a:off x="5847119" y="291318"/>
              <a:ext cx="834480" cy="2865240"/>
            </p14:xfrm>
          </p:contentPart>
        </mc:Choice>
        <mc:Fallback xmlns=""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3DCB24AE-3FE9-4DF0-FB3E-9871EEA08A9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757119" y="201667"/>
                <a:ext cx="1014120" cy="30449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B9B4C366-81C9-25FA-9807-AD9E1DA8A2B7}"/>
                  </a:ext>
                </a:extLst>
              </p14:cNvPr>
              <p14:cNvContentPartPr/>
              <p14:nvPr/>
            </p14:nvContentPartPr>
            <p14:xfrm>
              <a:off x="2324159" y="2524758"/>
              <a:ext cx="4731120" cy="198756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B9B4C366-81C9-25FA-9807-AD9E1DA8A2B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234159" y="2434758"/>
                <a:ext cx="4910760" cy="216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4B009BDA-658E-7D68-5198-DBBC44268C59}"/>
                  </a:ext>
                </a:extLst>
              </p14:cNvPr>
              <p14:cNvContentPartPr/>
              <p14:nvPr/>
            </p14:nvContentPartPr>
            <p14:xfrm>
              <a:off x="2185199" y="2055318"/>
              <a:ext cx="5189040" cy="2748600"/>
            </p14:xfrm>
          </p:contentPart>
        </mc:Choice>
        <mc:Fallback xmlns=""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4B009BDA-658E-7D68-5198-DBBC44268C5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095199" y="1965318"/>
                <a:ext cx="5368680" cy="292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DA1AEF78-1CBA-38E7-CE26-DE13F39237C8}"/>
                  </a:ext>
                </a:extLst>
              </p14:cNvPr>
              <p14:cNvContentPartPr/>
              <p14:nvPr/>
            </p14:nvContentPartPr>
            <p14:xfrm>
              <a:off x="2114639" y="3226398"/>
              <a:ext cx="4968000" cy="1431360"/>
            </p14:xfrm>
          </p:contentPart>
        </mc:Choice>
        <mc:Fallback xmlns=""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DA1AEF78-1CBA-38E7-CE26-DE13F39237C8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024639" y="3136758"/>
                <a:ext cx="5147640" cy="161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A6FF90C9-AED4-933C-C12B-87E4DC4AAB0D}"/>
                  </a:ext>
                </a:extLst>
              </p14:cNvPr>
              <p14:cNvContentPartPr/>
              <p14:nvPr/>
            </p14:nvContentPartPr>
            <p14:xfrm>
              <a:off x="2387879" y="601278"/>
              <a:ext cx="4826880" cy="318564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A6FF90C9-AED4-933C-C12B-87E4DC4AAB0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298232" y="511638"/>
                <a:ext cx="5006533" cy="336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5451A240-F1AA-05B9-89CA-11707B743577}"/>
                  </a:ext>
                </a:extLst>
              </p14:cNvPr>
              <p14:cNvContentPartPr/>
              <p14:nvPr/>
            </p14:nvContentPartPr>
            <p14:xfrm>
              <a:off x="2342159" y="1485438"/>
              <a:ext cx="73440" cy="73872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5451A240-F1AA-05B9-89CA-11707B74357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252519" y="1395798"/>
                <a:ext cx="253080" cy="91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54C85FDB-7ABE-0EF0-62B7-E8A39FF97CD1}"/>
                  </a:ext>
                </a:extLst>
              </p14:cNvPr>
              <p14:cNvContentPartPr/>
              <p14:nvPr/>
            </p14:nvContentPartPr>
            <p14:xfrm>
              <a:off x="1248479" y="428118"/>
              <a:ext cx="6057000" cy="586116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54C85FDB-7ABE-0EF0-62B7-E8A39FF97CD1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158839" y="338478"/>
                <a:ext cx="6236640" cy="604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FB1C25B7-7A9B-9CED-4332-62F840F398DF}"/>
                  </a:ext>
                </a:extLst>
              </p14:cNvPr>
              <p14:cNvContentPartPr/>
              <p14:nvPr/>
            </p14:nvContentPartPr>
            <p14:xfrm>
              <a:off x="1494719" y="510198"/>
              <a:ext cx="5942880" cy="5751720"/>
            </p14:xfrm>
          </p:contentPart>
        </mc:Choice>
        <mc:Fallback xmlns=""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FB1C25B7-7A9B-9CED-4332-62F840F398D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404724" y="420558"/>
                <a:ext cx="6122509" cy="593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6B9C45D6-E9E9-D7A7-A3A9-412AA6F552DB}"/>
                  </a:ext>
                </a:extLst>
              </p14:cNvPr>
              <p14:cNvContentPartPr/>
              <p14:nvPr/>
            </p14:nvContentPartPr>
            <p14:xfrm>
              <a:off x="2588399" y="1020678"/>
              <a:ext cx="2051280" cy="139032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6B9C45D6-E9E9-D7A7-A3A9-412AA6F552D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498759" y="931038"/>
                <a:ext cx="2230920" cy="156996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CuadroTexto 1">
            <a:extLst>
              <a:ext uri="{FF2B5EF4-FFF2-40B4-BE49-F238E27FC236}">
                <a16:creationId xmlns:a16="http://schemas.microsoft.com/office/drawing/2014/main" id="{4E11C0F6-D431-4992-BE2C-260C98B4E67E}"/>
              </a:ext>
            </a:extLst>
          </p:cNvPr>
          <p:cNvSpPr txBox="1"/>
          <p:nvPr/>
        </p:nvSpPr>
        <p:spPr>
          <a:xfrm>
            <a:off x="6446282" y="5703247"/>
            <a:ext cx="5373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b="1" dirty="0">
                <a:solidFill>
                  <a:srgbClr val="7030A0"/>
                </a:solidFill>
              </a:rPr>
              <a:t>Emmanuel Camacho López </a:t>
            </a:r>
          </a:p>
        </p:txBody>
      </p:sp>
    </p:spTree>
    <p:extLst>
      <p:ext uri="{BB962C8B-B14F-4D97-AF65-F5344CB8AC3E}">
        <p14:creationId xmlns:p14="http://schemas.microsoft.com/office/powerpoint/2010/main" val="407429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508FB-65A3-C1C0-EC82-3B1D3F230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9E2A49-64E8-6CF8-B462-1F411D1D5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6834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12FCCF4-0110-8C69-5D46-2B8818D19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5523" y="245633"/>
            <a:ext cx="5213217" cy="482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5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4BF8C043-883B-EAA7-8596-41527CE0EF64}"/>
                  </a:ext>
                </a:extLst>
              </p14:cNvPr>
              <p14:cNvContentPartPr/>
              <p14:nvPr/>
            </p14:nvContentPartPr>
            <p14:xfrm>
              <a:off x="1075319" y="1075398"/>
              <a:ext cx="6563160" cy="5241600"/>
            </p14:xfrm>
          </p:contentPart>
        </mc:Choice>
        <mc:Fallback xmlns=""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4BF8C043-883B-EAA7-8596-41527CE0EF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5679" y="985392"/>
                <a:ext cx="6742800" cy="54212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187D5F16-4DB6-3F47-98F7-63C0FA027611}"/>
                  </a:ext>
                </a:extLst>
              </p14:cNvPr>
              <p14:cNvContentPartPr/>
              <p14:nvPr/>
            </p14:nvContentPartPr>
            <p14:xfrm>
              <a:off x="8063639" y="2433318"/>
              <a:ext cx="1224720" cy="4330080"/>
            </p14:xfrm>
          </p:contentPart>
        </mc:Choice>
        <mc:Fallback xmlns=""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187D5F16-4DB6-3F47-98F7-63C0FA02761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973639" y="2343678"/>
                <a:ext cx="1404360" cy="450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167786D4-D889-34DC-BD53-0DC8EEA110A8}"/>
                  </a:ext>
                </a:extLst>
              </p14:cNvPr>
              <p14:cNvContentPartPr/>
              <p14:nvPr/>
            </p14:nvContentPartPr>
            <p14:xfrm>
              <a:off x="7879679" y="1066398"/>
              <a:ext cx="1636560" cy="154980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167786D4-D889-34DC-BD53-0DC8EEA110A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789679" y="976398"/>
                <a:ext cx="1816200" cy="172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5FEC00DD-B2F7-48D1-B32E-CCA639E9396E}"/>
                  </a:ext>
                </a:extLst>
              </p14:cNvPr>
              <p14:cNvContentPartPr/>
              <p14:nvPr/>
            </p14:nvContentPartPr>
            <p14:xfrm>
              <a:off x="7874999" y="3536358"/>
              <a:ext cx="1850760" cy="71136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5FEC00DD-B2F7-48D1-B32E-CCA639E9396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785359" y="3446718"/>
                <a:ext cx="2030400" cy="89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9EF7F94F-5D87-BF5A-082A-3B428566121C}"/>
                  </a:ext>
                </a:extLst>
              </p14:cNvPr>
              <p14:cNvContentPartPr/>
              <p14:nvPr/>
            </p14:nvContentPartPr>
            <p14:xfrm>
              <a:off x="9160199" y="3116958"/>
              <a:ext cx="1422360" cy="1668240"/>
            </p14:xfrm>
          </p:contentPart>
        </mc:Choice>
        <mc:Fallback xmlns=""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9EF7F94F-5D87-BF5A-082A-3B428566121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070559" y="3027318"/>
                <a:ext cx="1602000" cy="18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2B7786FB-B175-D1F9-8A6E-B47D078F29C9}"/>
                  </a:ext>
                </a:extLst>
              </p14:cNvPr>
              <p14:cNvContentPartPr/>
              <p14:nvPr/>
            </p14:nvContentPartPr>
            <p14:xfrm>
              <a:off x="1435565" y="2169078"/>
              <a:ext cx="3623400" cy="215172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2B7786FB-B175-D1F9-8A6E-B47D078F29C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45565" y="2079423"/>
                <a:ext cx="3803040" cy="23313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0A8B7E88-581F-2306-293A-55A04B4C7941}"/>
                  </a:ext>
                </a:extLst>
              </p14:cNvPr>
              <p14:cNvContentPartPr/>
              <p14:nvPr/>
            </p14:nvContentPartPr>
            <p14:xfrm>
              <a:off x="3431405" y="1284918"/>
              <a:ext cx="1837080" cy="2406600"/>
            </p14:xfrm>
          </p:contentPart>
        </mc:Choice>
        <mc:Fallback xmlns=""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0A8B7E88-581F-2306-293A-55A04B4C794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41765" y="1195278"/>
                <a:ext cx="2016720" cy="258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8FB3D9F6-852B-951B-E074-0D82F909FF33}"/>
                  </a:ext>
                </a:extLst>
              </p14:cNvPr>
              <p14:cNvContentPartPr/>
              <p14:nvPr/>
            </p14:nvContentPartPr>
            <p14:xfrm>
              <a:off x="1194005" y="2971158"/>
              <a:ext cx="8039520" cy="3564360"/>
            </p14:xfrm>
          </p:contentPart>
        </mc:Choice>
        <mc:Fallback xmlns=""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8FB3D9F6-852B-951B-E074-0D82F909FF33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104005" y="2881518"/>
                <a:ext cx="8219160" cy="37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0CDC2866-D29B-F2BF-1DFC-D16093B1C39F}"/>
                  </a:ext>
                </a:extLst>
              </p14:cNvPr>
              <p14:cNvContentPartPr/>
              <p14:nvPr/>
            </p14:nvContentPartPr>
            <p14:xfrm>
              <a:off x="1831925" y="3126318"/>
              <a:ext cx="5551200" cy="250704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0CDC2866-D29B-F2BF-1DFC-D16093B1C39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741925" y="3036318"/>
                <a:ext cx="5730840" cy="268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D173196C-B07E-8B77-C227-10BEAC1664F2}"/>
                  </a:ext>
                </a:extLst>
              </p14:cNvPr>
              <p14:cNvContentPartPr/>
              <p14:nvPr/>
            </p14:nvContentPartPr>
            <p14:xfrm>
              <a:off x="1740845" y="1685958"/>
              <a:ext cx="5724360" cy="413856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D173196C-B07E-8B77-C227-10BEAC1664F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650845" y="1596318"/>
                <a:ext cx="5904000" cy="431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5ABE00E1-DCF9-1512-6B5F-B3821E6B6704}"/>
                  </a:ext>
                </a:extLst>
              </p14:cNvPr>
              <p14:cNvContentPartPr/>
              <p14:nvPr/>
            </p14:nvContentPartPr>
            <p14:xfrm>
              <a:off x="1631405" y="3226398"/>
              <a:ext cx="5387400" cy="1969200"/>
            </p14:xfrm>
          </p:contentPart>
        </mc:Choice>
        <mc:Fallback xmlns=""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5ABE00E1-DCF9-1512-6B5F-B3821E6B670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541405" y="3136758"/>
                <a:ext cx="5567040" cy="214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5B397D85-CD86-65F4-BDCD-557084F27426}"/>
                  </a:ext>
                </a:extLst>
              </p14:cNvPr>
              <p14:cNvContentPartPr/>
              <p14:nvPr/>
            </p14:nvContentPartPr>
            <p14:xfrm>
              <a:off x="1321445" y="2460678"/>
              <a:ext cx="6298560" cy="385596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5B397D85-CD86-65F4-BDCD-557084F2742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231805" y="2371038"/>
                <a:ext cx="6478200" cy="403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0D96C2FC-0C7E-EC74-0E6F-7788104D59E9}"/>
                  </a:ext>
                </a:extLst>
              </p14:cNvPr>
              <p14:cNvContentPartPr/>
              <p14:nvPr/>
            </p14:nvContentPartPr>
            <p14:xfrm>
              <a:off x="3919205" y="3827958"/>
              <a:ext cx="1668240" cy="2096640"/>
            </p14:xfrm>
          </p:contentPart>
        </mc:Choice>
        <mc:Fallback xmlns=""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0D96C2FC-0C7E-EC74-0E6F-7788104D59E9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829205" y="3738318"/>
                <a:ext cx="1847880" cy="2276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42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3040C-0020-F1AC-09D2-383A96CD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578" y="527567"/>
            <a:ext cx="8596668" cy="1320800"/>
          </a:xfrm>
        </p:spPr>
        <p:txBody>
          <a:bodyPr/>
          <a:lstStyle/>
          <a:p>
            <a:r>
              <a:rPr lang="es-US" dirty="0"/>
              <a:t>Qué quiero hacer en 1,5,10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7546A963-9C0F-03F0-AB54-4A31F97A4B15}"/>
                  </a:ext>
                </a:extLst>
              </p14:cNvPr>
              <p14:cNvContentPartPr/>
              <p14:nvPr/>
            </p14:nvContentPartPr>
            <p14:xfrm>
              <a:off x="2679479" y="3591078"/>
              <a:ext cx="1777680" cy="1308240"/>
            </p14:xfrm>
          </p:contentPart>
        </mc:Choice>
        <mc:Fallback xmlns=""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7546A963-9C0F-03F0-AB54-4A31F97A4B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70839" y="3582078"/>
                <a:ext cx="1795320" cy="132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DC024A7D-5B0B-B04D-9DEA-FABB2031C5E4}"/>
                  </a:ext>
                </a:extLst>
              </p14:cNvPr>
              <p14:cNvContentPartPr/>
              <p14:nvPr/>
            </p14:nvContentPartPr>
            <p14:xfrm>
              <a:off x="1567439" y="4302078"/>
              <a:ext cx="3938040" cy="2999160"/>
            </p14:xfrm>
          </p:contentPart>
        </mc:Choice>
        <mc:Fallback xmlns=""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DC024A7D-5B0B-B04D-9DEA-FABB2031C5E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58799" y="4293078"/>
                <a:ext cx="3955680" cy="301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50C8A21D-2BE5-6992-BB59-5D221ED20632}"/>
                  </a:ext>
                </a:extLst>
              </p14:cNvPr>
              <p14:cNvContentPartPr/>
              <p14:nvPr/>
            </p14:nvContentPartPr>
            <p14:xfrm>
              <a:off x="783719" y="2260158"/>
              <a:ext cx="4111200" cy="3500640"/>
            </p14:xfrm>
          </p:contentPart>
        </mc:Choice>
        <mc:Fallback xmlns=""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50C8A21D-2BE5-6992-BB59-5D221ED2063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74719" y="2251517"/>
                <a:ext cx="4128840" cy="35182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26E0CD4B-FF04-C8C0-29DD-9902483C6239}"/>
                  </a:ext>
                </a:extLst>
              </p14:cNvPr>
              <p14:cNvContentPartPr/>
              <p14:nvPr/>
            </p14:nvContentPartPr>
            <p14:xfrm>
              <a:off x="5432399" y="6817758"/>
              <a:ext cx="360" cy="360"/>
            </p14:xfrm>
          </p:contentPart>
        </mc:Choice>
        <mc:Fallback xmlns=""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26E0CD4B-FF04-C8C0-29DD-9902483C623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423399" y="6808758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3AE9BD9A-EFE2-4123-1F87-CCE5CD710412}"/>
                  </a:ext>
                </a:extLst>
              </p14:cNvPr>
              <p14:cNvContentPartPr/>
              <p14:nvPr/>
            </p14:nvContentPartPr>
            <p14:xfrm>
              <a:off x="5122439" y="6516798"/>
              <a:ext cx="3081240" cy="50184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3AE9BD9A-EFE2-4123-1F87-CCE5CD71041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113439" y="6508158"/>
                <a:ext cx="3098880" cy="51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E2DF827B-9C77-1786-3C2D-879E95F1AECB}"/>
                  </a:ext>
                </a:extLst>
              </p14:cNvPr>
              <p14:cNvContentPartPr/>
              <p14:nvPr/>
            </p14:nvContentPartPr>
            <p14:xfrm>
              <a:off x="5149799" y="4283718"/>
              <a:ext cx="3026160" cy="224280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E2DF827B-9C77-1786-3C2D-879E95F1AEC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40800" y="4275077"/>
                <a:ext cx="3043798" cy="22604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691458DF-95C1-9981-EF92-2EFDE7E9A012}"/>
                  </a:ext>
                </a:extLst>
              </p14:cNvPr>
              <p14:cNvContentPartPr/>
              <p14:nvPr/>
            </p14:nvContentPartPr>
            <p14:xfrm>
              <a:off x="665165" y="2169078"/>
              <a:ext cx="1668240" cy="472176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691458DF-95C1-9981-EF92-2EFDE7E9A01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75525" y="2079438"/>
                <a:ext cx="1847880" cy="490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65AE1E06-2071-833C-3BDB-0A8A45F3E372}"/>
                  </a:ext>
                </a:extLst>
              </p14:cNvPr>
              <p14:cNvContentPartPr/>
              <p14:nvPr/>
            </p14:nvContentPartPr>
            <p14:xfrm>
              <a:off x="1339805" y="4174278"/>
              <a:ext cx="6882234" cy="289008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65AE1E06-2071-833C-3BDB-0A8A45F3E37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249804" y="4084627"/>
                <a:ext cx="6980876" cy="30697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383F049D-E67B-A83E-BF46-9EB104294E29}"/>
                  </a:ext>
                </a:extLst>
              </p14:cNvPr>
              <p14:cNvContentPartPr/>
              <p14:nvPr/>
            </p14:nvContentPartPr>
            <p14:xfrm>
              <a:off x="2889245" y="3007878"/>
              <a:ext cx="2087640" cy="246096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383F049D-E67B-A83E-BF46-9EB104294E29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799245" y="2917891"/>
                <a:ext cx="2267280" cy="26405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EC92323F-F81A-D7C8-D7A4-42119CE15FA7}"/>
                  </a:ext>
                </a:extLst>
              </p14:cNvPr>
              <p14:cNvContentPartPr/>
              <p14:nvPr/>
            </p14:nvContentPartPr>
            <p14:xfrm>
              <a:off x="3035045" y="3837318"/>
              <a:ext cx="2301840" cy="188244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EC92323F-F81A-D7C8-D7A4-42119CE15FA7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945405" y="3747318"/>
                <a:ext cx="2481480" cy="206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549DBCF7-057F-F8D6-6419-AAE2A728B0DF}"/>
                  </a:ext>
                </a:extLst>
              </p14:cNvPr>
              <p14:cNvContentPartPr/>
              <p14:nvPr/>
            </p14:nvContentPartPr>
            <p14:xfrm>
              <a:off x="2893925" y="4675758"/>
              <a:ext cx="2137680" cy="725040"/>
            </p14:xfrm>
          </p:contentPart>
        </mc:Choice>
        <mc:Fallback xmlns=""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549DBCF7-057F-F8D6-6419-AAE2A728B0DF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803925" y="4585758"/>
                <a:ext cx="2317320" cy="90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564CD705-BD05-1BB9-5F7F-CF286AE1D6F2}"/>
                  </a:ext>
                </a:extLst>
              </p14:cNvPr>
              <p14:cNvContentPartPr/>
              <p14:nvPr/>
            </p14:nvContentPartPr>
            <p14:xfrm>
              <a:off x="1704125" y="2943798"/>
              <a:ext cx="360" cy="36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564CD705-BD05-1BB9-5F7F-CF286AE1D6F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614485" y="2854158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E6D27CEF-51D8-9179-94B1-17ED70AECE99}"/>
                  </a:ext>
                </a:extLst>
              </p14:cNvPr>
              <p14:cNvContentPartPr/>
              <p14:nvPr/>
            </p14:nvContentPartPr>
            <p14:xfrm>
              <a:off x="1212005" y="3536358"/>
              <a:ext cx="684000" cy="35568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E6D27CEF-51D8-9179-94B1-17ED70AECE99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122365" y="3446718"/>
                <a:ext cx="863640" cy="53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1F4AC095-6092-F5E6-8AE3-8F5FBCC97CE6}"/>
                  </a:ext>
                </a:extLst>
              </p14:cNvPr>
              <p14:cNvContentPartPr/>
              <p14:nvPr/>
            </p14:nvContentPartPr>
            <p14:xfrm>
              <a:off x="5632805" y="4557318"/>
              <a:ext cx="2233440" cy="186876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1F4AC095-6092-F5E6-8AE3-8F5FBCC97CE6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542805" y="4467318"/>
                <a:ext cx="2413080" cy="204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0A0834EF-F66E-22CC-DE61-D01C2F0F562A}"/>
                  </a:ext>
                </a:extLst>
              </p14:cNvPr>
              <p14:cNvContentPartPr/>
              <p14:nvPr/>
            </p14:nvContentPartPr>
            <p14:xfrm>
              <a:off x="5755925" y="4365798"/>
              <a:ext cx="2502360" cy="1112400"/>
            </p14:xfrm>
          </p:contentPart>
        </mc:Choice>
        <mc:Fallback xmlns=""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0A0834EF-F66E-22CC-DE61-D01C2F0F562A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665925" y="4276158"/>
                <a:ext cx="2682000" cy="129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1DC7B647-952D-2AB7-0181-32B10D8E66D1}"/>
                  </a:ext>
                </a:extLst>
              </p14:cNvPr>
              <p14:cNvContentPartPr/>
              <p14:nvPr/>
            </p14:nvContentPartPr>
            <p14:xfrm>
              <a:off x="5705885" y="5113158"/>
              <a:ext cx="3163320" cy="188712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1DC7B647-952D-2AB7-0181-32B10D8E66D1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615885" y="5023518"/>
                <a:ext cx="3342960" cy="206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1A1C21B3-2A66-D120-1DFE-86A084DD70D6}"/>
                  </a:ext>
                </a:extLst>
              </p14:cNvPr>
              <p14:cNvContentPartPr/>
              <p14:nvPr/>
            </p14:nvContentPartPr>
            <p14:xfrm>
              <a:off x="5505005" y="3116958"/>
              <a:ext cx="2497680" cy="1431360"/>
            </p14:xfrm>
          </p:contentPart>
        </mc:Choice>
        <mc:Fallback xmlns=""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1A1C21B3-2A66-D120-1DFE-86A084DD70D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415365" y="3027318"/>
                <a:ext cx="2677320" cy="161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0851492C-2221-CA22-DDA6-5301901A0DD6}"/>
                  </a:ext>
                </a:extLst>
              </p14:cNvPr>
              <p14:cNvContentPartPr/>
              <p14:nvPr/>
            </p14:nvContentPartPr>
            <p14:xfrm>
              <a:off x="5632805" y="2223798"/>
              <a:ext cx="3363840" cy="4503240"/>
            </p14:xfrm>
          </p:contentPart>
        </mc:Choice>
        <mc:Fallback xmlns=""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0851492C-2221-CA22-DDA6-5301901A0DD6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5542805" y="2134158"/>
                <a:ext cx="3543480" cy="468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4C7E42CA-6BC9-280E-097F-0700CE86B6A3}"/>
                  </a:ext>
                </a:extLst>
              </p14:cNvPr>
              <p14:cNvContentPartPr/>
              <p14:nvPr/>
            </p14:nvContentPartPr>
            <p14:xfrm>
              <a:off x="5651165" y="2278518"/>
              <a:ext cx="3153960" cy="766080"/>
            </p14:xfrm>
          </p:contentPart>
        </mc:Choice>
        <mc:Fallback xmlns=""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4C7E42CA-6BC9-280E-097F-0700CE86B6A3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561165" y="2188878"/>
                <a:ext cx="3333600" cy="94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773DE487-A109-9EA2-56A7-A9ADD2863667}"/>
                  </a:ext>
                </a:extLst>
              </p14:cNvPr>
              <p14:cNvContentPartPr/>
              <p14:nvPr/>
            </p14:nvContentPartPr>
            <p14:xfrm>
              <a:off x="6033845" y="4092558"/>
              <a:ext cx="3090240" cy="122148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773DE487-A109-9EA2-56A7-A9ADD2863667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5943845" y="4002585"/>
                <a:ext cx="3269880" cy="14010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AB111DA8-7980-A04D-1A0E-90B5C01E3698}"/>
                  </a:ext>
                </a:extLst>
              </p14:cNvPr>
              <p14:cNvContentPartPr/>
              <p14:nvPr/>
            </p14:nvContentPartPr>
            <p14:xfrm>
              <a:off x="5723885" y="5796798"/>
              <a:ext cx="3135960" cy="1012320"/>
            </p14:xfrm>
          </p:contentPart>
        </mc:Choice>
        <mc:Fallback xmlns=""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AB111DA8-7980-A04D-1A0E-90B5C01E3698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5634245" y="5707126"/>
                <a:ext cx="3315600" cy="11920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EF0BF1FB-380A-0ED1-1988-C2C76195BF0B}"/>
                  </a:ext>
                </a:extLst>
              </p14:cNvPr>
              <p14:cNvContentPartPr/>
              <p14:nvPr/>
            </p14:nvContentPartPr>
            <p14:xfrm>
              <a:off x="8139485" y="3809958"/>
              <a:ext cx="629280" cy="164520"/>
            </p14:xfrm>
          </p:contentPart>
        </mc:Choice>
        <mc:Fallback xmlns=""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EF0BF1FB-380A-0ED1-1988-C2C76195BF0B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8049485" y="3719958"/>
                <a:ext cx="808920" cy="34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7DCAF046-67B4-C9A2-233F-B5BA21791DFE}"/>
                  </a:ext>
                </a:extLst>
              </p14:cNvPr>
              <p14:cNvContentPartPr/>
              <p14:nvPr/>
            </p14:nvContentPartPr>
            <p14:xfrm>
              <a:off x="7674365" y="6179838"/>
              <a:ext cx="1103400" cy="47448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7DCAF046-67B4-C9A2-233F-B5BA21791DFE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7584725" y="6089838"/>
                <a:ext cx="128304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73" name="Entrada de lápiz 72">
                <a:extLst>
                  <a:ext uri="{FF2B5EF4-FFF2-40B4-BE49-F238E27FC236}">
                    <a16:creationId xmlns:a16="http://schemas.microsoft.com/office/drawing/2014/main" id="{93BDEFC0-F25C-2DF3-C481-480573243E11}"/>
                  </a:ext>
                </a:extLst>
              </p14:cNvPr>
              <p14:cNvContentPartPr/>
              <p14:nvPr/>
            </p14:nvContentPartPr>
            <p14:xfrm>
              <a:off x="8048045" y="4356798"/>
              <a:ext cx="784080" cy="1221840"/>
            </p14:xfrm>
          </p:contentPart>
        </mc:Choice>
        <mc:Fallback xmlns="">
          <p:pic>
            <p:nvPicPr>
              <p:cNvPr id="73" name="Entrada de lápiz 72">
                <a:extLst>
                  <a:ext uri="{FF2B5EF4-FFF2-40B4-BE49-F238E27FC236}">
                    <a16:creationId xmlns:a16="http://schemas.microsoft.com/office/drawing/2014/main" id="{93BDEFC0-F25C-2DF3-C481-480573243E11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7958405" y="4266798"/>
                <a:ext cx="963720" cy="140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AC43A0BA-7ED5-B690-222A-F23F77FDB0F7}"/>
                  </a:ext>
                </a:extLst>
              </p14:cNvPr>
              <p14:cNvContentPartPr/>
              <p14:nvPr/>
            </p14:nvContentPartPr>
            <p14:xfrm>
              <a:off x="5732885" y="5988318"/>
              <a:ext cx="3655440" cy="811440"/>
            </p14:xfrm>
          </p:contentPart>
        </mc:Choice>
        <mc:Fallback xmlns=""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AC43A0BA-7ED5-B690-222A-F23F77FDB0F7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5643245" y="5898318"/>
                <a:ext cx="3835080" cy="99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5DFD8AC9-2E3B-08CD-3745-AEDD7707A3C4}"/>
                  </a:ext>
                </a:extLst>
              </p14:cNvPr>
              <p14:cNvContentPartPr/>
              <p14:nvPr/>
            </p14:nvContentPartPr>
            <p14:xfrm>
              <a:off x="5814965" y="3682158"/>
              <a:ext cx="3737520" cy="1996560"/>
            </p14:xfrm>
          </p:contentPart>
        </mc:Choice>
        <mc:Fallback xmlns=""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5DFD8AC9-2E3B-08CD-3745-AEDD7707A3C4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5725325" y="3592518"/>
                <a:ext cx="3917160" cy="217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id="{568A36E9-AE50-1A5B-379F-2DFDC6053BC5}"/>
                  </a:ext>
                </a:extLst>
              </p14:cNvPr>
              <p14:cNvContentPartPr/>
              <p14:nvPr/>
            </p14:nvContentPartPr>
            <p14:xfrm>
              <a:off x="5687525" y="3563718"/>
              <a:ext cx="2652840" cy="164520"/>
            </p14:xfrm>
          </p:contentPart>
        </mc:Choice>
        <mc:Fallback xmlns=""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568A36E9-AE50-1A5B-379F-2DFDC6053BC5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5597525" y="3474078"/>
                <a:ext cx="2832480" cy="34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5A4506F4-2D05-0ABF-A133-C1CC841BFBA3}"/>
                  </a:ext>
                </a:extLst>
              </p14:cNvPr>
              <p14:cNvContentPartPr/>
              <p14:nvPr/>
            </p14:nvContentPartPr>
            <p14:xfrm>
              <a:off x="665165" y="2305878"/>
              <a:ext cx="1750320" cy="182340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5A4506F4-2D05-0ABF-A133-C1CC841BFBA3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575525" y="2215878"/>
                <a:ext cx="1929960" cy="200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D8FFA081-D803-A9EC-2212-C2E29EB7E050}"/>
                  </a:ext>
                </a:extLst>
              </p14:cNvPr>
              <p14:cNvContentPartPr/>
              <p14:nvPr/>
            </p14:nvContentPartPr>
            <p14:xfrm>
              <a:off x="1180325" y="2907438"/>
              <a:ext cx="597240" cy="578880"/>
            </p14:xfrm>
          </p:contentPart>
        </mc:Choice>
        <mc:Fallback xmlns=""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D8FFA081-D803-A9EC-2212-C2E29EB7E050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090325" y="2817854"/>
                <a:ext cx="776880" cy="7584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1BDE1D39-BE10-A18B-A764-3FDD96A9F70B}"/>
                  </a:ext>
                </a:extLst>
              </p14:cNvPr>
              <p14:cNvContentPartPr/>
              <p14:nvPr/>
            </p14:nvContentPartPr>
            <p14:xfrm>
              <a:off x="1585685" y="3609438"/>
              <a:ext cx="328320" cy="273960"/>
            </p14:xfrm>
          </p:contentPart>
        </mc:Choice>
        <mc:Fallback xmlns=""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1BDE1D39-BE10-A18B-A764-3FDD96A9F70B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496045" y="3519438"/>
                <a:ext cx="507960" cy="45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0FA8A3E6-7B1B-CC6A-8176-BAAD2740CE5E}"/>
                  </a:ext>
                </a:extLst>
              </p14:cNvPr>
              <p14:cNvContentPartPr/>
              <p14:nvPr/>
            </p14:nvContentPartPr>
            <p14:xfrm>
              <a:off x="1822925" y="4014798"/>
              <a:ext cx="310320" cy="1499760"/>
            </p14:xfrm>
          </p:contentPart>
        </mc:Choice>
        <mc:Fallback xmlns=""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0FA8A3E6-7B1B-CC6A-8176-BAAD2740CE5E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1732925" y="3925158"/>
                <a:ext cx="489960" cy="167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698F2FF3-5BD3-F9E6-38CD-AA2E56EA614B}"/>
                  </a:ext>
                </a:extLst>
              </p14:cNvPr>
              <p14:cNvContentPartPr/>
              <p14:nvPr/>
            </p14:nvContentPartPr>
            <p14:xfrm>
              <a:off x="2943965" y="2962158"/>
              <a:ext cx="1249200" cy="1239840"/>
            </p14:xfrm>
          </p:contentPart>
        </mc:Choice>
        <mc:Fallback xmlns=""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698F2FF3-5BD3-F9E6-38CD-AA2E56EA614B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2853965" y="2872158"/>
                <a:ext cx="1428840" cy="141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63DE509D-48B7-82E4-B44B-ECFCFDD23D61}"/>
                  </a:ext>
                </a:extLst>
              </p14:cNvPr>
              <p14:cNvContentPartPr/>
              <p14:nvPr/>
            </p14:nvContentPartPr>
            <p14:xfrm>
              <a:off x="3354005" y="4197318"/>
              <a:ext cx="1932840" cy="1540800"/>
            </p14:xfrm>
          </p:contentPart>
        </mc:Choice>
        <mc:Fallback xmlns=""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63DE509D-48B7-82E4-B44B-ECFCFDD23D61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3264365" y="4107318"/>
                <a:ext cx="2112480" cy="172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35968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101F02-1C81-7D91-2392-780353533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Lo que quiero Hacer en 1,5,10 años</a:t>
            </a:r>
            <a:br>
              <a:rPr lang="es-US" dirty="0"/>
            </a:br>
            <a:endParaRPr lang="es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4A2AE603-8062-B86B-2ADE-517DA665AB20}"/>
                  </a:ext>
                </a:extLst>
              </p14:cNvPr>
              <p14:cNvContentPartPr/>
              <p14:nvPr/>
            </p14:nvContentPartPr>
            <p14:xfrm>
              <a:off x="5824079" y="5450478"/>
              <a:ext cx="383040" cy="1344600"/>
            </p14:xfrm>
          </p:contentPart>
        </mc:Choice>
        <mc:Fallback xmlns=""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4A2AE603-8062-B86B-2ADE-517DA665AB2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4439" y="5360838"/>
                <a:ext cx="562680" cy="152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4BFA7CD7-D594-3486-90AE-CEA5336A637D}"/>
                  </a:ext>
                </a:extLst>
              </p14:cNvPr>
              <p14:cNvContentPartPr/>
              <p14:nvPr/>
            </p14:nvContentPartPr>
            <p14:xfrm>
              <a:off x="5687639" y="5441478"/>
              <a:ext cx="1248840" cy="866160"/>
            </p14:xfrm>
          </p:contentPart>
        </mc:Choice>
        <mc:Fallback xmlns=""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4BFA7CD7-D594-3486-90AE-CEA5336A637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97665" y="5351478"/>
                <a:ext cx="1428428" cy="10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BF4D2038-6E8E-3E66-0C20-7C68E6C7FE1D}"/>
                  </a:ext>
                </a:extLst>
              </p14:cNvPr>
              <p14:cNvContentPartPr/>
              <p14:nvPr/>
            </p14:nvContentPartPr>
            <p14:xfrm>
              <a:off x="6972839" y="4894638"/>
              <a:ext cx="738360" cy="383040"/>
            </p14:xfrm>
          </p:contentPart>
        </mc:Choice>
        <mc:Fallback xmlns=""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BF4D2038-6E8E-3E66-0C20-7C68E6C7FE1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882883" y="4804638"/>
                <a:ext cx="917912" cy="5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21D5153C-1707-ABEA-EFC6-FE1EE74FD6C5}"/>
                  </a:ext>
                </a:extLst>
              </p14:cNvPr>
              <p14:cNvContentPartPr/>
              <p14:nvPr/>
            </p14:nvContentPartPr>
            <p14:xfrm>
              <a:off x="3992039" y="5523558"/>
              <a:ext cx="1085040" cy="1267200"/>
            </p14:xfrm>
          </p:contentPart>
        </mc:Choice>
        <mc:Fallback xmlns=""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21D5153C-1707-ABEA-EFC6-FE1EE74FD6C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902399" y="5433558"/>
                <a:ext cx="1264680" cy="144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30BD5665-E3F8-B25B-B3CC-1501A25ED74E}"/>
                  </a:ext>
                </a:extLst>
              </p14:cNvPr>
              <p14:cNvContentPartPr/>
              <p14:nvPr/>
            </p14:nvContentPartPr>
            <p14:xfrm>
              <a:off x="3490919" y="5414118"/>
              <a:ext cx="1020960" cy="125784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30BD5665-E3F8-B25B-B3CC-1501A25ED74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400951" y="5324144"/>
                <a:ext cx="1200537" cy="14374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6BBFE951-B563-4E73-D72D-5A47ACF2EE77}"/>
                  </a:ext>
                </a:extLst>
              </p14:cNvPr>
              <p14:cNvContentPartPr/>
              <p14:nvPr/>
            </p14:nvContentPartPr>
            <p14:xfrm>
              <a:off x="4703039" y="4848918"/>
              <a:ext cx="9360" cy="9360"/>
            </p14:xfrm>
          </p:contentPart>
        </mc:Choice>
        <mc:Fallback xmlns=""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6BBFE951-B563-4E73-D72D-5A47ACF2EE7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613399" y="4758918"/>
                <a:ext cx="189000" cy="18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A6FACDF8-2DE1-6AA0-0D3B-9859F00F8361}"/>
                  </a:ext>
                </a:extLst>
              </p14:cNvPr>
              <p14:cNvContentPartPr/>
              <p14:nvPr/>
            </p14:nvContentPartPr>
            <p14:xfrm>
              <a:off x="5395679" y="4812558"/>
              <a:ext cx="501840" cy="7344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A6FACDF8-2DE1-6AA0-0D3B-9859F00F836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306039" y="4722558"/>
                <a:ext cx="681480" cy="25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491D1198-8D91-2A8F-104C-207C538E0F47}"/>
                  </a:ext>
                </a:extLst>
              </p14:cNvPr>
              <p14:cNvContentPartPr/>
              <p14:nvPr/>
            </p14:nvContentPartPr>
            <p14:xfrm>
              <a:off x="428039" y="4639398"/>
              <a:ext cx="3537360" cy="136728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491D1198-8D91-2A8F-104C-207C538E0F47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38390" y="4549422"/>
                <a:ext cx="3717018" cy="15468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7106B577-EB29-3BFA-A40C-6D35A46C93BE}"/>
                  </a:ext>
                </a:extLst>
              </p14:cNvPr>
              <p14:cNvContentPartPr/>
              <p14:nvPr/>
            </p14:nvContentPartPr>
            <p14:xfrm>
              <a:off x="1357919" y="6389358"/>
              <a:ext cx="1449720" cy="392040"/>
            </p14:xfrm>
          </p:contentPart>
        </mc:Choice>
        <mc:Fallback xmlns=""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7106B577-EB29-3BFA-A40C-6D35A46C93BE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268279" y="6299441"/>
                <a:ext cx="1629360" cy="5715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11427924-BEF8-E27F-9DAE-E17326C15687}"/>
                  </a:ext>
                </a:extLst>
              </p14:cNvPr>
              <p14:cNvContentPartPr/>
              <p14:nvPr/>
            </p14:nvContentPartPr>
            <p14:xfrm>
              <a:off x="3317759" y="5122518"/>
              <a:ext cx="911520" cy="122184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11427924-BEF8-E27F-9DAE-E17326C1568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227795" y="5032518"/>
                <a:ext cx="1091089" cy="140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E3AE48A1-0410-1528-950C-56739C18AD29}"/>
                  </a:ext>
                </a:extLst>
              </p14:cNvPr>
              <p14:cNvContentPartPr/>
              <p14:nvPr/>
            </p14:nvContentPartPr>
            <p14:xfrm>
              <a:off x="4310999" y="5933598"/>
              <a:ext cx="1011960" cy="374040"/>
            </p14:xfrm>
          </p:contentPart>
        </mc:Choice>
        <mc:Fallback xmlns=""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E3AE48A1-0410-1528-950C-56739C18AD29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221359" y="5843598"/>
                <a:ext cx="1191600" cy="55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B03D9134-CDF4-9151-9812-C63B9F940912}"/>
                  </a:ext>
                </a:extLst>
              </p14:cNvPr>
              <p14:cNvContentPartPr/>
              <p14:nvPr/>
            </p14:nvContentPartPr>
            <p14:xfrm>
              <a:off x="7264080" y="2635200"/>
              <a:ext cx="1569240" cy="26100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B03D9134-CDF4-9151-9812-C63B9F94091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7248240" y="2571840"/>
                <a:ext cx="1600560" cy="38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2BDA4821-CFA0-0353-7CFD-7C2E4C7F1C58}"/>
                  </a:ext>
                </a:extLst>
              </p14:cNvPr>
              <p14:cNvContentPartPr/>
              <p14:nvPr/>
            </p14:nvContentPartPr>
            <p14:xfrm>
              <a:off x="8210520" y="1860480"/>
              <a:ext cx="1600560" cy="112428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2BDA4821-CFA0-0353-7CFD-7C2E4C7F1C58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194680" y="1797120"/>
                <a:ext cx="1631880" cy="1251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946752C1-6B93-91DB-91CF-303008714DC1}"/>
                  </a:ext>
                </a:extLst>
              </p14:cNvPr>
              <p14:cNvContentPartPr/>
              <p14:nvPr/>
            </p14:nvContentPartPr>
            <p14:xfrm>
              <a:off x="6482880" y="2958840"/>
              <a:ext cx="2286360" cy="29880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946752C1-6B93-91DB-91CF-303008714DC1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6473520" y="2949480"/>
                <a:ext cx="2305080" cy="317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41441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Faceta</vt:lpstr>
      <vt:lpstr>Presentación de PowerPoint</vt:lpstr>
      <vt:lpstr>Presentación de PowerPoint</vt:lpstr>
      <vt:lpstr>Presentación de PowerPoint</vt:lpstr>
      <vt:lpstr>Presentación de PowerPoint</vt:lpstr>
      <vt:lpstr>Qué quiero hacer en 1,5,10</vt:lpstr>
      <vt:lpstr>Lo que quiero Hacer en 1,5,10 años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4</cp:revision>
  <dcterms:created xsi:type="dcterms:W3CDTF">2024-02-01T16:31:58Z</dcterms:created>
  <dcterms:modified xsi:type="dcterms:W3CDTF">2024-02-08T16:27:00Z</dcterms:modified>
</cp:coreProperties>
</file>