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Lst>
  <p:sldSz cx="12192000" cy="6858000"/>
  <p:notesSz cx="6858000" cy="9144000"/>
  <p:defaultTextStyle>
    <a:defPPr>
      <a:defRPr lang="es-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 /><Relationship Id="rId3" Type="http://schemas.openxmlformats.org/officeDocument/2006/relationships/slide" Target="slides/slide2.xml" /><Relationship Id="rId7" Type="http://schemas.openxmlformats.org/officeDocument/2006/relationships/viewProps" Target="viewProps.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presProps" Target="presProps.xml" /><Relationship Id="rId5" Type="http://schemas.openxmlformats.org/officeDocument/2006/relationships/slide" Target="slides/slide4.xml" /><Relationship Id="rId4" Type="http://schemas.openxmlformats.org/officeDocument/2006/relationships/slide" Target="slides/slide3.xml" /><Relationship Id="rId9" Type="http://schemas.openxmlformats.org/officeDocument/2006/relationships/tableStyles" Target="tableStyles.xml" /></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04T16:33:23.158"/>
    </inkml:context>
    <inkml:brush xml:id="br0">
      <inkml:brushProperty name="width" value="0.04997" units="cm"/>
      <inkml:brushProperty name="height" value="0.04997" units="cm"/>
    </inkml:brush>
  </inkml:definitions>
  <inkml:trace contextRef="#ctx0" brushRef="#br0">42 0,'0'0,"0"0,0 0,0 0,0 0,0 0,0 0,0 0,0 0,0 0,0 0,0 0,0 0,0 0,0 0,0 0,0 0,0 0,0 0,0 0,0 0,0 0,0 0,0 0,0 0,0 0,-21 62,21-22,0-39,0 61,-20-3,20-57,0 40,0-3,0-37,0 60,0-3,0-57,20 60,-20-3,0-56,21 38,-21 19,0-58,20 39,0-1,-19-39,20 40,-2-1,-18-39,20 41,-1-23,-20-18,41 40,-21-21,-19-19,-1 20,20-21,-19 0,-1 20,19-20,-18 0,20 21,-11-11,0 0,10-10,-19 0,19 21,-19-21,19 0,-10 0,1 20,9-20,-20 0,21 0,-11 0,0 21,30-21,-38 0,18 0,0 0,-19 0,40 21,-21-21,-19 0,40 0,-21-20,-20 19,21 1,-11 0,0 0,10-20,-19 19,19 1,-19 0,19 0,-20-19,0 18,21 1,-11 0,0-21,0 11,1 0,-1 0,1 20,-11-30,0 19,20 1,-20-20,0 20,20-21,-19 21,9-10,0-1,11 11,-11 0,-20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04T16:34:28.765"/>
    </inkml:context>
    <inkml:brush xml:id="br0">
      <inkml:brushProperty name="width" value="0.14991" units="cm"/>
      <inkml:brushProperty name="height" value="0.14991" units="cm"/>
    </inkml:brush>
  </inkml:definitions>
  <inkml:trace contextRef="#ctx0" brushRef="#br0">1 1,'0'0,"0"0,0 0,0 0,0 0,0 0,0 0,0 0,0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04T16:34:29.905"/>
    </inkml:context>
    <inkml:brush xml:id="br0">
      <inkml:brushProperty name="width" value="0.14991" units="cm"/>
      <inkml:brushProperty name="height" value="0.14991" units="cm"/>
    </inkml:brush>
  </inkml:definitions>
  <inkml:trace contextRef="#ctx0" brushRef="#br0">0 1,'0'0,"0"0,0 0,0 0,0 0,0 0,0 0,0 0,0 0,0 0,0 0,0 0,0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04T16:34:42.343"/>
    </inkml:context>
    <inkml:brush xml:id="br0">
      <inkml:brushProperty name="width" value="0.04997" units="cm"/>
      <inkml:brushProperty name="height" value="0.04997" units="cm"/>
    </inkml:brush>
  </inkml:definitions>
  <inkml:trace contextRef="#ctx0" brushRef="#br0">2625 124,'0'0,"0"0,0 0,0 0,0 0,0 0,0 0,0 0,0 0,0 0,0 0,0 0,0 0,0 0,0 0,0 0,-62 0,42-20,20 20,-62-21,-18 1,78 20,-19-21,-38 21,56 0,-38-20,1-1,39 21,-40 0,21 0,19 0,-40 0,1 0,39 0,-20 0,1 0,20 0,-41 0,21 20,19-19,-19 19,-21 0,40-19,-19 19,-19 0,37-19,-40 40,23-21,18-19,-20 40,-18-1,37-39,-60 40,43-2,18-37,-61 60,22-22,39-39,-40 40,1 0,39-40,-20 19,1 20,19-39,-40 40,21 0,20-40,-42 40,2-1,39-39,-19 40,-20-1,38-39,-18 41,0-22,19-20,-19 41,-20-1,39-39,-20 20,1 19,19-39,1 20,0-1,0-20,0 42,-39-23,37-18,-18 20,20 19,0-39,-21 40,21-21,0-19,-21 40,21-22,0-18,0 20,-20 19,20-39,0 40,0-1,0-39,0 41,0-2,0-39,0 40,0-1,0-39,0 40,0-1,0-39,20 41,-20-22,0-20,0 41,20-1,-19-38,20 18,-2 19,-18-37,40 39,-41 0,0-40,21 40,-1-1,-19-39,19 20,0 19,-19-39,40 40,-41-21,0-20,20 21,21 19,-40-39,19 20,21 19,-41-39,21 20,19 19,-39-39,40 19,-21 0,-19-19,61 40,-2-1,-59-39,61 40,18-21,-77-19,79 40,-23-21,-56-19,79 19,-2 20,-78-39,81 20,-23-21,-59 0,41 21,-3-21,-37 0,39 0,-1 0,-39 0,40 0,-1 0,-39 0,41 0,-2 0,-39 0,60 0,-40-21,-21 21,62 0,-2-20,-58 19,100-19,-21 0,-79 19,60 1,-2-20,-59 20,40-21,0 21,-40 0,40-20,-1 20,-39 0,40-21,-1 1,-39 19,40-19,-21 0,-19 19,40-19,0-1,-41 21,42-21,-22-19,-20 39,41-40,-20 1,-21 39,20-20,21-19,-40 39,19-40,20-19,-39 58,20-39,19 1,-39 39,20-81,19-19,-39 99,19-101,20-35,-38 132,18-97,-20 44,0 56,0-38,-20-19,20 58,-21-80,-19 1,39 79,-20-80,-19-20,39 101,-40-81,1 1,39 80,-20-61,1 22,20 39,-21-41,21 2,0 39,-41-40,21 1,19 39,-19-40,0 0,19 41,-40-42,21 2,19 39,-40-19,1-21,39 40,-40-19,1-20,39 39,-20-20,-19 1,39 20,-40-42,1 22,39 20,-41-21,3 1,37 20,-18-21,-21 21,41 0,-21-21,1 1,19 20,-19 0,-20-20,39 19,-20 1,-19-20,39 20,-40 0,21-20,19 19,-19 1,-1 0,21 0,-41 0,-18 20,56-19,3-1</inkml:trace>
  <inkml:trace contextRef="#ctx0" brushRef="#br0" timeOffset="1943">1370 2677,'0'0,"0"0,0 0,0 0,0 0,0 0,0 0,0 0,0 0,0 0,0 0,0 0,0 0,0 0,0 0,0 0,0 0,0 0,0 0,0 0,0 0,0 0,-62 41,0-20,2 39,58-59,-101 61,2 19,99-80,-100 102,-16-4,112-95,-97 99,43-22,58-79,-80 80,22-22,58-58,-39 59,-40 20,80-79,-40 39,21-1,19-39,-40 40,21-21,19-19,-40 40,21-21,20-19,-21 19,21 0,0-19,-21-1,21 20,0-20,-20 0,20 20,0-19,0-1,-20 20,19-19,1 19,0-20,-20 0,20 20,0-19,0 19,0-20,-21 0,11 0,20 21,-10-11,0-10,0 0,0 10,0 1,0-1,0-10,0 20,0-19,21-1,-11 0,0 20,10 0,-19-19,19 19,19-1,-36-17,58 39,19-21,-77-19,79 19,-3 20,-76-39,80 20,18 20,-99-41,121 21,-22 19,-99-39,80 20,0-1,-81-20,81 21,-1-1,-80-20,82 0,-22 21,-61-21,62 0,-21 20,-41-20,21 0,19 0,-39 0,20 0,-1 0,-20 0,21 0,-11 0,0 0,11 0,-21 0,20 0,-19 0,19 0,-10 0,1 0,-1 0,0 0,0 0,1 0,-11-20,0 20,21 0,-11 0,-10 0,0 0,10 0,-10-21,20 21,-19 0,-1-20,0 20,0 0,20-20,-20 19,0 1,21-20,-21 20,0-42,20 2,-20 39,0-40,21-40,-21 80,21-40,-1-40,-20 79,21-101,-1 22,-20 80,21-81,-21 21,0 60,21-61,-21 2,0 58,20-39,-20 0,0 41,0-41,0 0,0 41,0-42,0-16,0 55,21-38,-21 0,0 40,0-40,0 1,0 39,0-40,20 0,-20 41,0-62,0 22,0 39,0-40,0 1,0 38,0-39,20 21,-19 20,-1-41,0 20,0 21,0-21,0 1,0 20,0-21,0 1,0 20,0 0,0-20,0 19,0-20,0 1,0 20,0 0,0-20,0 19,0-19,0 9,0 1,0 0,0 0,0 0,0 20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04T16:33:24.596"/>
    </inkml:context>
    <inkml:brush xml:id="br0">
      <inkml:brushProperty name="width" value="0.04997" units="cm"/>
      <inkml:brushProperty name="height" value="0.04997" units="cm"/>
    </inkml:brush>
  </inkml:definitions>
  <inkml:trace contextRef="#ctx0" brushRef="#br0">0 0,'0'0,"0"0,0 0,0 0,0 0,0 0,0 0,0 0,0 0,0 0,0 0,0 0,0 0,0 0,0 0,0 0,0 0,0 0,0 0,0 0,0 0,0 0,21 62,-1-3,-19-56,40 58,-3 16,-35-71,17 35,20 19,-38-58,18 39,20-21,-39-20,20 42,-1-3,-19-37,19 18,0 0,-19-19,19 19,-9-9,-1-1,0 0,0 1,-10 9,0-20,21 0,-1 20,-19-19,-1-1,20 20,-20-20,0 0,20 21,-19-21,19 0,-9 0,-1 21,0-12,1-18,-2 9,2 0,9 0,-19 0,19 0,-20 0,21 0,-11 0,1 0,-2 0,2 0,-1 0,1 0,9-21,-20 21,0 0,20 0,-19 0,-1-20,0 19,20 1,-9 0,-1-20,0 10,1 20,-11-30,0 19,20 1,-10 0,-20-20,30-1,-19 21,-1-20,0 19,20-19,-20 20,0-21,0 11,0 0,20 10,-19 0,-1-21,0 21,0-20,0 20,0-21,0 11,0-1,0-8,0 18,0 1,0-20,0 19,0 1,0-19,0 18,0-19,0 19,0 1,0-20,0 19,0 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04T16:33:34.739"/>
    </inkml:context>
    <inkml:brush xml:id="br0">
      <inkml:brushProperty name="width" value="0.04997" units="cm"/>
      <inkml:brushProperty name="height" value="0.04997" units="cm"/>
    </inkml:brush>
  </inkml:definitions>
  <inkml:trace contextRef="#ctx0" brushRef="#br0">1465 690,'0'0,"0"0,0 0,0 0,0 0,0 0,0 0,0 0,0 0,0 0,0 0,0 0,0 0,0 0,0 0,0 0,0 0,0 0,0 0,0 0,0 0,0 0,0 0,0 0,0 0,0 0,0 0,0 0,63 63,0 21,17-24,-77-57,60 80,-43-63,-19-19,41 20,-42-1,0-19,21 20,-1-1,-19-19,-1-1,20 20,-19-19,20-1,-21 20,0-19,20-1,-9 0,-22 21,32-21,-21 0,0 20,21-20,-21 0,0 0,20 21,-19-21,10 11,-1-22,-10 32,0-21,41 0,-40 0,-1 0,0 21,0-21,21 0,-11 0,1 0,-2 0,3 0,-12 21,0-21,0 0,20 0,-19 0,-1 0,20 0,-19 0,9 0,0 0,-10 0,20 0,-19 0,-1 0,0 0,21 0,-21-21,0 11,21 20,-21-10,0-20,0 19,0 1,0 0,21-21,-11 11,-20-1,31 11,-10 0,-22-20,11 9,21 22,-21-32,0 21,0 0,0 0,0-21,21 21,-21-21,0 21,0-11,0 1,0-11,0 0,0 0,0 21,0 0,0-21,0 11,0-1,0-9,0 19,0-19,0 19,0-19,0 20,-21-21,21 21,0-21,0 10,0 1,0-10,0 19,-21 1,21-20,0 19,0-20,0 1,0 19,-21-20,21 1,0 19,-21-20,21 1,0 19,0-20,0 11,-21 0,21-11,0 21,0-21,-20 0,19 21,1-21,-20 1,19 19,1-20,-20 21,20 0,0-21,-21 1,21 19,-21-19,21 19,0-20,-21 21,21 0,0-21,0 11,-21 0,11 0,-1-1,1 1,-22-1,13 1,17-1,-8 1,-1-1,-9 11,19 0,1-21,-20 21,19 0,1-21,0 21,-20 0,9 0,1 0,10-20,0 19,0 1,-21 0,21 0,-11 0,1-21,10 21,-19 0,17 0,2 0</inkml:trace>
  <inkml:trace contextRef="#ctx0" brushRef="#br0" timeOffset="1830">1 460,'0'0,"0"0,0 0,0 0,0 0,0 0,0 0,0 0,0 0,0 0,0 0,0 0,0 0,0 0,0 0,0 0,0 0,0 0,0 0,0 0,0 0,0 0,42-21,42-41,60-21,-142 82,144-83,-44 44,-99 38,60-19,-22 1,-40 20,40-21,0 21,-40 0,41-21,-1 0,-40 21,20 0,18-20,-36 19,38 1,0-20,-40 19,41 1,-1 0,-40 0,20-21,20 21,-40 0,20 0,-11 0,1 0,9 0,-20 0,21 0,-10 0,-1 0,11 0,-21 0,21 0,-10 0,-1 0,10 0,-19 0,20 0,19 0,-38 0,40 21,-2-21,-39 0,20 0,20 0,-40 0,-1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04T16:33:42.691"/>
    </inkml:context>
    <inkml:brush xml:id="br0">
      <inkml:brushProperty name="width" value="0.04997" units="cm"/>
      <inkml:brushProperty name="height" value="0.04997" units="cm"/>
    </inkml:brush>
  </inkml:definitions>
  <inkml:trace contextRef="#ctx0" brushRef="#br0">2368 1,'0'0,"0"0,0 0,0 0,0 0,0 0,0 0,0 0,0 0,0 0,0 0,0 0,0 0,0 0,0 0,0 0,0 0,0 0,0 0,0 0,0 0,0 0,0 0,0 0,0 0,0 0,0 0,0 0,0 0,0 0,0 0,0 0,0 0,0 0,0 0,0 0,0 0,0 0,-62 41,4-22,54-18,-37 20,-38 38,76-56,-38 17,2 0,36-19,-79 40,42-21,39-19,-61 40,2-21,58-20,-39 21,-19 19,58-39,-18 20,-20 19,39-39,-82 40,43-21,39-19,-61 19,42 0,20-19,-41 19,1 0,39-19,-41 40,23-21,18-19,-40 19,21 0,19-19,-20 20,-19-1,39-20,-19 0,0 20,19-19,1 19,-20 0,20-19,-42 19,2 1,39-21,-19 21,-1-21,21 0,0 20,-20-20,19 0,-19 21,10-11,-1 0,-9 10,20-19,-21 19,21-19,-20-1,0 20,19-20,-19 20,19-19,-19-1,20 20,0-20,-21 21,1-21,20 0,-21 20,11-9,-1-1,2 0,-2-20,-9 30,19-19,-19 19,20-20,-21 20,21-19,-21-1,11 0,20 20,-30-20,20 0,-20 21,19-21,-19 0,20 0,0 21,-20-21,19 0,1 20,0-20,-20 0,9 0,1 21,0-12,10-9,0 0,-11 11,11-11,0 0,-20 0,20 20,0-19,0-1,-20 0,19 0,1 20,0-20,0 0,-20 0,20 0,0 0,0 0,0 0,0 0,0 21,0-21,-20 0,19 0,1 0,0 0,0 0,-21 21,21-21,0 0,0 20,-19-20,18 0,1 20,0-19,0 9,0 0,-19-10,17 0,2 21,0-11,0 1,0-1,-20 0,20 10,0-19,0 19,0-20,-21 21,21-1,0-20,0 21,-20 19,20-39,0 20,-20-1,19-20,1 21,0-1,0-19,0 19,-20 0,19-19,1-1,0 20,0-20,0 21,-20-21,20 0,0 20,0 0,0-19,-21-1,21 20,0-19,0 19,0-9,-20-1,10-1,20 2,-10 9,0-19,-21 19,21-19,-10 9,20 0,-10 11,-20-21,19 0,1 0,0 19,0-18,0 20,0-21,0 10,-20-20,20 30,0-20,0 11,0-1,0-10,0 20,0-19,0-1,-20 0,19 0,1 0,0 19,0-18,0-1,0 0,0 21,0-21,-20 0,20 0,0 20,0-9,0-1,0-10,0 0,0 21,-20-21,19 0,1 20,0-20,0 0,0 0,0 21,0-11,0-10,0 0,-20 10,20-10,0 0,0 21,0-21,0 0,0 0,0 0,0 0,0 20,20-20,-20 0,0 0,0 0,21 0,-21 20,0-19,20-1,-20 0,20 0,-19 0,19 0,-20 19,0-17,21-2,-11 0,1 0,9 20,-20-20,0 0,20 0,-19 0,19 0,0 20,-19-19,39 19,-39-20,20 0,-1 21,-20-21,21 0,19 20,-39-19,20-1,18 19,-37-18,39-1,-1 20,-39-19,20-1,-1 0,-20 0,21 0,-21 20,0-20,20 0,0 0,-19 0,20 0,-1 0,-20 0,0 21,20-21,-19 0,19 0,1 0,-21 0,0 20,20-20,-19 0,19 0,0 0,-19 0,19 0,-20 0,21 21,-11-11,1-20,-2 10,2 0,9 0,-19 0,19 0,-20 0,10 0,1 0,-11 20,0-19,20-1,-9 0,-1 0,11 0,-1 0,1 0,-1 0,-20-21,21 21,-21-21,0 12,21-2,-21 11,0 0,20-21,-10 12,1-2,-2 1,-18-1,28 11,-18 0,20-20,-21 20,20-21,-20 21,0 0,20-20,-19 19,20 1,-21-20,0 20,20 0,0 0,-19 0,-1-21,20 1,-20 20,42-21,-23 21,-18 0,20-21,-1 1,-20 20,41-21,-1 1,-38 20,18-21,20 1,-39 20,20-21,19 1,-39 19,20-19,-2-20,-18 39,20-20,19 1,-39 19,40-19,-21 0,-19 19,40-40,-1 21,-39 20,61-42,-2 2,-58 39,59-61,-21 43,-38 18,39-40,-1 21,-39 19,40-40,-1 21,-39 19,40-40,-21 22,-19 18,40-41,-1 22,-39 20,40-41,-21 21,-19 19,40-40,-1 21,-39 19,20-19,19-20,-39 39,20-20,18-18,-37 37,18-19,20 2,-38 18,18-20,-20 1,0 20,21 0,-1-21,-20 21,21-21,-21 1,0 20,21 0,-21-20,0 19,20 1,0-20,-19 20,-1 0,20-20,-20 19,21-19,-21 19,0-19,0 20,20 0,-9 0,-22-21,32 21,-21 0,20-20,-19 20,9-10,-20-1,30 11,-20 0,11 0,-22-20,31 20,-19 0,-1 0,0 0,20-21,-20 21</inkml:trace>
  <inkml:trace contextRef="#ctx0" brushRef="#br0" timeOffset="2008">309 1400,'0'0,"0"0,0 0,0 0,0 0,0 0,0 0,0 0,0 0,0 0,0 0,0 0,0 0,0 0,0 0,0 0,0 0,0 0,0 0,0 0,0 0,0 0,0 0,0 0,0 0,0 0,0 0,0 0,0 0,0 0,0 0,0 0,0 0,0 0,0 0,0 0,0 0,0 0,0 0,0 0,0 0,0 0,0 0,0 0,0 0,0 0,41 21,0-1,-40-19,40 19,18 0,-56-19,38-1,-1 20,-39-20,40 21,-1-21,-39 0,40 20,0 1,-40-21,40 21,-21-21,-20 0,21 0,-1 20,-19-20,19 0,-20 0,20 0,-19 0,19 21,-9-11,-1-20,0 10,0 20,11-20,-21 21,0-11,21-20,-11 10,-20 21,10-12,0 2,0-1,0 1,0 9,0-9,0-1,0 10,0-20,0 0,0 21,0-21,-21 21,21-1,0-20,0 41,-20-21,19-19,1 40,0-20,-20-21,20 20,0-20,0 21,0-11,-21 0,21 10,0-19,0 19,0-19,-20 19,9-9,22-1,-11 0,0-10,0 0,0 10,0 1,0-1,0-10,0 0,20 0,-10 0,1 0,-1 0,0 0,11 0,-21 0,21 0,-1 0,-20 0,41 0,0 0,-40 0,19 0,0 20,-19-19,19-1,-9 0,-1 0,9 0,-18 0,20 20,-11-10,1-20,-2 10,2 21,-1-11,1 0,-2 0,-18 1,29-11,-20 0,0 20,0-9,0-1,0 10,0-19,0-1,0 20,0-20,-20 41,20-20,0-21,-21 41,21-1,0-39,-20 20,9-11,22 0,-31 10,19-19,1-1,0 20,0-19,-21-1,21 19,0-18,0-1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04T16:33:46.143"/>
    </inkml:context>
    <inkml:brush xml:id="br0">
      <inkml:brushProperty name="width" value="0.04997" units="cm"/>
      <inkml:brushProperty name="height" value="0.04997" units="cm"/>
    </inkml:brush>
  </inkml:definitions>
  <inkml:trace contextRef="#ctx0" brushRef="#br0">0 0,'0'0,"0"0,0 0,0 0,0 0,0 0,0 0,0 0,0 0,0 0,0 0,0 0,0 0,0 0,0 0,0 0,0 0,0 0,0 0,0 0,0 0,0 0,0 0,0 0,0 0,0 0,0 0,0 0,0 0,0 0,0 0,0 0,0 0,0 0,0 0,0 0,0 0,0 0,0 0,0 0,0 0,0 0,0 0,0 0,0 0,0 0,0 0,0 0,0 0,0 0,0 0,0 41,0 1,20-3,-19-37,-1 60,20-42,-19-20,-1 41,0-20,0-21,0 20,0 0,0-19,0 20,0-1,0-20,0 21,0-21,0 20,0 1,0-21,0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04T16:33:49.929"/>
    </inkml:context>
    <inkml:brush xml:id="br0">
      <inkml:brushProperty name="width" value="0.04997" units="cm"/>
      <inkml:brushProperty name="height" value="0.04997" units="cm"/>
    </inkml:brush>
  </inkml:definitions>
  <inkml:trace contextRef="#ctx0" brushRef="#br0">1 1308,'0'0,"0"0,0 0,0 0,0 0,0 0,0 0,0 0,0 0,0 0,0 0,0 0,0 0,0 0,0 0,0 0,0 0,0 0,0 0,0 0,0 0,0 0,0 0,0 0,0 0,0 0,0 0,0 0,61-62,1 0,37-17,-95 76,119-100,-64 44,-56 56,80-58,-44 21,-37 38,59-18,-1-20,-58 39,39-20,-2 2,-36 18,58-41,-41 42,-19 0,40-20,-3 1,-35 17,18-18,38 0,-56 19,17 1,20-20,-39 19,20 1,-21-19,0 18,20 1,0 0,-19 0,20-21,-1 21,-20 0,0 0,20-19,-19 18,19 1,0 0,-19 0,-1 0,20-20,-19 19,19 1,-10 0,1-20,9 20,-20 0,41-21,-41 21,21 0,-11 0,1 0,-11-20,0 19,20 1,-9 0,-1 0,-10-20,0 20,20 0,-9 0,-1 0,0 0,1-21,-2 11,2 20,-11-30,20 20,-19 0,9 0,0 0,-10-21,0 11,21 20,-21-10,0 0,20 0,-20 21,0-11,0-10,0 0,21 10,-11 0,-20 1,30-11,-19 0,19 20,-20 21,0-40,21 40,19-1,-39-39,20 40,-2-2,-18-37,20 39,-1 20,-20-60,21 40,-1-1,-20-39,21 41,-1 19,-19-61,19 42,0-2,-19-39,19 40,1-1,-21-39,21 40,-21-21,0-19,20 19,0 1,-19-21,-1 21,0-1,0-20,20 21,-20 19,0-39,41 19,-41 1,0-21,0 21,20-1,-19-20,-1 20,0-19,21 19,-21 0,0-19,0 19,0-19,20 19,-9-10,-22 1,11-1,0 0,0 0,0 1,0-1,0 0,0 0,0 1,0-1,0 1,-20-11,9 0,11 0,0 0,-10 20,10-20,-20 0,19 0,-40 21,21-11,-1 0,1-10,20 0,-42 21,3-1,37-19,-80-1,22 20,58-20,-101 21,23-1,78-20,-60 0,2 20,58-19,-39-1,1 20,39-20,-102 0,43 0,58 0,-39 21,-38-21,76 0,-59 0,-57 20,115-19,-79-1,6 19,72-18,-57 20,23-21,37 0,-60 20,23-20,37 0,-39 21,1 18,39-37,1-2</inkml:trace>
  <inkml:trace contextRef="#ctx0" brushRef="#br0" timeOffset="1705">1668 567,'0'0,"0"0,0 0,0 0,0 0,0 0,0 0,0 0,0 0,0 0,0 0,0 0,0 0,0 0,0 0,0 0,0 0,0 0,0 0,0 0,0 0,0 0,82-41,-20-42,18 23,-78 59,81-82,-44 63,-37 20,59-21,-20 1,-40 20,19-21,20 1,-39 19,41-19,-2 0,-39 19,19-19,20 0,-39 19,20 1,-1-20,-19 19,19 1,-9 0,19-20,-10 10,-19 20,9-10,1-21,-2 11,2 20,-1-10,1-20,-2 10,2 20,-1-10,1 0,-2 0,2 0,-11-21,0 11,21 20,-11-10,1 0,-11 21,19-21,-18 0,-1 0,0 0,0 0,0 0,21 0,-21 20,0-9,20-22,-20 31,0-19,0 19,20-20,-19 0,-1 21,20-1,-19-19,-1 19,19 0,-18-19,20 40,-2-3,-18-35,-1 38,20-21,-19-19,-1 40,0-1,0-39,21 20,-21-1,0-20,20 21,-20-1,0-19,0 19,0-20,21 21,-21-1,0-20,0 21,19-21,-18 0,-1 20,0 0,0-19,0 19,0-19,0 19,0-20,0 0,0 20,0-19,0 19,0-9,0-1,0 0,0-10,0 0,0 11,0 9,0-20,-20 0,9 0,22 21,-11-11,-21 0,12 0,-2 1,-9 29,19-39,-20 20,-19-1,39-20,-40 21,1 18,39-37,-40 19,1-2,38-18,-39 20,1-1,39-20,-61 21,23-1,37-20,-39 21,1-1,39-19,-61 19,-17 0,76-19,3-1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04T16:33:54.863"/>
    </inkml:context>
    <inkml:brush xml:id="br0">
      <inkml:brushProperty name="width" value="0.04997" units="cm"/>
      <inkml:brushProperty name="height" value="0.04997" units="cm"/>
    </inkml:brush>
  </inkml:definitions>
  <inkml:trace contextRef="#ctx0" brushRef="#br0">0 639,'0'0,"0"0,0 0,0 0,0 0,0 0,0 0,0 0,0 0,0 0,0 0,0 0,0 0,0 0,0 0,0 0,41-21,42-20,55-18,-132 56,158-79,-24 22,-136 58,120-39,15 1,-134 39,118-40,17 1,-135 39,139-41,-29 4,-107 35,95-17,-4-20,-95 39,78-20,-23 1,-56 19,38 1,-1-19,-39 18,20 1,-2 0,-17 0,-2 0</inkml:trace>
  <inkml:trace contextRef="#ctx0" brushRef="#br0" timeOffset="579">618 1112,'0'0,"0"0,0 0,0 0,0 0,0 0,0 0,0 0,0 0,0 0,0 0,0 0,0 0,0 0,41-20,18 0,-57 19,122-61,-24 22,-97 39,79-40,-1 21,-79 19,59-40,39 21,-97 20,80-21,-23 1,-59 20,82-42,70 4,-142 35,-11 3</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04T16:33:53.133"/>
    </inkml:context>
    <inkml:brush xml:id="br0">
      <inkml:brushProperty name="width" value="0.04997" units="cm"/>
      <inkml:brushProperty name="height" value="0.04997" units="cm"/>
    </inkml:brush>
  </inkml:definitions>
  <inkml:trace contextRef="#ctx0" brushRef="#br0">1 1153,'0'0,"0"0,0 0,0 0,0 0,0 0,0 0,0 0,0 0,0 0,0 0,0 0,0 0,0 0,0 0,0 0,0 0,0 0,0 0,0 0,61-41,-1-39,-58 78,101-80,17-19,-116 99,57-60,19 22,-77 39,58-61,-1 22,-58 39,60-40,17-19,-76 58,59-39,16 2,-74 37,79-40,-24 3,-57 37,81-39,-3 1,-78 39,60-20,-3-18,-56 37,58-18,-21 0,-39 19,41-40,37 21,-76 19,38-40,19 21,-58 19,39-19,-21 0,-19 19,40-19,-21 20,-20 0,21 0,37 0,-54 0,-4 0</inkml:trace>
  <inkml:trace contextRef="#ctx0" brushRef="#br0" timeOffset="778">124 1915,'0'0,"0"0,0 0,0 0,0 0,0 0,0 0,0 0,0 0,0 0,21-41,39-19,-59 58,82-101,16 4,-95 95,78-58,-22 22,-58 39,80-60,-42 21,-39 38,82-39,-3 1,-78 39,80-40,-22 1,-58 39,80-40,-2-19,-77 58,58-39,-1 1,-58 38,81-59,-24 1,-57 58,39-39,-1 21,-38 19,39-40,-1 21,-39 19,20-19,18-20,-37 39,39-20,-2 1,-37 20,-2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04T16:34:21.619"/>
    </inkml:context>
    <inkml:brush xml:id="br0">
      <inkml:brushProperty name="width" value="0.04997" units="cm"/>
      <inkml:brushProperty name="height" value="0.04997" units="cm"/>
    </inkml:brush>
  </inkml:definitions>
  <inkml:trace contextRef="#ctx0" brushRef="#br0">1 0,'0'0,"0"0,0 0,0 0,0 0,0 0,0 0,0 0,0 0,0 0,0 0,0 0,0 0,0 0,0 0,0 0,0 0,0 0,0 0,0 0,0 0,0 0,0 0,0 0,0 0,0 0,0 0,0 0,0 0,0 0,0 0,0 0,0 0,0 0,0 41,0-1,0-39,0 41,20 18,-20-59,0 41,21-22,-21-20,21 41,-21-20,0-21,20 41,0-21,-19-19,-1-1,20 20,-20-20,0 21,20-21,-19 0,20 20,-11-9,0-22,10 31,-19-19,19-1,-9 0,19 0,-10 20,-19-19,20-1,-1-21,-20 21,41 0,-21 0,-19 0,19-20,-19 19,19 1,-20 0,21-20,-1 20,-20 0,0-21,20 21,-19 0,19-20,-9 9,-1 1,-10-10,0 19,0 1,20-19,-19 18,-1-20,19 21,-18 0,-1-20,20 0,-19 19,-1-19,0 20,20 0,-9 0,-22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BC1329-A3AC-ED37-FEED-85F4D4A5C0C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US"/>
          </a:p>
        </p:txBody>
      </p:sp>
      <p:sp>
        <p:nvSpPr>
          <p:cNvPr id="3" name="Subtítulo 2">
            <a:extLst>
              <a:ext uri="{FF2B5EF4-FFF2-40B4-BE49-F238E27FC236}">
                <a16:creationId xmlns:a16="http://schemas.microsoft.com/office/drawing/2014/main" id="{54BB141C-4F3F-C4DF-0E0D-2075E0D23F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US"/>
          </a:p>
        </p:txBody>
      </p:sp>
      <p:sp>
        <p:nvSpPr>
          <p:cNvPr id="4" name="Marcador de fecha 3">
            <a:extLst>
              <a:ext uri="{FF2B5EF4-FFF2-40B4-BE49-F238E27FC236}">
                <a16:creationId xmlns:a16="http://schemas.microsoft.com/office/drawing/2014/main" id="{8944E322-B0FB-529A-017E-9FBDCC3F62D5}"/>
              </a:ext>
            </a:extLst>
          </p:cNvPr>
          <p:cNvSpPr>
            <a:spLocks noGrp="1"/>
          </p:cNvSpPr>
          <p:nvPr>
            <p:ph type="dt" sz="half" idx="10"/>
          </p:nvPr>
        </p:nvSpPr>
        <p:spPr/>
        <p:txBody>
          <a:bodyPr/>
          <a:lstStyle/>
          <a:p>
            <a:fld id="{F18C4F78-E436-B54D-952F-8E344AE323E1}" type="datetimeFigureOut">
              <a:rPr lang="es-US" smtClean="0"/>
              <a:t>2/8/2024</a:t>
            </a:fld>
            <a:endParaRPr lang="es-US"/>
          </a:p>
        </p:txBody>
      </p:sp>
      <p:sp>
        <p:nvSpPr>
          <p:cNvPr id="5" name="Marcador de pie de página 4">
            <a:extLst>
              <a:ext uri="{FF2B5EF4-FFF2-40B4-BE49-F238E27FC236}">
                <a16:creationId xmlns:a16="http://schemas.microsoft.com/office/drawing/2014/main" id="{21FC5398-FC34-986B-6A41-3B23A1084132}"/>
              </a:ext>
            </a:extLst>
          </p:cNvPr>
          <p:cNvSpPr>
            <a:spLocks noGrp="1"/>
          </p:cNvSpPr>
          <p:nvPr>
            <p:ph type="ftr" sz="quarter" idx="11"/>
          </p:nvPr>
        </p:nvSpPr>
        <p:spPr/>
        <p:txBody>
          <a:bodyPr/>
          <a:lstStyle/>
          <a:p>
            <a:endParaRPr lang="es-US"/>
          </a:p>
        </p:txBody>
      </p:sp>
      <p:sp>
        <p:nvSpPr>
          <p:cNvPr id="6" name="Marcador de número de diapositiva 5">
            <a:extLst>
              <a:ext uri="{FF2B5EF4-FFF2-40B4-BE49-F238E27FC236}">
                <a16:creationId xmlns:a16="http://schemas.microsoft.com/office/drawing/2014/main" id="{C128A4CB-7EE6-221C-9E57-D021BEF2D64A}"/>
              </a:ext>
            </a:extLst>
          </p:cNvPr>
          <p:cNvSpPr>
            <a:spLocks noGrp="1"/>
          </p:cNvSpPr>
          <p:nvPr>
            <p:ph type="sldNum" sz="quarter" idx="12"/>
          </p:nvPr>
        </p:nvSpPr>
        <p:spPr/>
        <p:txBody>
          <a:bodyPr/>
          <a:lstStyle/>
          <a:p>
            <a:fld id="{4A32B015-E66A-934E-8968-B2F910495EA4}" type="slidenum">
              <a:rPr lang="es-US" smtClean="0"/>
              <a:t>‹Nº›</a:t>
            </a:fld>
            <a:endParaRPr lang="es-US"/>
          </a:p>
        </p:txBody>
      </p:sp>
    </p:spTree>
    <p:extLst>
      <p:ext uri="{BB962C8B-B14F-4D97-AF65-F5344CB8AC3E}">
        <p14:creationId xmlns:p14="http://schemas.microsoft.com/office/powerpoint/2010/main" val="2685753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76DE6B-137B-8F40-440A-BCA51EFB031E}"/>
              </a:ext>
            </a:extLst>
          </p:cNvPr>
          <p:cNvSpPr>
            <a:spLocks noGrp="1"/>
          </p:cNvSpPr>
          <p:nvPr>
            <p:ph type="title"/>
          </p:nvPr>
        </p:nvSpPr>
        <p:spPr/>
        <p:txBody>
          <a:bodyPr/>
          <a:lstStyle/>
          <a:p>
            <a:r>
              <a:rPr lang="es-ES"/>
              <a:t>Haga clic para modificar el estilo de título del patrón</a:t>
            </a:r>
            <a:endParaRPr lang="es-US"/>
          </a:p>
        </p:txBody>
      </p:sp>
      <p:sp>
        <p:nvSpPr>
          <p:cNvPr id="3" name="Marcador de texto vertical 2">
            <a:extLst>
              <a:ext uri="{FF2B5EF4-FFF2-40B4-BE49-F238E27FC236}">
                <a16:creationId xmlns:a16="http://schemas.microsoft.com/office/drawing/2014/main" id="{BAA1A559-0597-A033-D6A1-E486AA22342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4" name="Marcador de fecha 3">
            <a:extLst>
              <a:ext uri="{FF2B5EF4-FFF2-40B4-BE49-F238E27FC236}">
                <a16:creationId xmlns:a16="http://schemas.microsoft.com/office/drawing/2014/main" id="{72066B03-DC5C-2572-0F43-B99822C40D87}"/>
              </a:ext>
            </a:extLst>
          </p:cNvPr>
          <p:cNvSpPr>
            <a:spLocks noGrp="1"/>
          </p:cNvSpPr>
          <p:nvPr>
            <p:ph type="dt" sz="half" idx="10"/>
          </p:nvPr>
        </p:nvSpPr>
        <p:spPr/>
        <p:txBody>
          <a:bodyPr/>
          <a:lstStyle/>
          <a:p>
            <a:fld id="{F18C4F78-E436-B54D-952F-8E344AE323E1}" type="datetimeFigureOut">
              <a:rPr lang="es-US" smtClean="0"/>
              <a:t>2/8/2024</a:t>
            </a:fld>
            <a:endParaRPr lang="es-US"/>
          </a:p>
        </p:txBody>
      </p:sp>
      <p:sp>
        <p:nvSpPr>
          <p:cNvPr id="5" name="Marcador de pie de página 4">
            <a:extLst>
              <a:ext uri="{FF2B5EF4-FFF2-40B4-BE49-F238E27FC236}">
                <a16:creationId xmlns:a16="http://schemas.microsoft.com/office/drawing/2014/main" id="{B4552892-1D7E-3D58-FBB4-DC3FD7C1ABE7}"/>
              </a:ext>
            </a:extLst>
          </p:cNvPr>
          <p:cNvSpPr>
            <a:spLocks noGrp="1"/>
          </p:cNvSpPr>
          <p:nvPr>
            <p:ph type="ftr" sz="quarter" idx="11"/>
          </p:nvPr>
        </p:nvSpPr>
        <p:spPr/>
        <p:txBody>
          <a:bodyPr/>
          <a:lstStyle/>
          <a:p>
            <a:endParaRPr lang="es-US"/>
          </a:p>
        </p:txBody>
      </p:sp>
      <p:sp>
        <p:nvSpPr>
          <p:cNvPr id="6" name="Marcador de número de diapositiva 5">
            <a:extLst>
              <a:ext uri="{FF2B5EF4-FFF2-40B4-BE49-F238E27FC236}">
                <a16:creationId xmlns:a16="http://schemas.microsoft.com/office/drawing/2014/main" id="{93F22C0D-E5D4-51A6-787C-37A296872DF3}"/>
              </a:ext>
            </a:extLst>
          </p:cNvPr>
          <p:cNvSpPr>
            <a:spLocks noGrp="1"/>
          </p:cNvSpPr>
          <p:nvPr>
            <p:ph type="sldNum" sz="quarter" idx="12"/>
          </p:nvPr>
        </p:nvSpPr>
        <p:spPr/>
        <p:txBody>
          <a:bodyPr/>
          <a:lstStyle/>
          <a:p>
            <a:fld id="{4A32B015-E66A-934E-8968-B2F910495EA4}" type="slidenum">
              <a:rPr lang="es-US" smtClean="0"/>
              <a:t>‹Nº›</a:t>
            </a:fld>
            <a:endParaRPr lang="es-US"/>
          </a:p>
        </p:txBody>
      </p:sp>
    </p:spTree>
    <p:extLst>
      <p:ext uri="{BB962C8B-B14F-4D97-AF65-F5344CB8AC3E}">
        <p14:creationId xmlns:p14="http://schemas.microsoft.com/office/powerpoint/2010/main" val="1993584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FBB83A1-A2B8-A0F9-24BC-2D8DC488CD5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US"/>
          </a:p>
        </p:txBody>
      </p:sp>
      <p:sp>
        <p:nvSpPr>
          <p:cNvPr id="3" name="Marcador de texto vertical 2">
            <a:extLst>
              <a:ext uri="{FF2B5EF4-FFF2-40B4-BE49-F238E27FC236}">
                <a16:creationId xmlns:a16="http://schemas.microsoft.com/office/drawing/2014/main" id="{CD04BE9E-A0A5-4461-F560-5C10BACE420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4" name="Marcador de fecha 3">
            <a:extLst>
              <a:ext uri="{FF2B5EF4-FFF2-40B4-BE49-F238E27FC236}">
                <a16:creationId xmlns:a16="http://schemas.microsoft.com/office/drawing/2014/main" id="{41E448D9-55EA-5709-DE28-2ADD8D841A82}"/>
              </a:ext>
            </a:extLst>
          </p:cNvPr>
          <p:cNvSpPr>
            <a:spLocks noGrp="1"/>
          </p:cNvSpPr>
          <p:nvPr>
            <p:ph type="dt" sz="half" idx="10"/>
          </p:nvPr>
        </p:nvSpPr>
        <p:spPr/>
        <p:txBody>
          <a:bodyPr/>
          <a:lstStyle/>
          <a:p>
            <a:fld id="{F18C4F78-E436-B54D-952F-8E344AE323E1}" type="datetimeFigureOut">
              <a:rPr lang="es-US" smtClean="0"/>
              <a:t>2/8/2024</a:t>
            </a:fld>
            <a:endParaRPr lang="es-US"/>
          </a:p>
        </p:txBody>
      </p:sp>
      <p:sp>
        <p:nvSpPr>
          <p:cNvPr id="5" name="Marcador de pie de página 4">
            <a:extLst>
              <a:ext uri="{FF2B5EF4-FFF2-40B4-BE49-F238E27FC236}">
                <a16:creationId xmlns:a16="http://schemas.microsoft.com/office/drawing/2014/main" id="{F26C497C-0295-23FC-A2C9-F1A60F124BF1}"/>
              </a:ext>
            </a:extLst>
          </p:cNvPr>
          <p:cNvSpPr>
            <a:spLocks noGrp="1"/>
          </p:cNvSpPr>
          <p:nvPr>
            <p:ph type="ftr" sz="quarter" idx="11"/>
          </p:nvPr>
        </p:nvSpPr>
        <p:spPr/>
        <p:txBody>
          <a:bodyPr/>
          <a:lstStyle/>
          <a:p>
            <a:endParaRPr lang="es-US"/>
          </a:p>
        </p:txBody>
      </p:sp>
      <p:sp>
        <p:nvSpPr>
          <p:cNvPr id="6" name="Marcador de número de diapositiva 5">
            <a:extLst>
              <a:ext uri="{FF2B5EF4-FFF2-40B4-BE49-F238E27FC236}">
                <a16:creationId xmlns:a16="http://schemas.microsoft.com/office/drawing/2014/main" id="{EC368890-E0F9-8925-3EEA-16BD9203BB0F}"/>
              </a:ext>
            </a:extLst>
          </p:cNvPr>
          <p:cNvSpPr>
            <a:spLocks noGrp="1"/>
          </p:cNvSpPr>
          <p:nvPr>
            <p:ph type="sldNum" sz="quarter" idx="12"/>
          </p:nvPr>
        </p:nvSpPr>
        <p:spPr/>
        <p:txBody>
          <a:bodyPr/>
          <a:lstStyle/>
          <a:p>
            <a:fld id="{4A32B015-E66A-934E-8968-B2F910495EA4}" type="slidenum">
              <a:rPr lang="es-US" smtClean="0"/>
              <a:t>‹Nº›</a:t>
            </a:fld>
            <a:endParaRPr lang="es-US"/>
          </a:p>
        </p:txBody>
      </p:sp>
    </p:spTree>
    <p:extLst>
      <p:ext uri="{BB962C8B-B14F-4D97-AF65-F5344CB8AC3E}">
        <p14:creationId xmlns:p14="http://schemas.microsoft.com/office/powerpoint/2010/main" val="1574844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CC9CF7-5A87-58A6-0B94-AE22CAE4C78B}"/>
              </a:ext>
            </a:extLst>
          </p:cNvPr>
          <p:cNvSpPr>
            <a:spLocks noGrp="1"/>
          </p:cNvSpPr>
          <p:nvPr>
            <p:ph type="title"/>
          </p:nvPr>
        </p:nvSpPr>
        <p:spPr/>
        <p:txBody>
          <a:bodyPr/>
          <a:lstStyle/>
          <a:p>
            <a:r>
              <a:rPr lang="es-ES"/>
              <a:t>Haga clic para modificar el estilo de título del patrón</a:t>
            </a:r>
            <a:endParaRPr lang="es-US"/>
          </a:p>
        </p:txBody>
      </p:sp>
      <p:sp>
        <p:nvSpPr>
          <p:cNvPr id="3" name="Marcador de contenido 2">
            <a:extLst>
              <a:ext uri="{FF2B5EF4-FFF2-40B4-BE49-F238E27FC236}">
                <a16:creationId xmlns:a16="http://schemas.microsoft.com/office/drawing/2014/main" id="{E3F4F722-3870-0033-CA9B-E92FFF2567D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4" name="Marcador de fecha 3">
            <a:extLst>
              <a:ext uri="{FF2B5EF4-FFF2-40B4-BE49-F238E27FC236}">
                <a16:creationId xmlns:a16="http://schemas.microsoft.com/office/drawing/2014/main" id="{7124BD61-ACC8-F36F-B8AC-CB1023F0A7D3}"/>
              </a:ext>
            </a:extLst>
          </p:cNvPr>
          <p:cNvSpPr>
            <a:spLocks noGrp="1"/>
          </p:cNvSpPr>
          <p:nvPr>
            <p:ph type="dt" sz="half" idx="10"/>
          </p:nvPr>
        </p:nvSpPr>
        <p:spPr/>
        <p:txBody>
          <a:bodyPr/>
          <a:lstStyle/>
          <a:p>
            <a:fld id="{F18C4F78-E436-B54D-952F-8E344AE323E1}" type="datetimeFigureOut">
              <a:rPr lang="es-US" smtClean="0"/>
              <a:t>2/8/2024</a:t>
            </a:fld>
            <a:endParaRPr lang="es-US"/>
          </a:p>
        </p:txBody>
      </p:sp>
      <p:sp>
        <p:nvSpPr>
          <p:cNvPr id="5" name="Marcador de pie de página 4">
            <a:extLst>
              <a:ext uri="{FF2B5EF4-FFF2-40B4-BE49-F238E27FC236}">
                <a16:creationId xmlns:a16="http://schemas.microsoft.com/office/drawing/2014/main" id="{C06994F8-97DB-825E-E63F-2377E3268382}"/>
              </a:ext>
            </a:extLst>
          </p:cNvPr>
          <p:cNvSpPr>
            <a:spLocks noGrp="1"/>
          </p:cNvSpPr>
          <p:nvPr>
            <p:ph type="ftr" sz="quarter" idx="11"/>
          </p:nvPr>
        </p:nvSpPr>
        <p:spPr/>
        <p:txBody>
          <a:bodyPr/>
          <a:lstStyle/>
          <a:p>
            <a:endParaRPr lang="es-US"/>
          </a:p>
        </p:txBody>
      </p:sp>
      <p:sp>
        <p:nvSpPr>
          <p:cNvPr id="6" name="Marcador de número de diapositiva 5">
            <a:extLst>
              <a:ext uri="{FF2B5EF4-FFF2-40B4-BE49-F238E27FC236}">
                <a16:creationId xmlns:a16="http://schemas.microsoft.com/office/drawing/2014/main" id="{42A924F6-AB21-006D-4611-5801BBD3DC56}"/>
              </a:ext>
            </a:extLst>
          </p:cNvPr>
          <p:cNvSpPr>
            <a:spLocks noGrp="1"/>
          </p:cNvSpPr>
          <p:nvPr>
            <p:ph type="sldNum" sz="quarter" idx="12"/>
          </p:nvPr>
        </p:nvSpPr>
        <p:spPr/>
        <p:txBody>
          <a:bodyPr/>
          <a:lstStyle/>
          <a:p>
            <a:fld id="{4A32B015-E66A-934E-8968-B2F910495EA4}" type="slidenum">
              <a:rPr lang="es-US" smtClean="0"/>
              <a:t>‹Nº›</a:t>
            </a:fld>
            <a:endParaRPr lang="es-US"/>
          </a:p>
        </p:txBody>
      </p:sp>
    </p:spTree>
    <p:extLst>
      <p:ext uri="{BB962C8B-B14F-4D97-AF65-F5344CB8AC3E}">
        <p14:creationId xmlns:p14="http://schemas.microsoft.com/office/powerpoint/2010/main" val="2664871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274077-8827-1E57-6031-3E8BE6A4C86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US"/>
          </a:p>
        </p:txBody>
      </p:sp>
      <p:sp>
        <p:nvSpPr>
          <p:cNvPr id="3" name="Marcador de texto 2">
            <a:extLst>
              <a:ext uri="{FF2B5EF4-FFF2-40B4-BE49-F238E27FC236}">
                <a16:creationId xmlns:a16="http://schemas.microsoft.com/office/drawing/2014/main" id="{269877C4-8486-3E48-43F2-9669D97784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EAC84F1-E183-8538-55E5-B360AD82961E}"/>
              </a:ext>
            </a:extLst>
          </p:cNvPr>
          <p:cNvSpPr>
            <a:spLocks noGrp="1"/>
          </p:cNvSpPr>
          <p:nvPr>
            <p:ph type="dt" sz="half" idx="10"/>
          </p:nvPr>
        </p:nvSpPr>
        <p:spPr/>
        <p:txBody>
          <a:bodyPr/>
          <a:lstStyle/>
          <a:p>
            <a:fld id="{F18C4F78-E436-B54D-952F-8E344AE323E1}" type="datetimeFigureOut">
              <a:rPr lang="es-US" smtClean="0"/>
              <a:t>2/8/2024</a:t>
            </a:fld>
            <a:endParaRPr lang="es-US"/>
          </a:p>
        </p:txBody>
      </p:sp>
      <p:sp>
        <p:nvSpPr>
          <p:cNvPr id="5" name="Marcador de pie de página 4">
            <a:extLst>
              <a:ext uri="{FF2B5EF4-FFF2-40B4-BE49-F238E27FC236}">
                <a16:creationId xmlns:a16="http://schemas.microsoft.com/office/drawing/2014/main" id="{761BDAC7-5E99-9855-E831-AA1783DA0D96}"/>
              </a:ext>
            </a:extLst>
          </p:cNvPr>
          <p:cNvSpPr>
            <a:spLocks noGrp="1"/>
          </p:cNvSpPr>
          <p:nvPr>
            <p:ph type="ftr" sz="quarter" idx="11"/>
          </p:nvPr>
        </p:nvSpPr>
        <p:spPr/>
        <p:txBody>
          <a:bodyPr/>
          <a:lstStyle/>
          <a:p>
            <a:endParaRPr lang="es-US"/>
          </a:p>
        </p:txBody>
      </p:sp>
      <p:sp>
        <p:nvSpPr>
          <p:cNvPr id="6" name="Marcador de número de diapositiva 5">
            <a:extLst>
              <a:ext uri="{FF2B5EF4-FFF2-40B4-BE49-F238E27FC236}">
                <a16:creationId xmlns:a16="http://schemas.microsoft.com/office/drawing/2014/main" id="{A6640B5E-26F7-8386-39D7-1A24CC775C69}"/>
              </a:ext>
            </a:extLst>
          </p:cNvPr>
          <p:cNvSpPr>
            <a:spLocks noGrp="1"/>
          </p:cNvSpPr>
          <p:nvPr>
            <p:ph type="sldNum" sz="quarter" idx="12"/>
          </p:nvPr>
        </p:nvSpPr>
        <p:spPr/>
        <p:txBody>
          <a:bodyPr/>
          <a:lstStyle/>
          <a:p>
            <a:fld id="{4A32B015-E66A-934E-8968-B2F910495EA4}" type="slidenum">
              <a:rPr lang="es-US" smtClean="0"/>
              <a:t>‹Nº›</a:t>
            </a:fld>
            <a:endParaRPr lang="es-US"/>
          </a:p>
        </p:txBody>
      </p:sp>
    </p:spTree>
    <p:extLst>
      <p:ext uri="{BB962C8B-B14F-4D97-AF65-F5344CB8AC3E}">
        <p14:creationId xmlns:p14="http://schemas.microsoft.com/office/powerpoint/2010/main" val="3658052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4EA75E-16AD-4C93-6FEA-8279E0272554}"/>
              </a:ext>
            </a:extLst>
          </p:cNvPr>
          <p:cNvSpPr>
            <a:spLocks noGrp="1"/>
          </p:cNvSpPr>
          <p:nvPr>
            <p:ph type="title"/>
          </p:nvPr>
        </p:nvSpPr>
        <p:spPr/>
        <p:txBody>
          <a:bodyPr/>
          <a:lstStyle/>
          <a:p>
            <a:r>
              <a:rPr lang="es-ES"/>
              <a:t>Haga clic para modificar el estilo de título del patrón</a:t>
            </a:r>
            <a:endParaRPr lang="es-US"/>
          </a:p>
        </p:txBody>
      </p:sp>
      <p:sp>
        <p:nvSpPr>
          <p:cNvPr id="3" name="Marcador de contenido 2">
            <a:extLst>
              <a:ext uri="{FF2B5EF4-FFF2-40B4-BE49-F238E27FC236}">
                <a16:creationId xmlns:a16="http://schemas.microsoft.com/office/drawing/2014/main" id="{B07B0050-B8F5-0DB1-3B88-25B49A3A90F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4" name="Marcador de contenido 3">
            <a:extLst>
              <a:ext uri="{FF2B5EF4-FFF2-40B4-BE49-F238E27FC236}">
                <a16:creationId xmlns:a16="http://schemas.microsoft.com/office/drawing/2014/main" id="{26B49D1F-EDF2-F579-9144-22B12B9F3AB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5" name="Marcador de fecha 4">
            <a:extLst>
              <a:ext uri="{FF2B5EF4-FFF2-40B4-BE49-F238E27FC236}">
                <a16:creationId xmlns:a16="http://schemas.microsoft.com/office/drawing/2014/main" id="{F82C8181-DFD4-EE2F-58D2-35E9A3BCAEBF}"/>
              </a:ext>
            </a:extLst>
          </p:cNvPr>
          <p:cNvSpPr>
            <a:spLocks noGrp="1"/>
          </p:cNvSpPr>
          <p:nvPr>
            <p:ph type="dt" sz="half" idx="10"/>
          </p:nvPr>
        </p:nvSpPr>
        <p:spPr/>
        <p:txBody>
          <a:bodyPr/>
          <a:lstStyle/>
          <a:p>
            <a:fld id="{F18C4F78-E436-B54D-952F-8E344AE323E1}" type="datetimeFigureOut">
              <a:rPr lang="es-US" smtClean="0"/>
              <a:t>2/8/2024</a:t>
            </a:fld>
            <a:endParaRPr lang="es-US"/>
          </a:p>
        </p:txBody>
      </p:sp>
      <p:sp>
        <p:nvSpPr>
          <p:cNvPr id="6" name="Marcador de pie de página 5">
            <a:extLst>
              <a:ext uri="{FF2B5EF4-FFF2-40B4-BE49-F238E27FC236}">
                <a16:creationId xmlns:a16="http://schemas.microsoft.com/office/drawing/2014/main" id="{302B103B-7487-6743-B66D-134B35C711A1}"/>
              </a:ext>
            </a:extLst>
          </p:cNvPr>
          <p:cNvSpPr>
            <a:spLocks noGrp="1"/>
          </p:cNvSpPr>
          <p:nvPr>
            <p:ph type="ftr" sz="quarter" idx="11"/>
          </p:nvPr>
        </p:nvSpPr>
        <p:spPr/>
        <p:txBody>
          <a:bodyPr/>
          <a:lstStyle/>
          <a:p>
            <a:endParaRPr lang="es-US"/>
          </a:p>
        </p:txBody>
      </p:sp>
      <p:sp>
        <p:nvSpPr>
          <p:cNvPr id="7" name="Marcador de número de diapositiva 6">
            <a:extLst>
              <a:ext uri="{FF2B5EF4-FFF2-40B4-BE49-F238E27FC236}">
                <a16:creationId xmlns:a16="http://schemas.microsoft.com/office/drawing/2014/main" id="{43616B2B-2DFD-8BBA-5AC9-2E1E7CA87111}"/>
              </a:ext>
            </a:extLst>
          </p:cNvPr>
          <p:cNvSpPr>
            <a:spLocks noGrp="1"/>
          </p:cNvSpPr>
          <p:nvPr>
            <p:ph type="sldNum" sz="quarter" idx="12"/>
          </p:nvPr>
        </p:nvSpPr>
        <p:spPr/>
        <p:txBody>
          <a:bodyPr/>
          <a:lstStyle/>
          <a:p>
            <a:fld id="{4A32B015-E66A-934E-8968-B2F910495EA4}" type="slidenum">
              <a:rPr lang="es-US" smtClean="0"/>
              <a:t>‹Nº›</a:t>
            </a:fld>
            <a:endParaRPr lang="es-US"/>
          </a:p>
        </p:txBody>
      </p:sp>
    </p:spTree>
    <p:extLst>
      <p:ext uri="{BB962C8B-B14F-4D97-AF65-F5344CB8AC3E}">
        <p14:creationId xmlns:p14="http://schemas.microsoft.com/office/powerpoint/2010/main" val="2418732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E0B484-8B8C-234E-6FAD-9F2BA2CC4F3B}"/>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US"/>
          </a:p>
        </p:txBody>
      </p:sp>
      <p:sp>
        <p:nvSpPr>
          <p:cNvPr id="3" name="Marcador de texto 2">
            <a:extLst>
              <a:ext uri="{FF2B5EF4-FFF2-40B4-BE49-F238E27FC236}">
                <a16:creationId xmlns:a16="http://schemas.microsoft.com/office/drawing/2014/main" id="{F029F0BC-F953-42FE-6C9C-C34E90733B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B50EA6-551C-98CE-6033-268E7EB9F17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5" name="Marcador de texto 4">
            <a:extLst>
              <a:ext uri="{FF2B5EF4-FFF2-40B4-BE49-F238E27FC236}">
                <a16:creationId xmlns:a16="http://schemas.microsoft.com/office/drawing/2014/main" id="{E8CE9573-7033-DFAC-D768-86E18B27A2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714B679-5ED8-73FC-AFF6-AD01666F90A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7" name="Marcador de fecha 6">
            <a:extLst>
              <a:ext uri="{FF2B5EF4-FFF2-40B4-BE49-F238E27FC236}">
                <a16:creationId xmlns:a16="http://schemas.microsoft.com/office/drawing/2014/main" id="{6BFB382F-A3B5-FDCB-BEC2-9A7E9A23E944}"/>
              </a:ext>
            </a:extLst>
          </p:cNvPr>
          <p:cNvSpPr>
            <a:spLocks noGrp="1"/>
          </p:cNvSpPr>
          <p:nvPr>
            <p:ph type="dt" sz="half" idx="10"/>
          </p:nvPr>
        </p:nvSpPr>
        <p:spPr/>
        <p:txBody>
          <a:bodyPr/>
          <a:lstStyle/>
          <a:p>
            <a:fld id="{F18C4F78-E436-B54D-952F-8E344AE323E1}" type="datetimeFigureOut">
              <a:rPr lang="es-US" smtClean="0"/>
              <a:t>2/8/2024</a:t>
            </a:fld>
            <a:endParaRPr lang="es-US"/>
          </a:p>
        </p:txBody>
      </p:sp>
      <p:sp>
        <p:nvSpPr>
          <p:cNvPr id="8" name="Marcador de pie de página 7">
            <a:extLst>
              <a:ext uri="{FF2B5EF4-FFF2-40B4-BE49-F238E27FC236}">
                <a16:creationId xmlns:a16="http://schemas.microsoft.com/office/drawing/2014/main" id="{18024FA8-5D92-14A6-571B-806633AF2E20}"/>
              </a:ext>
            </a:extLst>
          </p:cNvPr>
          <p:cNvSpPr>
            <a:spLocks noGrp="1"/>
          </p:cNvSpPr>
          <p:nvPr>
            <p:ph type="ftr" sz="quarter" idx="11"/>
          </p:nvPr>
        </p:nvSpPr>
        <p:spPr/>
        <p:txBody>
          <a:bodyPr/>
          <a:lstStyle/>
          <a:p>
            <a:endParaRPr lang="es-US"/>
          </a:p>
        </p:txBody>
      </p:sp>
      <p:sp>
        <p:nvSpPr>
          <p:cNvPr id="9" name="Marcador de número de diapositiva 8">
            <a:extLst>
              <a:ext uri="{FF2B5EF4-FFF2-40B4-BE49-F238E27FC236}">
                <a16:creationId xmlns:a16="http://schemas.microsoft.com/office/drawing/2014/main" id="{289A7553-602B-6418-662B-0A9A450F898A}"/>
              </a:ext>
            </a:extLst>
          </p:cNvPr>
          <p:cNvSpPr>
            <a:spLocks noGrp="1"/>
          </p:cNvSpPr>
          <p:nvPr>
            <p:ph type="sldNum" sz="quarter" idx="12"/>
          </p:nvPr>
        </p:nvSpPr>
        <p:spPr/>
        <p:txBody>
          <a:bodyPr/>
          <a:lstStyle/>
          <a:p>
            <a:fld id="{4A32B015-E66A-934E-8968-B2F910495EA4}" type="slidenum">
              <a:rPr lang="es-US" smtClean="0"/>
              <a:t>‹Nº›</a:t>
            </a:fld>
            <a:endParaRPr lang="es-US"/>
          </a:p>
        </p:txBody>
      </p:sp>
    </p:spTree>
    <p:extLst>
      <p:ext uri="{BB962C8B-B14F-4D97-AF65-F5344CB8AC3E}">
        <p14:creationId xmlns:p14="http://schemas.microsoft.com/office/powerpoint/2010/main" val="3573210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3AD326-57FB-68D2-4716-15799622FF74}"/>
              </a:ext>
            </a:extLst>
          </p:cNvPr>
          <p:cNvSpPr>
            <a:spLocks noGrp="1"/>
          </p:cNvSpPr>
          <p:nvPr>
            <p:ph type="title"/>
          </p:nvPr>
        </p:nvSpPr>
        <p:spPr/>
        <p:txBody>
          <a:bodyPr/>
          <a:lstStyle/>
          <a:p>
            <a:r>
              <a:rPr lang="es-ES"/>
              <a:t>Haga clic para modificar el estilo de título del patrón</a:t>
            </a:r>
            <a:endParaRPr lang="es-US"/>
          </a:p>
        </p:txBody>
      </p:sp>
      <p:sp>
        <p:nvSpPr>
          <p:cNvPr id="3" name="Marcador de fecha 2">
            <a:extLst>
              <a:ext uri="{FF2B5EF4-FFF2-40B4-BE49-F238E27FC236}">
                <a16:creationId xmlns:a16="http://schemas.microsoft.com/office/drawing/2014/main" id="{DA5E0D4A-F4E3-0975-146F-0721904B13E4}"/>
              </a:ext>
            </a:extLst>
          </p:cNvPr>
          <p:cNvSpPr>
            <a:spLocks noGrp="1"/>
          </p:cNvSpPr>
          <p:nvPr>
            <p:ph type="dt" sz="half" idx="10"/>
          </p:nvPr>
        </p:nvSpPr>
        <p:spPr/>
        <p:txBody>
          <a:bodyPr/>
          <a:lstStyle/>
          <a:p>
            <a:fld id="{F18C4F78-E436-B54D-952F-8E344AE323E1}" type="datetimeFigureOut">
              <a:rPr lang="es-US" smtClean="0"/>
              <a:t>2/8/2024</a:t>
            </a:fld>
            <a:endParaRPr lang="es-US"/>
          </a:p>
        </p:txBody>
      </p:sp>
      <p:sp>
        <p:nvSpPr>
          <p:cNvPr id="4" name="Marcador de pie de página 3">
            <a:extLst>
              <a:ext uri="{FF2B5EF4-FFF2-40B4-BE49-F238E27FC236}">
                <a16:creationId xmlns:a16="http://schemas.microsoft.com/office/drawing/2014/main" id="{5CFE6A7F-A3F6-B1B9-1C1E-A669F0D4225A}"/>
              </a:ext>
            </a:extLst>
          </p:cNvPr>
          <p:cNvSpPr>
            <a:spLocks noGrp="1"/>
          </p:cNvSpPr>
          <p:nvPr>
            <p:ph type="ftr" sz="quarter" idx="11"/>
          </p:nvPr>
        </p:nvSpPr>
        <p:spPr/>
        <p:txBody>
          <a:bodyPr/>
          <a:lstStyle/>
          <a:p>
            <a:endParaRPr lang="es-US"/>
          </a:p>
        </p:txBody>
      </p:sp>
      <p:sp>
        <p:nvSpPr>
          <p:cNvPr id="5" name="Marcador de número de diapositiva 4">
            <a:extLst>
              <a:ext uri="{FF2B5EF4-FFF2-40B4-BE49-F238E27FC236}">
                <a16:creationId xmlns:a16="http://schemas.microsoft.com/office/drawing/2014/main" id="{D878CC05-AFAF-CF0C-ED15-70383CFCDF41}"/>
              </a:ext>
            </a:extLst>
          </p:cNvPr>
          <p:cNvSpPr>
            <a:spLocks noGrp="1"/>
          </p:cNvSpPr>
          <p:nvPr>
            <p:ph type="sldNum" sz="quarter" idx="12"/>
          </p:nvPr>
        </p:nvSpPr>
        <p:spPr/>
        <p:txBody>
          <a:bodyPr/>
          <a:lstStyle/>
          <a:p>
            <a:fld id="{4A32B015-E66A-934E-8968-B2F910495EA4}" type="slidenum">
              <a:rPr lang="es-US" smtClean="0"/>
              <a:t>‹Nº›</a:t>
            </a:fld>
            <a:endParaRPr lang="es-US"/>
          </a:p>
        </p:txBody>
      </p:sp>
    </p:spTree>
    <p:extLst>
      <p:ext uri="{BB962C8B-B14F-4D97-AF65-F5344CB8AC3E}">
        <p14:creationId xmlns:p14="http://schemas.microsoft.com/office/powerpoint/2010/main" val="536101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A579EDF-31B9-0763-3C5A-39BF9782F9A4}"/>
              </a:ext>
            </a:extLst>
          </p:cNvPr>
          <p:cNvSpPr>
            <a:spLocks noGrp="1"/>
          </p:cNvSpPr>
          <p:nvPr>
            <p:ph type="dt" sz="half" idx="10"/>
          </p:nvPr>
        </p:nvSpPr>
        <p:spPr/>
        <p:txBody>
          <a:bodyPr/>
          <a:lstStyle/>
          <a:p>
            <a:fld id="{F18C4F78-E436-B54D-952F-8E344AE323E1}" type="datetimeFigureOut">
              <a:rPr lang="es-US" smtClean="0"/>
              <a:t>2/8/2024</a:t>
            </a:fld>
            <a:endParaRPr lang="es-US"/>
          </a:p>
        </p:txBody>
      </p:sp>
      <p:sp>
        <p:nvSpPr>
          <p:cNvPr id="3" name="Marcador de pie de página 2">
            <a:extLst>
              <a:ext uri="{FF2B5EF4-FFF2-40B4-BE49-F238E27FC236}">
                <a16:creationId xmlns:a16="http://schemas.microsoft.com/office/drawing/2014/main" id="{E332AE87-E064-B25A-7BBC-40E6AEEFA7F3}"/>
              </a:ext>
            </a:extLst>
          </p:cNvPr>
          <p:cNvSpPr>
            <a:spLocks noGrp="1"/>
          </p:cNvSpPr>
          <p:nvPr>
            <p:ph type="ftr" sz="quarter" idx="11"/>
          </p:nvPr>
        </p:nvSpPr>
        <p:spPr/>
        <p:txBody>
          <a:bodyPr/>
          <a:lstStyle/>
          <a:p>
            <a:endParaRPr lang="es-US"/>
          </a:p>
        </p:txBody>
      </p:sp>
      <p:sp>
        <p:nvSpPr>
          <p:cNvPr id="4" name="Marcador de número de diapositiva 3">
            <a:extLst>
              <a:ext uri="{FF2B5EF4-FFF2-40B4-BE49-F238E27FC236}">
                <a16:creationId xmlns:a16="http://schemas.microsoft.com/office/drawing/2014/main" id="{F3441098-7474-512F-AEBB-CD66EF4D3FF8}"/>
              </a:ext>
            </a:extLst>
          </p:cNvPr>
          <p:cNvSpPr>
            <a:spLocks noGrp="1"/>
          </p:cNvSpPr>
          <p:nvPr>
            <p:ph type="sldNum" sz="quarter" idx="12"/>
          </p:nvPr>
        </p:nvSpPr>
        <p:spPr/>
        <p:txBody>
          <a:bodyPr/>
          <a:lstStyle/>
          <a:p>
            <a:fld id="{4A32B015-E66A-934E-8968-B2F910495EA4}" type="slidenum">
              <a:rPr lang="es-US" smtClean="0"/>
              <a:t>‹Nº›</a:t>
            </a:fld>
            <a:endParaRPr lang="es-US"/>
          </a:p>
        </p:txBody>
      </p:sp>
    </p:spTree>
    <p:extLst>
      <p:ext uri="{BB962C8B-B14F-4D97-AF65-F5344CB8AC3E}">
        <p14:creationId xmlns:p14="http://schemas.microsoft.com/office/powerpoint/2010/main" val="482633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601A2F-2D49-00E5-A7D6-0A0F3347B3B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US"/>
          </a:p>
        </p:txBody>
      </p:sp>
      <p:sp>
        <p:nvSpPr>
          <p:cNvPr id="3" name="Marcador de contenido 2">
            <a:extLst>
              <a:ext uri="{FF2B5EF4-FFF2-40B4-BE49-F238E27FC236}">
                <a16:creationId xmlns:a16="http://schemas.microsoft.com/office/drawing/2014/main" id="{163F58AC-3B9F-1B0B-FB1D-FDC1ACB9F6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4" name="Marcador de texto 3">
            <a:extLst>
              <a:ext uri="{FF2B5EF4-FFF2-40B4-BE49-F238E27FC236}">
                <a16:creationId xmlns:a16="http://schemas.microsoft.com/office/drawing/2014/main" id="{22704DC8-C2D3-7937-A757-5EC8056A1A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7AF3061-C940-B56A-4CDB-E3AE948DC3C6}"/>
              </a:ext>
            </a:extLst>
          </p:cNvPr>
          <p:cNvSpPr>
            <a:spLocks noGrp="1"/>
          </p:cNvSpPr>
          <p:nvPr>
            <p:ph type="dt" sz="half" idx="10"/>
          </p:nvPr>
        </p:nvSpPr>
        <p:spPr/>
        <p:txBody>
          <a:bodyPr/>
          <a:lstStyle/>
          <a:p>
            <a:fld id="{F18C4F78-E436-B54D-952F-8E344AE323E1}" type="datetimeFigureOut">
              <a:rPr lang="es-US" smtClean="0"/>
              <a:t>2/8/2024</a:t>
            </a:fld>
            <a:endParaRPr lang="es-US"/>
          </a:p>
        </p:txBody>
      </p:sp>
      <p:sp>
        <p:nvSpPr>
          <p:cNvPr id="6" name="Marcador de pie de página 5">
            <a:extLst>
              <a:ext uri="{FF2B5EF4-FFF2-40B4-BE49-F238E27FC236}">
                <a16:creationId xmlns:a16="http://schemas.microsoft.com/office/drawing/2014/main" id="{AB9745D8-03F3-D1CE-14CF-D39EAC3B3957}"/>
              </a:ext>
            </a:extLst>
          </p:cNvPr>
          <p:cNvSpPr>
            <a:spLocks noGrp="1"/>
          </p:cNvSpPr>
          <p:nvPr>
            <p:ph type="ftr" sz="quarter" idx="11"/>
          </p:nvPr>
        </p:nvSpPr>
        <p:spPr/>
        <p:txBody>
          <a:bodyPr/>
          <a:lstStyle/>
          <a:p>
            <a:endParaRPr lang="es-US"/>
          </a:p>
        </p:txBody>
      </p:sp>
      <p:sp>
        <p:nvSpPr>
          <p:cNvPr id="7" name="Marcador de número de diapositiva 6">
            <a:extLst>
              <a:ext uri="{FF2B5EF4-FFF2-40B4-BE49-F238E27FC236}">
                <a16:creationId xmlns:a16="http://schemas.microsoft.com/office/drawing/2014/main" id="{3AD9E737-74CC-7FDB-441C-33F9593FBEB8}"/>
              </a:ext>
            </a:extLst>
          </p:cNvPr>
          <p:cNvSpPr>
            <a:spLocks noGrp="1"/>
          </p:cNvSpPr>
          <p:nvPr>
            <p:ph type="sldNum" sz="quarter" idx="12"/>
          </p:nvPr>
        </p:nvSpPr>
        <p:spPr/>
        <p:txBody>
          <a:bodyPr/>
          <a:lstStyle/>
          <a:p>
            <a:fld id="{4A32B015-E66A-934E-8968-B2F910495EA4}" type="slidenum">
              <a:rPr lang="es-US" smtClean="0"/>
              <a:t>‹Nº›</a:t>
            </a:fld>
            <a:endParaRPr lang="es-US"/>
          </a:p>
        </p:txBody>
      </p:sp>
    </p:spTree>
    <p:extLst>
      <p:ext uri="{BB962C8B-B14F-4D97-AF65-F5344CB8AC3E}">
        <p14:creationId xmlns:p14="http://schemas.microsoft.com/office/powerpoint/2010/main" val="2230165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0463BB-8556-97BA-79B3-E713B1EA6A4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US"/>
          </a:p>
        </p:txBody>
      </p:sp>
      <p:sp>
        <p:nvSpPr>
          <p:cNvPr id="3" name="Marcador de posición de imagen 2">
            <a:extLst>
              <a:ext uri="{FF2B5EF4-FFF2-40B4-BE49-F238E27FC236}">
                <a16:creationId xmlns:a16="http://schemas.microsoft.com/office/drawing/2014/main" id="{31F6B115-44D9-E16A-D1E8-A04DBEF12C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US"/>
          </a:p>
        </p:txBody>
      </p:sp>
      <p:sp>
        <p:nvSpPr>
          <p:cNvPr id="4" name="Marcador de texto 3">
            <a:extLst>
              <a:ext uri="{FF2B5EF4-FFF2-40B4-BE49-F238E27FC236}">
                <a16:creationId xmlns:a16="http://schemas.microsoft.com/office/drawing/2014/main" id="{6DD1ED92-B936-8861-75AB-54A66FABF8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0BC5A45-79B1-E808-D2E9-B172C8506C9F}"/>
              </a:ext>
            </a:extLst>
          </p:cNvPr>
          <p:cNvSpPr>
            <a:spLocks noGrp="1"/>
          </p:cNvSpPr>
          <p:nvPr>
            <p:ph type="dt" sz="half" idx="10"/>
          </p:nvPr>
        </p:nvSpPr>
        <p:spPr/>
        <p:txBody>
          <a:bodyPr/>
          <a:lstStyle/>
          <a:p>
            <a:fld id="{F18C4F78-E436-B54D-952F-8E344AE323E1}" type="datetimeFigureOut">
              <a:rPr lang="es-US" smtClean="0"/>
              <a:t>2/8/2024</a:t>
            </a:fld>
            <a:endParaRPr lang="es-US"/>
          </a:p>
        </p:txBody>
      </p:sp>
      <p:sp>
        <p:nvSpPr>
          <p:cNvPr id="6" name="Marcador de pie de página 5">
            <a:extLst>
              <a:ext uri="{FF2B5EF4-FFF2-40B4-BE49-F238E27FC236}">
                <a16:creationId xmlns:a16="http://schemas.microsoft.com/office/drawing/2014/main" id="{81F41267-45E3-A413-0A21-75490058EA41}"/>
              </a:ext>
            </a:extLst>
          </p:cNvPr>
          <p:cNvSpPr>
            <a:spLocks noGrp="1"/>
          </p:cNvSpPr>
          <p:nvPr>
            <p:ph type="ftr" sz="quarter" idx="11"/>
          </p:nvPr>
        </p:nvSpPr>
        <p:spPr/>
        <p:txBody>
          <a:bodyPr/>
          <a:lstStyle/>
          <a:p>
            <a:endParaRPr lang="es-US"/>
          </a:p>
        </p:txBody>
      </p:sp>
      <p:sp>
        <p:nvSpPr>
          <p:cNvPr id="7" name="Marcador de número de diapositiva 6">
            <a:extLst>
              <a:ext uri="{FF2B5EF4-FFF2-40B4-BE49-F238E27FC236}">
                <a16:creationId xmlns:a16="http://schemas.microsoft.com/office/drawing/2014/main" id="{04F4B967-E022-DB80-9085-A19EB10972A3}"/>
              </a:ext>
            </a:extLst>
          </p:cNvPr>
          <p:cNvSpPr>
            <a:spLocks noGrp="1"/>
          </p:cNvSpPr>
          <p:nvPr>
            <p:ph type="sldNum" sz="quarter" idx="12"/>
          </p:nvPr>
        </p:nvSpPr>
        <p:spPr/>
        <p:txBody>
          <a:bodyPr/>
          <a:lstStyle/>
          <a:p>
            <a:fld id="{4A32B015-E66A-934E-8968-B2F910495EA4}" type="slidenum">
              <a:rPr lang="es-US" smtClean="0"/>
              <a:t>‹Nº›</a:t>
            </a:fld>
            <a:endParaRPr lang="es-US"/>
          </a:p>
        </p:txBody>
      </p:sp>
    </p:spTree>
    <p:extLst>
      <p:ext uri="{BB962C8B-B14F-4D97-AF65-F5344CB8AC3E}">
        <p14:creationId xmlns:p14="http://schemas.microsoft.com/office/powerpoint/2010/main" val="200318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2174708-A426-58A6-7883-A245E5A991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US"/>
          </a:p>
        </p:txBody>
      </p:sp>
      <p:sp>
        <p:nvSpPr>
          <p:cNvPr id="3" name="Marcador de texto 2">
            <a:extLst>
              <a:ext uri="{FF2B5EF4-FFF2-40B4-BE49-F238E27FC236}">
                <a16:creationId xmlns:a16="http://schemas.microsoft.com/office/drawing/2014/main" id="{3641B209-317F-73D9-5FB9-8DE3445FC9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4" name="Marcador de fecha 3">
            <a:extLst>
              <a:ext uri="{FF2B5EF4-FFF2-40B4-BE49-F238E27FC236}">
                <a16:creationId xmlns:a16="http://schemas.microsoft.com/office/drawing/2014/main" id="{B5F047E3-4B43-2625-7548-97227604D9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8C4F78-E436-B54D-952F-8E344AE323E1}" type="datetimeFigureOut">
              <a:rPr lang="es-US" smtClean="0"/>
              <a:t>2/8/2024</a:t>
            </a:fld>
            <a:endParaRPr lang="es-US"/>
          </a:p>
        </p:txBody>
      </p:sp>
      <p:sp>
        <p:nvSpPr>
          <p:cNvPr id="5" name="Marcador de pie de página 4">
            <a:extLst>
              <a:ext uri="{FF2B5EF4-FFF2-40B4-BE49-F238E27FC236}">
                <a16:creationId xmlns:a16="http://schemas.microsoft.com/office/drawing/2014/main" id="{8CAD42E1-FC4D-C122-FABC-07F9594D67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US"/>
          </a:p>
        </p:txBody>
      </p:sp>
      <p:sp>
        <p:nvSpPr>
          <p:cNvPr id="6" name="Marcador de número de diapositiva 5">
            <a:extLst>
              <a:ext uri="{FF2B5EF4-FFF2-40B4-BE49-F238E27FC236}">
                <a16:creationId xmlns:a16="http://schemas.microsoft.com/office/drawing/2014/main" id="{BB2B9431-C0CD-A390-F0B4-EF0AD6DA27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32B015-E66A-934E-8968-B2F910495EA4}" type="slidenum">
              <a:rPr lang="es-US" smtClean="0"/>
              <a:t>‹Nº›</a:t>
            </a:fld>
            <a:endParaRPr lang="es-US"/>
          </a:p>
        </p:txBody>
      </p:sp>
    </p:spTree>
    <p:extLst>
      <p:ext uri="{BB962C8B-B14F-4D97-AF65-F5344CB8AC3E}">
        <p14:creationId xmlns:p14="http://schemas.microsoft.com/office/powerpoint/2010/main" val="41060759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ustomXml" Target="../ink/ink4.xml" /><Relationship Id="rId13" Type="http://schemas.openxmlformats.org/officeDocument/2006/relationships/image" Target="../media/image6.png" /><Relationship Id="rId18" Type="http://schemas.openxmlformats.org/officeDocument/2006/relationships/customXml" Target="../ink/ink9.xml" /><Relationship Id="rId3" Type="http://schemas.openxmlformats.org/officeDocument/2006/relationships/image" Target="../media/image1.png" /><Relationship Id="rId21" Type="http://schemas.openxmlformats.org/officeDocument/2006/relationships/image" Target="../media/image10.png" /><Relationship Id="rId7" Type="http://schemas.openxmlformats.org/officeDocument/2006/relationships/image" Target="../media/image3.png" /><Relationship Id="rId12" Type="http://schemas.openxmlformats.org/officeDocument/2006/relationships/customXml" Target="../ink/ink6.xml" /><Relationship Id="rId17" Type="http://schemas.openxmlformats.org/officeDocument/2006/relationships/image" Target="../media/image8.png" /><Relationship Id="rId25" Type="http://schemas.openxmlformats.org/officeDocument/2006/relationships/image" Target="../media/image1.jpeg" /><Relationship Id="rId2" Type="http://schemas.openxmlformats.org/officeDocument/2006/relationships/customXml" Target="../ink/ink1.xml" /><Relationship Id="rId16" Type="http://schemas.openxmlformats.org/officeDocument/2006/relationships/customXml" Target="../ink/ink8.xml" /><Relationship Id="rId20" Type="http://schemas.openxmlformats.org/officeDocument/2006/relationships/customXml" Target="../ink/ink10.xml" /><Relationship Id="rId1" Type="http://schemas.openxmlformats.org/officeDocument/2006/relationships/slideLayout" Target="../slideLayouts/slideLayout1.xml" /><Relationship Id="rId6" Type="http://schemas.openxmlformats.org/officeDocument/2006/relationships/customXml" Target="../ink/ink3.xml" /><Relationship Id="rId11" Type="http://schemas.openxmlformats.org/officeDocument/2006/relationships/image" Target="../media/image5.png" /><Relationship Id="rId24" Type="http://schemas.openxmlformats.org/officeDocument/2006/relationships/image" Target="../media/image11.png" /><Relationship Id="rId5" Type="http://schemas.openxmlformats.org/officeDocument/2006/relationships/image" Target="../media/image2.png" /><Relationship Id="rId15" Type="http://schemas.openxmlformats.org/officeDocument/2006/relationships/image" Target="../media/image7.png" /><Relationship Id="rId23" Type="http://schemas.openxmlformats.org/officeDocument/2006/relationships/customXml" Target="../ink/ink12.xml" /><Relationship Id="rId10" Type="http://schemas.openxmlformats.org/officeDocument/2006/relationships/customXml" Target="../ink/ink5.xml" /><Relationship Id="rId19" Type="http://schemas.openxmlformats.org/officeDocument/2006/relationships/image" Target="../media/image9.png" /><Relationship Id="rId4" Type="http://schemas.openxmlformats.org/officeDocument/2006/relationships/customXml" Target="../ink/ink2.xml" /><Relationship Id="rId9" Type="http://schemas.openxmlformats.org/officeDocument/2006/relationships/image" Target="../media/image4.png" /><Relationship Id="rId14" Type="http://schemas.openxmlformats.org/officeDocument/2006/relationships/customXml" Target="../ink/ink7.xml" /><Relationship Id="rId22" Type="http://schemas.openxmlformats.org/officeDocument/2006/relationships/customXml" Target="../ink/ink11.xml" /></Relationships>
</file>

<file path=ppt/slides/_rels/slide2.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BFC2A4-191F-5424-E450-77B3B79477A9}"/>
              </a:ext>
            </a:extLst>
          </p:cNvPr>
          <p:cNvSpPr>
            <a:spLocks noGrp="1"/>
          </p:cNvSpPr>
          <p:nvPr>
            <p:ph type="ctrTitle"/>
          </p:nvPr>
        </p:nvSpPr>
        <p:spPr>
          <a:xfrm>
            <a:off x="1524000" y="1"/>
            <a:ext cx="9144000" cy="1228674"/>
          </a:xfrm>
        </p:spPr>
        <p:txBody>
          <a:bodyPr/>
          <a:lstStyle/>
          <a:p>
            <a:r>
              <a:rPr lang="es-US" dirty="0"/>
              <a:t>Mi materia favorita</a:t>
            </a:r>
          </a:p>
        </p:txBody>
      </p:sp>
      <p:sp>
        <p:nvSpPr>
          <p:cNvPr id="3" name="Subtítulo 2">
            <a:extLst>
              <a:ext uri="{FF2B5EF4-FFF2-40B4-BE49-F238E27FC236}">
                <a16:creationId xmlns:a16="http://schemas.microsoft.com/office/drawing/2014/main" id="{E1B40C74-C989-E05D-53A1-E511D22A036E}"/>
              </a:ext>
            </a:extLst>
          </p:cNvPr>
          <p:cNvSpPr>
            <a:spLocks noGrp="1"/>
          </p:cNvSpPr>
          <p:nvPr>
            <p:ph type="subTitle" idx="1"/>
          </p:nvPr>
        </p:nvSpPr>
        <p:spPr>
          <a:xfrm>
            <a:off x="0" y="1890561"/>
            <a:ext cx="9144000" cy="1655762"/>
          </a:xfrm>
        </p:spPr>
        <p:txBody>
          <a:bodyPr>
            <a:normAutofit lnSpcReduction="10000"/>
          </a:bodyPr>
          <a:lstStyle/>
          <a:p>
            <a:r>
              <a:rPr lang="es-US" dirty="0"/>
              <a:t>De </a:t>
            </a:r>
            <a:r>
              <a:rPr lang="es-US" dirty="0" err="1"/>
              <a:t>julian</a:t>
            </a:r>
            <a:r>
              <a:rPr lang="es-US" dirty="0"/>
              <a:t> </a:t>
            </a:r>
            <a:r>
              <a:rPr lang="es-US" dirty="0" err="1"/>
              <a:t>borquez</a:t>
            </a:r>
            <a:r>
              <a:rPr lang="es-US" dirty="0"/>
              <a:t> </a:t>
            </a:r>
            <a:r>
              <a:rPr lang="es-US" dirty="0" err="1"/>
              <a:t>ibarra</a:t>
            </a:r>
            <a:endParaRPr lang="es-US" dirty="0"/>
          </a:p>
          <a:p>
            <a:endParaRPr lang="es-US" dirty="0"/>
          </a:p>
          <a:p>
            <a:endParaRPr lang="es-US" dirty="0"/>
          </a:p>
          <a:p>
            <a:r>
              <a:rPr lang="es-US" dirty="0"/>
              <a:t>INGLES</a:t>
            </a:r>
          </a:p>
        </p:txBody>
      </p:sp>
      <mc:AlternateContent xmlns:mc="http://schemas.openxmlformats.org/markup-compatibility/2006" xmlns:p14="http://schemas.microsoft.com/office/powerpoint/2010/main">
        <mc:Choice Requires="p14">
          <p:contentPart p14:bwMode="auto" r:id="rId2">
            <p14:nvContentPartPr>
              <p14:cNvPr id="7" name="Entrada de lápiz 6">
                <a:extLst>
                  <a:ext uri="{FF2B5EF4-FFF2-40B4-BE49-F238E27FC236}">
                    <a16:creationId xmlns:a16="http://schemas.microsoft.com/office/drawing/2014/main" id="{3C9D249E-C851-89F1-1741-FE69C4340BAB}"/>
                  </a:ext>
                </a:extLst>
              </p14:cNvPr>
              <p14:cNvContentPartPr/>
              <p14:nvPr/>
            </p14:nvContentPartPr>
            <p14:xfrm>
              <a:off x="8321449" y="2904779"/>
              <a:ext cx="337320" cy="400680"/>
            </p14:xfrm>
          </p:contentPart>
        </mc:Choice>
        <mc:Fallback xmlns="">
          <p:pic>
            <p:nvPicPr>
              <p:cNvPr id="7" name="Entrada de lápiz 6">
                <a:extLst>
                  <a:ext uri="{FF2B5EF4-FFF2-40B4-BE49-F238E27FC236}">
                    <a16:creationId xmlns:a16="http://schemas.microsoft.com/office/drawing/2014/main" id="{3C9D249E-C851-89F1-1741-FE69C4340BAB}"/>
                  </a:ext>
                </a:extLst>
              </p:cNvPr>
              <p:cNvPicPr/>
              <p:nvPr/>
            </p:nvPicPr>
            <p:blipFill>
              <a:blip r:embed="rId3"/>
              <a:stretch>
                <a:fillRect/>
              </a:stretch>
            </p:blipFill>
            <p:spPr>
              <a:xfrm>
                <a:off x="8312449" y="2895779"/>
                <a:ext cx="354960" cy="4183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8" name="Entrada de lápiz 7">
                <a:extLst>
                  <a:ext uri="{FF2B5EF4-FFF2-40B4-BE49-F238E27FC236}">
                    <a16:creationId xmlns:a16="http://schemas.microsoft.com/office/drawing/2014/main" id="{A450D798-49E2-4821-B4C7-738D01946B7D}"/>
                  </a:ext>
                </a:extLst>
              </p14:cNvPr>
              <p14:cNvContentPartPr/>
              <p14:nvPr/>
            </p14:nvContentPartPr>
            <p14:xfrm>
              <a:off x="8521609" y="2993699"/>
              <a:ext cx="311760" cy="263160"/>
            </p14:xfrm>
          </p:contentPart>
        </mc:Choice>
        <mc:Fallback xmlns="">
          <p:pic>
            <p:nvPicPr>
              <p:cNvPr id="8" name="Entrada de lápiz 7">
                <a:extLst>
                  <a:ext uri="{FF2B5EF4-FFF2-40B4-BE49-F238E27FC236}">
                    <a16:creationId xmlns:a16="http://schemas.microsoft.com/office/drawing/2014/main" id="{A450D798-49E2-4821-B4C7-738D01946B7D}"/>
                  </a:ext>
                </a:extLst>
              </p:cNvPr>
              <p:cNvPicPr/>
              <p:nvPr/>
            </p:nvPicPr>
            <p:blipFill>
              <a:blip r:embed="rId5"/>
              <a:stretch>
                <a:fillRect/>
              </a:stretch>
            </p:blipFill>
            <p:spPr>
              <a:xfrm>
                <a:off x="8512609" y="2984699"/>
                <a:ext cx="32940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4" name="Entrada de lápiz 13">
                <a:extLst>
                  <a:ext uri="{FF2B5EF4-FFF2-40B4-BE49-F238E27FC236}">
                    <a16:creationId xmlns:a16="http://schemas.microsoft.com/office/drawing/2014/main" id="{6E2B8D92-7978-CEF7-A7B2-80D4CFA53FDA}"/>
                  </a:ext>
                </a:extLst>
              </p14:cNvPr>
              <p14:cNvContentPartPr/>
              <p14:nvPr/>
            </p14:nvContentPartPr>
            <p14:xfrm>
              <a:off x="8247289" y="2726939"/>
              <a:ext cx="828605" cy="451800"/>
            </p14:xfrm>
          </p:contentPart>
        </mc:Choice>
        <mc:Fallback xmlns="">
          <p:pic>
            <p:nvPicPr>
              <p:cNvPr id="14" name="Entrada de lápiz 13">
                <a:extLst>
                  <a:ext uri="{FF2B5EF4-FFF2-40B4-BE49-F238E27FC236}">
                    <a16:creationId xmlns:a16="http://schemas.microsoft.com/office/drawing/2014/main" id="{6E2B8D92-7978-CEF7-A7B2-80D4CFA53FDA}"/>
                  </a:ext>
                </a:extLst>
              </p:cNvPr>
              <p:cNvPicPr/>
              <p:nvPr/>
            </p:nvPicPr>
            <p:blipFill>
              <a:blip r:embed="rId7"/>
              <a:stretch>
                <a:fillRect/>
              </a:stretch>
            </p:blipFill>
            <p:spPr>
              <a:xfrm>
                <a:off x="8238290" y="2717946"/>
                <a:ext cx="846243" cy="469426"/>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7" name="Entrada de lápiz 16">
                <a:extLst>
                  <a:ext uri="{FF2B5EF4-FFF2-40B4-BE49-F238E27FC236}">
                    <a16:creationId xmlns:a16="http://schemas.microsoft.com/office/drawing/2014/main" id="{A713879F-4B99-39FF-F845-ED6FEFB4A7BB}"/>
                  </a:ext>
                </a:extLst>
              </p14:cNvPr>
              <p14:cNvContentPartPr/>
              <p14:nvPr/>
            </p14:nvContentPartPr>
            <p14:xfrm>
              <a:off x="7432249" y="3000899"/>
              <a:ext cx="1089720" cy="934200"/>
            </p14:xfrm>
          </p:contentPart>
        </mc:Choice>
        <mc:Fallback xmlns="">
          <p:pic>
            <p:nvPicPr>
              <p:cNvPr id="17" name="Entrada de lápiz 16">
                <a:extLst>
                  <a:ext uri="{FF2B5EF4-FFF2-40B4-BE49-F238E27FC236}">
                    <a16:creationId xmlns:a16="http://schemas.microsoft.com/office/drawing/2014/main" id="{A713879F-4B99-39FF-F845-ED6FEFB4A7BB}"/>
                  </a:ext>
                </a:extLst>
              </p:cNvPr>
              <p:cNvPicPr/>
              <p:nvPr/>
            </p:nvPicPr>
            <p:blipFill>
              <a:blip r:embed="rId9"/>
              <a:stretch>
                <a:fillRect/>
              </a:stretch>
            </p:blipFill>
            <p:spPr>
              <a:xfrm>
                <a:off x="7423609" y="2992259"/>
                <a:ext cx="1107360" cy="9518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8" name="Entrada de lápiz 17">
                <a:extLst>
                  <a:ext uri="{FF2B5EF4-FFF2-40B4-BE49-F238E27FC236}">
                    <a16:creationId xmlns:a16="http://schemas.microsoft.com/office/drawing/2014/main" id="{6735A2D4-AF36-49CB-0E61-D613990969A8}"/>
                  </a:ext>
                </a:extLst>
              </p14:cNvPr>
              <p14:cNvContentPartPr/>
              <p14:nvPr/>
            </p14:nvContentPartPr>
            <p14:xfrm>
              <a:off x="7506409" y="3719819"/>
              <a:ext cx="15120" cy="148680"/>
            </p14:xfrm>
          </p:contentPart>
        </mc:Choice>
        <mc:Fallback xmlns="">
          <p:pic>
            <p:nvPicPr>
              <p:cNvPr id="18" name="Entrada de lápiz 17">
                <a:extLst>
                  <a:ext uri="{FF2B5EF4-FFF2-40B4-BE49-F238E27FC236}">
                    <a16:creationId xmlns:a16="http://schemas.microsoft.com/office/drawing/2014/main" id="{6735A2D4-AF36-49CB-0E61-D613990969A8}"/>
                  </a:ext>
                </a:extLst>
              </p:cNvPr>
              <p:cNvPicPr/>
              <p:nvPr/>
            </p:nvPicPr>
            <p:blipFill>
              <a:blip r:embed="rId11"/>
              <a:stretch>
                <a:fillRect/>
              </a:stretch>
            </p:blipFill>
            <p:spPr>
              <a:xfrm>
                <a:off x="7497409" y="3710819"/>
                <a:ext cx="3276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1" name="Entrada de lápiz 20">
                <a:extLst>
                  <a:ext uri="{FF2B5EF4-FFF2-40B4-BE49-F238E27FC236}">
                    <a16:creationId xmlns:a16="http://schemas.microsoft.com/office/drawing/2014/main" id="{8D16711F-3269-2B0A-B37A-68EC9327CF99}"/>
                  </a:ext>
                </a:extLst>
              </p14:cNvPr>
              <p14:cNvContentPartPr/>
              <p14:nvPr/>
            </p14:nvContentPartPr>
            <p14:xfrm>
              <a:off x="8751289" y="2241299"/>
              <a:ext cx="1037520" cy="715680"/>
            </p14:xfrm>
          </p:contentPart>
        </mc:Choice>
        <mc:Fallback xmlns="">
          <p:pic>
            <p:nvPicPr>
              <p:cNvPr id="21" name="Entrada de lápiz 20">
                <a:extLst>
                  <a:ext uri="{FF2B5EF4-FFF2-40B4-BE49-F238E27FC236}">
                    <a16:creationId xmlns:a16="http://schemas.microsoft.com/office/drawing/2014/main" id="{8D16711F-3269-2B0A-B37A-68EC9327CF99}"/>
                  </a:ext>
                </a:extLst>
              </p:cNvPr>
              <p:cNvPicPr/>
              <p:nvPr/>
            </p:nvPicPr>
            <p:blipFill>
              <a:blip r:embed="rId13"/>
              <a:stretch>
                <a:fillRect/>
              </a:stretch>
            </p:blipFill>
            <p:spPr>
              <a:xfrm>
                <a:off x="8742652" y="2232655"/>
                <a:ext cx="1055154" cy="733329"/>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6" name="Entrada de lápiz 25">
                <a:extLst>
                  <a:ext uri="{FF2B5EF4-FFF2-40B4-BE49-F238E27FC236}">
                    <a16:creationId xmlns:a16="http://schemas.microsoft.com/office/drawing/2014/main" id="{FED48772-3E11-E816-FA27-33214814060B}"/>
                  </a:ext>
                </a:extLst>
              </p14:cNvPr>
              <p14:cNvContentPartPr/>
              <p14:nvPr/>
            </p14:nvContentPartPr>
            <p14:xfrm>
              <a:off x="8795929" y="2571059"/>
              <a:ext cx="667440" cy="400680"/>
            </p14:xfrm>
          </p:contentPart>
        </mc:Choice>
        <mc:Fallback xmlns="">
          <p:pic>
            <p:nvPicPr>
              <p:cNvPr id="26" name="Entrada de lápiz 25">
                <a:extLst>
                  <a:ext uri="{FF2B5EF4-FFF2-40B4-BE49-F238E27FC236}">
                    <a16:creationId xmlns:a16="http://schemas.microsoft.com/office/drawing/2014/main" id="{FED48772-3E11-E816-FA27-33214814060B}"/>
                  </a:ext>
                </a:extLst>
              </p:cNvPr>
              <p:cNvPicPr/>
              <p:nvPr/>
            </p:nvPicPr>
            <p:blipFill>
              <a:blip r:embed="rId15"/>
              <a:stretch>
                <a:fillRect/>
              </a:stretch>
            </p:blipFill>
            <p:spPr>
              <a:xfrm>
                <a:off x="8786929" y="2562419"/>
                <a:ext cx="685080" cy="4183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7" name="Entrada de lápiz 26">
                <a:extLst>
                  <a:ext uri="{FF2B5EF4-FFF2-40B4-BE49-F238E27FC236}">
                    <a16:creationId xmlns:a16="http://schemas.microsoft.com/office/drawing/2014/main" id="{5B043113-DE99-A0F2-A1A9-24F1ECB8A058}"/>
                  </a:ext>
                </a:extLst>
              </p14:cNvPr>
              <p14:cNvContentPartPr/>
              <p14:nvPr/>
            </p14:nvContentPartPr>
            <p14:xfrm>
              <a:off x="7787929" y="3178739"/>
              <a:ext cx="674640" cy="689400"/>
            </p14:xfrm>
          </p:contentPart>
        </mc:Choice>
        <mc:Fallback xmlns="">
          <p:pic>
            <p:nvPicPr>
              <p:cNvPr id="27" name="Entrada de lápiz 26">
                <a:extLst>
                  <a:ext uri="{FF2B5EF4-FFF2-40B4-BE49-F238E27FC236}">
                    <a16:creationId xmlns:a16="http://schemas.microsoft.com/office/drawing/2014/main" id="{5B043113-DE99-A0F2-A1A9-24F1ECB8A058}"/>
                  </a:ext>
                </a:extLst>
              </p:cNvPr>
              <p:cNvPicPr/>
              <p:nvPr/>
            </p:nvPicPr>
            <p:blipFill>
              <a:blip r:embed="rId17"/>
              <a:stretch>
                <a:fillRect/>
              </a:stretch>
            </p:blipFill>
            <p:spPr>
              <a:xfrm>
                <a:off x="7779289" y="3170099"/>
                <a:ext cx="692280" cy="7070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6" name="Entrada de lápiz 35">
                <a:extLst>
                  <a:ext uri="{FF2B5EF4-FFF2-40B4-BE49-F238E27FC236}">
                    <a16:creationId xmlns:a16="http://schemas.microsoft.com/office/drawing/2014/main" id="{A4FD64A1-06F1-5650-C8AF-36D1D61A9663}"/>
                  </a:ext>
                </a:extLst>
              </p14:cNvPr>
              <p14:cNvContentPartPr/>
              <p14:nvPr/>
            </p14:nvContentPartPr>
            <p14:xfrm>
              <a:off x="9884929" y="3438299"/>
              <a:ext cx="226440" cy="170640"/>
            </p14:xfrm>
          </p:contentPart>
        </mc:Choice>
        <mc:Fallback xmlns="">
          <p:pic>
            <p:nvPicPr>
              <p:cNvPr id="36" name="Entrada de lápiz 35">
                <a:extLst>
                  <a:ext uri="{FF2B5EF4-FFF2-40B4-BE49-F238E27FC236}">
                    <a16:creationId xmlns:a16="http://schemas.microsoft.com/office/drawing/2014/main" id="{A4FD64A1-06F1-5650-C8AF-36D1D61A9663}"/>
                  </a:ext>
                </a:extLst>
              </p:cNvPr>
              <p:cNvPicPr/>
              <p:nvPr/>
            </p:nvPicPr>
            <p:blipFill>
              <a:blip r:embed="rId19"/>
              <a:stretch>
                <a:fillRect/>
              </a:stretch>
            </p:blipFill>
            <p:spPr>
              <a:xfrm>
                <a:off x="9876289" y="3429299"/>
                <a:ext cx="24408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8" name="Entrada de lápiz 37">
                <a:extLst>
                  <a:ext uri="{FF2B5EF4-FFF2-40B4-BE49-F238E27FC236}">
                    <a16:creationId xmlns:a16="http://schemas.microsoft.com/office/drawing/2014/main" id="{6E8A7967-7836-3648-32A2-70B2204439AA}"/>
                  </a:ext>
                </a:extLst>
              </p14:cNvPr>
              <p14:cNvContentPartPr/>
              <p14:nvPr/>
            </p14:nvContentPartPr>
            <p14:xfrm>
              <a:off x="10277689" y="3534419"/>
              <a:ext cx="360" cy="360"/>
            </p14:xfrm>
          </p:contentPart>
        </mc:Choice>
        <mc:Fallback xmlns="">
          <p:pic>
            <p:nvPicPr>
              <p:cNvPr id="38" name="Entrada de lápiz 37">
                <a:extLst>
                  <a:ext uri="{FF2B5EF4-FFF2-40B4-BE49-F238E27FC236}">
                    <a16:creationId xmlns:a16="http://schemas.microsoft.com/office/drawing/2014/main" id="{6E8A7967-7836-3648-32A2-70B2204439AA}"/>
                  </a:ext>
                </a:extLst>
              </p:cNvPr>
              <p:cNvPicPr/>
              <p:nvPr/>
            </p:nvPicPr>
            <p:blipFill>
              <a:blip r:embed="rId21"/>
              <a:stretch>
                <a:fillRect/>
              </a:stretch>
            </p:blipFill>
            <p:spPr>
              <a:xfrm>
                <a:off x="10250689" y="3507419"/>
                <a:ext cx="5400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9" name="Entrada de lápiz 38">
                <a:extLst>
                  <a:ext uri="{FF2B5EF4-FFF2-40B4-BE49-F238E27FC236}">
                    <a16:creationId xmlns:a16="http://schemas.microsoft.com/office/drawing/2014/main" id="{89525EEA-6F94-08C8-905D-4769ABBB4D04}"/>
                  </a:ext>
                </a:extLst>
              </p14:cNvPr>
              <p14:cNvContentPartPr/>
              <p14:nvPr/>
            </p14:nvContentPartPr>
            <p14:xfrm>
              <a:off x="9803569" y="3356579"/>
              <a:ext cx="360" cy="360"/>
            </p14:xfrm>
          </p:contentPart>
        </mc:Choice>
        <mc:Fallback xmlns="">
          <p:pic>
            <p:nvPicPr>
              <p:cNvPr id="39" name="Entrada de lápiz 38">
                <a:extLst>
                  <a:ext uri="{FF2B5EF4-FFF2-40B4-BE49-F238E27FC236}">
                    <a16:creationId xmlns:a16="http://schemas.microsoft.com/office/drawing/2014/main" id="{89525EEA-6F94-08C8-905D-4769ABBB4D04}"/>
                  </a:ext>
                </a:extLst>
              </p:cNvPr>
              <p:cNvPicPr/>
              <p:nvPr/>
            </p:nvPicPr>
            <p:blipFill>
              <a:blip r:embed="rId21"/>
              <a:stretch>
                <a:fillRect/>
              </a:stretch>
            </p:blipFill>
            <p:spPr>
              <a:xfrm>
                <a:off x="9776569" y="3329579"/>
                <a:ext cx="5400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45" name="Entrada de lápiz 44">
                <a:extLst>
                  <a:ext uri="{FF2B5EF4-FFF2-40B4-BE49-F238E27FC236}">
                    <a16:creationId xmlns:a16="http://schemas.microsoft.com/office/drawing/2014/main" id="{73F4A29D-5AF5-DDAD-01B9-146DF994A7E6}"/>
                  </a:ext>
                </a:extLst>
              </p14:cNvPr>
              <p14:cNvContentPartPr/>
              <p14:nvPr/>
            </p14:nvContentPartPr>
            <p14:xfrm>
              <a:off x="9236569" y="2763659"/>
              <a:ext cx="1389600" cy="1630800"/>
            </p14:xfrm>
          </p:contentPart>
        </mc:Choice>
        <mc:Fallback xmlns="">
          <p:pic>
            <p:nvPicPr>
              <p:cNvPr id="45" name="Entrada de lápiz 44">
                <a:extLst>
                  <a:ext uri="{FF2B5EF4-FFF2-40B4-BE49-F238E27FC236}">
                    <a16:creationId xmlns:a16="http://schemas.microsoft.com/office/drawing/2014/main" id="{73F4A29D-5AF5-DDAD-01B9-146DF994A7E6}"/>
                  </a:ext>
                </a:extLst>
              </p:cNvPr>
              <p:cNvPicPr/>
              <p:nvPr/>
            </p:nvPicPr>
            <p:blipFill>
              <a:blip r:embed="rId24"/>
              <a:stretch>
                <a:fillRect/>
              </a:stretch>
            </p:blipFill>
            <p:spPr>
              <a:xfrm>
                <a:off x="9227929" y="2755017"/>
                <a:ext cx="1407240" cy="1648444"/>
              </a:xfrm>
              <a:prstGeom prst="rect">
                <a:avLst/>
              </a:prstGeom>
            </p:spPr>
          </p:pic>
        </mc:Fallback>
      </mc:AlternateContent>
      <p:pic>
        <p:nvPicPr>
          <p:cNvPr id="48" name="Imagen 47">
            <a:extLst>
              <a:ext uri="{FF2B5EF4-FFF2-40B4-BE49-F238E27FC236}">
                <a16:creationId xmlns:a16="http://schemas.microsoft.com/office/drawing/2014/main" id="{6018B7FF-D177-723F-8B96-FB0FAAA7791E}"/>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197452" y="3534419"/>
            <a:ext cx="5338984" cy="3192922"/>
          </a:xfrm>
          <a:prstGeom prst="rect">
            <a:avLst/>
          </a:prstGeom>
        </p:spPr>
      </p:pic>
    </p:spTree>
    <p:extLst>
      <p:ext uri="{BB962C8B-B14F-4D97-AF65-F5344CB8AC3E}">
        <p14:creationId xmlns:p14="http://schemas.microsoft.com/office/powerpoint/2010/main" val="1368255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down)">
                                      <p:cBhvr>
                                        <p:cTn id="7" dur="580">
                                          <p:stCondLst>
                                            <p:cond delay="0"/>
                                          </p:stCondLst>
                                        </p:cTn>
                                        <p:tgtEl>
                                          <p:spTgt spid="48"/>
                                        </p:tgtEl>
                                      </p:cBhvr>
                                    </p:animEffect>
                                    <p:anim calcmode="lin" valueType="num">
                                      <p:cBhvr>
                                        <p:cTn id="8"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13" dur="26">
                                          <p:stCondLst>
                                            <p:cond delay="650"/>
                                          </p:stCondLst>
                                        </p:cTn>
                                        <p:tgtEl>
                                          <p:spTgt spid="48"/>
                                        </p:tgtEl>
                                      </p:cBhvr>
                                      <p:to x="100000" y="60000"/>
                                    </p:animScale>
                                    <p:animScale>
                                      <p:cBhvr>
                                        <p:cTn id="14" dur="166" decel="50000">
                                          <p:stCondLst>
                                            <p:cond delay="676"/>
                                          </p:stCondLst>
                                        </p:cTn>
                                        <p:tgtEl>
                                          <p:spTgt spid="48"/>
                                        </p:tgtEl>
                                      </p:cBhvr>
                                      <p:to x="100000" y="100000"/>
                                    </p:animScale>
                                    <p:animScale>
                                      <p:cBhvr>
                                        <p:cTn id="15" dur="26">
                                          <p:stCondLst>
                                            <p:cond delay="1312"/>
                                          </p:stCondLst>
                                        </p:cTn>
                                        <p:tgtEl>
                                          <p:spTgt spid="48"/>
                                        </p:tgtEl>
                                      </p:cBhvr>
                                      <p:to x="100000" y="80000"/>
                                    </p:animScale>
                                    <p:animScale>
                                      <p:cBhvr>
                                        <p:cTn id="16" dur="166" decel="50000">
                                          <p:stCondLst>
                                            <p:cond delay="1338"/>
                                          </p:stCondLst>
                                        </p:cTn>
                                        <p:tgtEl>
                                          <p:spTgt spid="48"/>
                                        </p:tgtEl>
                                      </p:cBhvr>
                                      <p:to x="100000" y="100000"/>
                                    </p:animScale>
                                    <p:animScale>
                                      <p:cBhvr>
                                        <p:cTn id="17" dur="26">
                                          <p:stCondLst>
                                            <p:cond delay="1642"/>
                                          </p:stCondLst>
                                        </p:cTn>
                                        <p:tgtEl>
                                          <p:spTgt spid="48"/>
                                        </p:tgtEl>
                                      </p:cBhvr>
                                      <p:to x="100000" y="90000"/>
                                    </p:animScale>
                                    <p:animScale>
                                      <p:cBhvr>
                                        <p:cTn id="18" dur="166" decel="50000">
                                          <p:stCondLst>
                                            <p:cond delay="1668"/>
                                          </p:stCondLst>
                                        </p:cTn>
                                        <p:tgtEl>
                                          <p:spTgt spid="48"/>
                                        </p:tgtEl>
                                      </p:cBhvr>
                                      <p:to x="100000" y="100000"/>
                                    </p:animScale>
                                    <p:animScale>
                                      <p:cBhvr>
                                        <p:cTn id="19" dur="26">
                                          <p:stCondLst>
                                            <p:cond delay="1808"/>
                                          </p:stCondLst>
                                        </p:cTn>
                                        <p:tgtEl>
                                          <p:spTgt spid="48"/>
                                        </p:tgtEl>
                                      </p:cBhvr>
                                      <p:to x="100000" y="95000"/>
                                    </p:animScale>
                                    <p:animScale>
                                      <p:cBhvr>
                                        <p:cTn id="20" dur="166" decel="50000">
                                          <p:stCondLst>
                                            <p:cond delay="1834"/>
                                          </p:stCondLst>
                                        </p:cTn>
                                        <p:tgtEl>
                                          <p:spTgt spid="4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A9A605-99CA-CFDD-AA96-CF3B486D0B0E}"/>
              </a:ext>
            </a:extLst>
          </p:cNvPr>
          <p:cNvSpPr>
            <a:spLocks noGrp="1"/>
          </p:cNvSpPr>
          <p:nvPr>
            <p:ph type="title"/>
          </p:nvPr>
        </p:nvSpPr>
        <p:spPr/>
        <p:txBody>
          <a:bodyPr/>
          <a:lstStyle/>
          <a:p>
            <a:r>
              <a:rPr lang="es-US" dirty="0"/>
              <a:t>Por que es mi favorita</a:t>
            </a:r>
          </a:p>
        </p:txBody>
      </p:sp>
      <p:sp>
        <p:nvSpPr>
          <p:cNvPr id="3" name="Marcador de contenido 2">
            <a:extLst>
              <a:ext uri="{FF2B5EF4-FFF2-40B4-BE49-F238E27FC236}">
                <a16:creationId xmlns:a16="http://schemas.microsoft.com/office/drawing/2014/main" id="{16D4F32A-4407-CA12-5622-ACD29969BFFB}"/>
              </a:ext>
            </a:extLst>
          </p:cNvPr>
          <p:cNvSpPr>
            <a:spLocks noGrp="1"/>
          </p:cNvSpPr>
          <p:nvPr>
            <p:ph idx="1"/>
          </p:nvPr>
        </p:nvSpPr>
        <p:spPr/>
        <p:txBody>
          <a:bodyPr/>
          <a:lstStyle/>
          <a:p>
            <a:r>
              <a:rPr lang="es-US" dirty="0"/>
              <a:t>Es mi materia favorita por que casi toca mi familia habla inglés además siempre e querido hablar inglés es como un lenguaje más ``elegante``</a:t>
            </a:r>
          </a:p>
        </p:txBody>
      </p:sp>
      <p:pic>
        <p:nvPicPr>
          <p:cNvPr id="4" name="Imagen 3">
            <a:extLst>
              <a:ext uri="{FF2B5EF4-FFF2-40B4-BE49-F238E27FC236}">
                <a16:creationId xmlns:a16="http://schemas.microsoft.com/office/drawing/2014/main" id="{D5BB7C60-10E0-3BDE-71E9-22FDB74A42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2446" y="3206750"/>
            <a:ext cx="5200650" cy="3286125"/>
          </a:xfrm>
          <a:prstGeom prst="rect">
            <a:avLst/>
          </a:prstGeom>
        </p:spPr>
      </p:pic>
      <p:sp>
        <p:nvSpPr>
          <p:cNvPr id="5" name="CuadroTexto 4">
            <a:extLst>
              <a:ext uri="{FF2B5EF4-FFF2-40B4-BE49-F238E27FC236}">
                <a16:creationId xmlns:a16="http://schemas.microsoft.com/office/drawing/2014/main" id="{648FD02C-BEBC-5236-C256-297E0E6F9AAA}"/>
              </a:ext>
            </a:extLst>
          </p:cNvPr>
          <p:cNvSpPr txBox="1"/>
          <p:nvPr/>
        </p:nvSpPr>
        <p:spPr>
          <a:xfrm>
            <a:off x="8563095" y="4001293"/>
            <a:ext cx="3249939" cy="369332"/>
          </a:xfrm>
          <a:prstGeom prst="rect">
            <a:avLst/>
          </a:prstGeom>
          <a:noFill/>
        </p:spPr>
        <p:txBody>
          <a:bodyPr wrap="square" rtlCol="0">
            <a:spAutoFit/>
          </a:bodyPr>
          <a:lstStyle/>
          <a:p>
            <a:pPr algn="l"/>
            <a:r>
              <a:rPr lang="es-US" dirty="0"/>
              <a:t>Elegancia &gt;:3</a:t>
            </a:r>
          </a:p>
        </p:txBody>
      </p:sp>
    </p:spTree>
    <p:extLst>
      <p:ext uri="{BB962C8B-B14F-4D97-AF65-F5344CB8AC3E}">
        <p14:creationId xmlns:p14="http://schemas.microsoft.com/office/powerpoint/2010/main" val="930935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A43FA7-C4AA-1258-397F-48C0532C47D8}"/>
              </a:ext>
            </a:extLst>
          </p:cNvPr>
          <p:cNvSpPr>
            <a:spLocks noGrp="1"/>
          </p:cNvSpPr>
          <p:nvPr>
            <p:ph type="title"/>
          </p:nvPr>
        </p:nvSpPr>
        <p:spPr/>
        <p:txBody>
          <a:bodyPr/>
          <a:lstStyle/>
          <a:p>
            <a:r>
              <a:rPr lang="es-US" dirty="0"/>
              <a:t>Actividades en clase</a:t>
            </a:r>
          </a:p>
        </p:txBody>
      </p:sp>
      <p:sp>
        <p:nvSpPr>
          <p:cNvPr id="3" name="Marcador de contenido 2">
            <a:extLst>
              <a:ext uri="{FF2B5EF4-FFF2-40B4-BE49-F238E27FC236}">
                <a16:creationId xmlns:a16="http://schemas.microsoft.com/office/drawing/2014/main" id="{6C26BEDF-8804-855F-346A-CF555B81DA1C}"/>
              </a:ext>
            </a:extLst>
          </p:cNvPr>
          <p:cNvSpPr>
            <a:spLocks noGrp="1"/>
          </p:cNvSpPr>
          <p:nvPr>
            <p:ph idx="1"/>
          </p:nvPr>
        </p:nvSpPr>
        <p:spPr/>
        <p:txBody>
          <a:bodyPr/>
          <a:lstStyle/>
          <a:p>
            <a:r>
              <a:rPr lang="es-US" dirty="0" err="1"/>
              <a:t>Habeces</a:t>
            </a:r>
            <a:r>
              <a:rPr lang="es-US" dirty="0"/>
              <a:t> nos ponen a hacer proyectos sobre como el último o trato sobre animales en peligro mi equipo y yo hablamos sobre la ballena azul</a:t>
            </a:r>
          </a:p>
        </p:txBody>
      </p:sp>
      <p:pic>
        <p:nvPicPr>
          <p:cNvPr id="4" name="Imagen 3">
            <a:extLst>
              <a:ext uri="{FF2B5EF4-FFF2-40B4-BE49-F238E27FC236}">
                <a16:creationId xmlns:a16="http://schemas.microsoft.com/office/drawing/2014/main" id="{846A23DC-C47B-3328-2E61-2BC813DE03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4947" y="2768999"/>
            <a:ext cx="4089001" cy="4089001"/>
          </a:xfrm>
          <a:prstGeom prst="rect">
            <a:avLst/>
          </a:prstGeom>
        </p:spPr>
      </p:pic>
    </p:spTree>
    <p:extLst>
      <p:ext uri="{BB962C8B-B14F-4D97-AF65-F5344CB8AC3E}">
        <p14:creationId xmlns:p14="http://schemas.microsoft.com/office/powerpoint/2010/main" val="2633415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986460-B673-84D3-76B2-D093AD5EF41A}"/>
              </a:ext>
            </a:extLst>
          </p:cNvPr>
          <p:cNvSpPr>
            <a:spLocks noGrp="1"/>
          </p:cNvSpPr>
          <p:nvPr>
            <p:ph type="title"/>
          </p:nvPr>
        </p:nvSpPr>
        <p:spPr/>
        <p:txBody>
          <a:bodyPr/>
          <a:lstStyle/>
          <a:p>
            <a:r>
              <a:rPr lang="es-US" dirty="0"/>
              <a:t>Eso fue todo &gt;:3</a:t>
            </a:r>
          </a:p>
        </p:txBody>
      </p:sp>
      <p:sp>
        <p:nvSpPr>
          <p:cNvPr id="3" name="Marcador de contenido 2">
            <a:extLst>
              <a:ext uri="{FF2B5EF4-FFF2-40B4-BE49-F238E27FC236}">
                <a16:creationId xmlns:a16="http://schemas.microsoft.com/office/drawing/2014/main" id="{B15BD5C2-300B-0C3B-EFF0-7AD680885E4E}"/>
              </a:ext>
            </a:extLst>
          </p:cNvPr>
          <p:cNvSpPr>
            <a:spLocks noGrp="1"/>
          </p:cNvSpPr>
          <p:nvPr>
            <p:ph idx="1"/>
          </p:nvPr>
        </p:nvSpPr>
        <p:spPr/>
        <p:txBody>
          <a:bodyPr/>
          <a:lstStyle/>
          <a:p>
            <a:r>
              <a:rPr lang="es-US" dirty="0"/>
              <a:t>De </a:t>
            </a:r>
            <a:r>
              <a:rPr lang="es-US" dirty="0" err="1"/>
              <a:t>julian</a:t>
            </a:r>
            <a:r>
              <a:rPr lang="es-US" dirty="0"/>
              <a:t> </a:t>
            </a:r>
            <a:r>
              <a:rPr lang="es-US" dirty="0" err="1"/>
              <a:t>borquez</a:t>
            </a:r>
            <a:r>
              <a:rPr lang="es-US" dirty="0"/>
              <a:t> </a:t>
            </a:r>
            <a:r>
              <a:rPr lang="es-US" dirty="0" err="1"/>
              <a:t>ibarra</a:t>
            </a:r>
            <a:endParaRPr lang="es-US" dirty="0"/>
          </a:p>
          <a:p>
            <a:endParaRPr lang="es-US" dirty="0"/>
          </a:p>
        </p:txBody>
      </p:sp>
    </p:spTree>
    <p:extLst>
      <p:ext uri="{BB962C8B-B14F-4D97-AF65-F5344CB8AC3E}">
        <p14:creationId xmlns:p14="http://schemas.microsoft.com/office/powerpoint/2010/main" val="343777727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Panorámica</PresentationFormat>
  <Slides>4</Slides>
  <Notes>0</Notes>
  <HiddenSlides>0</HiddenSlides>
  <ScaleCrop>false</ScaleCrop>
  <HeadingPairs>
    <vt:vector size="4" baseType="variant">
      <vt:variant>
        <vt:lpstr>Tema</vt:lpstr>
      </vt:variant>
      <vt:variant>
        <vt:i4>1</vt:i4>
      </vt:variant>
      <vt:variant>
        <vt:lpstr>Títulos de diapositiva</vt:lpstr>
      </vt:variant>
      <vt:variant>
        <vt:i4>4</vt:i4>
      </vt:variant>
    </vt:vector>
  </HeadingPairs>
  <TitlesOfParts>
    <vt:vector size="5" baseType="lpstr">
      <vt:lpstr>Tema de Office</vt:lpstr>
      <vt:lpstr>Mi materia favorita</vt:lpstr>
      <vt:lpstr>Por que es mi favorita</vt:lpstr>
      <vt:lpstr>Actividades en clase</vt:lpstr>
      <vt:lpstr>Eso fue todo &gt;:3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 materia favorita</dc:title>
  <dc:creator>Kid2 Inei</dc:creator>
  <cp:lastModifiedBy>Kid2 Inei</cp:lastModifiedBy>
  <cp:revision>5</cp:revision>
  <dcterms:created xsi:type="dcterms:W3CDTF">2024-02-04T16:29:51Z</dcterms:created>
  <dcterms:modified xsi:type="dcterms:W3CDTF">2024-02-08T16:25:56Z</dcterms:modified>
</cp:coreProperties>
</file>