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1A3"/>
    <a:srgbClr val="ECDFE3"/>
    <a:srgbClr val="DAB6CB"/>
    <a:srgbClr val="CCE6E5"/>
    <a:srgbClr val="D9C9C9"/>
    <a:srgbClr val="E4CCD4"/>
    <a:srgbClr val="F6F2F2"/>
    <a:srgbClr val="E6E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5:52:26.701"/>
    </inkml:context>
    <inkml:brush xml:id="br0">
      <inkml:brushProperty name="width" value="0.035" units="cm"/>
      <inkml:brushProperty name="height" value="0.035" units="cm"/>
      <inkml:brushProperty name="color" value="#EEB3A6"/>
      <inkml:brushProperty name="inkEffects" value="rosegold"/>
      <inkml:brushProperty name="anchorX" value="-108532.08594"/>
      <inkml:brushProperty name="anchorY" value="-45221.70313"/>
      <inkml:brushProperty name="scaleFactor" value="0.5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5:52:27.485"/>
    </inkml:context>
    <inkml:brush xml:id="br0">
      <inkml:brushProperty name="width" value="0.035" units="cm"/>
      <inkml:brushProperty name="height" value="0.035" units="cm"/>
      <inkml:brushProperty name="color" value="#EEB3A6"/>
      <inkml:brushProperty name="inkEffects" value="rosegold"/>
      <inkml:brushProperty name="anchorX" value="-136084.03125"/>
      <inkml:brushProperty name="anchorY" value="-63345.66406"/>
      <inkml:brushProperty name="scaleFactor" value="0.5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5:52:27.632"/>
    </inkml:context>
    <inkml:brush xml:id="br0">
      <inkml:brushProperty name="width" value="0.035" units="cm"/>
      <inkml:brushProperty name="height" value="0.035" units="cm"/>
      <inkml:brushProperty name="color" value="#EEB3A6"/>
      <inkml:brushProperty name="inkEffects" value="rosegold"/>
      <inkml:brushProperty name="anchorX" value="-163062.71875"/>
      <inkml:brushProperty name="anchorY" value="-81998.78906"/>
      <inkml:brushProperty name="scaleFactor" value="0.5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5:52:26.701"/>
    </inkml:context>
    <inkml:brush xml:id="br0">
      <inkml:brushProperty name="width" value="0.035" units="cm"/>
      <inkml:brushProperty name="height" value="0.035" units="cm"/>
      <inkml:brushProperty name="color" value="#EEB3A6"/>
      <inkml:brushProperty name="inkEffects" value="rosegold"/>
      <inkml:brushProperty name="anchorX" value="-108532.08594"/>
      <inkml:brushProperty name="anchorY" value="-45221.70313"/>
      <inkml:brushProperty name="scaleFactor" value="0.5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5:52:27.485"/>
    </inkml:context>
    <inkml:brush xml:id="br0">
      <inkml:brushProperty name="width" value="0.035" units="cm"/>
      <inkml:brushProperty name="height" value="0.035" units="cm"/>
      <inkml:brushProperty name="color" value="#EEB3A6"/>
      <inkml:brushProperty name="inkEffects" value="rosegold"/>
      <inkml:brushProperty name="anchorX" value="-136084.03125"/>
      <inkml:brushProperty name="anchorY" value="-63345.66406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5:52:27.632"/>
    </inkml:context>
    <inkml:brush xml:id="br0">
      <inkml:brushProperty name="width" value="0.035" units="cm"/>
      <inkml:brushProperty name="height" value="0.035" units="cm"/>
      <inkml:brushProperty name="color" value="#EEB3A6"/>
      <inkml:brushProperty name="inkEffects" value="rosegold"/>
      <inkml:brushProperty name="anchorX" value="-163062.71875"/>
      <inkml:brushProperty name="anchorY" value="-81998.78906"/>
      <inkml:brushProperty name="scaleFactor" value="0.5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14708-BA4A-87E1-D111-CDD4C07AF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87C967-40B8-8ECF-9404-84936BFF5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92792F-E8E4-5F31-4896-565F8997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5F47-9732-2B48-A4D9-ED13CC0CA15B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727CB-4276-7A5A-2115-4D90DB63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26EF81-1F2E-24CC-13CE-889F9C6E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56F8-199E-5E4A-86BD-EC57EB0EC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52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87A2C-710F-12CD-EE00-DD81C478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53BB29-C434-2E21-9A75-D799CEFD8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39B628-2441-68CD-6587-3C10915B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5F47-9732-2B48-A4D9-ED13CC0CA15B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3FF494-BC6D-7E0E-03A4-75A37B4D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771CDA-7412-64FD-D7EF-AD1A3697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56F8-199E-5E4A-86BD-EC57EB0EC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07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84FEEC-704D-803A-19B6-FA4BCC517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0AB39D-37D4-EA0C-2F31-91C595F00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33718D-8B50-1F36-2DD3-58FEA3FA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5F47-9732-2B48-A4D9-ED13CC0CA15B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B985F-9A21-69FB-673A-D27D855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80DF4-D1F6-7528-2B4F-352E626C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56F8-199E-5E4A-86BD-EC57EB0EC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500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C464D-9FAF-EAB3-47F4-384DB0D8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C4CD1-AE6C-6EF0-0758-3620F119E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9A4711-094A-7F3A-88E0-FF01847A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5F47-9732-2B48-A4D9-ED13CC0CA15B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165E-7B80-F964-DA61-C000AE27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C1698F-3588-E780-964C-EEB52789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56F8-199E-5E4A-86BD-EC57EB0EC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31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A40B4-F5F0-C573-E6C6-0EEBC59C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4F14A4-8E04-9108-3860-5C37B340C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2D90AF-8D6F-AA1A-50EF-33FDCE7E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5F47-9732-2B48-A4D9-ED13CC0CA15B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4F0C8-82E0-223B-8920-CC76C251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1AFE8E-30DE-A5FF-9EDE-CCE24B34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56F8-199E-5E4A-86BD-EC57EB0EC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730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53492-CB6A-E3FA-7431-E28A8F22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7E980A-7796-51DC-C962-F47B794D3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1D3985-8830-11D5-E513-01E8D25CE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69D5A1-6075-F253-851E-CCA805F4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5F47-9732-2B48-A4D9-ED13CC0CA15B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C732DB-7F53-FD18-D1B7-17910D10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D072AF-A5A0-EE40-9B71-3AA0C610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56F8-199E-5E4A-86BD-EC57EB0EC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834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EC1C3-3752-EFF1-6086-DF1E5C90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FBD05-1325-95AE-6926-E6C3F97B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9C3A11-4B89-92A0-9AAF-20B50D0E3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D0CE55-47FE-E4B2-42CE-C9E4C900F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DA4CF0-B156-CD59-92BE-AB3427062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10E72B-5D16-29CA-F834-25D81A88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5F47-9732-2B48-A4D9-ED13CC0CA15B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88FC3D-2E63-CCD5-194D-1F4ED5B0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6CF6EF-09C4-2C1D-0D04-3DA96291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56F8-199E-5E4A-86BD-EC57EB0EC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023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CE2EF-FE68-25EF-4565-3C7CB980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3094BC-3E52-9B9A-39D5-95108269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5F47-9732-2B48-A4D9-ED13CC0CA15B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770B29-F2C1-5CC8-9399-2CD04290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79DCED-7613-B4B4-8BFE-A2020F15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56F8-199E-5E4A-86BD-EC57EB0EC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48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94BD74-9DF8-0830-FF5D-2ADFAB8F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5F47-9732-2B48-A4D9-ED13CC0CA15B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658AFF-1B0F-A459-587A-98848C13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4BD05F-187F-FDE6-EBA6-B8042C19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56F8-199E-5E4A-86BD-EC57EB0EC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27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A7F3F-9099-1579-2402-7CDEC642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290EC7-5CC0-EE81-E531-CE9116AB5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9F4252-AD72-D5EC-8244-8ACBFCFB1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1E7935-8829-C9F5-736D-DD34343C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5F47-9732-2B48-A4D9-ED13CC0CA15B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CB16EB-F8AB-4AA1-DD4A-B2CD4D2C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1C4B99-9C40-3ABB-675A-613525DB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56F8-199E-5E4A-86BD-EC57EB0EC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18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E345A-95BB-38C9-DCEA-E8AA3236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65A037-0A8C-3281-95BE-C49851AAC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A9247E-1683-9AAF-0229-BCA4D1ADF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9F8CB2-6B77-EFA1-91C7-CE7F552B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5F47-9732-2B48-A4D9-ED13CC0CA15B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36C27B-DBE1-6BDF-A201-3C676B57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554290-A2D2-6214-AE0F-60E2F756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56F8-199E-5E4A-86BD-EC57EB0EC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A8E331-ED2F-E2EF-18CE-004542AF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F98650-D7B8-DDB5-C717-4D38330D3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453D2-5BC8-D2DF-B4A8-69A785F0F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5F47-9732-2B48-A4D9-ED13CC0CA15B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DA38C0-8FF6-C324-D73C-4E360C8C7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E553D5-8519-0ACF-3AF8-A3080F8DB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A56F8-199E-5E4A-86BD-EC57EB0EC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90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1E1C2-0402-E14B-DD58-5CC61A25D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00" y="-1193800"/>
            <a:ext cx="8890000" cy="2321278"/>
          </a:xfrm>
        </p:spPr>
        <p:txBody>
          <a:bodyPr/>
          <a:lstStyle/>
          <a:p>
            <a:r>
              <a:rPr lang="es-419" b="1" dirty="0">
                <a:solidFill>
                  <a:srgbClr val="DAB6CB"/>
                </a:solidFill>
                <a:latin typeface="Palatino" pitchFamily="2" charset="77"/>
                <a:ea typeface="Palatino" pitchFamily="2" charset="77"/>
                <a:cs typeface="Courier New" panose="02070309020205020404" pitchFamily="49" charset="0"/>
              </a:rPr>
              <a:t>En 1 año quiero:</a:t>
            </a:r>
            <a:endParaRPr lang="es-MX" b="1" dirty="0">
              <a:solidFill>
                <a:srgbClr val="DAB6CB"/>
              </a:solidFill>
              <a:latin typeface="Palatino" pitchFamily="2" charset="77"/>
              <a:ea typeface="Palatino" pitchFamily="2" charset="77"/>
              <a:cs typeface="Courier New" panose="02070309020205020404" pitchFamily="49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28952A-D847-8641-D832-DEB11E23B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71750" y="1570038"/>
            <a:ext cx="9144000" cy="165576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419" dirty="0"/>
              <a:t>Quiero mejorar en voleybol             </a:t>
            </a:r>
          </a:p>
          <a:p>
            <a:pPr marL="342900" indent="-342900">
              <a:buFont typeface="Wingdings" pitchFamily="2" charset="2"/>
              <a:buChar char="Ø"/>
            </a:pPr>
            <a:endParaRPr lang="es-419" dirty="0"/>
          </a:p>
          <a:p>
            <a:pPr marL="342900" indent="-342900">
              <a:buFont typeface="Wingdings" pitchFamily="2" charset="2"/>
              <a:buChar char="Ø"/>
            </a:pPr>
            <a:r>
              <a:rPr lang="es-419" dirty="0"/>
              <a:t>Cambiarme de escuela     </a:t>
            </a:r>
            <a:r>
              <a:rPr lang="es-419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s-419" dirty="0"/>
          </a:p>
          <a:p>
            <a:pPr marL="342900" indent="-342900">
              <a:buFont typeface="Wingdings" pitchFamily="2" charset="2"/>
              <a:buChar char="Ø"/>
            </a:pP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ABCF802-A88E-266D-944D-839EFF669B2F}"/>
              </a:ext>
            </a:extLst>
          </p:cNvPr>
          <p:cNvSpPr/>
          <p:nvPr/>
        </p:nvSpPr>
        <p:spPr>
          <a:xfrm>
            <a:off x="-30735" y="1"/>
            <a:ext cx="12222736" cy="6858000"/>
          </a:xfrm>
          <a:prstGeom prst="rect">
            <a:avLst/>
          </a:prstGeom>
          <a:solidFill>
            <a:srgbClr val="ECD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FB5B3F8-C0CA-DC64-CEF8-2F5365D7EDF0}"/>
              </a:ext>
            </a:extLst>
          </p:cNvPr>
          <p:cNvSpPr/>
          <p:nvPr/>
        </p:nvSpPr>
        <p:spPr>
          <a:xfrm>
            <a:off x="6238613" y="51194"/>
            <a:ext cx="5775185" cy="675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CUANDO SEA GRANDE  GRANDE 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EAAB93-BA2F-BFAC-0A94-BCB3FB7137B7}"/>
              </a:ext>
            </a:extLst>
          </p:cNvPr>
          <p:cNvSpPr txBox="1"/>
          <p:nvPr/>
        </p:nvSpPr>
        <p:spPr>
          <a:xfrm>
            <a:off x="7347553" y="2564080"/>
            <a:ext cx="4933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419" sz="4000" b="1" dirty="0">
                <a:solidFill>
                  <a:srgbClr val="DAB6CB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CUANDO SEA GRANDE…</a:t>
            </a:r>
            <a:endParaRPr lang="es-MX" sz="4000" b="1" dirty="0">
              <a:solidFill>
                <a:srgbClr val="DAB6CB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B7B8EF6B-63BE-B7B1-C81D-DF9B85C84343}"/>
                  </a:ext>
                </a:extLst>
              </p14:cNvPr>
              <p14:cNvContentPartPr/>
              <p14:nvPr/>
            </p14:nvContentPartPr>
            <p14:xfrm>
              <a:off x="9127785" y="3463580"/>
              <a:ext cx="360" cy="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B7B8EF6B-63BE-B7B1-C81D-DF9B85C843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1665" y="34574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365D1EFF-9920-3C3C-5686-AE23799638DF}"/>
                  </a:ext>
                </a:extLst>
              </p14:cNvPr>
              <p14:cNvContentPartPr/>
              <p14:nvPr/>
            </p14:nvContentPartPr>
            <p14:xfrm>
              <a:off x="8921505" y="3654380"/>
              <a:ext cx="36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365D1EFF-9920-3C3C-5686-AE23799638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15385" y="36482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6AE1EDFF-A6B5-2059-36AD-751C05F9EE32}"/>
                  </a:ext>
                </a:extLst>
              </p14:cNvPr>
              <p14:cNvContentPartPr/>
              <p14:nvPr/>
            </p14:nvContentPartPr>
            <p14:xfrm>
              <a:off x="9056505" y="3527300"/>
              <a:ext cx="360" cy="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6AE1EDFF-A6B5-2059-36AD-751C05F9EE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50385" y="352118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139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1E1C2-0402-E14B-DD58-5CC61A25D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00" y="-1193800"/>
            <a:ext cx="8890000" cy="2321278"/>
          </a:xfrm>
        </p:spPr>
        <p:txBody>
          <a:bodyPr/>
          <a:lstStyle/>
          <a:p>
            <a:r>
              <a:rPr lang="es-419" b="1" dirty="0">
                <a:solidFill>
                  <a:srgbClr val="DAB6CB"/>
                </a:solidFill>
                <a:latin typeface="Palatino" pitchFamily="2" charset="77"/>
                <a:ea typeface="Palatino" pitchFamily="2" charset="77"/>
                <a:cs typeface="Courier New" panose="02070309020205020404" pitchFamily="49" charset="0"/>
              </a:rPr>
              <a:t>En 1 año quiero:</a:t>
            </a:r>
            <a:endParaRPr lang="es-MX" b="1" dirty="0">
              <a:solidFill>
                <a:srgbClr val="DAB6CB"/>
              </a:solidFill>
              <a:latin typeface="Palatino" pitchFamily="2" charset="77"/>
              <a:ea typeface="Palatino" pitchFamily="2" charset="77"/>
              <a:cs typeface="Courier New" panose="02070309020205020404" pitchFamily="49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28952A-D847-8641-D832-DEB11E23B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71750" y="1570038"/>
            <a:ext cx="9144000" cy="165576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419" dirty="0"/>
              <a:t>Quiero mejorar en voleybol             </a:t>
            </a:r>
          </a:p>
          <a:p>
            <a:pPr marL="342900" indent="-342900">
              <a:buFont typeface="Wingdings" pitchFamily="2" charset="2"/>
              <a:buChar char="Ø"/>
            </a:pPr>
            <a:endParaRPr lang="es-419" dirty="0"/>
          </a:p>
          <a:p>
            <a:pPr marL="342900" indent="-342900">
              <a:buFont typeface="Wingdings" pitchFamily="2" charset="2"/>
              <a:buChar char="Ø"/>
            </a:pPr>
            <a:r>
              <a:rPr lang="es-419" dirty="0"/>
              <a:t>Cambiarme de escuela     </a:t>
            </a:r>
            <a:r>
              <a:rPr lang="es-419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s-419" dirty="0"/>
          </a:p>
          <a:p>
            <a:pPr marL="342900" indent="-342900">
              <a:buFont typeface="Wingdings" pitchFamily="2" charset="2"/>
              <a:buChar char="Ø"/>
            </a:pP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ABCF802-A88E-266D-944D-839EFF669B2F}"/>
              </a:ext>
            </a:extLst>
          </p:cNvPr>
          <p:cNvSpPr/>
          <p:nvPr/>
        </p:nvSpPr>
        <p:spPr>
          <a:xfrm>
            <a:off x="-290062" y="-109178"/>
            <a:ext cx="12482062" cy="6985000"/>
          </a:xfrm>
          <a:prstGeom prst="rect">
            <a:avLst/>
          </a:prstGeom>
          <a:solidFill>
            <a:srgbClr val="E4CC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74294A1-7349-904B-F8DF-90099D3D083F}"/>
              </a:ext>
            </a:extLst>
          </p:cNvPr>
          <p:cNvGrpSpPr/>
          <p:nvPr/>
        </p:nvGrpSpPr>
        <p:grpSpPr>
          <a:xfrm>
            <a:off x="49224" y="-9250"/>
            <a:ext cx="11634344" cy="6967858"/>
            <a:chOff x="363841" y="-33161"/>
            <a:chExt cx="11634344" cy="6967858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8FB5B3F8-C0CA-DC64-CEF8-2F5365D7EDF0}"/>
                </a:ext>
              </a:extLst>
            </p:cNvPr>
            <p:cNvSpPr/>
            <p:nvPr/>
          </p:nvSpPr>
          <p:spPr>
            <a:xfrm>
              <a:off x="6223000" y="-33161"/>
              <a:ext cx="5775185" cy="6755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97D7755-0F15-AA42-7506-2C481BFCF0C8}"/>
                </a:ext>
              </a:extLst>
            </p:cNvPr>
            <p:cNvSpPr/>
            <p:nvPr/>
          </p:nvSpPr>
          <p:spPr>
            <a:xfrm>
              <a:off x="363841" y="-14060"/>
              <a:ext cx="5775185" cy="6755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6D2BE23F-F036-201B-C732-EA9E7693E67C}"/>
                </a:ext>
              </a:extLst>
            </p:cNvPr>
            <p:cNvGrpSpPr/>
            <p:nvPr/>
          </p:nvGrpSpPr>
          <p:grpSpPr>
            <a:xfrm>
              <a:off x="5312305" y="3615293"/>
              <a:ext cx="1329391" cy="1032128"/>
              <a:chOff x="3130550" y="1462396"/>
              <a:chExt cx="2009576" cy="1655762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1A1DB0B9-71E9-2943-B35D-DA87259C8E0D}"/>
                  </a:ext>
                </a:extLst>
              </p:cNvPr>
              <p:cNvSpPr/>
              <p:nvPr/>
            </p:nvSpPr>
            <p:spPr>
              <a:xfrm>
                <a:off x="3130550" y="2107408"/>
                <a:ext cx="710797" cy="710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AB2A3936-411F-B938-63A0-6B6814F296F6}"/>
                  </a:ext>
                </a:extLst>
              </p:cNvPr>
              <p:cNvSpPr/>
              <p:nvPr/>
            </p:nvSpPr>
            <p:spPr>
              <a:xfrm>
                <a:off x="4429328" y="2107409"/>
                <a:ext cx="710798" cy="710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6" name="Arco de bloque 15">
                <a:extLst>
                  <a:ext uri="{FF2B5EF4-FFF2-40B4-BE49-F238E27FC236}">
                    <a16:creationId xmlns:a16="http://schemas.microsoft.com/office/drawing/2014/main" id="{4A258B4F-F762-F1A2-3779-CAC63594745F}"/>
                  </a:ext>
                </a:extLst>
              </p:cNvPr>
              <p:cNvSpPr/>
              <p:nvPr/>
            </p:nvSpPr>
            <p:spPr>
              <a:xfrm>
                <a:off x="3277083" y="1462396"/>
                <a:ext cx="1756145" cy="1655762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BB2867CE-46CA-A259-9229-8FFB1F6ED3C1}"/>
                </a:ext>
              </a:extLst>
            </p:cNvPr>
            <p:cNvGrpSpPr/>
            <p:nvPr/>
          </p:nvGrpSpPr>
          <p:grpSpPr>
            <a:xfrm>
              <a:off x="5371629" y="4881784"/>
              <a:ext cx="1312253" cy="999840"/>
              <a:chOff x="3130550" y="1462396"/>
              <a:chExt cx="2009576" cy="1655762"/>
            </a:xfrm>
          </p:grpSpPr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23ACA64C-6399-1ACE-F499-2E5DB475CFEF}"/>
                  </a:ext>
                </a:extLst>
              </p:cNvPr>
              <p:cNvSpPr/>
              <p:nvPr/>
            </p:nvSpPr>
            <p:spPr>
              <a:xfrm>
                <a:off x="3130550" y="2107408"/>
                <a:ext cx="710797" cy="710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FB66F7A-FE62-0338-3443-70BDC68CEC24}"/>
                  </a:ext>
                </a:extLst>
              </p:cNvPr>
              <p:cNvSpPr/>
              <p:nvPr/>
            </p:nvSpPr>
            <p:spPr>
              <a:xfrm>
                <a:off x="4429328" y="2107408"/>
                <a:ext cx="710798" cy="710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1" name="Arco de bloque 20">
                <a:extLst>
                  <a:ext uri="{FF2B5EF4-FFF2-40B4-BE49-F238E27FC236}">
                    <a16:creationId xmlns:a16="http://schemas.microsoft.com/office/drawing/2014/main" id="{9FEF9940-973A-63EF-C04A-20F6D9A6696C}"/>
                  </a:ext>
                </a:extLst>
              </p:cNvPr>
              <p:cNvSpPr/>
              <p:nvPr/>
            </p:nvSpPr>
            <p:spPr>
              <a:xfrm>
                <a:off x="3277083" y="1462396"/>
                <a:ext cx="1756146" cy="1655762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37ADC86-A163-FEC8-16A0-EE2942176774}"/>
                </a:ext>
              </a:extLst>
            </p:cNvPr>
            <p:cNvGrpSpPr/>
            <p:nvPr/>
          </p:nvGrpSpPr>
          <p:grpSpPr>
            <a:xfrm>
              <a:off x="5421297" y="5934857"/>
              <a:ext cx="1270067" cy="999840"/>
              <a:chOff x="3130550" y="1462396"/>
              <a:chExt cx="2009576" cy="1655762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61050B8F-07D0-E747-B30F-255A4EB3364B}"/>
                  </a:ext>
                </a:extLst>
              </p:cNvPr>
              <p:cNvSpPr/>
              <p:nvPr/>
            </p:nvSpPr>
            <p:spPr>
              <a:xfrm>
                <a:off x="3130550" y="2107408"/>
                <a:ext cx="710797" cy="710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1441E503-0029-FFC9-6F9F-9CB4BDC0547E}"/>
                  </a:ext>
                </a:extLst>
              </p:cNvPr>
              <p:cNvSpPr/>
              <p:nvPr/>
            </p:nvSpPr>
            <p:spPr>
              <a:xfrm>
                <a:off x="4429328" y="2107408"/>
                <a:ext cx="710798" cy="710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6" name="Arco de bloque 25">
                <a:extLst>
                  <a:ext uri="{FF2B5EF4-FFF2-40B4-BE49-F238E27FC236}">
                    <a16:creationId xmlns:a16="http://schemas.microsoft.com/office/drawing/2014/main" id="{C804941E-C747-BB0C-C40B-7800539CF929}"/>
                  </a:ext>
                </a:extLst>
              </p:cNvPr>
              <p:cNvSpPr/>
              <p:nvPr/>
            </p:nvSpPr>
            <p:spPr>
              <a:xfrm>
                <a:off x="3277083" y="1462396"/>
                <a:ext cx="1756145" cy="1655762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02904E61-ED69-E897-9825-87CC362FE146}"/>
                </a:ext>
              </a:extLst>
            </p:cNvPr>
            <p:cNvGrpSpPr/>
            <p:nvPr/>
          </p:nvGrpSpPr>
          <p:grpSpPr>
            <a:xfrm>
              <a:off x="5354493" y="2562219"/>
              <a:ext cx="1329390" cy="1032129"/>
              <a:chOff x="3130550" y="1462396"/>
              <a:chExt cx="2009576" cy="1655762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B993F3B4-A218-0753-9104-180573970819}"/>
                  </a:ext>
                </a:extLst>
              </p:cNvPr>
              <p:cNvSpPr/>
              <p:nvPr/>
            </p:nvSpPr>
            <p:spPr>
              <a:xfrm>
                <a:off x="3130550" y="2107408"/>
                <a:ext cx="710797" cy="710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0EB958BD-AE2E-272A-C0DE-66B12DF4DDBF}"/>
                  </a:ext>
                </a:extLst>
              </p:cNvPr>
              <p:cNvSpPr/>
              <p:nvPr/>
            </p:nvSpPr>
            <p:spPr>
              <a:xfrm>
                <a:off x="4429328" y="2107408"/>
                <a:ext cx="710798" cy="710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1" name="Arco de bloque 30">
                <a:extLst>
                  <a:ext uri="{FF2B5EF4-FFF2-40B4-BE49-F238E27FC236}">
                    <a16:creationId xmlns:a16="http://schemas.microsoft.com/office/drawing/2014/main" id="{669985FE-D281-CD2A-B181-E9A70D49971B}"/>
                  </a:ext>
                </a:extLst>
              </p:cNvPr>
              <p:cNvSpPr/>
              <p:nvPr/>
            </p:nvSpPr>
            <p:spPr>
              <a:xfrm>
                <a:off x="3277084" y="1462396"/>
                <a:ext cx="1756144" cy="1655762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C02195AC-0502-DFD3-21B7-EB22D2652BC1}"/>
                </a:ext>
              </a:extLst>
            </p:cNvPr>
            <p:cNvGrpSpPr/>
            <p:nvPr/>
          </p:nvGrpSpPr>
          <p:grpSpPr>
            <a:xfrm>
              <a:off x="5451429" y="1426774"/>
              <a:ext cx="1329390" cy="1032129"/>
              <a:chOff x="3130550" y="1462396"/>
              <a:chExt cx="2009576" cy="1655762"/>
            </a:xfrm>
          </p:grpSpPr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5D2BF24D-85FA-AF42-95F2-BE4A69FAAF0B}"/>
                  </a:ext>
                </a:extLst>
              </p:cNvPr>
              <p:cNvSpPr/>
              <p:nvPr/>
            </p:nvSpPr>
            <p:spPr>
              <a:xfrm>
                <a:off x="3130550" y="2107408"/>
                <a:ext cx="710797" cy="710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48BF750D-6A70-735F-F9CE-A1807EF7EB47}"/>
                  </a:ext>
                </a:extLst>
              </p:cNvPr>
              <p:cNvSpPr/>
              <p:nvPr/>
            </p:nvSpPr>
            <p:spPr>
              <a:xfrm>
                <a:off x="4429328" y="2107408"/>
                <a:ext cx="710798" cy="710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6" name="Arco de bloque 35">
                <a:extLst>
                  <a:ext uri="{FF2B5EF4-FFF2-40B4-BE49-F238E27FC236}">
                    <a16:creationId xmlns:a16="http://schemas.microsoft.com/office/drawing/2014/main" id="{EC56E69E-1E55-4CBF-7011-FC1EA304E040}"/>
                  </a:ext>
                </a:extLst>
              </p:cNvPr>
              <p:cNvSpPr/>
              <p:nvPr/>
            </p:nvSpPr>
            <p:spPr>
              <a:xfrm>
                <a:off x="3277083" y="1462396"/>
                <a:ext cx="1756145" cy="1655762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9E503FFB-D257-81F2-2255-70D539EE171F}"/>
                </a:ext>
              </a:extLst>
            </p:cNvPr>
            <p:cNvGrpSpPr/>
            <p:nvPr/>
          </p:nvGrpSpPr>
          <p:grpSpPr>
            <a:xfrm>
              <a:off x="5506788" y="245182"/>
              <a:ext cx="1329390" cy="1032129"/>
              <a:chOff x="3130550" y="1462396"/>
              <a:chExt cx="2009576" cy="1655762"/>
            </a:xfrm>
          </p:grpSpPr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F4C1B94E-4B10-7BBF-D8E9-2FE4B6DCD157}"/>
                  </a:ext>
                </a:extLst>
              </p:cNvPr>
              <p:cNvSpPr/>
              <p:nvPr/>
            </p:nvSpPr>
            <p:spPr>
              <a:xfrm>
                <a:off x="3130550" y="2107408"/>
                <a:ext cx="710797" cy="710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EF4D4181-5ED2-323D-D605-1307DD703356}"/>
                  </a:ext>
                </a:extLst>
              </p:cNvPr>
              <p:cNvSpPr/>
              <p:nvPr/>
            </p:nvSpPr>
            <p:spPr>
              <a:xfrm>
                <a:off x="4429328" y="2107408"/>
                <a:ext cx="710798" cy="710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Arco de bloque 40">
                <a:extLst>
                  <a:ext uri="{FF2B5EF4-FFF2-40B4-BE49-F238E27FC236}">
                    <a16:creationId xmlns:a16="http://schemas.microsoft.com/office/drawing/2014/main" id="{77126A4F-CB67-48FD-6647-7DE9872A0B01}"/>
                  </a:ext>
                </a:extLst>
              </p:cNvPr>
              <p:cNvSpPr/>
              <p:nvPr/>
            </p:nvSpPr>
            <p:spPr>
              <a:xfrm>
                <a:off x="3277083" y="1462396"/>
                <a:ext cx="1756145" cy="1655762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87C03ACC-B0AB-9A60-E7F7-35BF6724D51E}"/>
              </a:ext>
            </a:extLst>
          </p:cNvPr>
          <p:cNvGrpSpPr/>
          <p:nvPr/>
        </p:nvGrpSpPr>
        <p:grpSpPr>
          <a:xfrm>
            <a:off x="142099" y="926835"/>
            <a:ext cx="4801949" cy="5662446"/>
            <a:chOff x="7036057" y="846522"/>
            <a:chExt cx="4801949" cy="5662446"/>
          </a:xfrm>
        </p:grpSpPr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D536DDAD-0EF2-7CD9-303E-5E044A26F6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9384" y="846522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664C11EB-0AC3-36D0-8BF8-797756F64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6057" y="116655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de flecha 60">
              <a:extLst>
                <a:ext uri="{FF2B5EF4-FFF2-40B4-BE49-F238E27FC236}">
                  <a16:creationId xmlns:a16="http://schemas.microsoft.com/office/drawing/2014/main" id="{8FA92D1F-4271-9171-42B3-CEEC0EBB5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3095" y="150899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de flecha 64">
              <a:extLst>
                <a:ext uri="{FF2B5EF4-FFF2-40B4-BE49-F238E27FC236}">
                  <a16:creationId xmlns:a16="http://schemas.microsoft.com/office/drawing/2014/main" id="{0911817D-A634-B197-3BE8-76E9AACDF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3386" y="219073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de flecha 66">
              <a:extLst>
                <a:ext uri="{FF2B5EF4-FFF2-40B4-BE49-F238E27FC236}">
                  <a16:creationId xmlns:a16="http://schemas.microsoft.com/office/drawing/2014/main" id="{73ED9409-48C3-BB31-FC37-FF61299C7A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2347" y="256080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de flecha 68">
              <a:extLst>
                <a:ext uri="{FF2B5EF4-FFF2-40B4-BE49-F238E27FC236}">
                  <a16:creationId xmlns:a16="http://schemas.microsoft.com/office/drawing/2014/main" id="{2522B25E-BFFB-D1BF-591E-7981EF3680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9385" y="290324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de flecha 72">
              <a:extLst>
                <a:ext uri="{FF2B5EF4-FFF2-40B4-BE49-F238E27FC236}">
                  <a16:creationId xmlns:a16="http://schemas.microsoft.com/office/drawing/2014/main" id="{2E15ED7F-3EB2-1D59-F5C6-3B3BCA4C88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3386" y="3613685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de flecha 74">
              <a:extLst>
                <a:ext uri="{FF2B5EF4-FFF2-40B4-BE49-F238E27FC236}">
                  <a16:creationId xmlns:a16="http://schemas.microsoft.com/office/drawing/2014/main" id="{07B6EED0-BCD2-B2C0-F2AC-8AE9210CF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4327" y="3997989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de flecha 76">
              <a:extLst>
                <a:ext uri="{FF2B5EF4-FFF2-40B4-BE49-F238E27FC236}">
                  <a16:creationId xmlns:a16="http://schemas.microsoft.com/office/drawing/2014/main" id="{9B5DDA04-0D5F-5CA4-8156-BDE76DBB1C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8969" y="4370329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de flecha 62">
              <a:extLst>
                <a:ext uri="{FF2B5EF4-FFF2-40B4-BE49-F238E27FC236}">
                  <a16:creationId xmlns:a16="http://schemas.microsoft.com/office/drawing/2014/main" id="{3D0FE6F2-60E3-D3BB-DF12-4A3E6E4E85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6348" y="184829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de flecha 70">
              <a:extLst>
                <a:ext uri="{FF2B5EF4-FFF2-40B4-BE49-F238E27FC236}">
                  <a16:creationId xmlns:a16="http://schemas.microsoft.com/office/drawing/2014/main" id="{E95F088D-BE40-DDCD-FFBE-4CBD78D9F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6348" y="3271245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de flecha 78">
              <a:extLst>
                <a:ext uri="{FF2B5EF4-FFF2-40B4-BE49-F238E27FC236}">
                  <a16:creationId xmlns:a16="http://schemas.microsoft.com/office/drawing/2014/main" id="{FC4BAD5F-0CD2-5248-792E-47C1941E13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2906" y="470009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de flecha 82">
              <a:extLst>
                <a:ext uri="{FF2B5EF4-FFF2-40B4-BE49-F238E27FC236}">
                  <a16:creationId xmlns:a16="http://schemas.microsoft.com/office/drawing/2014/main" id="{B40CB079-250B-1F0B-83F0-D99465A9D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1029" y="540946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de flecha 84">
              <a:extLst>
                <a:ext uri="{FF2B5EF4-FFF2-40B4-BE49-F238E27FC236}">
                  <a16:creationId xmlns:a16="http://schemas.microsoft.com/office/drawing/2014/main" id="{24F1EBEF-CC7E-F850-49B8-6937D97407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8067" y="575190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de flecha 80">
              <a:extLst>
                <a:ext uri="{FF2B5EF4-FFF2-40B4-BE49-F238E27FC236}">
                  <a16:creationId xmlns:a16="http://schemas.microsoft.com/office/drawing/2014/main" id="{AB2143DD-52B0-EED8-68E5-FBB08204CA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9944" y="504253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de flecha 86">
              <a:extLst>
                <a:ext uri="{FF2B5EF4-FFF2-40B4-BE49-F238E27FC236}">
                  <a16:creationId xmlns:a16="http://schemas.microsoft.com/office/drawing/2014/main" id="{3AB876E3-E993-45CE-F38F-DD3CC07AF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7452" y="610548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de flecha 88">
              <a:extLst>
                <a:ext uri="{FF2B5EF4-FFF2-40B4-BE49-F238E27FC236}">
                  <a16:creationId xmlns:a16="http://schemas.microsoft.com/office/drawing/2014/main" id="{566543D2-CB3C-8B99-F8A7-3248D722ED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4490" y="644792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DF8244ED-341F-F40C-CD44-ABCC7F2FCE64}"/>
              </a:ext>
            </a:extLst>
          </p:cNvPr>
          <p:cNvGrpSpPr/>
          <p:nvPr/>
        </p:nvGrpSpPr>
        <p:grpSpPr>
          <a:xfrm>
            <a:off x="6648194" y="815343"/>
            <a:ext cx="4801949" cy="5662446"/>
            <a:chOff x="7036057" y="846522"/>
            <a:chExt cx="4801949" cy="5662446"/>
          </a:xfrm>
        </p:grpSpPr>
        <p:cxnSp>
          <p:nvCxnSpPr>
            <p:cNvPr id="114" name="Conector recto de flecha 113">
              <a:extLst>
                <a:ext uri="{FF2B5EF4-FFF2-40B4-BE49-F238E27FC236}">
                  <a16:creationId xmlns:a16="http://schemas.microsoft.com/office/drawing/2014/main" id="{8D8F3295-9DEF-0D20-AA8D-935FDFA15C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9384" y="846522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de flecha 114">
              <a:extLst>
                <a:ext uri="{FF2B5EF4-FFF2-40B4-BE49-F238E27FC236}">
                  <a16:creationId xmlns:a16="http://schemas.microsoft.com/office/drawing/2014/main" id="{A6E5D5AA-B195-7E7F-DD4B-22004E6814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6057" y="116655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de flecha 115">
              <a:extLst>
                <a:ext uri="{FF2B5EF4-FFF2-40B4-BE49-F238E27FC236}">
                  <a16:creationId xmlns:a16="http://schemas.microsoft.com/office/drawing/2014/main" id="{A4AA2E09-B6DD-53D9-72CC-874CB9D677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3095" y="150899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de flecha 116">
              <a:extLst>
                <a:ext uri="{FF2B5EF4-FFF2-40B4-BE49-F238E27FC236}">
                  <a16:creationId xmlns:a16="http://schemas.microsoft.com/office/drawing/2014/main" id="{4DB9FA05-6513-71B9-2B88-03195541C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3386" y="219073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de flecha 117">
              <a:extLst>
                <a:ext uri="{FF2B5EF4-FFF2-40B4-BE49-F238E27FC236}">
                  <a16:creationId xmlns:a16="http://schemas.microsoft.com/office/drawing/2014/main" id="{BC2C6587-CED9-A753-3BC3-14EF171E9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2347" y="256080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de flecha 118">
              <a:extLst>
                <a:ext uri="{FF2B5EF4-FFF2-40B4-BE49-F238E27FC236}">
                  <a16:creationId xmlns:a16="http://schemas.microsoft.com/office/drawing/2014/main" id="{399DD0A6-3B4C-16E8-FC0B-B31817FA1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9385" y="290324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de flecha 119">
              <a:extLst>
                <a:ext uri="{FF2B5EF4-FFF2-40B4-BE49-F238E27FC236}">
                  <a16:creationId xmlns:a16="http://schemas.microsoft.com/office/drawing/2014/main" id="{AFBB9023-A65B-8EFB-C235-420A96F1B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3386" y="3613685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de flecha 120">
              <a:extLst>
                <a:ext uri="{FF2B5EF4-FFF2-40B4-BE49-F238E27FC236}">
                  <a16:creationId xmlns:a16="http://schemas.microsoft.com/office/drawing/2014/main" id="{28A3A448-B23D-EC76-BACB-1E651B921C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4327" y="3997989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de flecha 121">
              <a:extLst>
                <a:ext uri="{FF2B5EF4-FFF2-40B4-BE49-F238E27FC236}">
                  <a16:creationId xmlns:a16="http://schemas.microsoft.com/office/drawing/2014/main" id="{1C603EA3-8BD5-F13C-FF76-D534A62DF0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8969" y="4370329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de flecha 122">
              <a:extLst>
                <a:ext uri="{FF2B5EF4-FFF2-40B4-BE49-F238E27FC236}">
                  <a16:creationId xmlns:a16="http://schemas.microsoft.com/office/drawing/2014/main" id="{F5128E10-46E7-ECDB-A6A7-AFE0294FF9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6348" y="184829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de flecha 123">
              <a:extLst>
                <a:ext uri="{FF2B5EF4-FFF2-40B4-BE49-F238E27FC236}">
                  <a16:creationId xmlns:a16="http://schemas.microsoft.com/office/drawing/2014/main" id="{54453547-502D-7E77-F229-EA359A8B5A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6348" y="3271245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de flecha 124">
              <a:extLst>
                <a:ext uri="{FF2B5EF4-FFF2-40B4-BE49-F238E27FC236}">
                  <a16:creationId xmlns:a16="http://schemas.microsoft.com/office/drawing/2014/main" id="{AF090DF2-7880-388A-88C9-ED12BE72D4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2906" y="470009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de flecha 125">
              <a:extLst>
                <a:ext uri="{FF2B5EF4-FFF2-40B4-BE49-F238E27FC236}">
                  <a16:creationId xmlns:a16="http://schemas.microsoft.com/office/drawing/2014/main" id="{A8DB9F03-1784-4D97-2312-78A0C840DA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1029" y="540946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de flecha 126">
              <a:extLst>
                <a:ext uri="{FF2B5EF4-FFF2-40B4-BE49-F238E27FC236}">
                  <a16:creationId xmlns:a16="http://schemas.microsoft.com/office/drawing/2014/main" id="{7369D6B1-38BF-C3A1-C672-D54940CAC6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8067" y="575190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de flecha 127">
              <a:extLst>
                <a:ext uri="{FF2B5EF4-FFF2-40B4-BE49-F238E27FC236}">
                  <a16:creationId xmlns:a16="http://schemas.microsoft.com/office/drawing/2014/main" id="{60678EAD-0A96-EEDE-9FC2-A2E8C796B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9944" y="504253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de flecha 128">
              <a:extLst>
                <a:ext uri="{FF2B5EF4-FFF2-40B4-BE49-F238E27FC236}">
                  <a16:creationId xmlns:a16="http://schemas.microsoft.com/office/drawing/2014/main" id="{07C1FD3E-2A9A-64E1-F92F-A2E038A419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7452" y="610548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cto de flecha 129">
              <a:extLst>
                <a:ext uri="{FF2B5EF4-FFF2-40B4-BE49-F238E27FC236}">
                  <a16:creationId xmlns:a16="http://schemas.microsoft.com/office/drawing/2014/main" id="{A4F57F38-D67C-7E26-5F02-C1FD5405D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4490" y="644792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4B640BB3-51D5-4939-46E3-D44CC047CAB1}"/>
              </a:ext>
            </a:extLst>
          </p:cNvPr>
          <p:cNvSpPr txBox="1"/>
          <p:nvPr/>
        </p:nvSpPr>
        <p:spPr>
          <a:xfrm>
            <a:off x="142099" y="522956"/>
            <a:ext cx="407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419" sz="3200" b="1" dirty="0">
                <a:latin typeface="Baskerville" panose="02020502070401020303" pitchFamily="18" charset="0"/>
                <a:ea typeface="Baskerville" panose="02020502070401020303" pitchFamily="18" charset="0"/>
              </a:rPr>
              <a:t>EN 1 AÑO</a:t>
            </a:r>
            <a:r>
              <a:rPr lang="es-419" b="1" dirty="0">
                <a:latin typeface="Baskerville" panose="02020502070401020303" pitchFamily="18" charset="0"/>
                <a:ea typeface="Baskerville" panose="02020502070401020303" pitchFamily="18" charset="0"/>
              </a:rPr>
              <a:t>..</a:t>
            </a:r>
            <a:endParaRPr lang="es-MX" b="1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D859BE-921A-0FDB-01EB-715C40D2FFB7}"/>
              </a:ext>
            </a:extLst>
          </p:cNvPr>
          <p:cNvSpPr txBox="1"/>
          <p:nvPr/>
        </p:nvSpPr>
        <p:spPr>
          <a:xfrm>
            <a:off x="6702600" y="362328"/>
            <a:ext cx="341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419" sz="3200" b="1" dirty="0">
                <a:latin typeface="Baskerville" panose="02020502070401020303" pitchFamily="18" charset="0"/>
                <a:ea typeface="Baskerville" panose="02020502070401020303" pitchFamily="18" charset="0"/>
              </a:rPr>
              <a:t>EN 5 AÑOS…</a:t>
            </a:r>
            <a:endParaRPr lang="es-MX" sz="3200" b="1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23E085-CDEC-72FC-3FD7-F40C35D002DA}"/>
              </a:ext>
            </a:extLst>
          </p:cNvPr>
          <p:cNvSpPr txBox="1"/>
          <p:nvPr/>
        </p:nvSpPr>
        <p:spPr>
          <a:xfrm>
            <a:off x="94215" y="1282764"/>
            <a:ext cx="5378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s-419" dirty="0"/>
              <a:t>Mejorar en voleybol 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s-419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es-419" dirty="0"/>
              <a:t>Terminar 1 de secundaria con un buen promedio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s-419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es-419" dirty="0"/>
              <a:t>Mudarme o cambiarme de escuela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s-419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es-419" dirty="0"/>
              <a:t>Mejorar en matemáticas</a:t>
            </a: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52E348B-EED9-6FE2-E1B2-7CFAF16BE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247">
            <a:off x="-873186" y="3671120"/>
            <a:ext cx="3737284" cy="319514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7998433-2E15-32DD-75DA-8F2D15BD0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546">
            <a:off x="1329337" y="4171552"/>
            <a:ext cx="2917488" cy="264977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62C419B-23A2-0BAA-9564-3C54F0AE87EF}"/>
              </a:ext>
            </a:extLst>
          </p:cNvPr>
          <p:cNvSpPr txBox="1"/>
          <p:nvPr/>
        </p:nvSpPr>
        <p:spPr>
          <a:xfrm>
            <a:off x="7308985" y="89799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3B3AC8E-35B1-DD1A-A74A-00B1E9E76F3C}"/>
              </a:ext>
            </a:extLst>
          </p:cNvPr>
          <p:cNvSpPr txBox="1"/>
          <p:nvPr/>
        </p:nvSpPr>
        <p:spPr>
          <a:xfrm>
            <a:off x="6565651" y="1219737"/>
            <a:ext cx="4498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s-419" dirty="0"/>
              <a:t>Entrar a la universidad 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s-419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es-419" dirty="0"/>
              <a:t>Estudiar diseño de modas o arquitectura 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s-419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es-419" dirty="0"/>
              <a:t>Aprender a manejar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s-419" dirty="0"/>
          </a:p>
          <a:p>
            <a:pPr marL="285750" indent="-285750" algn="l">
              <a:buFont typeface="Wingdings" pitchFamily="2" charset="2"/>
              <a:buChar char="Ø"/>
            </a:pPr>
            <a:endParaRPr lang="es-419" dirty="0"/>
          </a:p>
          <a:p>
            <a:pPr marL="285750" indent="-285750" algn="l">
              <a:buFont typeface="Wingdings" pitchFamily="2" charset="2"/>
              <a:buChar char="Ø"/>
            </a:pPr>
            <a:endParaRPr lang="es-419" dirty="0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7EBC8E60-0A5C-97E9-00A7-AC72187CB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238" y="3391677"/>
            <a:ext cx="2024674" cy="31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5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1E1C2-0402-E14B-DD58-5CC61A25D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00" y="-1193800"/>
            <a:ext cx="8890000" cy="2321278"/>
          </a:xfrm>
        </p:spPr>
        <p:txBody>
          <a:bodyPr/>
          <a:lstStyle/>
          <a:p>
            <a:r>
              <a:rPr lang="es-419" b="1" dirty="0">
                <a:solidFill>
                  <a:srgbClr val="DAB6CB"/>
                </a:solidFill>
                <a:latin typeface="Palatino" pitchFamily="2" charset="77"/>
                <a:ea typeface="Palatino" pitchFamily="2" charset="77"/>
                <a:cs typeface="Courier New" panose="02070309020205020404" pitchFamily="49" charset="0"/>
              </a:rPr>
              <a:t>En 1 año quiero:</a:t>
            </a:r>
            <a:endParaRPr lang="es-MX" b="1" dirty="0">
              <a:solidFill>
                <a:srgbClr val="DAB6CB"/>
              </a:solidFill>
              <a:latin typeface="Palatino" pitchFamily="2" charset="77"/>
              <a:ea typeface="Palatino" pitchFamily="2" charset="77"/>
              <a:cs typeface="Courier New" panose="02070309020205020404" pitchFamily="49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28952A-D847-8641-D832-DEB11E23B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71750" y="1570038"/>
            <a:ext cx="9144000" cy="165576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419" dirty="0"/>
              <a:t>Quiero mejorar en voleybol             </a:t>
            </a:r>
          </a:p>
          <a:p>
            <a:pPr marL="342900" indent="-342900">
              <a:buFont typeface="Wingdings" pitchFamily="2" charset="2"/>
              <a:buChar char="Ø"/>
            </a:pPr>
            <a:endParaRPr lang="es-419" dirty="0"/>
          </a:p>
          <a:p>
            <a:pPr marL="342900" indent="-342900">
              <a:buFont typeface="Wingdings" pitchFamily="2" charset="2"/>
              <a:buChar char="Ø"/>
            </a:pPr>
            <a:r>
              <a:rPr lang="es-419" dirty="0"/>
              <a:t>Cambiarme de escuela     </a:t>
            </a:r>
            <a:r>
              <a:rPr lang="es-419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s-419" dirty="0"/>
          </a:p>
          <a:p>
            <a:pPr marL="342900" indent="-342900">
              <a:buFont typeface="Wingdings" pitchFamily="2" charset="2"/>
              <a:buChar char="Ø"/>
            </a:pP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ABCF802-A88E-266D-944D-839EFF669B2F}"/>
              </a:ext>
            </a:extLst>
          </p:cNvPr>
          <p:cNvSpPr/>
          <p:nvPr/>
        </p:nvSpPr>
        <p:spPr>
          <a:xfrm>
            <a:off x="-30737" y="-111125"/>
            <a:ext cx="12222738" cy="6969126"/>
          </a:xfrm>
          <a:prstGeom prst="rect">
            <a:avLst/>
          </a:prstGeom>
          <a:solidFill>
            <a:srgbClr val="E4CC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13403EB9-C705-EB04-289B-A3BE44E3D722}"/>
              </a:ext>
            </a:extLst>
          </p:cNvPr>
          <p:cNvGrpSpPr/>
          <p:nvPr/>
        </p:nvGrpSpPr>
        <p:grpSpPr>
          <a:xfrm>
            <a:off x="278828" y="16686"/>
            <a:ext cx="11634344" cy="6967858"/>
            <a:chOff x="363841" y="-33161"/>
            <a:chExt cx="11634344" cy="6967858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FC13AAC9-1A9A-EC68-FA02-6C67BCCA177F}"/>
                </a:ext>
              </a:extLst>
            </p:cNvPr>
            <p:cNvSpPr/>
            <p:nvPr/>
          </p:nvSpPr>
          <p:spPr>
            <a:xfrm>
              <a:off x="6223000" y="-33161"/>
              <a:ext cx="5775185" cy="6755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8C5819E7-6A04-3BAE-8097-17809E84C450}"/>
                </a:ext>
              </a:extLst>
            </p:cNvPr>
            <p:cNvSpPr/>
            <p:nvPr/>
          </p:nvSpPr>
          <p:spPr>
            <a:xfrm>
              <a:off x="363841" y="-14060"/>
              <a:ext cx="5775185" cy="6755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F1BF50BC-C955-3784-21EF-6F1476FC3007}"/>
                </a:ext>
              </a:extLst>
            </p:cNvPr>
            <p:cNvGrpSpPr/>
            <p:nvPr/>
          </p:nvGrpSpPr>
          <p:grpSpPr>
            <a:xfrm>
              <a:off x="5312303" y="3615291"/>
              <a:ext cx="1329390" cy="1032127"/>
              <a:chOff x="3130550" y="1462396"/>
              <a:chExt cx="2009576" cy="1655762"/>
            </a:xfrm>
          </p:grpSpPr>
          <p:sp>
            <p:nvSpPr>
              <p:cNvPr id="73" name="Rectángulo 72">
                <a:extLst>
                  <a:ext uri="{FF2B5EF4-FFF2-40B4-BE49-F238E27FC236}">
                    <a16:creationId xmlns:a16="http://schemas.microsoft.com/office/drawing/2014/main" id="{58873E61-51A0-E1B8-4F05-C265AC1B3370}"/>
                  </a:ext>
                </a:extLst>
              </p:cNvPr>
              <p:cNvSpPr/>
              <p:nvPr/>
            </p:nvSpPr>
            <p:spPr>
              <a:xfrm>
                <a:off x="3130550" y="2107408"/>
                <a:ext cx="710797" cy="710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4" name="Rectángulo 73">
                <a:extLst>
                  <a:ext uri="{FF2B5EF4-FFF2-40B4-BE49-F238E27FC236}">
                    <a16:creationId xmlns:a16="http://schemas.microsoft.com/office/drawing/2014/main" id="{2A5BBCA5-0678-EA9F-616F-1ACA0BCD1EF0}"/>
                  </a:ext>
                </a:extLst>
              </p:cNvPr>
              <p:cNvSpPr/>
              <p:nvPr/>
            </p:nvSpPr>
            <p:spPr>
              <a:xfrm>
                <a:off x="4429328" y="2107409"/>
                <a:ext cx="710798" cy="710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5" name="Arco de bloque 74">
                <a:extLst>
                  <a:ext uri="{FF2B5EF4-FFF2-40B4-BE49-F238E27FC236}">
                    <a16:creationId xmlns:a16="http://schemas.microsoft.com/office/drawing/2014/main" id="{FCB7E855-A6FE-FD8B-5AE4-FAA7D691E61D}"/>
                  </a:ext>
                </a:extLst>
              </p:cNvPr>
              <p:cNvSpPr/>
              <p:nvPr/>
            </p:nvSpPr>
            <p:spPr>
              <a:xfrm>
                <a:off x="3277083" y="1462396"/>
                <a:ext cx="1756145" cy="1655762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F19DEF50-7D14-B1A8-D5F2-BA21AD6037B7}"/>
                </a:ext>
              </a:extLst>
            </p:cNvPr>
            <p:cNvGrpSpPr/>
            <p:nvPr/>
          </p:nvGrpSpPr>
          <p:grpSpPr>
            <a:xfrm>
              <a:off x="5371627" y="4881784"/>
              <a:ext cx="1312252" cy="999840"/>
              <a:chOff x="3130550" y="1462396"/>
              <a:chExt cx="2009576" cy="1655762"/>
            </a:xfrm>
          </p:grpSpPr>
          <p:sp>
            <p:nvSpPr>
              <p:cNvPr id="70" name="Rectángulo 69">
                <a:extLst>
                  <a:ext uri="{FF2B5EF4-FFF2-40B4-BE49-F238E27FC236}">
                    <a16:creationId xmlns:a16="http://schemas.microsoft.com/office/drawing/2014/main" id="{64CA6D12-0987-C5AF-A9B6-5044922DD05F}"/>
                  </a:ext>
                </a:extLst>
              </p:cNvPr>
              <p:cNvSpPr/>
              <p:nvPr/>
            </p:nvSpPr>
            <p:spPr>
              <a:xfrm>
                <a:off x="3130550" y="2107408"/>
                <a:ext cx="710797" cy="710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1" name="Rectángulo 70">
                <a:extLst>
                  <a:ext uri="{FF2B5EF4-FFF2-40B4-BE49-F238E27FC236}">
                    <a16:creationId xmlns:a16="http://schemas.microsoft.com/office/drawing/2014/main" id="{13E0B4F0-6BD7-1944-2D8E-625E09C285AA}"/>
                  </a:ext>
                </a:extLst>
              </p:cNvPr>
              <p:cNvSpPr/>
              <p:nvPr/>
            </p:nvSpPr>
            <p:spPr>
              <a:xfrm>
                <a:off x="4429328" y="2107408"/>
                <a:ext cx="710798" cy="710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2" name="Arco de bloque 71">
                <a:extLst>
                  <a:ext uri="{FF2B5EF4-FFF2-40B4-BE49-F238E27FC236}">
                    <a16:creationId xmlns:a16="http://schemas.microsoft.com/office/drawing/2014/main" id="{0E38B78C-D427-0EFD-F5EA-F35429B7D625}"/>
                  </a:ext>
                </a:extLst>
              </p:cNvPr>
              <p:cNvSpPr/>
              <p:nvPr/>
            </p:nvSpPr>
            <p:spPr>
              <a:xfrm>
                <a:off x="3277083" y="1462396"/>
                <a:ext cx="1756146" cy="1655762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D96792DD-5C64-AEE9-C3B5-A3424D6A32EB}"/>
                </a:ext>
              </a:extLst>
            </p:cNvPr>
            <p:cNvGrpSpPr/>
            <p:nvPr/>
          </p:nvGrpSpPr>
          <p:grpSpPr>
            <a:xfrm>
              <a:off x="5421297" y="5934857"/>
              <a:ext cx="1270067" cy="999840"/>
              <a:chOff x="3130550" y="1462396"/>
              <a:chExt cx="2009576" cy="1655762"/>
            </a:xfrm>
          </p:grpSpPr>
          <p:sp>
            <p:nvSpPr>
              <p:cNvPr id="67" name="Rectángulo 66">
                <a:extLst>
                  <a:ext uri="{FF2B5EF4-FFF2-40B4-BE49-F238E27FC236}">
                    <a16:creationId xmlns:a16="http://schemas.microsoft.com/office/drawing/2014/main" id="{20B6CDB2-B57B-01E5-9270-B43B574A8338}"/>
                  </a:ext>
                </a:extLst>
              </p:cNvPr>
              <p:cNvSpPr/>
              <p:nvPr/>
            </p:nvSpPr>
            <p:spPr>
              <a:xfrm>
                <a:off x="3130550" y="2107408"/>
                <a:ext cx="710797" cy="710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793313E8-67FC-CB03-D878-5618ECD80168}"/>
                  </a:ext>
                </a:extLst>
              </p:cNvPr>
              <p:cNvSpPr/>
              <p:nvPr/>
            </p:nvSpPr>
            <p:spPr>
              <a:xfrm>
                <a:off x="4429328" y="2107408"/>
                <a:ext cx="710798" cy="710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9" name="Arco de bloque 68">
                <a:extLst>
                  <a:ext uri="{FF2B5EF4-FFF2-40B4-BE49-F238E27FC236}">
                    <a16:creationId xmlns:a16="http://schemas.microsoft.com/office/drawing/2014/main" id="{0BB282BF-6CDA-B4BA-907D-48648D685EC6}"/>
                  </a:ext>
                </a:extLst>
              </p:cNvPr>
              <p:cNvSpPr/>
              <p:nvPr/>
            </p:nvSpPr>
            <p:spPr>
              <a:xfrm>
                <a:off x="3277083" y="1462396"/>
                <a:ext cx="1756145" cy="1655762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DD6F106D-5D75-F76C-E2AF-4DDB57B521C7}"/>
                </a:ext>
              </a:extLst>
            </p:cNvPr>
            <p:cNvGrpSpPr/>
            <p:nvPr/>
          </p:nvGrpSpPr>
          <p:grpSpPr>
            <a:xfrm>
              <a:off x="5354493" y="2562219"/>
              <a:ext cx="1329390" cy="1032129"/>
              <a:chOff x="3130550" y="1462396"/>
              <a:chExt cx="2009576" cy="1655762"/>
            </a:xfrm>
          </p:grpSpPr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6A2153C7-298A-62DB-EBCA-BD9E234EB2A0}"/>
                  </a:ext>
                </a:extLst>
              </p:cNvPr>
              <p:cNvSpPr/>
              <p:nvPr/>
            </p:nvSpPr>
            <p:spPr>
              <a:xfrm>
                <a:off x="3130550" y="2107408"/>
                <a:ext cx="710797" cy="710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98CDCA22-47DE-95B3-6A5E-2759BE0BC307}"/>
                  </a:ext>
                </a:extLst>
              </p:cNvPr>
              <p:cNvSpPr/>
              <p:nvPr/>
            </p:nvSpPr>
            <p:spPr>
              <a:xfrm>
                <a:off x="4429328" y="2107408"/>
                <a:ext cx="710798" cy="710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6" name="Arco de bloque 65">
                <a:extLst>
                  <a:ext uri="{FF2B5EF4-FFF2-40B4-BE49-F238E27FC236}">
                    <a16:creationId xmlns:a16="http://schemas.microsoft.com/office/drawing/2014/main" id="{A334FD26-53D8-D863-909D-A133274C1806}"/>
                  </a:ext>
                </a:extLst>
              </p:cNvPr>
              <p:cNvSpPr/>
              <p:nvPr/>
            </p:nvSpPr>
            <p:spPr>
              <a:xfrm>
                <a:off x="3277084" y="1462396"/>
                <a:ext cx="1756144" cy="1655762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A8A9355E-529C-5C71-E85B-B57883B4F8D5}"/>
                </a:ext>
              </a:extLst>
            </p:cNvPr>
            <p:cNvGrpSpPr/>
            <p:nvPr/>
          </p:nvGrpSpPr>
          <p:grpSpPr>
            <a:xfrm>
              <a:off x="5451429" y="1426774"/>
              <a:ext cx="1329390" cy="1032129"/>
              <a:chOff x="3130550" y="1462396"/>
              <a:chExt cx="2009576" cy="1655762"/>
            </a:xfrm>
          </p:grpSpPr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746F691F-0D65-E428-6796-08CD906F1F12}"/>
                  </a:ext>
                </a:extLst>
              </p:cNvPr>
              <p:cNvSpPr/>
              <p:nvPr/>
            </p:nvSpPr>
            <p:spPr>
              <a:xfrm>
                <a:off x="3130550" y="2107408"/>
                <a:ext cx="710797" cy="710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A4F744CE-29E2-749E-82DA-D63BC66ACE23}"/>
                  </a:ext>
                </a:extLst>
              </p:cNvPr>
              <p:cNvSpPr/>
              <p:nvPr/>
            </p:nvSpPr>
            <p:spPr>
              <a:xfrm>
                <a:off x="4429328" y="2107408"/>
                <a:ext cx="710798" cy="710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3" name="Arco de bloque 62">
                <a:extLst>
                  <a:ext uri="{FF2B5EF4-FFF2-40B4-BE49-F238E27FC236}">
                    <a16:creationId xmlns:a16="http://schemas.microsoft.com/office/drawing/2014/main" id="{5701C497-858A-E155-57ED-954B8B33A558}"/>
                  </a:ext>
                </a:extLst>
              </p:cNvPr>
              <p:cNvSpPr/>
              <p:nvPr/>
            </p:nvSpPr>
            <p:spPr>
              <a:xfrm>
                <a:off x="3277083" y="1462396"/>
                <a:ext cx="1756145" cy="1655762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27886CE4-CED7-4738-702A-4204156F8582}"/>
                </a:ext>
              </a:extLst>
            </p:cNvPr>
            <p:cNvGrpSpPr/>
            <p:nvPr/>
          </p:nvGrpSpPr>
          <p:grpSpPr>
            <a:xfrm>
              <a:off x="5506788" y="245182"/>
              <a:ext cx="1329390" cy="1032129"/>
              <a:chOff x="3130550" y="1462396"/>
              <a:chExt cx="2009576" cy="1655762"/>
            </a:xfrm>
          </p:grpSpPr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id="{C38226C1-24DE-D4BA-E9F6-0BF426C5D641}"/>
                  </a:ext>
                </a:extLst>
              </p:cNvPr>
              <p:cNvSpPr/>
              <p:nvPr/>
            </p:nvSpPr>
            <p:spPr>
              <a:xfrm>
                <a:off x="3130550" y="2107408"/>
                <a:ext cx="710797" cy="710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id="{9459B8CA-D5D6-4E94-56A8-013C87442665}"/>
                  </a:ext>
                </a:extLst>
              </p:cNvPr>
              <p:cNvSpPr/>
              <p:nvPr/>
            </p:nvSpPr>
            <p:spPr>
              <a:xfrm>
                <a:off x="4429328" y="2107408"/>
                <a:ext cx="710798" cy="710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0" name="Arco de bloque 59">
                <a:extLst>
                  <a:ext uri="{FF2B5EF4-FFF2-40B4-BE49-F238E27FC236}">
                    <a16:creationId xmlns:a16="http://schemas.microsoft.com/office/drawing/2014/main" id="{4A0986E0-3BBF-38C9-DD33-8A720CBB5060}"/>
                  </a:ext>
                </a:extLst>
              </p:cNvPr>
              <p:cNvSpPr/>
              <p:nvPr/>
            </p:nvSpPr>
            <p:spPr>
              <a:xfrm>
                <a:off x="3277083" y="1462396"/>
                <a:ext cx="1756145" cy="1655762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19359E9-FA25-818A-61D6-14F7625384BA}"/>
              </a:ext>
            </a:extLst>
          </p:cNvPr>
          <p:cNvGrpSpPr/>
          <p:nvPr/>
        </p:nvGrpSpPr>
        <p:grpSpPr>
          <a:xfrm>
            <a:off x="382574" y="812972"/>
            <a:ext cx="4801949" cy="5662446"/>
            <a:chOff x="7036057" y="846522"/>
            <a:chExt cx="4801949" cy="5662446"/>
          </a:xfrm>
        </p:grpSpPr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212BC87B-E915-5DAF-660C-853B071C16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9384" y="846522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17C1F83C-9CEF-9F48-9419-DCD528766C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6057" y="116655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8A99FE56-7E94-BB3A-23C0-553759169C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3095" y="150899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13EA3AD7-4B65-A9A6-1AD2-C53A55C7C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3386" y="219073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A8ABC379-7AC8-6BD4-DACC-102E75DF49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2347" y="256080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B760F3A8-4884-22D5-1A7E-3A2CC617B2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9385" y="290324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A416A2B4-E914-C834-7A05-DE28A0ECBE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3386" y="3613685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063FB600-2AB8-AD4A-DF4D-7FC55086EB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4327" y="3997989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04F407C0-459F-B049-07AF-53EAE59A2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8969" y="4370329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78C8536B-05BC-9094-BBE8-9E0B064594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6348" y="184829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986183D3-D718-4FF1-D182-59216E0397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6348" y="3271245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98B05D14-9620-CABA-6B3A-68E6D16854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2906" y="470009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F5E2CE74-E909-3312-9FAC-088A9ED578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1029" y="540946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A45FC4D5-FB80-5D16-CE25-EDC52E6EB2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8067" y="575190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57BA741A-C1AE-57A6-5892-A4F9EAC1F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9944" y="504253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B6430256-5426-1078-6A69-34DA09597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7452" y="610548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73018D67-1D8C-6CDD-2CD4-8EAA7D6944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4490" y="644792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12806212-CFAB-8148-2BBC-875616CA4A50}"/>
              </a:ext>
            </a:extLst>
          </p:cNvPr>
          <p:cNvGrpSpPr/>
          <p:nvPr/>
        </p:nvGrpSpPr>
        <p:grpSpPr>
          <a:xfrm>
            <a:off x="6851950" y="733079"/>
            <a:ext cx="4801949" cy="5662446"/>
            <a:chOff x="7036057" y="846522"/>
            <a:chExt cx="4801949" cy="5662446"/>
          </a:xfrm>
        </p:grpSpPr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FBCFA944-B42E-73AD-7E50-24C32C822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9384" y="846522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EA9FBDD7-C7A6-5ED4-58D6-2A03D4C5B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6057" y="116655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A9C6C429-9DB2-9A4D-229E-DB259A6E70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3095" y="150899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E2A7A892-19CE-F244-93AA-C8D89DD1A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3386" y="219073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DB65D0BB-A409-9203-F620-7E8A4A7ABA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2347" y="256080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C9C9E907-BF41-6216-0913-4EE2C2C2BF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9385" y="290324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40C48AF7-E570-9F3C-066D-97B9AF1E6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3386" y="3613685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432D7C4B-026E-47B6-A8EA-D4D19828E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4327" y="3997989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4F683AC2-0F1F-AEF6-9151-BB80F3F6AF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8969" y="4370329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D414C19B-81D3-223B-47FD-98D639D7AF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6348" y="184829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7A39FF15-8979-F940-094A-FB3B2A4C33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6348" y="3271245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618E9C52-65C1-A61E-7F6E-1B8B9D7162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2906" y="470009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C1EE530A-04F1-7274-5F80-A4269B92D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1029" y="540946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EE13310A-7B33-BD12-BFBC-C2B1AE7CCE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8067" y="5751906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8B284161-DA93-C371-9633-354BBA484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9944" y="504253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C79E44F5-E59B-8BFF-8311-F237AC31C9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7452" y="610548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72BE1A8F-9E41-065B-8833-6861F0D75C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4490" y="6447923"/>
              <a:ext cx="4713679" cy="61045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CuadroTexto 76">
            <a:extLst>
              <a:ext uri="{FF2B5EF4-FFF2-40B4-BE49-F238E27FC236}">
                <a16:creationId xmlns:a16="http://schemas.microsoft.com/office/drawing/2014/main" id="{37D55917-9597-1D07-C7B6-C01925582C56}"/>
              </a:ext>
            </a:extLst>
          </p:cNvPr>
          <p:cNvSpPr txBox="1"/>
          <p:nvPr/>
        </p:nvSpPr>
        <p:spPr>
          <a:xfrm>
            <a:off x="331978" y="371060"/>
            <a:ext cx="39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419" sz="3200" b="1" dirty="0">
                <a:latin typeface="Baskerville" panose="02020502070401020303" pitchFamily="18" charset="0"/>
                <a:ea typeface="Baskerville" panose="02020502070401020303" pitchFamily="18" charset="0"/>
              </a:rPr>
              <a:t>EN 10 AÑOS…</a:t>
            </a:r>
            <a:endParaRPr lang="es-MX" sz="3200" b="1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D6AAFD-3586-0BF4-AD7E-A1390EC0ED35}"/>
              </a:ext>
            </a:extLst>
          </p:cNvPr>
          <p:cNvSpPr txBox="1"/>
          <p:nvPr/>
        </p:nvSpPr>
        <p:spPr>
          <a:xfrm>
            <a:off x="295217" y="1030801"/>
            <a:ext cx="49162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s-419" dirty="0"/>
              <a:t>Graduarme de la universidad 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s-419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es-419" dirty="0"/>
              <a:t>Tener carro propio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s-419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es-419" dirty="0"/>
              <a:t> ir a algún concierto de mis artistas favoritos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s-419" dirty="0"/>
          </a:p>
          <a:p>
            <a:pPr marL="285750" indent="-285750" algn="l">
              <a:buFont typeface="Wingdings" pitchFamily="2" charset="2"/>
              <a:buChar char="Ø"/>
            </a:pPr>
            <a:endParaRPr lang="es-419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es-419" dirty="0"/>
              <a:t>Trabajar en algo que me guste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4F127A-1D35-7A04-4F1F-44708A7A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17" y="4198945"/>
            <a:ext cx="2374480" cy="23744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A0A3FB-0DE7-E284-18FF-479FFAC1D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88" y="3734777"/>
            <a:ext cx="2119540" cy="282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0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1E1C2-0402-E14B-DD58-5CC61A25D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00" y="-1193800"/>
            <a:ext cx="8890000" cy="2321278"/>
          </a:xfrm>
        </p:spPr>
        <p:txBody>
          <a:bodyPr/>
          <a:lstStyle/>
          <a:p>
            <a:r>
              <a:rPr lang="es-419" b="1" dirty="0">
                <a:solidFill>
                  <a:srgbClr val="DAB6CB"/>
                </a:solidFill>
                <a:latin typeface="Palatino" pitchFamily="2" charset="77"/>
                <a:ea typeface="Palatino" pitchFamily="2" charset="77"/>
                <a:cs typeface="Courier New" panose="02070309020205020404" pitchFamily="49" charset="0"/>
              </a:rPr>
              <a:t>En 1 año quiero:</a:t>
            </a:r>
            <a:endParaRPr lang="es-MX" b="1" dirty="0">
              <a:solidFill>
                <a:srgbClr val="DAB6CB"/>
              </a:solidFill>
              <a:latin typeface="Palatino" pitchFamily="2" charset="77"/>
              <a:ea typeface="Palatino" pitchFamily="2" charset="77"/>
              <a:cs typeface="Courier New" panose="02070309020205020404" pitchFamily="49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28952A-D847-8641-D832-DEB11E23B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71750" y="1570038"/>
            <a:ext cx="9144000" cy="165576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419" dirty="0"/>
              <a:t>Quiero mejorar en voleybol             </a:t>
            </a:r>
          </a:p>
          <a:p>
            <a:pPr marL="342900" indent="-342900">
              <a:buFont typeface="Wingdings" pitchFamily="2" charset="2"/>
              <a:buChar char="Ø"/>
            </a:pPr>
            <a:endParaRPr lang="es-419" dirty="0"/>
          </a:p>
          <a:p>
            <a:pPr marL="342900" indent="-342900">
              <a:buFont typeface="Wingdings" pitchFamily="2" charset="2"/>
              <a:buChar char="Ø"/>
            </a:pPr>
            <a:r>
              <a:rPr lang="es-419" dirty="0"/>
              <a:t>Cambiarme de escuela     </a:t>
            </a:r>
            <a:r>
              <a:rPr lang="es-419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s-419" dirty="0"/>
          </a:p>
          <a:p>
            <a:pPr marL="342900" indent="-342900">
              <a:buFont typeface="Wingdings" pitchFamily="2" charset="2"/>
              <a:buChar char="Ø"/>
            </a:pP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ABCF802-A88E-266D-944D-839EFF669B2F}"/>
              </a:ext>
            </a:extLst>
          </p:cNvPr>
          <p:cNvSpPr/>
          <p:nvPr/>
        </p:nvSpPr>
        <p:spPr>
          <a:xfrm>
            <a:off x="-30735" y="1"/>
            <a:ext cx="12222736" cy="6858000"/>
          </a:xfrm>
          <a:prstGeom prst="rect">
            <a:avLst/>
          </a:prstGeom>
          <a:solidFill>
            <a:srgbClr val="ECD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FB5B3F8-C0CA-DC64-CEF8-2F5365D7EDF0}"/>
              </a:ext>
            </a:extLst>
          </p:cNvPr>
          <p:cNvSpPr/>
          <p:nvPr/>
        </p:nvSpPr>
        <p:spPr>
          <a:xfrm>
            <a:off x="48367" y="51194"/>
            <a:ext cx="5775185" cy="675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CUANDO SEA GRANDE  GRANDE 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EAAB93-BA2F-BFAC-0A94-BCB3FB7137B7}"/>
              </a:ext>
            </a:extLst>
          </p:cNvPr>
          <p:cNvSpPr txBox="1"/>
          <p:nvPr/>
        </p:nvSpPr>
        <p:spPr>
          <a:xfrm>
            <a:off x="456954" y="2229159"/>
            <a:ext cx="4933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419" sz="4000" b="1" dirty="0">
                <a:solidFill>
                  <a:srgbClr val="DAB6CB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FIN</a:t>
            </a:r>
          </a:p>
          <a:p>
            <a:pPr algn="l"/>
            <a:r>
              <a:rPr lang="es-419" sz="4000" b="1" dirty="0">
                <a:solidFill>
                  <a:srgbClr val="DAB6CB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GRACIAS POR VER </a:t>
            </a:r>
          </a:p>
          <a:p>
            <a:pPr algn="l"/>
            <a:endParaRPr lang="es-419" sz="4000" b="1" dirty="0">
              <a:solidFill>
                <a:srgbClr val="DAB6CB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B7B8EF6B-63BE-B7B1-C81D-DF9B85C84343}"/>
                  </a:ext>
                </a:extLst>
              </p14:cNvPr>
              <p14:cNvContentPartPr/>
              <p14:nvPr/>
            </p14:nvContentPartPr>
            <p14:xfrm>
              <a:off x="9127785" y="3463580"/>
              <a:ext cx="360" cy="36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B7B8EF6B-63BE-B7B1-C81D-DF9B85C843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1665" y="34574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365D1EFF-9920-3C3C-5686-AE23799638DF}"/>
                  </a:ext>
                </a:extLst>
              </p14:cNvPr>
              <p14:cNvContentPartPr/>
              <p14:nvPr/>
            </p14:nvContentPartPr>
            <p14:xfrm>
              <a:off x="8921505" y="3654380"/>
              <a:ext cx="360" cy="36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365D1EFF-9920-3C3C-5686-AE23799638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15385" y="36482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6AE1EDFF-A6B5-2059-36AD-751C05F9EE32}"/>
                  </a:ext>
                </a:extLst>
              </p14:cNvPr>
              <p14:cNvContentPartPr/>
              <p14:nvPr/>
            </p14:nvContentPartPr>
            <p14:xfrm>
              <a:off x="9056505" y="3527300"/>
              <a:ext cx="360" cy="36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6AE1EDFF-A6B5-2059-36AD-751C05F9EE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50385" y="352118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323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En 1 año quiero:</vt:lpstr>
      <vt:lpstr>En 1 año quiero:</vt:lpstr>
      <vt:lpstr>En 1 año quiero:</vt:lpstr>
      <vt:lpstr>En 1 año quiero: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1 año quiero:</dc:title>
  <dc:creator>Microsoft Office User</dc:creator>
  <cp:lastModifiedBy>Kid2 Inei</cp:lastModifiedBy>
  <cp:revision>7</cp:revision>
  <dcterms:created xsi:type="dcterms:W3CDTF">2024-02-01T16:29:19Z</dcterms:created>
  <dcterms:modified xsi:type="dcterms:W3CDTF">2024-02-02T17:02:34Z</dcterms:modified>
</cp:coreProperties>
</file>