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02B10-690E-8723-F62B-BCCD5EA3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907E7-92DB-C738-053A-DAD5E0699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01C14-CBC6-FB95-A02A-164372BF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B4D10-6999-536C-8401-25C6094A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B9DB7-59DF-4704-3806-3437AB34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0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E0878-0358-4D88-D930-53E5857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082A18-2CCE-324B-B5F5-0DB2C8DC5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EF1F6-93A6-FB07-619C-0E070154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D7C9E-0DF0-4362-6CF2-60637680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2F6E6-BF7D-DDEE-8C61-9DD07294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68AF91-DE68-14D7-9DD5-9662E3C73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833AEA-9CBB-1FAF-397F-35A9266C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4E127-C36E-D576-61F1-1FAC707F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ECCC3-81B9-F8D4-37E6-D695F918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6AF03-CD3A-DD8E-DE40-A4C2D4DA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25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55B4C-D537-E220-5039-85A1AF9B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4E1F6-89EF-D4C8-1797-E5E1240F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30A22-6A1F-3ED3-F241-54F813A7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878F8-DF79-1372-EBF9-63D771B8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58D17-520A-0355-504D-AA613DB9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8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C4DED-24BB-D4E7-FC34-69F2775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F2DBCE-4A94-ED2C-E162-98854BF51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C2BC7-E305-A5F2-8807-F6194A37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E503A-7DB6-5C71-D41B-A4AC4036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01BAE-3A68-4D25-A691-E7BD4380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3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508A7-7734-C4C3-5D5A-E4EFCDB2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6DF68-4AA0-336F-D217-9B6A7D4BF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6A7508-6D00-64B8-C643-6B8B60447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364A79-0E5C-00AB-5CDA-6F4DD64D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36805-6FA0-483C-CA85-9DFFE8DC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F37944-F8D7-59B7-9E72-309D73EC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1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32DDA-90DD-5470-759D-170DA86C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C56368-F0BE-8B78-1CC5-BA5A450E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007766-E831-FD26-1B7F-D3F43E75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63EAD5-A602-9EBE-75CC-9CCBB2E4F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879EED-DA2A-B2B8-443A-5E5727BB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8B9DC0-C510-74D9-0160-253ACEEE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3D2C04-2756-7C41-8D65-554B7CD9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072A83-BCF1-E92A-DD11-DB822131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5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3A2BE-A694-41BC-1274-4A959046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3EE52-F66D-1D42-4855-2FF10F18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E02058-D1EA-E547-09FB-4DEA358C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99741C-EAC5-2F6C-335D-7B3FA825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6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3D45AC-5E9F-C961-1D30-EC97FBE2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2C0F44-9233-4CDB-368F-ADEC897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20516D-C656-307B-E6E8-7FD2B0F2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1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FE62C-F632-35F6-F822-AD57800A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BD139-1810-ACDD-61B1-3DA69BC0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4A4B61-612B-5A7F-30C8-D7FFF22A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826B3A-7AF6-6687-4155-738E580C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2B43C-822E-A44A-00E9-6010CCF1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207B0E-8FEB-AC2E-B6F8-1B15FE9A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2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B785E-888D-8827-B3C0-058E4757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62B144-F80A-A742-1B82-348CDD59C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804656-A64C-5471-8C44-9A5E4E5E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E1089F-AAAD-B4AC-88EA-663B32E7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037813-750F-F40E-1BCE-1CA65887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E332D-03AA-D976-FAEB-42A0FE3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E5B757-5AE2-80D2-B872-0D33A821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28975-E30B-B1D8-EEB2-E656F1AB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4D8C1-E73D-25C5-D3CE-A6531954B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03950E-24D8-332E-3771-3C9D079CE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1115A-4D7D-E809-1DD8-7A2B844E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BE493-B857-E394-A0AE-8209BF5C2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56" y="-1193800"/>
            <a:ext cx="11669888" cy="2387600"/>
          </a:xfrm>
        </p:spPr>
        <p:txBody>
          <a:bodyPr>
            <a:normAutofit/>
          </a:bodyPr>
          <a:lstStyle/>
          <a:p>
            <a:r>
              <a:rPr lang="es-MX" dirty="0"/>
              <a:t>Que quiero hacer cuando sea grande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947635-9D23-3762-2F86-870A5DF2FD4E}"/>
              </a:ext>
            </a:extLst>
          </p:cNvPr>
          <p:cNvSpPr txBox="1"/>
          <p:nvPr/>
        </p:nvSpPr>
        <p:spPr>
          <a:xfrm>
            <a:off x="5181600" y="191487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248540-EB6D-58A0-54D8-3DEBDE6B16BF}"/>
              </a:ext>
            </a:extLst>
          </p:cNvPr>
          <p:cNvSpPr txBox="1"/>
          <p:nvPr/>
        </p:nvSpPr>
        <p:spPr>
          <a:xfrm>
            <a:off x="3598333" y="2194447"/>
            <a:ext cx="634435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 un año…..</a:t>
            </a:r>
          </a:p>
        </p:txBody>
      </p:sp>
    </p:spTree>
    <p:extLst>
      <p:ext uri="{BB962C8B-B14F-4D97-AF65-F5344CB8AC3E}">
        <p14:creationId xmlns:p14="http://schemas.microsoft.com/office/powerpoint/2010/main" val="40862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948D3-F2E7-F351-321D-3EBCADF5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4" y="252236"/>
            <a:ext cx="11318947" cy="2965097"/>
          </a:xfrm>
        </p:spPr>
        <p:txBody>
          <a:bodyPr/>
          <a:lstStyle/>
          <a:p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 un año lo que quiero es seguir en el </a:t>
            </a:r>
            <a:r>
              <a:rPr lang="es-MX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inei</a:t>
            </a: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y estar con buenas calificaciones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B0C66F4F-A50F-C993-D5FC-B6768A7C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795411"/>
            <a:ext cx="5067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999C574-BB17-E0D3-559C-08097426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5169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7C8041-0EEA-9C6F-1F74-C5D74092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299222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En 5 años….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E8CC93-7CBA-D0C1-1FE6-AC7D0497F156}"/>
              </a:ext>
            </a:extLst>
          </p:cNvPr>
          <p:cNvSpPr txBox="1"/>
          <p:nvPr/>
        </p:nvSpPr>
        <p:spPr>
          <a:xfrm>
            <a:off x="3895261" y="768418"/>
            <a:ext cx="647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b="1" dirty="0"/>
              <a:t>Estar en la prepa </a:t>
            </a:r>
          </a:p>
        </p:txBody>
      </p:sp>
    </p:spTree>
    <p:extLst>
      <p:ext uri="{BB962C8B-B14F-4D97-AF65-F5344CB8AC3E}">
        <p14:creationId xmlns:p14="http://schemas.microsoft.com/office/powerpoint/2010/main" val="250677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0E2A5-E1EA-65CD-9E8C-2E3229BD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732" y="391271"/>
            <a:ext cx="10515600" cy="4997097"/>
          </a:xfrm>
        </p:spPr>
        <p:txBody>
          <a:bodyPr/>
          <a:lstStyle/>
          <a:p>
            <a:r>
              <a:rPr lang="es-MX" dirty="0"/>
              <a:t>Y en 10 años….</a:t>
            </a:r>
          </a:p>
        </p:txBody>
      </p:sp>
    </p:spTree>
    <p:extLst>
      <p:ext uri="{BB962C8B-B14F-4D97-AF65-F5344CB8AC3E}">
        <p14:creationId xmlns:p14="http://schemas.microsoft.com/office/powerpoint/2010/main" val="33172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091285A-A29C-D153-6D35-C64777FE2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AE52EE-9C19-D884-9E87-062F430F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Traer un dineral y estar estudiando una carrera de agricultura 👩‍🌾 </a:t>
            </a:r>
          </a:p>
        </p:txBody>
      </p:sp>
    </p:spTree>
    <p:extLst>
      <p:ext uri="{BB962C8B-B14F-4D97-AF65-F5344CB8AC3E}">
        <p14:creationId xmlns:p14="http://schemas.microsoft.com/office/powerpoint/2010/main" val="1038927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Que quiero hacer cuando sea grande</vt:lpstr>
      <vt:lpstr>En un año lo que quiero es seguir en el inei y estar con buenas calificaciones</vt:lpstr>
      <vt:lpstr>En 5 años…. </vt:lpstr>
      <vt:lpstr>Y en 10 años….</vt:lpstr>
      <vt:lpstr>Traer un dineral y estar estudiando una carrera de agricultura 👩‍🌾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quiero hacer cuando sea grande</dc:title>
  <dc:creator>Kid3 Inei</dc:creator>
  <cp:lastModifiedBy>Kid3 Inei</cp:lastModifiedBy>
  <cp:revision>2</cp:revision>
  <dcterms:created xsi:type="dcterms:W3CDTF">2024-02-01T16:25:27Z</dcterms:created>
  <dcterms:modified xsi:type="dcterms:W3CDTF">2024-02-02T16:59:25Z</dcterms:modified>
</cp:coreProperties>
</file>