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7565B-D200-6934-9E88-D4D82F2C8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843221-4782-A120-B678-8A779AF73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5C3A2E-D7CC-685C-5F7A-08433163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F80D75-5A54-C770-6713-3A88052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7E8071-975E-5D50-6F29-D952E7B5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546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717EA-E8D7-9573-55BC-33AA8A5C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7FDCFA-B452-AAF0-381B-D270ED066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98DE17-5CFB-5CC5-0248-0FCD70F95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E4A8CE-071D-EA8C-0DEE-A7281DD8E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9A17C9-FA99-B72C-A42D-8158AB78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753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BAAEC1-E6DB-ED54-411E-5698383EA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356D8F-2F5B-A039-01A0-2C167D8CF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32EEB7-9772-0397-E57D-0531EE79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63C546-AD1A-9E16-1076-DB1E1104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BEDE5-640B-10CD-0309-F0721CCC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72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85207-FD5B-94FF-0FD8-01599BAA3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2FCEE3-942A-9CDA-796E-96B60E2FE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47B783-F1ED-AEFF-201A-CF8601EEB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0A7038-F1BF-C3A2-47F9-FECD0E66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3F36C1-520B-3C1F-957A-CF00EFB2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15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51C9A-640D-3BFF-C17E-ECC16151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195606-06AD-737B-A77C-CAB69C516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87ACB-0A55-FD2B-2162-8190705C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645E12-45B9-E31C-D553-CEA4D935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F6837-F1FE-8269-C11E-7BD2A137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12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36357-3079-C589-CF9F-B017B8ED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8D5B14-A983-3AD3-BEC1-85BF09B3B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835F8E-EA20-E2A6-E896-59B4F26A5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BF7C4-8857-2B0F-FA65-DAC47DBB8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6AF89F-6AB3-2147-92E4-4CF1D46B8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88F0B2-7DE0-5ECC-472A-CA6E8262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745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689CD-30EB-314B-DC4E-1CFB26F5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A8C0B6-7A36-2C7E-6EB3-FD619D47B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3ACEE9-C8A7-8DC1-CC2F-7582619AE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928A57-560F-BB78-9FA1-5A7802201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7F5F8C-CC9A-E25F-4129-EFE00AE18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ACE820C-E06E-7CA8-6EA8-23B4B7FE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130E33-19A6-498B-D2A9-161C20FC0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5FD7D-D82E-D8F1-DD67-E15757D9E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298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C50F0-9387-9952-EA87-18DC3F54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CA619F-7446-79CC-17DA-960B7E44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66C2D5-300D-E068-616D-713E62F1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7B3D2A-7C9E-A5D0-8F98-F34ECDF5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21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EDD46C-185A-8090-77AD-BD109321D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9D3C7F-A4BD-8561-8D9C-303FFCB5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33A54B-D5BC-CAC8-5B14-7569A83F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97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83BB0-0D93-69FF-7A12-90C865B5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82D80-5A3B-4C8B-0A92-3E10A9958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DDC126-44FC-5E17-2DAB-EFA9B4650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6FA528-2290-7FF4-A7D8-C7C00DAF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069CF9-6E45-4E60-CA60-334C7973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DBA6E9-28B9-216D-34BF-A8F323F6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552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A463D-9A75-4521-08B3-C4377574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AA3FC1-58B3-3A99-170C-DA3D5A130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29998B-5DFB-EC23-F8CC-C9573AAEF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3EDD54-4E9B-77B7-1A4A-5E6E2E71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29372-3F69-1451-FEB8-059DBEDB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7DDC0-5F30-C040-969F-F0652CB6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059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840CE-999E-7B96-FAE2-2D34611A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A1F151-8308-F9B6-BF54-C54FFDE66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09EECD-070C-64D6-A1F6-517274765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EDAF0-49FF-1E43-BFA7-C69ACEE83992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ACA7A9-CA10-1640-7271-C6DBB35BC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F587CE-4E1C-F5C8-C07B-5E7C34C68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35292-D092-3C42-88A0-FD27B2C41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037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6135817-6D05-7565-74B7-10BCD47E1318}"/>
              </a:ext>
            </a:extLst>
          </p:cNvPr>
          <p:cNvSpPr txBox="1"/>
          <p:nvPr/>
        </p:nvSpPr>
        <p:spPr>
          <a:xfrm>
            <a:off x="143934" y="141111"/>
            <a:ext cx="5542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Muy buenos días mis amigos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FB22EB-6F9A-7621-6E5A-84E5A301AF8C}"/>
              </a:ext>
            </a:extLst>
          </p:cNvPr>
          <p:cNvSpPr txBox="1"/>
          <p:nvPr/>
        </p:nvSpPr>
        <p:spPr>
          <a:xfrm>
            <a:off x="5428544" y="156500"/>
            <a:ext cx="615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Blackadder ITC" panose="020F0502020204030204" pitchFamily="34" charset="0"/>
              </a:rPr>
              <a:t>Hoy les vengo a presentar lo que quiero ser de grande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2D51463-66E2-52E3-776E-DC90504B0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7" y="2171180"/>
            <a:ext cx="2847622" cy="30423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C50096-51C0-69B0-8CD2-73E5E4CE2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10" y="973417"/>
            <a:ext cx="3091745" cy="30393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1F8F1-8A76-A58F-0F17-A11BE9476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67" y="3655257"/>
            <a:ext cx="2847621" cy="277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D3000A49-2A1E-6CE1-6243-5786E27AF57B}"/>
              </a:ext>
            </a:extLst>
          </p:cNvPr>
          <p:cNvSpPr txBox="1"/>
          <p:nvPr/>
        </p:nvSpPr>
        <p:spPr>
          <a:xfrm>
            <a:off x="5131904" y="249527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CC6E33-D487-3931-0606-00F3F3F306DE}"/>
              </a:ext>
            </a:extLst>
          </p:cNvPr>
          <p:cNvSpPr txBox="1"/>
          <p:nvPr/>
        </p:nvSpPr>
        <p:spPr>
          <a:xfrm>
            <a:off x="553156" y="510824"/>
            <a:ext cx="256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b="1" dirty="0">
                <a:latin typeface="Bradley Hand ITC" panose="020F0502020204030204" pitchFamily="34" charset="0"/>
              </a:rPr>
              <a:t>En un año yo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E957DE-75BA-39CE-96D6-C85C71020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7" y="1421631"/>
            <a:ext cx="4756857" cy="50793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0164E5-14B0-796C-B8FB-0002AE0E4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8999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BBA1DBD-3213-5B69-C512-9FE3D8F293B0}"/>
              </a:ext>
            </a:extLst>
          </p:cNvPr>
          <p:cNvSpPr txBox="1"/>
          <p:nvPr/>
        </p:nvSpPr>
        <p:spPr>
          <a:xfrm>
            <a:off x="3502807" y="249214"/>
            <a:ext cx="518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Bradley Hand ITC" panose="03070402050302030203" pitchFamily="66" charset="77"/>
              </a:rPr>
              <a:t>Voy a andar con la q me gusta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579719B-A715-A9A6-6F7A-7F2668F3C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7" y="3803520"/>
            <a:ext cx="2459568" cy="254365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5991F22-D5B8-D805-18F5-221012D8E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49" y="772434"/>
            <a:ext cx="3584060" cy="248410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DDE154E-80EB-933C-84F6-103BC67EC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44" y="2243667"/>
            <a:ext cx="2597856" cy="27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6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0FAE9C3-8903-5EA4-A510-14B9D9B623D2}"/>
              </a:ext>
            </a:extLst>
          </p:cNvPr>
          <p:cNvSpPr txBox="1"/>
          <p:nvPr/>
        </p:nvSpPr>
        <p:spPr>
          <a:xfrm>
            <a:off x="4250267" y="256822"/>
            <a:ext cx="490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Bradley Hand ITC" panose="03070402050302030203" pitchFamily="66" charset="77"/>
              </a:rPr>
              <a:t>Ya se soy un enamorado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3DDFD8-2AB4-60B0-7088-BD9E00FA0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78" y="1357488"/>
            <a:ext cx="2789061" cy="48629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8777D0D-C218-2351-2E50-41C0763F2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699" y="915811"/>
            <a:ext cx="2513189" cy="251318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828B1D5-46B0-8E43-51DB-C9618DD203A7}"/>
              </a:ext>
            </a:extLst>
          </p:cNvPr>
          <p:cNvSpPr txBox="1"/>
          <p:nvPr/>
        </p:nvSpPr>
        <p:spPr>
          <a:xfrm>
            <a:off x="8400344" y="451837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400" dirty="0">
                <a:latin typeface="Agency FB" panose="020F0502020204030204" pitchFamily="34" charset="0"/>
              </a:rPr>
              <a:t>PERO LO VOY A LOGRAR </a:t>
            </a:r>
          </a:p>
        </p:txBody>
      </p:sp>
    </p:spTree>
    <p:extLst>
      <p:ext uri="{BB962C8B-B14F-4D97-AF65-F5344CB8AC3E}">
        <p14:creationId xmlns:p14="http://schemas.microsoft.com/office/powerpoint/2010/main" val="427990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1D6AF7-761B-ECED-2498-5F52B378B6E9}"/>
              </a:ext>
            </a:extLst>
          </p:cNvPr>
          <p:cNvSpPr txBox="1"/>
          <p:nvPr/>
        </p:nvSpPr>
        <p:spPr>
          <a:xfrm>
            <a:off x="2415822" y="188893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Bradley Hand ITC" panose="03070402050302030203" pitchFamily="66" charset="77"/>
              </a:rPr>
              <a:t>En 5 años yo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A42496-93FA-B633-4E3D-4B5BBFD3B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22" y="1439334"/>
            <a:ext cx="3135489" cy="33012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B52DB0E-3020-D359-B988-F41D8930B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46"/>
            <a:ext cx="11923888" cy="666910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13757E8-18D9-460F-31F5-480FDA52DAAD}"/>
              </a:ext>
            </a:extLst>
          </p:cNvPr>
          <p:cNvSpPr txBox="1"/>
          <p:nvPr/>
        </p:nvSpPr>
        <p:spPr>
          <a:xfrm>
            <a:off x="5012266" y="167783"/>
            <a:ext cx="4950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b="1" dirty="0">
                <a:latin typeface="Bradley Hand ITC" panose="03070402050302030203" pitchFamily="66" charset="77"/>
              </a:rPr>
              <a:t>Voy a tener una colección de mangas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532FE61-F984-9B74-B1F6-4B15F3805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44" y="2427111"/>
            <a:ext cx="2033411" cy="29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6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8156DBA-EA5A-FE17-A221-2D2EF2C31D73}"/>
              </a:ext>
            </a:extLst>
          </p:cNvPr>
          <p:cNvSpPr txBox="1"/>
          <p:nvPr/>
        </p:nvSpPr>
        <p:spPr>
          <a:xfrm>
            <a:off x="4080934" y="270934"/>
            <a:ext cx="4780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Bradley Hand ITC" panose="03070402050302030203" pitchFamily="66" charset="77"/>
              </a:rPr>
              <a:t>Ya se soy OTAKU y q tiene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AC8E69-319E-D7FD-8AE8-DFC1E7ADF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4" y="958143"/>
            <a:ext cx="2922411" cy="26684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F35685A-D567-43D8-4389-C6164D138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2" y="1685571"/>
            <a:ext cx="3438172" cy="316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9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A553147-DE0F-4E93-FBE7-04D1961F0A82}"/>
              </a:ext>
            </a:extLst>
          </p:cNvPr>
          <p:cNvSpPr txBox="1"/>
          <p:nvPr/>
        </p:nvSpPr>
        <p:spPr>
          <a:xfrm>
            <a:off x="4461934" y="482601"/>
            <a:ext cx="274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Bradley Hand ITC" panose="03070402050302030203" pitchFamily="66" charset="77"/>
              </a:rPr>
              <a:t>En 10 años yo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1051864-D207-69ED-7362-6C47C09F72D2}"/>
              </a:ext>
            </a:extLst>
          </p:cNvPr>
          <p:cNvSpPr txBox="1"/>
          <p:nvPr/>
        </p:nvSpPr>
        <p:spPr>
          <a:xfrm>
            <a:off x="3198989" y="1880315"/>
            <a:ext cx="4992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Bradley Hand ITC" panose="03070402050302030203" pitchFamily="66" charset="77"/>
              </a:rPr>
              <a:t>Me voy a graduar de biólogo marino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13AEC70-6D16-99D2-0F09-ADFB16681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889"/>
            <a:ext cx="12333111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79313B6-0294-526D-CF41-006642A63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89" y="4219221"/>
            <a:ext cx="1995311" cy="199531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BC3D638-EF1D-23BF-B1CD-E7BD991B5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56" y="3429000"/>
            <a:ext cx="2998611" cy="310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E0C7F0A-EDFB-218C-C5CE-D4BDA3926734}"/>
              </a:ext>
            </a:extLst>
          </p:cNvPr>
          <p:cNvSpPr txBox="1"/>
          <p:nvPr/>
        </p:nvSpPr>
        <p:spPr>
          <a:xfrm>
            <a:off x="3615266" y="341490"/>
            <a:ext cx="339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Bradley Hand ITC" panose="03070402050302030203" pitchFamily="66" charset="77"/>
              </a:rPr>
              <a:t>Bueno eso es todo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A07B70-8138-2D45-9A11-211356747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6" y="1928060"/>
            <a:ext cx="3001880" cy="30018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E92CA3-751D-BC1C-3EC5-FA7E08619081}"/>
              </a:ext>
            </a:extLst>
          </p:cNvPr>
          <p:cNvSpPr txBox="1"/>
          <p:nvPr/>
        </p:nvSpPr>
        <p:spPr>
          <a:xfrm>
            <a:off x="5725325" y="2740378"/>
            <a:ext cx="5853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Blackadder ITC" pitchFamily="82" charset="77"/>
              </a:rPr>
              <a:t>Gracias maestra </a:t>
            </a:r>
            <a:r>
              <a:rPr lang="es-MX" sz="2800" dirty="0" err="1">
                <a:latin typeface="Blackadder ITC" pitchFamily="82" charset="77"/>
              </a:rPr>
              <a:t>Yuritza</a:t>
            </a:r>
            <a:r>
              <a:rPr lang="es-MX" sz="2800" dirty="0">
                <a:latin typeface="Blackadder ITC" pitchFamily="82" charset="77"/>
              </a:rPr>
              <a:t> por ser tan paciente :3</a:t>
            </a:r>
          </a:p>
        </p:txBody>
      </p:sp>
    </p:spTree>
    <p:extLst>
      <p:ext uri="{BB962C8B-B14F-4D97-AF65-F5344CB8AC3E}">
        <p14:creationId xmlns:p14="http://schemas.microsoft.com/office/powerpoint/2010/main" val="382349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Kid2 Inei</dc:creator>
  <cp:lastModifiedBy>Kid2 Inei</cp:lastModifiedBy>
  <cp:revision>5</cp:revision>
  <dcterms:created xsi:type="dcterms:W3CDTF">2024-02-01T16:24:50Z</dcterms:created>
  <dcterms:modified xsi:type="dcterms:W3CDTF">2024-02-02T03:34:15Z</dcterms:modified>
</cp:coreProperties>
</file>