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2D8"/>
    <a:srgbClr val="F8C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8F579-C795-60D8-AD7A-27C4F81B0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33168A-590F-B5DE-F5DC-0D460862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BAEBC-1A5A-E75D-D837-7CAF839E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C61633-0B2B-AA8E-A39C-B8AD24B2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181DA-957F-471D-ECDA-D58D07D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7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DCEAB-B8C6-754F-94BA-937CA90B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CF9ED7-F2E0-C53D-4396-B31AD18A5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388B9-EBD3-AFC4-B05C-17247DE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E6661-46CA-F4E8-BAF2-E0B1B635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8E4A6-9A25-6B9F-A302-73E9341C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1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DEFC0E-367B-43E9-214F-BBDD5FB9D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C69A92-741A-3EAC-765E-00A82BD0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30B31-41E0-BE53-DFFF-F1C36C4F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8CE04-3223-B87C-EDD4-51BE85A0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99215-8611-BDDA-680D-E813A1DC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0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36F70-931E-7FB8-2733-FEE3C927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FB295-DCBF-2DD6-CE47-0F94F271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80D9B-B326-2780-B1F2-929166CD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96703-05F8-91E9-D5EC-2A34EC9D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AAA78-4040-174D-3101-FE9B69E7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2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3F9FB-BA58-0B84-9BC3-948765D9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0B5819-1B04-14C7-678B-AB1FE3D5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DC315-CD5B-EEB3-1E8B-E9378421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32A2E-EA81-6E21-B62C-3AFF200B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BC4A6-81B5-2441-542E-DA5DF4A9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8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67630-5E28-5F53-418E-5F04A54D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CC6F-C54B-3C8E-5835-F0E6522D9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3D0BBA-2505-6EB6-070B-2AE043C6F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9E95C-F842-3C6D-BDF6-DA4CCD0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1D31A-E178-ED92-CBD8-EA46B1E0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AE8C6C-D28B-2656-8A06-2DD2630D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31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58C4-5BA9-C726-68C9-6EE4A028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9AD8B-54D8-AD26-38D1-89C7B1CB8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31BC80-E822-7BC0-9C6A-EFD0C77C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A81F06-C5CA-D88D-401D-8C4D05B84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D93944-F3FD-71EA-EC84-B8F0DC09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851529-7339-D57A-414F-A2075129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044BAB-7385-DC3F-4749-0BC782AB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2C6B11-0B7C-FE3C-B16D-1C56CD75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22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E0AAB-B21F-5239-8073-A2124F8F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28F786-39EA-634F-0761-AEEAB94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BB755F-AF26-0E27-4196-601213FE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3C1CA9-31E1-EC38-B2F1-4FC2E2A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86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3BB7CB-78EE-488E-A426-0ED00A89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5C1956-537E-DF97-F0E8-4904F0AF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EFDDB9-69F0-EB17-4DD0-48E80A31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1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B9CCF-F7D5-B585-ECB8-4F6C03C9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60A83-7344-58C6-8553-57A8701D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5B9460-B072-9858-8459-B6983B99F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B1AD3E-FC6B-B9DA-DE7A-F52443A6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B106E-EEF3-42ED-CC7E-1974B3DC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F772B-4C22-22FA-8899-7EC2549A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6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6303-A286-4F75-E207-693AAFE3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96243A-3521-013D-CB6B-66E48442B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1BAE89-2AF7-12D2-CFCE-819E3C6E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DC311-EB10-7B03-32E1-77541E6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60658-9EB9-928B-3AD9-E174866F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9FF718-0FD2-1E30-2575-7942322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7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6368D-3299-690C-7BD1-EEC186C0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2FBEF-D984-A57E-E149-A10624B9F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75032-3428-7490-C47A-6E0E472D5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C5E4B-7CB3-204D-93E7-4FD1A0AB7D2A}" type="datetimeFigureOut">
              <a:rPr lang="es-MX" smtClean="0"/>
              <a:t>26/01/24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E1E86-BDD8-EC22-E446-60BE3B3B3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69F4F-FD4B-7878-24E8-95A54EB1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95A99-0029-614E-A9D1-E2C6262AD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6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798C9-C408-80FA-8EB2-22F1A7CC5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8018" y="2323445"/>
            <a:ext cx="8198734" cy="1683279"/>
          </a:xfrm>
        </p:spPr>
        <p:txBody>
          <a:bodyPr>
            <a:noAutofit/>
          </a:bodyPr>
          <a:lstStyle/>
          <a:p>
            <a:r>
              <a:rPr lang="es-MX" sz="6900" b="1" dirty="0">
                <a:solidFill>
                  <a:srgbClr val="F8C6EB"/>
                </a:solidFill>
              </a:rPr>
              <a:t>Propósitos</a:t>
            </a:r>
            <a:br>
              <a:rPr lang="es-MX" sz="6900" b="1" dirty="0">
                <a:solidFill>
                  <a:srgbClr val="F8C6EB"/>
                </a:solidFill>
              </a:rPr>
            </a:br>
            <a:r>
              <a:rPr lang="es-MX" sz="6900" b="1" dirty="0">
                <a:solidFill>
                  <a:srgbClr val="F8C6EB"/>
                </a:solidFill>
              </a:rPr>
              <a:t>De Año Nuevo</a:t>
            </a:r>
            <a:r>
              <a:rPr lang="es-MX" sz="6900" dirty="0">
                <a:solidFill>
                  <a:srgbClr val="F8C6EB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F5F53-41F2-67C2-13C4-B0222AA9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0081" y="2587360"/>
            <a:ext cx="10408413" cy="1683279"/>
          </a:xfrm>
        </p:spPr>
        <p:txBody>
          <a:bodyPr>
            <a:noAutofit/>
          </a:bodyPr>
          <a:lstStyle/>
          <a:p>
            <a:endParaRPr lang="es-MX" sz="1700" dirty="0">
              <a:solidFill>
                <a:srgbClr val="F192D8"/>
              </a:solidFill>
            </a:endParaRPr>
          </a:p>
          <a:p>
            <a:endParaRPr lang="es-MX" sz="1700" dirty="0">
              <a:solidFill>
                <a:srgbClr val="F192D8"/>
              </a:solidFill>
            </a:endParaRPr>
          </a:p>
          <a:p>
            <a:endParaRPr lang="es-MX" sz="1700" dirty="0">
              <a:solidFill>
                <a:srgbClr val="F192D8"/>
              </a:solidFill>
            </a:endParaRPr>
          </a:p>
          <a:p>
            <a:endParaRPr lang="es-MX" sz="1700" dirty="0">
              <a:solidFill>
                <a:srgbClr val="F192D8"/>
              </a:solidFill>
            </a:endParaRPr>
          </a:p>
        </p:txBody>
      </p:sp>
      <p:sp>
        <p:nvSpPr>
          <p:cNvPr id="6" name="Corazón 5">
            <a:extLst>
              <a:ext uri="{FF2B5EF4-FFF2-40B4-BE49-F238E27FC236}">
                <a16:creationId xmlns:a16="http://schemas.microsoft.com/office/drawing/2014/main" id="{3CEFC876-1486-B8FF-1C28-DCFFE57876FA}"/>
              </a:ext>
            </a:extLst>
          </p:cNvPr>
          <p:cNvSpPr/>
          <p:nvPr/>
        </p:nvSpPr>
        <p:spPr>
          <a:xfrm rot="19863899">
            <a:off x="705668" y="1828022"/>
            <a:ext cx="990846" cy="990846"/>
          </a:xfrm>
          <a:prstGeom prst="heart">
            <a:avLst/>
          </a:prstGeom>
          <a:solidFill>
            <a:srgbClr val="F8C6EB"/>
          </a:solidFill>
          <a:ln>
            <a:solidFill>
              <a:srgbClr val="F192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DE0852-02CA-C5E6-ACCF-7481FAFF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40" y="294160"/>
            <a:ext cx="4698501" cy="62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38837-E476-E61E-4970-A00558C9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26" y="22429"/>
            <a:ext cx="10515600" cy="1325563"/>
          </a:xfrm>
        </p:spPr>
        <p:txBody>
          <a:bodyPr/>
          <a:lstStyle/>
          <a:p>
            <a:r>
              <a:rPr lang="es-MX" dirty="0"/>
              <a:t>💕・</a:t>
            </a:r>
            <a:r>
              <a:rPr lang="es-MX" dirty="0">
                <a:solidFill>
                  <a:srgbClr val="F192D8"/>
                </a:solidFill>
              </a:rPr>
              <a:t>Ganar el </a:t>
            </a:r>
            <a:r>
              <a:rPr lang="es-MX" dirty="0" err="1">
                <a:solidFill>
                  <a:srgbClr val="F192D8"/>
                </a:solidFill>
              </a:rPr>
              <a:t>fojem</a:t>
            </a:r>
            <a:r>
              <a:rPr lang="es-MX" dirty="0">
                <a:solidFill>
                  <a:srgbClr val="F192D8"/>
                </a:solidFill>
              </a:rPr>
              <a:t> (obviamente)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E5E5A-D21E-25F9-971A-2BF4545B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94" y="6492875"/>
            <a:ext cx="6992046" cy="2893297"/>
          </a:xfrm>
        </p:spPr>
        <p:txBody>
          <a:bodyPr>
            <a:normAutofit/>
          </a:bodyPr>
          <a:lstStyle/>
          <a:p>
            <a:r>
              <a:rPr lang="es-MX" sz="1500" dirty="0"/>
              <a:t>Suerte pa “El Salto” tmb 😺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CFD4AA-C1D2-7DFC-12A5-0792F67E4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11990" r="26861" b="6799"/>
          <a:stretch/>
        </p:blipFill>
        <p:spPr>
          <a:xfrm>
            <a:off x="8381586" y="22429"/>
            <a:ext cx="3763097" cy="6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1C3F8-1479-A827-B55B-25A68569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・</a:t>
            </a:r>
            <a:r>
              <a:rPr lang="es-MX" dirty="0" err="1">
                <a:solidFill>
                  <a:srgbClr val="F192D8"/>
                </a:solidFill>
              </a:rPr>
              <a:t>Aprovar</a:t>
            </a:r>
            <a:r>
              <a:rPr lang="es-MX" dirty="0">
                <a:solidFill>
                  <a:srgbClr val="F192D8"/>
                </a:solidFill>
              </a:rPr>
              <a:t> con 8,9,10 todas las materias </a:t>
            </a:r>
            <a:r>
              <a:rPr lang="es-MX" dirty="0"/>
              <a:t>🌸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55800-3819-7235-EEFA-12D3D73D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1274"/>
            <a:ext cx="10515600" cy="2653336"/>
          </a:xfrm>
        </p:spPr>
        <p:txBody>
          <a:bodyPr>
            <a:normAutofit/>
          </a:bodyPr>
          <a:lstStyle/>
          <a:p>
            <a:r>
              <a:rPr lang="es-MX" sz="1200" dirty="0"/>
              <a:t>En 10 años 😭</a:t>
            </a:r>
          </a:p>
        </p:txBody>
      </p:sp>
    </p:spTree>
    <p:extLst>
      <p:ext uri="{BB962C8B-B14F-4D97-AF65-F5344CB8AC3E}">
        <p14:creationId xmlns:p14="http://schemas.microsoft.com/office/powerpoint/2010/main" val="337973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B6917-C003-5ABA-0638-C44D5AE9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192D8"/>
                </a:solidFill>
              </a:rPr>
              <a:t>Ir a </a:t>
            </a:r>
            <a:r>
              <a:rPr lang="es-MX" dirty="0" err="1">
                <a:solidFill>
                  <a:srgbClr val="F192D8"/>
                </a:solidFill>
              </a:rPr>
              <a:t>Sesac</a:t>
            </a:r>
            <a:r>
              <a:rPr lang="es-MX" dirty="0">
                <a:solidFill>
                  <a:srgbClr val="F192D8"/>
                </a:solidFill>
              </a:rPr>
              <a:t> y cumplir mi racha de 26 medallas</a:t>
            </a:r>
            <a:br>
              <a:rPr lang="es-MX" dirty="0">
                <a:solidFill>
                  <a:srgbClr val="F192D8"/>
                </a:solidFill>
              </a:rPr>
            </a:br>
            <a:r>
              <a:rPr lang="es-MX" dirty="0">
                <a:solidFill>
                  <a:srgbClr val="F192D8"/>
                </a:solidFill>
              </a:rPr>
              <a:t>por componer con mi papá 🫶🏻🎀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2805F-65A1-BDF0-ACA0-696E7366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F192D8"/>
                </a:solidFill>
              </a:rPr>
              <a:t>Y al </a:t>
            </a:r>
            <a:r>
              <a:rPr lang="es-MX" dirty="0" err="1">
                <a:solidFill>
                  <a:srgbClr val="F192D8"/>
                </a:solidFill>
              </a:rPr>
              <a:t>Namm</a:t>
            </a:r>
            <a:r>
              <a:rPr lang="es-MX" dirty="0">
                <a:solidFill>
                  <a:srgbClr val="F192D8"/>
                </a:solidFill>
              </a:rPr>
              <a:t> tmb </a:t>
            </a:r>
            <a:r>
              <a:rPr lang="es-MX" dirty="0"/>
              <a:t>😽</a:t>
            </a:r>
          </a:p>
        </p:txBody>
      </p:sp>
    </p:spTree>
    <p:extLst>
      <p:ext uri="{BB962C8B-B14F-4D97-AF65-F5344CB8AC3E}">
        <p14:creationId xmlns:p14="http://schemas.microsoft.com/office/powerpoint/2010/main" val="4732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49588-F4DE-C7BA-E4FD-D8161944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・</a:t>
            </a:r>
            <a:r>
              <a:rPr lang="es-MX" dirty="0">
                <a:solidFill>
                  <a:srgbClr val="F192D8"/>
                </a:solidFill>
              </a:rPr>
              <a:t>Viajar y conocer todo México </a:t>
            </a:r>
            <a:br>
              <a:rPr lang="es-MX" dirty="0">
                <a:solidFill>
                  <a:srgbClr val="F192D8"/>
                </a:solidFill>
              </a:rPr>
            </a:br>
            <a:r>
              <a:rPr lang="es-MX" dirty="0">
                <a:solidFill>
                  <a:srgbClr val="F192D8"/>
                </a:solidFill>
              </a:rPr>
              <a:t>y después viajar por todo EE.UU</a:t>
            </a:r>
            <a:r>
              <a:rPr lang="es-MX" dirty="0"/>
              <a:t> 😻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C5DAE5-A7AE-A049-A947-EEF8A32E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💕</a:t>
            </a:r>
          </a:p>
        </p:txBody>
      </p:sp>
    </p:spTree>
    <p:extLst>
      <p:ext uri="{BB962C8B-B14F-4D97-AF65-F5344CB8AC3E}">
        <p14:creationId xmlns:p14="http://schemas.microsoft.com/office/powerpoint/2010/main" val="41675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D9417-5E7D-937B-2485-631DF62F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・</a:t>
            </a:r>
            <a:r>
              <a:rPr lang="es-MX" dirty="0">
                <a:solidFill>
                  <a:srgbClr val="F8C6EB"/>
                </a:solidFill>
              </a:rPr>
              <a:t>Póngame 10 </a:t>
            </a:r>
            <a:r>
              <a:rPr lang="es-MX" dirty="0" err="1">
                <a:solidFill>
                  <a:srgbClr val="F8C6EB"/>
                </a:solidFill>
              </a:rPr>
              <a:t>maeshtra</a:t>
            </a:r>
            <a:r>
              <a:rPr lang="es-MX" dirty="0">
                <a:solidFill>
                  <a:srgbClr val="F8C6EB"/>
                </a:solidFill>
              </a:rPr>
              <a:t> </a:t>
            </a:r>
            <a:r>
              <a:rPr lang="es-MX" dirty="0"/>
              <a:t>😽🫶🏻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4D8D53-2F8F-598C-4EF9-D12A060A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44349" cy="4114955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192D8"/>
                </a:solidFill>
              </a:rPr>
              <a:t>Se le quiere 💕</a:t>
            </a:r>
          </a:p>
        </p:txBody>
      </p:sp>
    </p:spTree>
    <p:extLst>
      <p:ext uri="{BB962C8B-B14F-4D97-AF65-F5344CB8AC3E}">
        <p14:creationId xmlns:p14="http://schemas.microsoft.com/office/powerpoint/2010/main" val="3322273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Propósitos De Año Nuevo </vt:lpstr>
      <vt:lpstr>💕・Ganar el fojem (obviamente)</vt:lpstr>
      <vt:lpstr>・Aprovar con 8,9,10 todas las materias 🌸</vt:lpstr>
      <vt:lpstr>Ir a Sesac y cumplir mi racha de 26 medallas por componer con mi papá 🫶🏻🎀</vt:lpstr>
      <vt:lpstr>・Viajar y conocer todo México  y después viajar por todo EE.UU 😻</vt:lpstr>
      <vt:lpstr>・Póngame 10 maeshtra 😽🫶🏻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Propósitos De Año Nuevo </dc:title>
  <dc:creator>INEI Office</dc:creator>
  <cp:lastModifiedBy>INEI Office</cp:lastModifiedBy>
  <cp:revision>2</cp:revision>
  <dcterms:created xsi:type="dcterms:W3CDTF">2024-01-25T16:20:51Z</dcterms:created>
  <dcterms:modified xsi:type="dcterms:W3CDTF">2024-01-26T17:41:59Z</dcterms:modified>
</cp:coreProperties>
</file>