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59" r:id="rId4"/>
    <p:sldId id="260" r:id="rId5"/>
    <p:sldId id="261" r:id="rId6"/>
    <p:sldId id="262" r:id="rId7"/>
    <p:sldId id="257" r:id="rId8"/>
  </p:sldIdLst>
  <p:sldSz cx="12192000" cy="6858000"/>
  <p:notesSz cx="6858000" cy="9144000"/>
  <p:defaultTextStyle>
    <a:defPPr>
      <a:defRPr lang="es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heme" Target="theme/theme1.xml" /><Relationship Id="rId5" Type="http://schemas.openxmlformats.org/officeDocument/2006/relationships/slide" Target="slides/slide4.xml" /><Relationship Id="rId10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F35141-F693-F86B-8C7A-4125C32548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8596E1D-9FA4-335A-C31E-969A9580E1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095FFC-B51A-F3C5-1643-ED5304323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0633-CF39-754D-9031-5EA60667B76C}" type="datetimeFigureOut">
              <a:rPr lang="es-US" smtClean="0"/>
              <a:t>1/26/2024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92E8BA-85D1-780F-CC2F-5E0ADED0C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152D07-F990-FF65-5E1A-2473BD6E4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882DE-E549-DD4A-B766-A4651D680B4B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965064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B9CB0B-E4E9-51A5-7A59-C4C692FBF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2E43271-4ED1-D179-1F13-79548E52E9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1CB77C6-B27D-B8DF-DC22-B3C1AFE8E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0633-CF39-754D-9031-5EA60667B76C}" type="datetimeFigureOut">
              <a:rPr lang="es-US" smtClean="0"/>
              <a:t>1/26/2024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E26F42-1917-8D1D-E670-9B75AA2F6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69BD3F-D1CE-D966-33E8-ACCF3DDE5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882DE-E549-DD4A-B766-A4651D680B4B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646762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B9A4DA5-5D08-FAE0-82E9-CC8A61C912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6C6A3C7-D58A-E8B0-3B63-1BD58F0A2D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DE85FE-06EB-98D0-DAB0-FF37CC297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0633-CF39-754D-9031-5EA60667B76C}" type="datetimeFigureOut">
              <a:rPr lang="es-US" smtClean="0"/>
              <a:t>1/26/2024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E26468-21A3-4E9C-3286-C3DAF3EDA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A980D1-C58D-3436-08D1-E0A84E9A1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882DE-E549-DD4A-B766-A4651D680B4B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716949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096293-2167-2855-FAC2-3F174DB42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ACE0A8-B4D0-2200-94FA-34638A5385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3263F3-3C1B-1879-9DD0-2DEBCA1D4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0633-CF39-754D-9031-5EA60667B76C}" type="datetimeFigureOut">
              <a:rPr lang="es-US" smtClean="0"/>
              <a:t>1/26/2024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A9D24F-E44D-509B-8950-B01349830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1F2C73-257F-FE4C-2C35-BF5E8245D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882DE-E549-DD4A-B766-A4651D680B4B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868415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05435C-604A-10B3-BDAA-85207ABF6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952B42F-F567-8F7B-0F91-B4BCC00D7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E25575-DD17-245A-BB5C-956385848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0633-CF39-754D-9031-5EA60667B76C}" type="datetimeFigureOut">
              <a:rPr lang="es-US" smtClean="0"/>
              <a:t>1/26/2024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DD62DF-5299-E3A6-CBBF-FF9809F3B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510C86-8B6E-9532-E9EB-02EB916F9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882DE-E549-DD4A-B766-A4651D680B4B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077054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43904A-2501-D694-D9F7-155514147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8E9B09-07B8-6A97-D034-92DEC25423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EA063F1-8E58-C2EC-84AE-D7064B233E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E602DD6-896B-12F9-3015-4224B1B3F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0633-CF39-754D-9031-5EA60667B76C}" type="datetimeFigureOut">
              <a:rPr lang="es-US" smtClean="0"/>
              <a:t>1/26/2024</a:t>
            </a:fld>
            <a:endParaRPr 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C5767B8-FE0A-F5FD-50D4-C743066DC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E95F194-2526-48A0-AEBA-7511A9809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882DE-E549-DD4A-B766-A4651D680B4B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39246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112345-2895-1988-081A-BB94F93CB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EB07B23-7400-4113-3DE1-4FE585151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BF72304-5A40-4C08-5CE6-7BDEDA5D34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D0DA09A-5009-8634-B916-89B489BDE2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A93F9D7-253B-A8A0-83D3-94A5302A25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650AC8-A8FA-03A9-F846-85825481F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0633-CF39-754D-9031-5EA60667B76C}" type="datetimeFigureOut">
              <a:rPr lang="es-US" smtClean="0"/>
              <a:t>1/26/2024</a:t>
            </a:fld>
            <a:endParaRPr lang="es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ADD9AC8-22FE-69F1-6CBA-102707C82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D0BEA12-F7A4-9CA5-F9A4-F831056DF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882DE-E549-DD4A-B766-A4651D680B4B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720183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E7C10D-3F22-1010-433F-28E40F3DB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A51E227-D1D9-5948-A572-851B3C2CB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0633-CF39-754D-9031-5EA60667B76C}" type="datetimeFigureOut">
              <a:rPr lang="es-US" smtClean="0"/>
              <a:t>1/26/2024</a:t>
            </a:fld>
            <a:endParaRPr lang="es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7090A8B-293A-7D36-2831-796728589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B1F8C96-3309-FDE0-6993-4B442D09A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882DE-E549-DD4A-B766-A4651D680B4B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692658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862D7CF-4F46-6344-9A53-2BCB16F9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0633-CF39-754D-9031-5EA60667B76C}" type="datetimeFigureOut">
              <a:rPr lang="es-US" smtClean="0"/>
              <a:t>1/26/2024</a:t>
            </a:fld>
            <a:endParaRPr lang="es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FC4380C-2381-A7C0-F7FC-C59ED70F4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6F165AD-E835-3DEF-3996-10C96DC4A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882DE-E549-DD4A-B766-A4651D680B4B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355006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5B1276-5D18-A6FF-1962-4BAE892DF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12AC3C-5F77-EE1D-104A-EE4E8DC42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D9BB4A9-EBB6-85BF-0D3D-5103FBC999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405D3AF-20BF-C054-5724-E3E329F61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0633-CF39-754D-9031-5EA60667B76C}" type="datetimeFigureOut">
              <a:rPr lang="es-US" smtClean="0"/>
              <a:t>1/26/2024</a:t>
            </a:fld>
            <a:endParaRPr 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2C385F-F049-3808-70E4-C34A51A1A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6932F42-6F5D-67B3-46F0-2BC4A48D9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882DE-E549-DD4A-B766-A4651D680B4B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172938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ABBAB1-05C1-27D8-F937-70C28C709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F6933AF-A286-8EFC-0BEA-36BCBBA791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5514F68-F99A-3E2F-1FCD-D70E151B28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9F0BC6-DF7E-4F8B-701B-07125A850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0633-CF39-754D-9031-5EA60667B76C}" type="datetimeFigureOut">
              <a:rPr lang="es-US" smtClean="0"/>
              <a:t>1/26/2024</a:t>
            </a:fld>
            <a:endParaRPr 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1FE12E-8577-5E80-DC38-18F70979D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8ED8F67-DA00-344B-0B95-DA096024C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882DE-E549-DD4A-B766-A4651D680B4B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02929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4F2DAC3-8139-5A87-8C5D-B014DE56E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C78F5AE-B916-0E99-5913-088CC67FC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287431-D6D6-C0E7-4239-8CC8858151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C0633-CF39-754D-9031-5EA60667B76C}" type="datetimeFigureOut">
              <a:rPr lang="es-US" smtClean="0"/>
              <a:t>1/26/2024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1AAFE3-D52A-327B-E98A-36CC1C769C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522374-05B7-1C53-746B-7CEBDC5384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882DE-E549-DD4A-B766-A4651D680B4B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87613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 /><Relationship Id="rId2" Type="http://schemas.openxmlformats.org/officeDocument/2006/relationships/video" Target="../media/media1.mp4" /><Relationship Id="rId1" Type="http://schemas.microsoft.com/office/2007/relationships/media" Target="../media/media1.mp4" /><Relationship Id="rId4" Type="http://schemas.openxmlformats.org/officeDocument/2006/relationships/image" Target="../media/image3.png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E5AD91-0450-BA7B-A8B7-38215F0A3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Metas para año nuevo :3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C11D48D-96FD-C591-9E0F-D94A35C9E3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S" dirty="0"/>
              <a:t>De </a:t>
            </a:r>
            <a:r>
              <a:rPr lang="es-US" dirty="0" err="1"/>
              <a:t>Julian</a:t>
            </a:r>
            <a:r>
              <a:rPr lang="es-US" dirty="0"/>
              <a:t> </a:t>
            </a:r>
            <a:r>
              <a:rPr lang="es-US" dirty="0" err="1"/>
              <a:t>Borquez</a:t>
            </a:r>
            <a:r>
              <a:rPr lang="es-US" dirty="0"/>
              <a:t> Ibarra</a:t>
            </a:r>
          </a:p>
          <a:p>
            <a:endParaRPr lang="es-US" dirty="0"/>
          </a:p>
          <a:p>
            <a:r>
              <a:rPr lang="es-US" dirty="0"/>
              <a:t>Espero que les guste *v*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37F0387-4DB8-48BC-CCCB-6EB62F221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601" y="556830"/>
            <a:ext cx="3088640" cy="541866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6CBEF7A-FCEF-32CE-EEA8-AD8259C677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19054"/>
            <a:ext cx="3965095" cy="297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94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ADE85B-7754-9A80-2E13-7A115B631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7039" y="-192443"/>
            <a:ext cx="10515600" cy="1325563"/>
          </a:xfrm>
        </p:spPr>
        <p:txBody>
          <a:bodyPr/>
          <a:lstStyle/>
          <a:p>
            <a:r>
              <a:rPr lang="es-US" dirty="0">
                <a:solidFill>
                  <a:schemeClr val="accent1"/>
                </a:solidFill>
              </a:rPr>
              <a:t>Se pone bueno 7v7</a:t>
            </a:r>
          </a:p>
        </p:txBody>
      </p:sp>
      <p:pic>
        <p:nvPicPr>
          <p:cNvPr id="4" name="1000000607.mp4">
            <a:hlinkClick r:id="" action="ppaction://media"/>
            <a:extLst>
              <a:ext uri="{FF2B5EF4-FFF2-40B4-BE49-F238E27FC236}">
                <a16:creationId xmlns:a16="http://schemas.microsoft.com/office/drawing/2014/main" id="{212A4F81-0832-DBD1-2FEA-041491A4634D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901661"/>
            <a:ext cx="12192000" cy="5956339"/>
          </a:xfrm>
        </p:spPr>
      </p:pic>
    </p:spTree>
    <p:extLst>
      <p:ext uri="{BB962C8B-B14F-4D97-AF65-F5344CB8AC3E}">
        <p14:creationId xmlns:p14="http://schemas.microsoft.com/office/powerpoint/2010/main" val="360921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0D98F9-C044-B739-050C-9E9461692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2918" y="5783133"/>
            <a:ext cx="10515600" cy="1325563"/>
          </a:xfrm>
        </p:spPr>
        <p:txBody>
          <a:bodyPr/>
          <a:lstStyle/>
          <a:p>
            <a:r>
              <a:rPr lang="es-US" dirty="0"/>
              <a:t>Pasarme </a:t>
            </a:r>
            <a:r>
              <a:rPr lang="es-US" dirty="0" err="1"/>
              <a:t>The</a:t>
            </a:r>
            <a:r>
              <a:rPr lang="es-US" dirty="0"/>
              <a:t> </a:t>
            </a:r>
            <a:r>
              <a:rPr lang="es-US" dirty="0" err="1"/>
              <a:t>Minish</a:t>
            </a:r>
            <a:r>
              <a:rPr lang="es-US" dirty="0"/>
              <a:t> </a:t>
            </a:r>
            <a:r>
              <a:rPr lang="es-US" dirty="0" err="1"/>
              <a:t>cap</a:t>
            </a:r>
            <a:r>
              <a:rPr lang="es-US" dirty="0"/>
              <a:t> 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97C16712-A01C-3EF6-3570-4C23F69F13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670" y="0"/>
            <a:ext cx="4319999" cy="6126980"/>
          </a:xfrm>
        </p:spPr>
      </p:pic>
    </p:spTree>
    <p:extLst>
      <p:ext uri="{BB962C8B-B14F-4D97-AF65-F5344CB8AC3E}">
        <p14:creationId xmlns:p14="http://schemas.microsoft.com/office/powerpoint/2010/main" val="2709772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B1BCC8-0859-1080-59EF-0F9AC1A3C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844" y="5827543"/>
            <a:ext cx="10515600" cy="1325563"/>
          </a:xfrm>
        </p:spPr>
        <p:txBody>
          <a:bodyPr/>
          <a:lstStyle/>
          <a:p>
            <a:r>
              <a:rPr lang="es-US" dirty="0"/>
              <a:t>Terminar mi juego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89DACEC3-48A6-24E9-610F-599A1877C9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115" y="0"/>
            <a:ext cx="3973769" cy="6020306"/>
          </a:xfr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BC002270-0597-A5A2-1F07-E0355068C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2884" y="2250990"/>
            <a:ext cx="10515600" cy="1325563"/>
          </a:xfrm>
        </p:spPr>
        <p:txBody>
          <a:bodyPr/>
          <a:lstStyle/>
          <a:p>
            <a:r>
              <a:rPr lang="es-US" dirty="0"/>
              <a:t>De esto trata :3</a:t>
            </a:r>
          </a:p>
        </p:txBody>
      </p:sp>
    </p:spTree>
    <p:extLst>
      <p:ext uri="{BB962C8B-B14F-4D97-AF65-F5344CB8AC3E}">
        <p14:creationId xmlns:p14="http://schemas.microsoft.com/office/powerpoint/2010/main" val="2944682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859EDC-FC1B-393E-DBD4-72EF2F5E3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2338" y="0"/>
            <a:ext cx="10515600" cy="1325563"/>
          </a:xfrm>
        </p:spPr>
        <p:txBody>
          <a:bodyPr/>
          <a:lstStyle/>
          <a:p>
            <a:r>
              <a:rPr lang="es-US" dirty="0"/>
              <a:t>Tenerlo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0172F385-7EB7-A838-4DED-696E230E38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337" y="1350512"/>
            <a:ext cx="6410709" cy="5641424"/>
          </a:xfrm>
        </p:spPr>
      </p:pic>
    </p:spTree>
    <p:extLst>
      <p:ext uri="{BB962C8B-B14F-4D97-AF65-F5344CB8AC3E}">
        <p14:creationId xmlns:p14="http://schemas.microsoft.com/office/powerpoint/2010/main" val="2659846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904F41-4E40-10C1-E34F-EBD1AD7CB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Gracias a:         *v*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74C84A-1B58-9E7E-07C0-DE8564BA7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S" dirty="0" err="1"/>
              <a:t>Julian</a:t>
            </a:r>
            <a:r>
              <a:rPr lang="es-US" dirty="0"/>
              <a:t> </a:t>
            </a:r>
            <a:r>
              <a:rPr lang="es-US" dirty="0" err="1"/>
              <a:t>Borquez</a:t>
            </a:r>
            <a:r>
              <a:rPr lang="es-US" dirty="0"/>
              <a:t> Ibarra </a:t>
            </a:r>
          </a:p>
          <a:p>
            <a:r>
              <a:rPr lang="es-US" dirty="0"/>
              <a:t>Maestra </a:t>
            </a:r>
            <a:r>
              <a:rPr lang="es-US" dirty="0" err="1"/>
              <a:t>Yuritsa</a:t>
            </a:r>
            <a:endParaRPr lang="es-US" dirty="0"/>
          </a:p>
          <a:p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455826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DA01B9-F89A-DC96-1DDE-5F66D9D99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Metí nada de esfuerzo me duró 3 minutos :3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D66CF6-1582-F455-8BCB-2A0A1A6C2B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S" dirty="0"/>
              <a:t>Es broma *v*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7A6F957-4CC0-88E1-DBE7-EEDF6B150D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64" y="3429000"/>
            <a:ext cx="4296358" cy="322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8042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7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Metas para año nuevo :3</vt:lpstr>
      <vt:lpstr>Se pone bueno 7v7</vt:lpstr>
      <vt:lpstr>Pasarme The Minish cap </vt:lpstr>
      <vt:lpstr>Terminar mi juego</vt:lpstr>
      <vt:lpstr>Tenerlo</vt:lpstr>
      <vt:lpstr>Gracias a:         *v*</vt:lpstr>
      <vt:lpstr>Metí nada de esfuerzo me duró 3 minutos :3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Metas para año nuevo :3</dc:title>
  <dc:creator>Usuario invitado</dc:creator>
  <cp:lastModifiedBy>Usuario invitado</cp:lastModifiedBy>
  <cp:revision>3</cp:revision>
  <dcterms:created xsi:type="dcterms:W3CDTF">2024-01-25T16:26:18Z</dcterms:created>
  <dcterms:modified xsi:type="dcterms:W3CDTF">2024-01-26T17:14:13Z</dcterms:modified>
</cp:coreProperties>
</file>