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2D8"/>
    <a:srgbClr val="F8C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8F579-C795-60D8-AD7A-27C4F81B0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33168A-590F-B5DE-F5DC-0D4608622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0BAEBC-1A5A-E75D-D837-7CAF839E7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C61633-0B2B-AA8E-A39C-B8AD24B2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F181DA-957F-471D-ECDA-D58D07DF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372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DCEAB-B8C6-754F-94BA-937CA90B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CF9ED7-F2E0-C53D-4396-B31AD18A5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2388B9-EBD3-AFC4-B05C-17247DE4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E6661-46CA-F4E8-BAF2-E0B1B6351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C8E4A6-9A25-6B9F-A302-73E9341C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616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DEFC0E-367B-43E9-214F-BBDD5FB9D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C69A92-741A-3EAC-765E-00A82BD08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930B31-41E0-BE53-DFFF-F1C36C4F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88CE04-3223-B87C-EDD4-51BE85A0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899215-8611-BDDA-680D-E813A1DC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909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36F70-931E-7FB8-2733-FEE3C927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7FB295-DCBF-2DD6-CE47-0F94F2719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A80D9B-B326-2780-B1F2-929166CDC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A96703-05F8-91E9-D5EC-2A34EC9D5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BAAA78-4040-174D-3101-FE9B69E7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526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3F9FB-BA58-0B84-9BC3-948765D9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0B5819-1B04-14C7-678B-AB1FE3D54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4DC315-CD5B-EEB3-1E8B-E9378421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A32A2E-EA81-6E21-B62C-3AFF200B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4BC4A6-81B5-2441-542E-DA5DF4A9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85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67630-5E28-5F53-418E-5F04A54D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BBCC6F-C54B-3C8E-5835-F0E6522D9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3D0BBA-2505-6EB6-070B-2AE043C6F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A9E95C-F842-3C6D-BDF6-DA4CCD0D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01D31A-E178-ED92-CBD8-EA46B1E07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AE8C6C-D28B-2656-8A06-2DD2630D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431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058C4-5BA9-C726-68C9-6EE4A028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79AD8B-54D8-AD26-38D1-89C7B1CB8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31BC80-E822-7BC0-9C6A-EFD0C77CC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4A81F06-C5CA-D88D-401D-8C4D05B84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D93944-F3FD-71EA-EC84-B8F0DC090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851529-7339-D57A-414F-A2075129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044BAB-7385-DC3F-4749-0BC782AB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2C6B11-0B7C-FE3C-B16D-1C56CD75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422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E0AAB-B21F-5239-8073-A2124F8F8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28F786-39EA-634F-0761-AEEAB946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BB755F-AF26-0E27-4196-601213FE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3C1CA9-31E1-EC38-B2F1-4FC2E2A1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786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3BB7CB-78EE-488E-A426-0ED00A89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5C1956-537E-DF97-F0E8-4904F0AF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EFDDB9-69F0-EB17-4DD0-48E80A31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110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B9CCF-F7D5-B585-ECB8-4F6C03C9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660A83-7344-58C6-8553-57A8701DB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5B9460-B072-9858-8459-B6983B99F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B1AD3E-FC6B-B9DA-DE7A-F52443A62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EB106E-EEF3-42ED-CC7E-1974B3DC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EF772B-4C22-22FA-8899-7EC2549A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763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26303-A286-4F75-E207-693AAFE3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96243A-3521-013D-CB6B-66E48442B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1BAE89-2AF7-12D2-CFCE-819E3C6E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0DC311-EB10-7B03-32E1-77541E6D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D60658-9EB9-928B-3AD9-E174866F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9FF718-0FD2-1E30-2575-79423220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272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F6368D-3299-690C-7BD1-EEC186C0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42FBEF-D984-A57E-E149-A10624B9F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A75032-3428-7490-C47A-6E0E472D5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0E1E86-BDD8-EC22-E446-60BE3B3B3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469F4F-FD4B-7878-24E8-95A54EB1A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069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798C9-C408-80FA-8EB2-22F1A7CC5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633" y="0"/>
            <a:ext cx="5486063" cy="1440280"/>
          </a:xfrm>
        </p:spPr>
        <p:txBody>
          <a:bodyPr>
            <a:noAutofit/>
          </a:bodyPr>
          <a:lstStyle/>
          <a:p>
            <a:r>
              <a:rPr lang="es-MX" sz="5000" b="1" dirty="0">
                <a:solidFill>
                  <a:srgbClr val="F8C6EB"/>
                </a:solidFill>
              </a:rPr>
              <a:t>Propósitos</a:t>
            </a:r>
            <a:br>
              <a:rPr lang="es-MX" sz="5000" b="1" dirty="0">
                <a:solidFill>
                  <a:srgbClr val="F8C6EB"/>
                </a:solidFill>
              </a:rPr>
            </a:br>
            <a:r>
              <a:rPr lang="es-MX" sz="5000" b="1" dirty="0">
                <a:solidFill>
                  <a:srgbClr val="F8C6EB"/>
                </a:solidFill>
              </a:rPr>
              <a:t>De Año Nuevo</a:t>
            </a:r>
            <a:r>
              <a:rPr lang="es-MX" sz="5000" dirty="0">
                <a:solidFill>
                  <a:srgbClr val="F8C6EB"/>
                </a:solidFill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6F5F53-41F2-67C2-13C4-B0222AA96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37630" y="1452520"/>
            <a:ext cx="10408413" cy="1683279"/>
          </a:xfrm>
        </p:spPr>
        <p:txBody>
          <a:bodyPr>
            <a:noAutofit/>
          </a:bodyPr>
          <a:lstStyle/>
          <a:p>
            <a:r>
              <a:rPr lang="es-MX" sz="1700" dirty="0">
                <a:solidFill>
                  <a:srgbClr val="F192D8"/>
                </a:solidFill>
              </a:rPr>
              <a:t>Llegar a que Tocando La Fama tenga un reconocimiento </a:t>
            </a:r>
          </a:p>
          <a:p>
            <a:r>
              <a:rPr lang="es-MX" sz="1700" dirty="0">
                <a:solidFill>
                  <a:srgbClr val="F192D8"/>
                </a:solidFill>
              </a:rPr>
              <a:t>mundial, ganar en el foro (obviamente) y hacerlo libro.</a:t>
            </a:r>
          </a:p>
          <a:p>
            <a:endParaRPr lang="es-MX" sz="1700" dirty="0">
              <a:solidFill>
                <a:srgbClr val="F192D8"/>
              </a:solidFill>
            </a:endParaRPr>
          </a:p>
          <a:p>
            <a:r>
              <a:rPr lang="es-MX" sz="1700" dirty="0">
                <a:solidFill>
                  <a:srgbClr val="F192D8"/>
                </a:solidFill>
              </a:rPr>
              <a:t>Pasar a segundo de secundaria con buenas notas</a:t>
            </a:r>
          </a:p>
          <a:p>
            <a:r>
              <a:rPr lang="es-MX" sz="1700" dirty="0">
                <a:solidFill>
                  <a:srgbClr val="F192D8"/>
                </a:solidFill>
              </a:rPr>
              <a:t>Poder comprar mi </a:t>
            </a:r>
            <a:r>
              <a:rPr lang="es-MX" sz="1700" dirty="0" err="1">
                <a:solidFill>
                  <a:srgbClr val="F192D8"/>
                </a:solidFill>
              </a:rPr>
              <a:t>ropita</a:t>
            </a:r>
            <a:r>
              <a:rPr lang="es-MX" sz="1700" dirty="0">
                <a:solidFill>
                  <a:srgbClr val="F192D8"/>
                </a:solidFill>
              </a:rPr>
              <a:t> </a:t>
            </a:r>
            <a:r>
              <a:rPr lang="es-MX" sz="1700" dirty="0" err="1">
                <a:solidFill>
                  <a:srgbClr val="F192D8"/>
                </a:solidFill>
              </a:rPr>
              <a:t>coquette</a:t>
            </a:r>
            <a:r>
              <a:rPr lang="es-MX" sz="1700" dirty="0">
                <a:solidFill>
                  <a:srgbClr val="F192D8"/>
                </a:solidFill>
              </a:rPr>
              <a:t>!</a:t>
            </a:r>
          </a:p>
          <a:p>
            <a:endParaRPr lang="es-MX" sz="1700" dirty="0">
              <a:solidFill>
                <a:srgbClr val="F192D8"/>
              </a:solidFill>
            </a:endParaRPr>
          </a:p>
          <a:p>
            <a:r>
              <a:rPr lang="es-MX" sz="1700" dirty="0">
                <a:solidFill>
                  <a:srgbClr val="F192D8"/>
                </a:solidFill>
              </a:rPr>
              <a:t>Ser famosa Xd</a:t>
            </a:r>
          </a:p>
          <a:p>
            <a:endParaRPr lang="es-MX" sz="1700" dirty="0">
              <a:solidFill>
                <a:srgbClr val="F192D8"/>
              </a:solidFill>
            </a:endParaRPr>
          </a:p>
          <a:p>
            <a:r>
              <a:rPr lang="es-MX" sz="1700" dirty="0">
                <a:solidFill>
                  <a:srgbClr val="F192D8"/>
                </a:solidFill>
              </a:rPr>
              <a:t>Y poder ir al </a:t>
            </a:r>
            <a:r>
              <a:rPr lang="es-MX" sz="1700" dirty="0" err="1">
                <a:solidFill>
                  <a:srgbClr val="F192D8"/>
                </a:solidFill>
              </a:rPr>
              <a:t>Namm</a:t>
            </a:r>
            <a:r>
              <a:rPr lang="es-MX" sz="1700" dirty="0">
                <a:solidFill>
                  <a:srgbClr val="F192D8"/>
                </a:solidFill>
              </a:rPr>
              <a:t> y </a:t>
            </a:r>
            <a:r>
              <a:rPr lang="es-MX" sz="1700" dirty="0" err="1">
                <a:solidFill>
                  <a:srgbClr val="F192D8"/>
                </a:solidFill>
              </a:rPr>
              <a:t>Berklee</a:t>
            </a:r>
            <a:r>
              <a:rPr lang="es-MX" sz="1700" dirty="0">
                <a:solidFill>
                  <a:srgbClr val="F192D8"/>
                </a:solidFill>
              </a:rPr>
              <a:t> para vivir y contarlo</a:t>
            </a:r>
          </a:p>
          <a:p>
            <a:r>
              <a:rPr lang="es-MX" sz="1700" dirty="0">
                <a:solidFill>
                  <a:srgbClr val="F192D8"/>
                </a:solidFill>
              </a:rPr>
              <a:t>Mi experiencia en la mejor escuela de música del mundo </a:t>
            </a:r>
          </a:p>
          <a:p>
            <a:r>
              <a:rPr lang="es-MX" sz="1700" dirty="0">
                <a:solidFill>
                  <a:srgbClr val="F192D8"/>
                </a:solidFill>
              </a:rPr>
              <a:t>Para poder ser </a:t>
            </a:r>
            <a:r>
              <a:rPr lang="es-MX" sz="1700" dirty="0" err="1">
                <a:solidFill>
                  <a:srgbClr val="F192D8"/>
                </a:solidFill>
              </a:rPr>
              <a:t>Anari</a:t>
            </a:r>
            <a:r>
              <a:rPr lang="es-MX" sz="1700" dirty="0">
                <a:solidFill>
                  <a:srgbClr val="F192D8"/>
                </a:solidFill>
              </a:rPr>
              <a:t> y tener la experiencia de serlo. </a:t>
            </a:r>
          </a:p>
          <a:p>
            <a:r>
              <a:rPr lang="es-MX" sz="1700" dirty="0">
                <a:solidFill>
                  <a:srgbClr val="F192D8"/>
                </a:solidFill>
              </a:rPr>
              <a:t>🌸</a:t>
            </a:r>
          </a:p>
          <a:p>
            <a:endParaRPr lang="es-MX" sz="1700" dirty="0">
              <a:solidFill>
                <a:srgbClr val="F192D8"/>
              </a:solidFill>
            </a:endParaRPr>
          </a:p>
          <a:p>
            <a:endParaRPr lang="es-MX" sz="1700" dirty="0">
              <a:solidFill>
                <a:srgbClr val="F192D8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A710C0-9DB9-1A04-99AF-8D84D725A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24" y="219627"/>
            <a:ext cx="3877955" cy="6418745"/>
          </a:xfrm>
          <a:prstGeom prst="rect">
            <a:avLst/>
          </a:prstGeom>
        </p:spPr>
      </p:pic>
      <p:sp>
        <p:nvSpPr>
          <p:cNvPr id="6" name="Corazón 5">
            <a:extLst>
              <a:ext uri="{FF2B5EF4-FFF2-40B4-BE49-F238E27FC236}">
                <a16:creationId xmlns:a16="http://schemas.microsoft.com/office/drawing/2014/main" id="{3CEFC876-1486-B8FF-1C28-DCFFE57876FA}"/>
              </a:ext>
            </a:extLst>
          </p:cNvPr>
          <p:cNvSpPr/>
          <p:nvPr/>
        </p:nvSpPr>
        <p:spPr>
          <a:xfrm rot="1383488">
            <a:off x="6230860" y="440302"/>
            <a:ext cx="865118" cy="865118"/>
          </a:xfrm>
          <a:prstGeom prst="heart">
            <a:avLst/>
          </a:prstGeom>
          <a:solidFill>
            <a:srgbClr val="F8C6EB"/>
          </a:solidFill>
          <a:ln>
            <a:solidFill>
              <a:srgbClr val="F192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32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B672F-7114-4918-FD81-D95AE85B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219A637-C279-C6B4-1DF6-18005DA97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118">
            <a:off x="-476689" y="-191761"/>
            <a:ext cx="6066540" cy="4693006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079C42-B966-2FC4-9612-10A78BDC8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29" y="-198215"/>
            <a:ext cx="7058871" cy="47059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D4A7FA-5FE0-E2B5-0BC4-19543FA3B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" y="3920813"/>
            <a:ext cx="5144124" cy="51441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A932BAA-AE73-4A89-403B-DE23C3E636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10" y="3834865"/>
            <a:ext cx="3860118" cy="42367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930A827-BE64-D0B4-5209-4E48E7D3E2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614" y="4235761"/>
            <a:ext cx="3740541" cy="54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321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Propósitos De Año Nuevo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Propósitos De Año Nuevo </dc:title>
  <dc:creator>INEI Office</dc:creator>
  <cp:lastModifiedBy>INEI Office</cp:lastModifiedBy>
  <cp:revision>2</cp:revision>
  <dcterms:created xsi:type="dcterms:W3CDTF">2024-01-25T16:20:51Z</dcterms:created>
  <dcterms:modified xsi:type="dcterms:W3CDTF">2024-01-26T17:11:36Z</dcterms:modified>
</cp:coreProperties>
</file>