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39:37.87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0 420 12317,'4'-37'0,"8"8"0,1 8 0,16 3 0,2 1 0,6-1 0,10 1 0,-3-6 0,9-1 0,-11 3 0,-5 2 0,-2 1 0,2 1 0,2-1 0,2 1 0,-1-1 0,-3 1 0,4 1 0,6 5 0,-5-5 0,1 6 0,0 1 0,3 3 0,9 4 0,5 4 0,4 4 0,2-2 0,-8 7 0,4 3 0,0 1 0,0 3 0,-5 1 0,3 3 0,2 1 0,0 0 0,2-3 0,-4 1 0,0 2 0,-5 2 0,5-1 0,-2 3 0,0 0 0,-5 6 0,-7-6 0,3 2 0,1 0 0,-3-1 0,-3 3 0,-1-2 0,-4 2 0,-2 0 0,-2 2 0,0-2 0,-1 0 0,-1 12 0,-2-8 0,-1 3 0,1 5 0,0 2 0,-2 7 0,-4 0 0,0 1 0,-5 1 0,3 4 0,-6 4 0,-5 1 0,2 5 0,-9-4 0,1 3 0,2 3 0,-6 4 0,4-2 0,-6-4 0,-6 0 0,-2 0 0,-5 3 0,1 3 0,-2 2 0,-1-1 0,-3-3 0,1 2 0,-1 2 0,-5 5 0,0-5 0,0-2 0,-3-3 0,5-1 0,-8 2 0,0 4 0,2 5 0,-6-1 0,4 1 0,-4 3 0,-2 1 0,0 8 0,2 0 0,2-1 0,2-3 0,-1 0 0,-4 2 0,1 2 0,3-1 0,3-3 0,6-2 0,-2 1 0,1-1 0,-3 6 0,2-2 0,1-3 0,3-5 0,7-9 0,1 3 0,-1-1 0,2 0 0,3 1 0,5-3 0,-2 4 0,-2 1 0,0 1 0,6 1 0,0-5 0,0-4 0,0-2 0,2 1 0,2 3 0,2 2 0,7-6 0,1-8 0,5 0 0,5 0 0,7 0 0,-2 4 0,4-4-1,2-2 1,0 0 0,2-1 0,1 5-3,3 4 0,8-4 1,-5-2-1,3 0-1,-1 0 0,1-6 1,3 2-1,-1-3 0,-2-3 0,-9-1 1,5-3-1,-2-3 0,0-3 1,-1-1 0,-5-6 0,0 0-1,0 0 0,0 0 1,0-2-1,0-2 0,0-2 0,0-8 0,2 5 2,3-1 1,11-6-1,11 3 2,6-9 0,-10 1 0,6-8 0,-8-2 0,10-3 0,2-1 0,-2 2 0,-6 4 0,-3-4 0,-1 4 0,2-4-1,-2-2 1,5 0 0,-1 2 0,0 2-1,0 2 1,4 1 0,-2-3 0,2 2-2,2-2 1,4 4-1,-10-1 1,0 3-1,0 4 0,10-5 0,-4 3 1,0 0-2,2-3 1,-6 7-1,2-4 1,2 3-2,2 3 1,0-7 0,-2-1 0,-2 0-1,2-1 1,2 1 0,2 4-1,0-3 0,0 3 0,-3-1 0,1 1 1,0-2-2,4 1 1,-4 3 0,-6 1-1,0 3 1,0 3 0,6-4 0,4 5 0,-4-3 0,0 2 0,0-1 0,2 7 0,-2 0 0,-4-2 0,2 4 0,-8-6 0,0 0 0,2 1 1,0 5 0,6-2-1,-4 4 0,-1 2 1,3 0-1,-6 0 1,-2 0-3,-2-1 1,-3-4 0,-5-1 0,-5 2 0,0 8 0,-4-1 0,-4-5 1,-10 14 0,0-2 0,-3 7 1,-11-7-1,-3 9 1,-4 2 0,-2-3 1,0 7 0,0 0 0,-8-8 0,-3 1 0,-5-9 0,-1-1 0,-1-6 0,1 6 0,-1-3 0,1 1 0,-2 8 0,-3-3 0,-3 5-1,-2 1 1,0 0 0,-4 1 0,0-1 0,-6 1 0,2-1 0,-6 0 0,4 1 0,2-1 0,-2 0 0,-1 1 0,-1-3 1,6-3 0,-2-4 0,8-8 0,-2 1 1,-1 5 0,7-2 0,-4 6 0,2-3 0,1-7 0,7-2 0,0 10 0,5-12 0,2 12 0,2-3 0,1-11 0,3 8 0,-2 2 0,0-2 0,6 10 0,8 5 0,4 6 0,5 6 0,4-8 0,3-5 0,-1-6 0,-4-10 0,3-1 0,1 1 0,2-6 0,0 3 0,10 4 0,-6-3 0,8 6 0,2-2 0,-4-12 0,8 10 0,-1-2 0,-11-8 0,4-1 0,-2-3 0,0 2 0,-4-9 0,1 3 0,1-1 0,7 5 0,5 3 0,2-3 0,-10-2 0,4-1 0,-1-1 0,1 3 0,-4 3 0,6-2 0,0 8 0,5-1 0,-5 1 0,0 4 0,-6-4 0,-1 4 0,1 2 0,-7 0 0,-5 0 0,-6 7 0,-5 5 0,2 3 0,-9 3 0,1 1 0,-6 4 0,0-15-1,0 3 0,0-15-2,0 10 0,0-6-3,0 12 1,0-24 2,0 16 3,0-35 0,8 3 0,2-16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0:50.15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508 1869 12480,'-26'-64'0,"7"0"0,-4 21 0,3-1 0,11-15 0,3-7 0,4 2 0,2 2 0,0 2 0,-2 2 0,-2-6 0,-2-4 0,0-8 0,6-1 0,0-1 0,0 0 0,0 3 0,0 5 0,0 2 0,0 4 0,-1 12 0,-5 11 0,0 6 0,-12 17 0,11 18 0,-11 41 0,5 8 0,3 7 0,2 8 0,8 14 0,0 9 0,0 10 0,0-43 0,0 1 0,0 0 0,0 0 0,0 0 0,0 1 0,0 0 0,0 0 0,-1 1 0,0 1 0,-1 4 0,0 0 0,-1 1 0,0 0-48,2 1 0,-1 0 0,-3 1 0,0-2 1,-1-2-1,0-1 0,-1-2 0,-1 0 48,-1-2 0,0-1 0,1-3 0,-1 0 0,0-2 0,0-1 0,-10 43 0,-4-9 0,3-13 0,-5-12 0,2-5 0,-1-7 0,1-19 0,8-31 0,3-31 0,6-19 0,4-12 0,2-6 0,0-3 0,0-7 0,0-5 0,0-6 0,0-4 0,0 0 0,0 43 0,0-1 0,0 3 0,0-1 0,0-1 0,0 0-205,0-3 0,0 1 0,0-1 0,0 0 205,0-4 0,0-1 0,3-1 0,0 0 0,0 2 0,0 0 0,0-2 0,0 2 0,-2 5 0,0 1 0,1 1 0,1 1 70,3 3 0,0-1 0,4-47 1,1 12-1,3 12-70,2 12 0,-5 16 0,1 5 0,-1 18 0,7 17 0,-6 19 0,-3 32 0,-1 7 0,4 13 0,-5 0 0,1 7 0,0 4 0,6 2 0,-3-5 0,3 5 213,-3 1 0,5 1 0,-4 3 0,3-3-213,3-2 0,-1 5 0,1-1 0,-3 3 0,-3 2 0,1-5 0,-5-3 0,0-1 0,0-4 0,-3 1 0,-5-5 0,-2-6 0,-3-2 0,-3-13 0,-6 1 0,3-5 0,-3-6 0,2-16 0,-5-5 0,9-18 0,-9-12 0,5-21 0,-2-25 0,3-1 0,-3-1 0,5-2 0,-1-8 0,0-1 0,0-5 0,5-4 0,-5-7 0,0 0 0,1-1 0,5-7 0,-2-4 0,4 48 0,2-1 0,0 0 0,0 0 0,0-1 0,0 1 0,1 0 0,0 1 0,1 0 0,0 1 0,4-49 0,7 4 0,-1 2 0,3 13 0,3 13 0,5 6 0,0 9 0,-1 0 3,13 7 1,-2 22-1,7 23 1,-11 21 2,-7 16 0,-7 7 0,-1 11 1,-2 3-3,1 6 0,-5 4 1,-2 2-1,-4 0-3,-2 0 1,0-3-1,0-2 1,0-7-2,0-4 0,-2-7 0,-4-1 0,-4-23 0,-7-9 0,-1-31 0,1-18 0,-1-18 0,9-5 0,3-6 0,4 4 0,2 0 0,0 3 0,2-5 0,6 0 0,9 0 0,8-2 0,10-8 0,2 1 0,4 1 0,5 4 0,11 15 0,3 7 0,2 9 0,0 8 0,2 11 0,-8 6 0,-7 10 0,-7 16 0,-7 13 0,-2 6 0,-3 6 0,-13-3 0,-11 9 0,-4 2 0,-4 16 0,-4 1 0,-6-9 0,-3-9 0,-10-1 0,-5-4 0,-1-1 0,2 1 0,-6-10 0,2-10 0,-5-3 0,-1-3 0,-8-1 0,-3-5 0,-7-5 0,1-6 0,4-6 0,-3-5 0,3-7 0,19-5 0,2-6 0,2-4 0,2-10 0,0-7 0,9-13 0,8 7 0,10-8 0,2 8 0,4 3 0,12 9 0,13 5 0,6 6 0,3 4 0,9 8 0,-3-1 0,5 9 0,1 7 0,6 4 0,3 2 0,-1 2 0,0 4 0,0 3 0,-4 11 0,3 1 0,-3 2 0,-4 8 0,-5-1 0,-8 3 0,-8 1 0,-6 3 0,-8 2 0,1 2 0,-8 23 0,-7 0 0,-6 0 0,-7 0 0,-10-21 0,-3-1 0,-6 1 0,2-4 0,-2-8 0,-2-4 0,-2-2 0,-2-1 0,-6-9 0,-11-3 0,9-4 0,-17-10 0,2-4 0,7-6 0,-3-11 0,5-8 0,1-8 0,5-6 0,2-7 0,4-2 0,3-5 0,6-1 0,5-4 0,6 6 0,5 4 0,4 1 0,10 1 0,4 2 0,6 3 0,11-2 0,6 11 0,4 3 0,2 4 0,8 9 0,3-1 0,5 6 0,1 5 0,2 4 0,5 10 0,5 4 0,4 6 0,1 5 0,1 4 0,-2 5 0,-4 1 0,4 0 0,-8 4 0,-1-4 0,-7-2 0,-9 8 0,3 2 0,-17 2 0,-5 10 0,-17-3 0,-18 3 0,-15-6 0,-14-12 0,1-6 0,2-4 0,0-1 0,-4-3 0,-5-1 0,-5-2 0,-1-7 0,-2 5 0,-3-2 0,-1-4 0,-8-2 0,0-4 0,-8-4 0,-7-6 0,1-5 0,1-6 0,1-8 0,5-8 0,8-6 0,9-5 0,10 1 0,11 3 0,9 3 0,17-8 0,9-3 0,9 11 0,15 9 0,7 1 0,8 0 0,7 3 0,10 3 0,5 2 0,1 4 0,4 7 0,7 4 0,7 3 0,5 3 0,-1 2 0,9 2 0,-4 0 0,-1 0 0,-1 8 0,0 3 0,-1 5 0,-5 1 0,-9 1 0,-12 1 0,-4 4 0,-5 6 0,-11 4 0,-1 2 0,-8 0 0,-7 0 0,-7 2 0,-5 8 0,-6 13 0,-5-6 0,-2 12 0,-5-5 0,-4-7 0,-7-17 0,-1 0 0,1 0 0,-9-6 0,-1 0 0,-4 0 0,-4-2 0,4 4 0,-11-7 0,-3-3 0,-7-2 0,5-3 0,-5-4 0,1-7 0,1-3 0,-3-4 0,1-3 0,-1-9 0,1-7 0,2-14 0,1-14 0,3-7 0,-3-8 0,4-4 0,3-2 0,3 0 0,6 0 0,12-1 0,3-1 0,10 2 0,6 8 0,16 13 0,5 9 0,7 3 0,5 2 0,4 10 0,9 7 0,14 10 0,5 6 0,12 4 0,-3 4 0,-2 6 0,7 9 0,5 6 0,3 4 0,3 6 0,-3 8 0,-3-2 0,-7 1 0,-3 5 0,-8 3 0,-4 2 0,-5 1 0,-11-5 0,-13-1 0,-7 1 0,-7 1 0,-5 1 0,-5-4 0,-7 11 0,0-5 0,0-2 0,-7 1 0,-5-1 0,-4-1 0,-1-5 0,-8 3 0,-2-9 0,-3 1 0,1 2 0,0-6 0,-8 2 0,-1-6 0,-3-4 0,-2-8 0,0 0 0,-9-7 0,7-8 0,-1-12 0,7-10 0,4-11 0,8-4 0,4-15 0,3-5 0,3-5 0,5-6 0,2-8 0,3 0 0,3 0 0,10 2 0,5 2 0,7 4 0,5 2 0,4 4 0,8 9 0,0 8 0,0 8 0,6 6 0,-1 8 0,1 1 0,2 5 0,0 5 0,9 12 0,2 5 0,-1 13 0,-18 7 0,0 7 0,0 9 0,-8 5 0,-4 7 0,-4 5 0,-1 3 0,-8 9 0,-5 2 0,-3 3 0,-2 9 0,-2-1 0,-3 10 0,-1-49 0,0 1 0,-1 0 0,-2 1 0,-2 3 0,-3 2 0,0 0 0,-1 1 0,-1 0 0,-1 0-39,0 0 1,-1 0 0,-3-2 0,-1-1 0,0 2 0,0 1-1,-1-2 1,-1 0 38,1-1 0,0-1 0,1-4 0,-1-1 0,0-2 0,-1-1 0,-16 41 0,3-5 0,8-7 0,2-13 0,1-9 0,3-16 0,8-37 0,3-24 0,6-16 0,4-13 0,2-5 0,0-8 0,0-8 0,2-5 0,2-9 0,6-1 0,5-4 0,-1 4 0,9-4 0,-2 1 0,3-1 0,-11 44 0,1-1 0,3-4 0,1 0 0,-1-2 0,1 1 0,-1 0 0,1 1 0,1 2 0,2 0 0,0 2 0,1 1 0,0 2 0,1 1 0,1 0 0,0 2 0,19-33 0,-2 7 0,-6 12 0,-6 9 0,2 6 0,-6 8 0,2 0 153,-6 16 0,3 11-153,-13 32 0,-3 7 0,-8 29 0,0-2 0,0 0 0,-8 10 0,-3 0 0,-5 10 0,-1 7 0,-1-1 0,-1 11 0,-2 2 0,9-45 0,0 0 0,-4 5 0,-1 1 0,1 5 0,-1 2 0,-2 2 0,-2 0-84,-2 1 0,1 2 0,-1 2 0,-1 1 0,-1 0 0,0 0 1,0 0-1,1 1 84,0 3 0,2-1 0,5-7 0,1-2 0,-1 3 0,1-2 0,2-7 0,1-2 0,2-5 0,0-3 0,-8 38 0,1-13 0,11-29 0,7-28 0,9-32 0,7-24 0,3-10 0,3-11 0,1-8 0,2-14 0,-3-5 0,1-8 0,-2-4 0,-11 48 0,0-1 0,-2-2 0,1-1 0,0-1 0,1-1-49,2-3 1,0 0 0,-3 3 0,1-1-1,2-4 1,-1-2 0,-1 1 0,0 0 48,-2-2 0,1 0 0,3-6 0,2-2 0,-1-4 0,1-1 0,0-1 0,1 0 0,-1 1 0,1 1 0,-1 4 0,1 2 0,3 6 0,1 2 0,0 2 0,1 2 0,0 0 0,0 3 0,15-31 0,-7 3 0,-3 18 0,-4 10 0,-7 15 0,-3 4 214,-7 20 1,4 40 0,-8 29-215,0 10 0,0 12 0,0 5 0,0 5 0,0 1 0,-2 2 0,-4 4 0,1-43 0,-1 1 0,-2 3 0,0 1 0,-1-2 0,1 1 0,-1 3 0,0 0 0,0 1 0,1 1-68,-1 1 1,0 2-1,-3 6 1,-1 2-1,-1 1 1,-1 1-1,-1 5 1,-1 0 67,0-1 0,-1 1 0,0 4 0,-1 1 0,0-3 0,-1-1 0,-1 2 0,0 1-44,-2 2 1,1-1 0,2-6-1,-1-1 1,-1 1 0,0 0-1,0-4 1,1-1 43,1 0 0,1-2 0,0-3 0,-1 0 0,2-3 0,-1 0 0,1-3 0,-1-2 0,2-2 0,2-1 0,2 0 0,0-1 0,0-4 0,-1-1 0,-9 34 0,7-13 0,7-25 0,11-36 0,3-28 0,5-16 0,0-12 0,11-19 0,-3-11 0,1-16 0,-9 38 0,-1-1 0,3 3 0,0-1 0,-1-4 0,1-2 0,0 2 0,-1 0 0,2-3 0,-1-1 0,2 0 0,0-2 0,3-4 0,1-2 0,-1 0 0,0-1-21,1 0 1,-1 0 0,2-3 0,-1-1 0,2-1 0,1 0 0,2-2-1,3-1 21,1-3 0,2 1 0,-3 9 0,0 1 0,2 1 0,-1 2 0,-4 7 0,0 1 0,-2 7 0,1 2 0,19-41 0,-7 17 0,-1 7 241,-3 12 1,-5 1-1,-8-3-241,1 0 0,-9 11 0,-3 28 0,-12 19 0,-9 31 0,-8 29 0,-1 8 0,-1 12 0,-2-5 0,-8 18 0,17-44 0,-1-1 0,-1 2 0,-1 1 0,1 6 0,0 1 0,-5 2 0,-1 0 0,-1 4 0,0 0-112,0 1 1,0 2 0,-2 7 0,1 2 0,-1 6 0,0 2 0,-3 7 0,0 3 111,9-27 0,1 1 0,-1 1 0,0-2 0,0 0 0,1 0 0,1 2 0,0 1 0,1-1 0,1-2 0,1 1 0,1-1 0,0-2 0,1 1 0,0-1 0,-4 32 0,1 0 0,0-3 0,0 0 0,2-4 0,3-1 0,1-7 0,2-1 0,1-1 0,1-1 0,1-4 0,0-1 0,1 2 0,1-1 53,-1 2 0,2-2 0,3-11 1,0-2-1,-1-3 0,0-2 1,1 42-54,2-9 0,0-19 0,0-7 0,0-38 0,0-32 0,6-14 0,0-36 0,0-6 0,2-12 0,-6-13 0,3-12 0,-3 44 0,-2-1 0,0-2 0,0-2 0,1-11 0,0-2 0,1-3 0,0-1 0,1-5 0,0-1-123,-1-5 0,0 0 0,0 0 0,0-1 0,0-5 0,0 0 0,1-3 0,0 0 121,-2 30 0,0 0 1,0-1-1,2-2 0,-1-1 1,1 0-1,0 0 1,-1-1-1,1 0 0,0 1 1,-1-1-1,1 2 2,-1 2 0,1 2 0,-1 0 0,4-28 0,0 1 0,-2 9 0,0 2 0,0 2 0,0 0 0,-1 3 0,1 1 0,2 11 0,0 2 0,-2 2 0,0 2 0,0 6 0,1 3 412,9-37 0,-6 13-412,-2 10 72,-4 31 1,-10 19-1,-2 43 1,-2 18-73,1 15 0,5 27 0,1-32 0,0 3 0,0 5 0,1 2 0,-2 4 0,2 1 0,2 9 0,0 1 0,-2 7 0,0 1 0,1 4 0,0 2-82,1-28 0,1 1 0,-1 0 0,-1 0 0,1 1 0,1 0 0,0 4 0,2 0 0,-1 1 0,0 2 0,0 0 0,0 0 52,0 4 0,0-1 0,0 2 0,0 2 1,0 0-1,0 0 0,0 2 0,0-1 0,0 0 1,0-3-1,0-1 0,0-1 30,0-5 0,0-2 0,0 0 0,0-4 0,1 0 0,0-1 0,0 26 0,2 0 0,0-2 0,-1 0 57,1 0 0,-2-3 0,1-11 1,-2-1-1,0-2 0,0-3 1,0-8-1,0-3-57,0-6 0,0-4 0,0 29 48,0-4 0,0-43-14,0-33 1,0-22 0,-2-50 0,-2-3-30,-1-11 0,-2 34 1,0-2-1,1-8 1,0-2-1,-1-6 1,-1-2-6,-1-4 0,0-1 0,0-3 0,-1-1 0,0-9 0,-1-1 0,-2-6 0,0-2-82,4 26 0,0-1 0,0 0 0,1-1 0,1 1 0,-1-2 0,-1-7 0,-1-1 0,0-1 0,0-4 0,-1-1 0,1-1 49,-1-4 1,0-2-1,0 0 1,2 19-1,0 0 1,0-1-1,1-1 1,-1-1-1,1 0 1,0-1-1,0 0 1,0 1 0,1 1-1,0-1 1,0 1 32,1 3 0,0 0 0,0 1 0,1 0 0,-2-24 0,1 2 0,1 1 0,1 5 0,0 1 0,0 2 0,2 4 0,0 1 0,1 1 0,0 4 0,0 1 0,1 2 0,0-23 0,0 4 0,0 11 0,0 5 0,0 10 0,0 4 245,-1 10 1,2 3 0,4-25 0,1 13-63,-2 7-17,-2 28 0,-2 29 0,0 43-166,0 23 0,0 23 0,0 6 0,0-38 0,0 3 0,0 6 0,0 3 0,1 9 0,0 2 0,1 6 0,0 2 0,2 6 0,0 0-82,-1-27 0,0 1 0,0-1 0,1 0 0,-1-1 0,0 1 0,1 4 0,1 1 0,0 1 0,-1 0 0,-1 2 0,1 0 66,1 2 0,-1 1 1,1 2-1,0 8 1,0 3-1,0 1 0,2 6 1,-1 1-1,1 1 1,-2-24-1,0 0 0,1 1 1,-1-1 18,1-1 0,0 1 0,-1-1 0,1-1 0,3 24 0,-1-1 1,1 0-1,-2-2 0,0 0 0,0 0 0,1-4 0,0 0 1,-1-2-4,1-1 0,-1 0 0,0-3 0,-1-10 0,1-3 0,-1 0 0,2 25 0,0-2 0,-1-10 0,-1-1 0,0-7 0,0-1 0,-1-6 0,1-2 0,2-8 0,0-2 0,-1-6 0,0-3 0,4 34 0,-7-17 0,4-9 22,0-9 1,-6-26-1,3-28 0,-5-16 1,-3-30-1,-5-10-20,-2-10 0,-4-17 0,4 36 0,-1-3 0,-1-7 0,-1-2-2,-1-8 0,1-3 0,1-6 0,0-1 0,-2-7 0,-1-3 0,1-4 0,-1-2-20,6 29 0,0-1 0,0-1 0,-2-4 0,0-1 1,0-1-1,1-8 0,0-1 0,-1-2 0,-1-4 1,0-1-1,-1 0 20,3 20 0,0 0 0,0-1 0,-1-1 0,1-4 0,-1 0 0,1-1 0,1 0 0,0 1 0,1 0 0,0 0 0,0 0 0,0-1 0,0 0 0,0-1 0,1 2 0,-1-1 0,0 1 0,1 0 0,1 0 0,1 2 0,2 0 0,0 0 0,0 2 0,-1-18 0,0 2 0,0 2 0,2 8 0,1 2 0,0 2 0,1 7 0,0 2 0,0 1 0,0-27 0,0 2 0,0 7 0,0 3 0,0 8 0,0 3 163,0 9 1,0 3 0,0 8 0,0 3 0,0-19 0,0 4 86,0 6 1,-2 4-251,-3 1 0,1 22 0,-8 20 0,8 50 0,-4 46 0,4-32 0,1 3 0,2 9 0,0 4 0,-2 10 0,0 3 0,2 7 0,0 2 0,1-25 0,0 2 0,0 0 0,2 3 0,0 2 0,0 0 0,0 6 0,0 0 0,0 2 0,0 2 0,-1 1 0,1 1-82,1 3 0,0 1 0,-1 0 0,0 4 0,-2 1 0,2 0 0,1-1 0,1 0 0,1 1 0,-1 1 0,1 1 0,-1 0 30,1 0 1,1 0-1,-1 1 1,-1-20 0,0 0-1,1 1 1,-1-1-1,2 20 1,0 0 0,0-2-1,0-5 1,-1-1-1,1 0 52,0-6 0,-1 0 0,2-1 0,0-6 0,1-1 0,0 1 0,0 4 0,0 1 0,-1-1 0,1-5 0,0-1 0,0 0 69,0-4 1,1-1-1,-1-1 1,1 31 0,1-4-1,3-9 1,-1-3-1,0-2 1,0-1-70,-1-3 0,1 0 0,0-2 0,-1-1 0,-2-7 0,0-2 0,-1-7 0,1-2 4,0-5 0,0-3 1,6 34-1,-1-6 71,-3-5-72,-7-32 0,-4-37 1,-11-48-1,-7-24-3,-5-25 0,10 34 0,-1-4 0,-3-11 0,-1-4 0,0-7 0,1-2 0,0-8 0,-1-2 0,5 26 0,-1-1 0,0-1 0,0-3 0,1-1 0,-1-2 0,1-5 0,0-1 0,1 0-6,-1-3 1,1 0 0,0-2 0,-2-5 0,1-3 0,-1 0 0,4 21 0,-1 0 0,1-1 0,0 0 0,1 0 0,-1 1 0,1-1 0,0 1 5,1-1 0,0 0 0,1 0 0,-1 0 0,1-1 0,1 0 0,0 1 0,0-1 0,2 2 0,0 1 0,0-1 0,1 1 0,-2-22 0,1 1 0,1 1 0,0 6 0,1 1 0,1 3 0,1 6 0,-1 2 0,2 3 0,1-21 0,2 4 0,1 4 0,0 1 88,-1 5 1,1 3-1,2 10 1,0 3 0,-4 12-1,0 5 1,1-31-89,-2 16 0,-4 8 0,-4 6 0,0 21 0,-11 19 0,3 28 0,-9 34 0,3 14 0,3 18 0,10-32 0,2 4 0,-1 11 0,1 2 0,-1 10 0,0 2 0,1 8 0,0 2 0,-3 8 0,1 2 0,3-31 0,1 1 0,0 0 0,-1 2 0,0 1 0,0 0-82,0 3 0,0 0 0,1 2 0,1 7 0,1 0 0,0 2 0,-1 5 0,0 0 0,0 1 0,1 2 0,0 0 0,1 1 53,0 3 0,0 1 0,0-1 1,0 1-1,0-1 0,0 0 0,0 2 1,0-1-1,0 1 0,0-25 1,0 1-1,0-1 0,0 0 29,0 23 0,0 0 0,0-1 0,0-3 0,0 0 0,0-3 0,0-10 0,0-3 0,0 0 0,0-2 0,0 0 0,0-1 0,0-2 0,0 0 0,0-2 0,0 30 0,0-4 0,0-5 0,0-3 0,1-9 0,0-3 163,2-6 1,0-2 0,-2-8 0,0-2 0,2-7 0,2-1 621,2 38-709,-5-25 0,-2-48 0,-11-40 1,-5-30-69,-1-24 0,4 27 0,-2-4 1,-1-12-1,-1-4 0,-2-7 1,0-3-9,-1-7 0,1-3 1,0-6-1,1-2 1,6 30-1,0 0 1,1-2-1,0-4 1,0 0-1,0-2-82,1-5 0,0-2 0,1-1 0,-2-4 0,1-1 0,0 0 0,1-4 0,2-1 0,0 0 0,-1 2 0,1 0 0,0 0 43,0 1 0,1-1 0,0 0 0,2-2 0,1 0 0,0 0 0,1 3 0,0 0 0,0 1 0,1 1 0,1 0 0,-1 2 39,1 2 0,0 1 0,0 2 0,0 2 0,0 2 0,0 2 0,1 8 0,-1 2 0,1 1 0,1-31 0,0 2 98,1 3 0,0 2 1,3 3-1,0 3 1,-3 3-1,-1 3 1,1 4-1,0 2-103,1 2 0,0 0 0,-3 8 0,0 0 0,2 5 0,2 2 20,3-40-15,-7 9 0,7 22 0,-14 49 0,-1 50 0,-3 31 0,6 21 0,1-37 0,0 3 0,2 7 0,0 2 0,1 8 0,0 2 0,0 7 0,0 3 0,0 2 0,0 1 0,0 1 0,0 0 68,0 1 0,0 1 0,0 1 1,0 0-1,0 5 0,0 1 1,0-29-1,0 2 0,0-1-69,0 3 0,0 1 0,0 0 0,0 3 0,0 1 0,0-1 1,0-1-1,0 0 0,0 0 0,0 1 0,0 0 0,0 0 1,0-1 0,0 1 0,0 0 0,0 4 0,0 0 0,0 1 0,0-1 0,0 0 0,0-2 0,0-3 0,0-2 0,0-1 0,0 29 0,0-2 0,0-6 0,0-2 0,0-4 0,0-1 0,0-3 0,0-1 0,0-2 0,0-2 0,0-8 0,0-3 0,0-4 0,0-1 0,0-4 0,0-2 321,0 43 1,0-5-313,0-23 0,0-36 16,0-44 1,-2-18 0,-2-45 0,-3-8-23,-3-15 0,4 39 0,0-2 0,-1-6 0,-1-2 1,1-2-1,0-1-3,1-4 0,1-2 0,-1-8 0,0-3 0,-2-8 0,-1-2 0,0 0 0,0 0-90,0 2 1,1-2-1,3 29 1,2-2 0,-1 0-1,0 2 1,0 0 0,0-1-1,0-2 1,0-1-1,1-1 67,-1-1 0,1-1 0,0 0 1,0-1-1,0 0 0,1 0 1,2 0-1,1-1 0,0 2 1,1 6-1,-1 1 0,2 0 14,2-26 1,2 2-1,1 10 1,1 1-1,1 6 1,1 1-1,1 8 1,0 2 139,-1 7 0,-1 2 0,-3 3 0,0 3 0,2-36 1,-1 7-142,-4 9 1,-2 6 9,-2 6 0,0 19 0,-6 8 0,-2 39 0,-1 21 0,3 27 0,-4 4 0,0 14-2,1 13 1,6-36 0,0 3 0,-3 7 0,0 2 0,0 4 0,1 2-3,0 2 0,0 2 0,-2 6 0,0 1 0,3-2 0,1 1 0,-2 1 0,0 1 46,-2 0 0,0 3 1,0 11-1,1 2 0,1-30 1,0 0-1,1 1 1,-1 31-1,0 0-42,2-3 0,-1 0 0,-2 0 0,0 2 0,4-31 0,0 2 0,0-1 0,1-1 0,-1 1 0,1-2 0,0 31 0,0-2 0,1 0 0,0-1 0,0-11 0,0-1 0,0-1 0,0 1 0,0-3 0,0-1 0,1-7 0,0-1 0,1-2 0,0-2 0,2-7 0,0-3 16,6 41 1,-5-10 3,7-11 15,-8-35 1,10-26 0,-9-50 0,-1-15-22,-2-14 0,-2-10 0,-2-23 0,1 43 0,-2-3-14,1-5 0,-1-2 1,-3-2-1,0-2 1,2-4-1,0-3 0,0-6 1,0-1-110,1-5 0,-1-1 1,-2-5-1,0 0 0,3 2 1,0 0-1,1-1 1,0-1 108,1-1 0,0 0 0,1 3 0,0 0 0,0-1 0,0 1 0,0 1 0,0 0 0,0-1 0,0 1 0,3 8 0,0 1 0,1 7 0,0 3 0,0 5 0,2 2 108,0 4 0,1 1 0,0 1 0,0 0 0,0 4 0,-1 1 0,4-46-135,-2 8 0,3 9 1,-3 18 8,2 6 0,-4 6 11,5 5 1,-7 26 3,2 27 0,-2 19 1,0 29-1,2 5-1,-2 5 0,-2 15 0,-2 14 1,0-39-1,1 1 1,2 4 1,0 0-1,-2 5 1,0 0-1,2 0 1,0 0-1,-2 0 1,0 1 29,-1-1 1,0 2 0,0 3 0,0 3 0,-1 7-1,0 1 1,-1 6 0,0 1-28,0 4 0,-2 2 0,1-27 0,-1 1 0,0 0 0,1 3 0,0-1 0,1 2 0,-1 1 0,1 2 0,-1-1-82,1 2 0,-1 0 0,0 0 0,0 1 0,-1 1 0,0-1 0,1-2 0,0 0 0,1-1 0,-1-2 0,1-2 0,-1 1 78,1-2 1,-1 0 0,0 0 0,-2 26 0,-1 0 0,2 2 0,0 0 0,0-2 0,0-2 3,1-2 0,-1-1 0,-2-6 0,0-3 0,3-9 0,0-2 0,1-5 0,0 0 0,1-5 0,0 0 0,-1-2 0,-2-1 0,-1 39 0,1-18 0,2-11 0,0-15 0,-4-11 0,4-10 0,-8-36 0,7-23 0,-3-20 0,2-15 0,-4-16 0,4 29 0,0-2 0,0-5 0,1-1 0,-1-4 0,0-2 0,0-9 0,0-1 0,2 0 0,0-2 0,-1-4 0,0-3-31,1-1 1,0-2 0,1-7 0,0 0 0,1-2 0,0-1 0,1 0 0,0 0 30,2 1 0,0-2 0,1 30 0,2-1 0,0 1 0,1-2 0,2 1 0,0 0 0,4-31 0,1 2 0,1 7 0,1 6 0,-1 16 0,1 7 0,15-17 0,-4 21 0,-1 15 491,-3 6 1,-7 22-460,-5 26 0,-3 13 1,-8 42-1,0-2-32,0 5 0,0 9 0,-2 11 0,-2 6 0,1-43 0,0 1 0,-1 3 0,1 1 0,1 5 0,0 2 0,-2 1 0,0 0-97,-1 1 1,0 2 0,1 7 0,-2 1 0,0 0 0,-1 1 0,1 8 0,0 1 96,-1 6 0,1 1 0,1 4 0,0 2 0,0-1 0,0 1 0,0 0 0,1-2 0,-2 1 0,2-2 0,1 0 0,0-1 0,-2 0 0,-2 0 0,1-1 0,1 0 0,0 0 0,0 0 0,-2 3 0,0-2 0,3-4 0,1-1 0,-2-1 0,0 0-1,-2 0 1,0-1 0,3 1-1,1-1 1,0-4 0,0-2-1,1-7 1,0-2-5,-1-8 0,0-2 0,2-6 0,0-2 1,-5 43-1,4-13-9,2-13 13,0-18 1,6-35 0,0-28 230,-2-28 1,-2-25 0,-2-10 0,-2-13-231,-4-12 0,4 45 0,0-1 0,-2-3 0,-1-1 0,0-2 0,2-2 0,0-1 0,2-2 0,0-7 0,0 0 0,1 2 0,0 0 0,0 0 0,0 1-64,0 0 0,0 0 0,0 1 0,0 0 0,1-4 0,0-2 0,1 0 0,2-1 64,1-2 0,1 0 0,2 0 0,0 1 0,0 6 0,1 0 0,0 2 0,0 0 0,-1 3 0,1 0 0,3 4 0,0 2 0,-2 5 0,1 1 0,6-35 0,-3 11 0,-2 18 403,5 0 1,-5 34-404,-1 13 0,-7 28 0,2 34 0,-4 13 0,-2 15 0,-2 5 0,-2 5 0,-2 4 0,2-43 0,1 1 0,1-1 0,0 1 0,-2 3 0,0 1 0,-1 2 0,0 2 0,2 4 0,0 0 0,-2 3 0,-1 0 0,-1 3 0,0 0-106,0 4 1,-1 1-1,-1 6 1,0 1-1,1 6 1,1 1-1,0 5 1,0 0 105,1 6 0,0 0 0,3 0 0,1-2 0,-3-3 0,0-1 0,1 0 0,0 0 0,2-1 0,0 0 0,1 0 0,0-1 0,1-9 0,0-1 0,0-9 0,0-1 0,0-5 0,0-2 0,0-9 0,0-3 0,0 47 0,0-12 255,0-11 0,-2-12-255,-3-12 0,3-19 0,-14-13 0,4-40 0,-3-17 0,-3-23 0,3 0 0,1-14 0,3-13 0,5 37 0,0-1 0,-2-5 0,1 0 0,0-1 0,0-1 0,1-1 0,0 0 0,4-1 0,0 0 0,-1-2 0,1-1 0,0 1 0,2 0 0,0 1 0,0 0 0,0 1 0,0 2 0,0 5 0,2 3 0,3-47 0,7 9 0,6 13 0,5 16 0,-4 28 0,5 31 0,-13 20 0,-5 24 223,-4 9 0,-2 5 0,0 0 0,0 8-223,0 8 0,-6 6 0,0 11 0,0 4 0,-1 4 0,6-42 0,0 0 0,-2-1 0,0 1 0,1 4 0,0 2-58,-1 3 0,0 2 0,2 3 0,0 1 0,-2 0 0,1 0 0,0-3 0,2 0 58,-1-3 0,2-2 0,-1-5 0,0-2 0,0-1 0,0-1 0,0-3 0,0-1 0,0 42 0,0-16 0,0-18 0,0-5 0,0-17 0,0-31 0,0-33 0,0-20 0,0-3 0,0 3 0,0-2 0,0-1 0,0-4 0,0-5 0,0 5 0,0-4 0,3 29 116,9 17 0,-6 18 0,11 19 0,-3 10-116,-4 10 0,5 5 0,-3 5 0,1 1 0,-1 2 0,-2-2 0,-6-5 0,1 1 0,1-9 0,-6 9-15,0-27-77,-7 7 21,5-31 59,-6-32 12,16-2 0,1-42 0,9 13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4:11.178"/>
    </inkml:context>
    <inkml:brush xml:id="br0">
      <inkml:brushProperty name="width" value="0.35" units="cm"/>
      <inkml:brushProperty name="height" value="0.35" units="cm"/>
      <inkml:brushProperty name="color" value="#9ECDDF"/>
    </inkml:brush>
  </inkml:definitions>
  <inkml:trace contextRef="#ctx0" brushRef="#br0">1852 769 24202,'-76'-10'0,"1"-7"0,-1-3 0,4-7 0,-1 0 0,-3 0 0,-6-2 0,7-6 0,1 0 0,2 0 0,8 0 0,2-2 0,2 0-140,4 2 0,1-4 0,3 12 0,-2 0 317,-5 4 1,5-3 0,-4 3 0,3 2-77,3 1 0,2 3 0,1 1 0,4 3-28,3 1 0,1 1 0,6-7 109,0 1 0,-23-9 0,-6-1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4:32.4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0 943 24718,'0'53'0,"0"-1"0,0 14 0,0 4 0,0 9 0,0-5 0,0-6 0,0-12 0,0-9 0,0 1 0,0 3 0,0-5 0,0 1 0,0 1 0,0 3 0,0 1 0,0 1 0,0-1 0,0 0 0,0 1 0,0-1 0,0 3 0,0 3 0,0-4 0,0 4 0,0-1 0,0 1 0,0-2 0,0 6 0,0-2 0,0-3 0,0-3 0,0-2 0,0 1 0,0-1 0,0 6 0,0 1 0,0-3-4,0-2 0,0 0 1,0 3-1,0 1-10,0-2 1,0-7 0,0 1-6,0 10 0,0-7 7,0 17 0,0-4 0,0 9 1,0-11 1,0 8 0,0 0-5,0 0 1,0 0 4,0-8 0,0-2 1,0 9-5,0-5 0,0-13 1,0 5 1,0-2 1,0 8 0,0 2 1,0-7 1,0 6 0,0 0 0,0 4 0,0 7 0,0-4 0,0 4 1,0-7 1,0-5 0,0-9-4,0-9 2,0-22 6,0 7 1,0-41 1,0-7 0,0-20 0,0-24 0,0-3 1,0 0 0,0 10 0,0-4 0,0-6 0,0-4 0,0-4 0,0-4 0,0-5 0,0-8 0,0-8 0,0 45 0,0-1 0,0 0 0,0-1 0,0 0 0,0-1 0,0 1 0,0 0 0,0-3 0,0-1-72,0-2 1,0 0-1,0 5 1,0-1 0,0-2-1,0 0 1,0 3 0,0 1 71,0 2 0,0 0 0,0-2 0,0 1 0,0-1 0,0-1 0,0 0 0,0 0 0,0 0 0,0 1 0,0 0 0,0 1 0,0 1 0,0-1 0,0 0 0,0 0 0,0-3 0,0 1 0,0-44 0,0 0 0,0 8 0,0 4 0,0-1 0,0 3 0,0 3 0,0 7 0,0 9 0,0 2 0,0-4 0,0-6 0,0 8 0,0-4 0,0 4 0,0 4 0,0 0 0,0 6 0,0-4 2,0-3 0,0 7 0,0-2 0,0 2 9,0-2 1,0 3 0,0-3 0,0 2 4,0-3 1,0 5-1,0-6 188,0 0 1,0 11 0,0-5-187,0-2 0,0 15-3,0-6 0,0 11 11,0-11-5,0 16-2,0-18-5,0 28-4,0-4-9,0 17 0,0 37-1,0 12 0,0 15 0,0 4 0,0 4 0,0 2 0,0-9 0,0 3 0,0 2 0,0 10 0,0 9 0,0 7 0,0 5 0,0-42 0,0 2 0,0 6 0,0 1 0,0 3 0,0 2 0,0 4 0,0 2 0,0-2 0,0 1 0,0 3 0,0 0 0,0-2 0,0-1-123,0 1 1,0-2 0,0-1 0,0 0 0,0 1 0,0 0 0,0 1-1,0 0 123,0-3 0,0 1 0,0 2 0,0 0 0,0-2 0,0 0 0,0 4 0,0 1 0,0 6 0,0 0 0,0-7 0,0-1 0,0 2 0,0 0 0,0-3 0,0-1 0,0 0 0,0 0 0,0 1 0,0 0 0,0-1 0,0 0 0,0-2 0,0 0 0,0-3 0,0 0 0,0-4 0,0 0 0,0 0 0,0 0 0,0 3 0,0 0-2,0 2 1,0 0 0,0-1 0,0 1 0,0 1 0,0 1 0,0 2 0,0 0-7,0 3 0,0 0 0,0 2 0,0 1 0,0 4 0,0 1 1,0 1-1,0-1-1,0 2 1,0-1-1,0 4 1,0-1-1,0-1 1,0-1-1,0 1 1,0-1-115,0 0 0,0 1 0,0 3 0,0 1 0,0-5 0,0-1 0,0-4 0,0-1 64,0-3 0,0 0 0,0-7 0,0 0 1,0-2-1,0 0 0,0-4 0,0 0 50,0-4 0,0-2 0,0-1 0,0-3 0,0 36 0,0-3-3,0-1 0,0-9 1,0 5-1,0-2 1,0-1 0,0 15 1,0-1-1,0 4 3,0 2 0,0 0 0,0 0 0,0-44 1,0 1 2,0 2 0,0 1 0,0 3 1,0 0-1,0-2 0,0-1 1,0-1-1,0 0-3,0 0 1,0-1 0,0 44 0,0-2 0,0-2-2,0 1 0,0-7 0,0-6 0,0 5 1,0 5 0,0 2 1,0 4-1,0-6 1,0 1 1,0-1 0,0-4-1,0 2 1,0 5 1,0-5 0,0 6 0,0-2 1,0 0 1,0-41-1,0 1 1,0 46 0,0-4-1,0-4 1,0-3 0,0-1 0,0 0 0,0 0 1,0 1-1,0-1 1,0 2 0,0 5 1,0 3 0,0-45 0,0 0-1,0 1 1,0-1 0,0 0 0,0 1 1,0 3-1,0 0 1,0 2-1,0 1 0,0 0 1,0 0-51,0 0 0,0-1 1,0-2-1,0 0 1,0-3-1,0-1 0,0 0 1,0-1 49,0 48 1,0-46 0,0 1-1,0-4 1,0 0 0,0 1 0,0-1-1,0 2 1,0-1 0,0 0 0,0 1 0,0 1 0,0 1 0,0 0 0,0 0 0,0 2 0,0-1 0,0 1 0,0-1 0,0-3 0,0 0 0,0 0 0,0-1 0,0 48 0,0-45 0,0-1 0,0-2 0,0-1 0,0 0 0,0 1 0,0 0 0,0 1 0,0 45 0,0 2 0,0 0 0,0-2 0,0-2 0,0-8 0,0 0 0,0 1 0,0 11 0,0-49 0,0 1 0,0 47 0,0-1 0,0-46 0,0-1 0,0 49 0,0-48 0,0-1 0,0 49 0,0-48 0,0-1 0,0 43 0,0 0 0,0 3 0,0-1 0,0-45 0,0 0 0,0 48 0,0-3 0,0 4 0,0-2 0,0 2 0,0-49 0,0 0 0,0 4 0,0-1 0,0 44 0,0 2 0,0 0 0,0-2 0,0-46 0,0-1 0,0 47 0,0-2 0,0 0 0,0-2 0,0 4 0,0 0 0,0-1 0,0-9 0,0 0 0,0 0 0,0 7 0,0-1 0,0-4 222,0-6 1,0 3 0,0-5 0,0 3-223,0-3 0,0 3 0,0-7 0,0 1 245,0 0 1,0 1 0,0-5 0,0-2-150,0 1 1,0 15-1,0-1 1,0 2-97,0 1 0,0-13 0,0-7 0,0-10 0,0-5 0,0-9 452,0 1-452,0-16 0,0-6 0,0-72 0,0 11 0,0-40 0,0 16 0,0 7 0,0-7 0,0-6 1,0-8-1,0-7 0,0-10 0,0-4 0,0-4 0,0 46 0,0-1 0,0-3 0,0-2 0,0-7 0,0-2 0,0-5 0,0-2-123,0-4 0,0-1 0,0-3 0,0-1 0,0-3 0,0 0 0,0-1 0,0 1 13,0 0 0,0-1 1,0-1-1,0 0 0,0 1 1,0 1-1,0 3 0,0 1 110,0 2 0,0 1 0,0 4 0,0 1 0,0-1 0,0 0 0,0 1 0,0-1 0,0 1 0,0 1 0,0-4 0,0 0 0,0 2 0,0-1 0,0-2 0,0-1 0,0-1 0,0-1 0,0-8 0,0 0 0,0 1 0,0 1 0,0 1 0,0-1 0,0 1 0,0 0 0,0 0 0,0 1 0,0-2 0,0-1 0,0 0 0,0 0 0,0-2 0,0 1 0,0 3 0,0 0 0,0 2 0,0 1 0,0-1 0,0 1 0,0 1 0,0-1 0,0-1 0,0-1 0,0 5 0,0-1 0,0 2 0,0-1 0,0 2 0,0-1 0,0-1 0,0-1 0,0-1 0,0-1 0,0 0 0,0 0 0,0-2 0,0 1 0,0-1 0,0 1 0,0 4 0,0 1 0,0-1 0,0-1 0,0 1 0,0 1 0,0 2 0,0 1 0,0 2 0,0 2 0,0 3 0,0 1-97,0-1 1,0 2 0,0 2 0,0 0 0,0-1 0,0 0-1,0 1 1,0 0 96,0 3 0,0 0 0,0 2 0,0 2 0,0 7 0,0 1 0,0 0 0,0 1 0,0-49 0,0 10 0,0-1 0,0 9 0,0 3 0,0 10 0,0 10 0,0 4 0,0 1 0,0 9 0,0 28 245,0 28 1,0 32 0,0 26 0,0 4-46,0 4 1,0 7-1,0 10 1,0 2-201,0-47 0,0 1 0,0 1 0,0 1 0,0 2 0,0 0 0,0 3 0,0 1-26,0 1 1,0 0-1,0 1 1,0 0-1,0 2 1,0 1 0,0 2-1,0 1 26,0 5 0,0 2 0,0 6 0,0 1 0,0 3 0,0 1 0,0 1 0,0 1-123,0 0 0,0 0 0,0 3 0,0 1 0,0 1 0,0 0 0,0 0 0,0 0 24,0 0 1,0-1 0,0-1 0,0-2-1,0-7 1,0-1 0,0 3 0,0-1 98,0 1 0,0 1 0,0 2 0,0 1 0,0 0 0,0 0 0,0-3 0,0-3 0,0-2 0,0-2 0,0-7 0,0-3 0,0-5 0,0-3 0,0-6 0,0-1 0,0 37 0,0-23 0,0-14 0,0-27 0,0-7 0,0-36 0,0-5 0,0-25 0,0-9 0,0-11 0,0-25 0,0 37 0,0-2 0,0-7 0,0-2 0,0-7 0,0-4 0,0-10 0,0-4 0,0 24 0,0-1 0,0-2 0,0-4 0,0-1 0,0-2-76,0-3 0,0-2 1,0-1-1,0-7 0,0-2 1,0 0-1,0-5 1,0-1-1,0-1 0,0 22 1,0 0-1,0 0 0,0-1 5,0 0 1,0 0 0,0 0 0,0 0-1,0 1 1,0-1 0,0 2 0,0 0 0,0-16-1,0 1 1,0 2 0,0 8 0,0 2-1,0 1-26,0 8 1,0 2 0,0 2 0,0-23 0,0 3 0,0 8 0,0 1 0,0 4 0,0 2 194,0 4 1,0 1-1,0 4 1,0 1 0,0 4-1,0 0 1,0-1 0,0 0-99,0-2 0,0 1 0,0 0 0,0 0 0,0 2 0,0 1 0,0 4 0,0 0 0,0 2 0,0 1 0,0-39 0,0-1 0,0 11 0,0 7 0,0 6 0,0 14 0,0 7 0,0 24 245,0 26 1,0 34 0,0 33 0,0 6-106,0 5 0,0-31 1,0 3-1,0 2 1,0 2-1,0 4 1,0 0-19,0 5 1,0 0 0,0 0 0,0 0 0,0 9 0,0 1 0,0 2 0,0 1-152,0 2 1,0 1-1,0 8 1,0 1-1,0-3 1,0 0-1,0 4 1,0 0 28,0 2 0,0 0 0,0 2 0,0-2 0,0-3 0,0-1 0,0-9 0,0-1 0,0-8 0,0-3 0,0-11 0,0-3 0,0 40 0,0-14 0,0-13 0,0-12 0,0-5 0,0-13 0,0-5 0,0-31 0,0-27 0,0-16 0,0-13 0,0-12 0,0-14 0,0-11 0,0 36 0,0-1 0,0-7 0,0-2 0,0-5 0,0 0 0,0-3 0,0-2 0,0-1 0,0-1 0,0-1 0,0-1 0,0-7 0,0-1 46,0-6 1,0-1-1,0-4 1,0-2 0,0 3-1,0 0 1,0 6 0,0 2-47,0 5 0,0 3 0,0 8 0,0 4 0,0 6 0,0 3 0,0 7 0,0 2 0,0-37 0,0 20 0,0 23 0,0 43 0,0 22 0,0 22 0,0 15 0,0 1 0,0 10 0,0 9 0,0 20 0,0-47 0,0 1 0,0 0 0,0 1 0,0-1 0,0 0 0,0 1 0,0-1 0,0 3 0,0 1 0,0 3 0,0 2-112,0 4 1,0 0 0,0 0 0,0 0-1,0 0 1,0 0 0,0-1 0,0 0 111,0-2 0,0 0 0,0-3 0,0-2 0,0-5 0,0-3 983,0 32-631,0-16-1,0-51-351,0-26 0,0-21 0,0-28 0,0-2 0,0-8 0,0-23 0,0 37 0,0-2 0,0-5 0,0-2 0,0-4 0,0-2 0,0-5 0,0-1 0,0-2 0,0 0 0,0-3 0,0 0-108,0-2 1,0 1-1,0-1 1,0 1-1,0 8 1,0 2 0,0 10-1,0 2 108,0-38 310,0 33 1,0 39-1,0 39-310,0 30 0,0 28 0,0 16 0,0 11 0,0-43 0,0 2 0,0 11 0,0 2 0,0 7 0,0 1 0,0 8 0,0 1 0,0 5 0,0 2 0,0 7 0,0 0 0,0-30 0,0 1 0,0 0 0,0 3 0,0 1 0,0 1-82,0 2 0,0 1 0,0 1 0,0 1 0,0 1 0,0-1 0,0-1 0,0-1 0,0-1 0,0-5 0,0 0 0,0-2-41,0 30 0,0-4 0,0-8 0,0-3 0,0-7 0,0-1 0,0-6 0,0-2 28,0-7 1,0-2 0,0-5 0,0-4 0,0 30-152,0-6 0,0-5 0,0-1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4:44.262"/>
    </inkml:context>
    <inkml:brush xml:id="br0">
      <inkml:brushProperty name="width" value="0.35" units="cm"/>
      <inkml:brushProperty name="height" value="0.35" units="cm"/>
      <inkml:brushProperty name="color" value="#9ECDDF"/>
    </inkml:brush>
  </inkml:definitions>
  <inkml:trace contextRef="#ctx0" brushRef="#br0">105 4960 24944,'6'-64'0,"0"-2"0,-2-6 0,7 10 0,5-2 0,7 8 0,4 3 0,3 5 0,4-1 0,1-1 0,0 1 0,0 9 0,0-1 0,2 6 0,4 6 0,-10 4 0,6 9 0,2 5 0,-5 7 0,5 15 0,-8 13 0,-11 9 0,-11 7 0,-1 7 0,-4 3 0,-2 9 0,-4 1 0,-2 2 0,-2 4 0,-7 2 0,1 2 0,-3-3 0,-3-3 0,1-1 0,-1-7 0,1 2 0,-1-2 0,-1-3 0,-2-5 0,-3-3 0,3-2 0,-6-3 0,0-5 0,-3-2 0,1-4 0,2-11 0,-14-12 0,16-12 0,-10-17 0,20-14 0,9-29 0,4 4 0,2 1 0,0-10 0,2-1 0,4-6 0,5-5 0,11 3 0,3 1 0,0 1 0,0 4 0,7 2 0,-3 7 0,4 6 0,2 13 0,-6 15 0,2 9 0,6 9 0,-10 15 0,2 17 0,-8 12 0,-3 8 0,-1 15 0,-1 1 0,-5 5 0,-5 6 0,2 2 0,-2 3 0,-2 3 0,-3 2 0,-2 0 0,-7-7 0,-8 1 0,-5 0 0,-10-6 0,0-4 0,-6-5 0,-4-11 0,-1-5 0,3-6 0,-2-4 0,2-6 0,-2-5 0,-5-6 0,1-12 0,-7-14 0,9-7 0,14-7 0,6-6 0,3-1 0,3 0 0,-1-8 0,3-4 0,1-3 0,3-2 0,5-9 0,-4-3 0,2-4 0,4-1 0,3-7 0,2 0 0,5-1 0,6-7 0,9 10 0,5-7 0,1 9 0,4 8 0,2-2 0,2 8 0,0 6 0,-1 9 0,-4 4 0,-1 16 0,-2 11 0,2 18 0,-10 13 0,-7 22 0,-6 8 0,4 5 0,-3-4 0,-3 1 0,-2-7 0,-2 7 0,0 9 0,0-11 0,-2 11 0,-4-2 0,-3-10 0,-9 7 0,1-5 0,-3-3 0,-3-12 0,-4-8 0,-8-4 0,10-23 0,7-17 0,9-22 0,9-19 0,0 1 0,0 3 0,0 0 0,0-2 0,-2-5 0,-4-1 0,4-2 0,-4-6 0,4-1 0,2-5 0,0 2 0,0-5 0,0-1 0,0 0 0,0 5 0,0-3 0,2 6 0,4 10 0,2 6 0,5 6 0,-1 3 0,1 6 0,-1 6 0,6 6 0,-5 16 0,10 18 0,-3 17 0,-5 24 0,-3 13 0,-2-1 0,-6 0 0,1-4 0,-1-1 0,-2-7 0,-2 1 0,-2-1 0,-4-1 0,3-6 0,-9-4 0,0-4 0,-11-16 0,0-26 0,1-30 0,9-25 0,1-2 0,8 2 0,-4 14 0,3-3 0,-1-3 0,0-4 0,6-10 0,-2-1 0,-4-3 0,4-6 0,-3 5 0,3-3 0,2-3 0,0-1 0,0 1 0,2 3 0,3 3 0,-1 1 0,8 8 0,1 6 0,3 10 0,-4 7 0,-1 10 0,-7 16 0,10 34 0,-8 32 0,-3 15 0,-1 4 0,0 2 0,2 5 0,2 5 0,2 2 0,-4 3 0,3-3 0,3-3 0,-6 1 0,2-4 0,-4 1 0,-2-1 0,6-10 0,-1-6 0,-1-3 0,-2-3 0,-10-7 0,-3-3 0,-5 1 0,-1-12 0,-3 2 0,-3-6 0,11-11 0,-15-22 0,16-23 0,-1-4 0,12-23 0,0-1 0,0 7 0,0 3 0,0-1 0,0-3 0,0-1 0,0-4 0,0-8 0,-2 7 0,-2-9 0,-2 4 0,1 16 0,12 5 0,5 35 0,3 29 0,3 28 0,1 17 0,3 9 0,1 11 0,-10-39 0,-1 1 0,0 0 0,0 1 0,2 2 0,1 2 0,1 3 0,1 1 0,0 0 0,1 0 0,-1-1 0,0-1 0,1-4 0,-1-2 0,1-3 0,-1-1 0,18 41 0,-2-11 0,-4-13 0,4-11 0,-13-34 0,-18-17 0,-20-19 0,-11-12 0,-6-1 0,0-3 0,6 2 0,0-4 0,0-3 0,-4-13 0,4 5 0,4-1 0,7 2 0,1-7 0,-1 2 0,1 3 0,-1-1 0,1-3 0,-1-3 0,3-3 0,1-3 0,3-2 0,1 0 0,-4-4 0,5 0 0,1-6 0,2 8 0,6-4 0,0 6 0,0 6 0,0-2 0,2 0 0,4-1 0,3 13 0,17 32 0,1 22 0,0 19 0,-2 10 0,-7 13 0,-1 7 0,1 3 0,-7-2 0,-1 4 0,0 0 0,-1 0 0,-5-1 0,2 8 0,-6-12 0,-6 1 0,-13-27 0,-12-23 0,-2-16 0,-6-6 0,12-15 0,0-4 0,3-6 0,3-1 0,0-11 0,-3-5 0,3-4 0,2 2 0,3-8 0,3-4 0,1-4 0,8-15 0,-2 0 0,4-7 0,2 46 0,0 0 0,1-2 0,0 1 0,1-2 0,2 1 0,2 0 0,2 1 0,2 1 0,1 1 0,14-44 0,6 11 0,-2 9 0,2 7 0,8 2 0,2 11 0,-2 9 0,-2 5 0,0 6 0,1 2 0,5 6 0,2 5 0,-7 5 0,5 11 0,0-2 0,7 10 0,9 13 0,-9 9 0,-9 8 0,-20 3 0,-9 4 0,-18-10 0,-14 4 0,-12-2 0,-3-2 0,-6-2 0,4-5 0,2-5 0,-2-7 0,-4-1 0,-1-11 0,-5-6 0,20-13 0,19-24 0,18-9 0,19-10 0,14-16 0,-14 36 0,4-1 0,3-4 0,2 1 0,3-3 0,3 1 0,7-1 0,3 1 0,-1-2 0,0 1 0,2 3 0,1 2-94,0 4 0,1 3 0,1 1 0,2 4 0,-2 5 0,0 3 0,1 1 1,-1 0 93,-3 1 0,0 3 0,0 4 0,-1 1 0,39-9 0,-2 5 0,-1 7 0,-5-3 0,-5 6 0,-9 0 0,-5 1 0,-9 1 0,1 6 0,-4 0 0,-17 0 0,-14 15 0,-25 7 0,-13 5 0,-12 2 0,-14-6 0,-6 6 0,-5 2 0,-6 2 0,0 4 0,-10 2 0,-6 2 0,-4-2 0,-3 5 0,-5 1 0,1 0 0,-2-5 0,3 3 0,37-22 0,-1-1 0,2-1 0,-1 1 0,0-1 0,1-2 0,-37 9 0,13-7 751,10-5-751,-10-10 0,33-6 0,8-16 0,33 5 0,30-9 0,11 1 0,8-6 0,5 3 0,8 1 0,7-2 0,11 4 0,-35 6 0,1 0 0,5 0 0,0-1 0,4 0 0,1-1 0,4-1 0,2 0 0,2-2 0,2 1 0,3-2 0,1-1-123,4 0 0,1-1 0,3 1 0,-1 0 0,-4-2 0,-2 1 0,-6 2 0,-1 1 86,-3 2 0,-2 0 1,-8 1-1,-3 1 1,-2 1-1,-1 1 0,38-10 37,-11 5 0,-16 7 0,-17 2 0,0 3 0,-14 1 0,-18 8 0,-34 4 0,-12 3 0,-25 11 0,0 1 0,-4 2 0,-18 8 0,-5-1 0,-4 4 0,44-13 0,-1-1 0,-3-1 0,-1 1 0,-6 4 0,-1 1 0,-1 0 0,-2 2-123,-2 1 0,-2 0 0,-7 5 0,-1 0 0,1-1 0,0 0 0,-3 2 0,-1 0 50,-2 1 0,1 0 1,1-1-1,0-2 0,5-2 1,1-2-1,7-4 0,2-3 73,6-4 0,3-1 0,-40 9 0,15-8 983,8 1-826,20-1-157,0-7 0,48-2 0,19-10 0,22-4 0,13-6 0,6-11 0,8-6 0,8-4 0,-28 10 0,1 0 0,6-3 0,1 1 0,2-1 0,1 0 0,1-2 0,2-1 0,1 0 0,2 0 0,4-1 0,2 0 0,6-3 0,1-2-123,6-2 0,1 0 0,3-1 0,1 1 0,0 1 0,1 2 0,-3 0 0,0 0 6,-3 2 1,-1 0 0,-1 1-1,-2 2 1,-10 3 0,-3 1 0,-4 2-1,-3 0 117,-5 2 0,-1 1 0,35-15 0,-11 4 0,-8 2 491,-10-2 1,-2 4 23,-15-2-515,-8-1 0,-45 11 0,-25 9 0,-17 12 0,-12 10 0,-10 9 0,-7 6 0,-8 4 0,42-12 0,-1-1 0,-7 3 0,-1-1 0,-1-1 0,0 1 0,0 1 0,-1 1-109,0 0 0,0 0 0,-1-1 0,0-1 0,-4 3 0,0 1 0,-3-1 0,0 0 109,-1 0 0,0-1 0,-2 0 0,1-2 0,6-2 0,1-3 0,3 1 0,0-2 0,3-2 0,2-1 0,-40 0 0,13-5 983,16-4-492,10-2 1,25-2-486,19-4 0,33-3 1,34-11-7,5-3 0,12 2 0,13-6 0,10-1 0,-43 15 0,1-1 0,5 0 0,0-1 0,0-2 0,1-1 0,2 1 0,0-1-123,3 1 0,0-1 0,4 1 0,2-1 0,3 1 0,-1-1 0,0 1 0,-2 0 122,-1-1 1,-2 1 0,-5 0-1,-2 1 1,-5 0 0,-1 1-1,-5 1 1,-1 0 0,33-11 0,-19 2 461,-21 5 0,-19-3-461,-22 4 0,-18-3 0,-36 14 0,-6 3 0,-10 3 0,4 5 0,-10 9 0,-11 7 0,39-8 0,-1 1 0,-5 4 0,-1 1 0,-1 1 0,0-1 0,-1 1 0,-1 1 0,-7 4 0,-2 0 0,-7 1 0,-1 1 0,-5 2 0,-1 2-123,-3 0 0,-1 0 0,-3 2 0,-1 0 0,5-3 0,-1-2 0,0 0 0,0-1 1,0-3 0,1 0 1,0 1-1,1-1 1,6-4-1,3 0 1,4-1-1,2-1 122,3-2 0,2-1 0,9-2 0,1-1 0,3-2 0,1-2 0,-38 7 466,11-3 0,16-6-466,19-12 0,12-11 0,29-22 0,23-8 0,18 5 0,10 9 0,3 3 0,4 1 0,6 2 0,10-6 0,5 6 0,5-2 0,5 0 0,-40 17 0,1 0 0,0-2 0,1-1 0,2 1 0,1-1 0,1 2 0,0-1 0,4-2 0,1 1 0,-2 3 0,0 1 0,1 0 0,0 0 0,0 1 0,-1 1 0,0 1 0,0 1 0,-5-1 0,-1 2 0,41-4 0,-13 2 0,-10 5 983,-12 8-738,-19 5 1,-28 13 0,-34 1 0,-14-1-223,-11 2 1,-7 2 0,-16 8 0,-5 0-24,-6 0 0,-5 2 0,41-17 0,-1 1 0,-3 2 0,-1 0 0,-3 2 0,-1 1 0,-8 3 0,-2 0 0,-4 1 0,-1 0 0,-2 1 0,0 0-123,-2 2 0,0 0 0,0-2 0,-1-2 0,-3 1 0,1-1 0,2-3 0,2 0 68,5-2 0,2-1 0,8-6 1,2-1-1,-33 3 0,11-7 55,14-5 0,10-9 0,7-9 0,14-14 0,16-10 0,9 0 0,16-8 0,9 0 0,8 12 0,12-4 0,4 2 0,-4 8 0,6 2 0,-1 3 0,9 11 0,9 5 0,2 8 0,-8 11 0,-1 9 0,-11-1 327,-5 2 1,-8-4 0,-1 8-163,-3 3 0,2 8-165,-10 7 0,-9-1 0,-25-5 0,-12-2 0,-24-16 0,-5-7 0,2-12 0,5-8 0,7-8 0,9-9 0,0-2 0,8-9 0,3 3 0,5-4 0,1-2 0,1-5 0,-1-3 0,3-2 0,3-3 0,-3-8 0,5-3 0,0 1 0,5-2 0,-3 6 0,2-5 0,2 5 0,2 2 0,4 21 0,4 19 0,-4 33 0,4 32 0,-6 19 0,-6 3 0,2-3 0,-8-6 0,-1-12 0,5-21 0,-8 0 0,7-46 0,-9-16 0,9-31 0,3-16 0,4-8 0,2 1 0,0 7 0,0 4 0,0 12 0,0-4 0,0 6 0,0 11 0,0-1 0,2-8 0,4-3 0,3 17 0,11 26 0,1 28 0,2 13 0,8 6 0,-1 0 0,2-4 0,3-1 0,8 3 0,2-6 0,1-2 0,1-1 0,1-3 0,9-1 0,1-3 0,-2-1 0,-2-8 0,-1 2 0,-1-4 0,14-2 0,4 0 0,2-8 0,-10-4 0,-10-3 0,-13-5 0,-10-3 0,0-4 0,-1-8 0,-34 10 0,-23 7 0,-26 9 0,-11 9 0,-2 0 0,2 0 0,12 0 0,-2 0 0,-2 0 0,-3 0 0,3 0 0,-4 0 0,0 0 0,-10 0 0,8 0 0,6-2 0,8-4 0,5-4 0,4-7 0,18-1 0,11 1 0,18 1 0,33 3 0,9 1 0,7 8 0,-1-2 0,2 4 0,3 2 0,8 0 0,1 0 0,8 0 0,4 0 0,9-6 0,10-1 0,-47 3 0,1 0 0,2 0 0,0 0 0,2-2 0,1 1 0,3 1 0,0 2 0,0 0 0,0 0 0,1 1 0,-2 0 0,-5 1 0,-3 0 0,45 0 0,-11 0 0,-11 0 0,-9 0 0,-4 2 0,-1 4 0,5-2 0,-2 7 0,-6-5 0,-6 6 0,-15-8 0,-27 3 0,-28-7 0,-7 0 0,-31 0 0,-1 0 0,-1 0 0,0 0 0,-4-2 0,0-3 0,-8 3 0,2-4 0,-8 4 0,-3 2 0,3 0 0,-7 0 0,-5 0 0,-3 0 0,41 2 0,-1 2 0,-46 1 0,2-1 0,8-2 0,9-2 0,14 0 0,6-2 0,4-3 0,17 3 0,-4-14 0,37 16 0,16 0 0,7 2 0,30 8 0,-3-3 0,7-3 0,3 4 0,14-2 0,7 0 0,7 2 0,-34-7 0,1-1 0,2 3 0,1 0 0,3-1 0,2-2 0,5 0 0,2 0 0,0 3 0,2 0 0,6 0 0,1 0 0,0-1 0,0 0-123,0-1 0,-1 0 0,-1-1 0,0 0 0,1-1 0,-1 0 0,-2-2 0,-2 0 118,-5-3 0,-2 0 0,-4 2 0,-2-1 1,43-7-1,-5-2 5,-5-1 0,-12 3 0,-5 1 0,-8-3 0,-4-2 0,-1 5 0,-7-1 0,0-1 0,1-3 0,-9 4 0,3 1 0,7-3 0,-19 4 0,12-1 0,-28 7 0,-17-4 0,-31 8 0,-12 0 0,-27 0 245,-3 0 1,3 0 0,4 0 0,0 0-239,2 0 1,-6 6-1,4 0 1,-4-2-8,-2-2 0,0 0 0,-2 1 0,-2 3 0,-1-2 0,-11 4 0,1 0 0,-6 1 0,0 5 0,5-4 0,1-1 0,-4 1 0,-1 0 0,9-4 0,7 3 0,10 1 0,12 0 0,7-4 0,10 5 0,25-5 0,16 6 0,17 1 0,10-3 0,4 0 0,4-3 0,23-1 0,10-6 0,-2 0 0,-4 0 0,-6 0 0,4 0 0,0 0 0,5 0 0,-7-8 0,6-1 0,-2-3 0,0 0 0,-4 1 0,-2-7 0,-4 1 0,-7-1 0,-6 1 0,-11-1 0,-18 7 0,-16-1 0,-23 8 0,-28-1 0,-11 3 0,-2 4 0,-12 3 0,3 7 0,-3 3 0,-4 5 0,-7 1 0,-2 4 0,-4 3 0,45-14 0,-1 1 0,-3 2 0,-1 1 0,1-1 0,-1 1 0,1-1 0,-1 1 0,4-1 0,-1 0 0,2 1 0,-1-1 0,0 1 0,-1-1 0,-1 1 0,0-1 0,-41 12 0,-3 0 0,12 1 0,5-3 0,3-4 0,7-9 0,4-5 0,5-1 0,7 6 0,-6-3 0,7 5 0,-13 1 0,16 7 0,7-1 0,20 4 0,9 2 0,8-8 0,20 20 0,3-14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4:47.226"/>
    </inkml:context>
    <inkml:brush xml:id="br0">
      <inkml:brushProperty name="width" value="0.35" units="cm"/>
      <inkml:brushProperty name="height" value="0.35" units="cm"/>
      <inkml:brushProperty name="color" value="#9ECDDF"/>
    </inkml:brush>
  </inkml:definitions>
  <inkml:trace contextRef="#ctx0" brushRef="#br0">193 53 24763,'-29'0'-524,"5"7"1507,17-5-723,-3 6 723,0-8-1484,-5 0 185,5 0 84,0 0 232,-5 0 0,5 0-419,0-16 602,-5 5 0,5-14 0,-7 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4:56.0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6664 24880,'0'-46'0,"0"-1"0,0-5 0,0-10 0,0-6 0,0 10 0,0-6 0,0 7 0,0 5 0,0 0 0,0-3 0,0-1 0,0-2 0,0-4 0,0 1 0,0-3 0,0 4 0,0-4 0,0 2 0,0-4 0,0-4 0,0 4 0,0-9 0,0 3 0,0 2 0,0-2 0,0-2 0,0-1 0,0 1 0,0 2 0,0 2 0,0-1 0,0-5 0,0 4 0,0-4 0,0 5 0,0 1 0,0 6 0,0 2 0,0 1 0,0-8 0,0 5 0,0-8 0,0 8 0,0 15 0,0 3 0,0 13 0,0-14 0,0 22 0,0-16 0,0 20 0,0-12 0,0 23 0,0 41 0,0 27 0,0 10 0,0 6 0,0-2 0,0 5 0,0 9 0,0 7 0,0-43 0,0 1 0,0 2 0,0 3 0,0 5 0,0 2 0,0 5 0,0 2 0,0 2 0,0 1-123,0 2 0,0-1 0,0-2 0,0 0 0,0 1 0,0 0 0,0-2 0,0 1 99,0 1 1,0 0 0,0-7 0,0 0 0,0-2 0,0 0 0,0-7 0,0-2 23,0-4 0,0-1 0,0 2 0,0-1 0,0 44 0,0-4 0,0-9 0,0-3 0,0-3 0,0 0 0,0 1 0,0-11 0,0 4 0,0-27 0,0-10 0,0-45 0,0-23 0,0-15 0,0-18 0,0 4 245,0 6 1,0-4 0,0-2 0,0-6-200,0-6 1,0 2-1,0-7 1,0-3-47,0-1 0,0-12 0,0 45 0,0-1 0,0-4 0,0 0 0,0-3 0,0-1 0,0-3 0,0-2 0,0 0 0,0 0 0,0-1 0,0 0-101,0 0 1,0 1 0,0 3-1,0 1 1,0 0 0,0 0-1,0 4 1,0 0 100,0 2 0,0-1 0,0-2 0,0 0 0,0 2 0,0-1 0,0 1 0,0 0 0,0 2 0,0-1 0,0-1 0,0 0 0,0-1 0,0-1 0,0-1 0,0 0 0,0-1 0,0 0 0,0 2 0,0 1 0,0 1 0,0 0 0,0 0 0,0 1 0,0 2 0,0 0 0,0-3 0,0-1 0,0 2 0,0 0 0,0 0 0,0 1-35,0 2 1,0 1 0,0-47 0,0 49-1,0-1 1,0-48 34,0 49 0,0 0 0,0-46 0,0 3 0,0 4 0,0 2 0,0-3 0,0 1 0,0 0 0,0 4 0,0 3 0,0 1 0,0 3 0,0 0 0,0 8 0,0-1 0,0 7 0,0 3 0,0-5 0,0 4 0,0 0 0,0 4 0,0 0 0,0-2 15,0-4 0,0 2 400,0 3 1,0-5-404,0-17 1,0 11 218,0 12-221,0 27-5,0-8-5,0 35 0,0-19 0,0 21 0,0 23 0,0 20 0,0 27 0,0 4 0,0-1 0,0 3 0,0-14 0,0 6 0,0 12 0,0 3 0,0 18 0,0-48 0,0 1 0,0 2 0,0 1 0,0 2 0,0 2 0,0 5 0,0 0 0,0 2 0,0 0-114,0 0 1,0 0 0,0 3 0,0 0 0,0-3 0,0 0-1,0 1 1,0 0 113,0 0 0,0 0 0,0-5 0,0 0 0,0 0 0,0 0 0,0-3 0,0-1 0,0-2 0,0 0 0,0 1 0,0 1 0,0-2 0,0 0 0,0 2 0,0 1 0,0-3 0,0 0 0,0 5 0,0 0 0,0 1 0,0 1 0,0 2 0,0 2 0,0 3 0,0 1 0,0-4 0,0 0 0,0 2 0,0 0 0,0-2 0,0 0 0,0-1 0,0 0 0,0-2 0,0 0 0,0 1 0,0 0 0,0-2 0,0 0 0,0-3 0,0 0 0,0-1 0,0-1 0,0 1 0,0 0 0,0 0 0,0 0 0,0 4 0,0-1 0,0-4 0,0 0 0,0 3 0,0 0 0,0-1 0,0-1-3,0-2 0,0 0 0,0 4 1,0 0-1,0-1 0,0-1 1,0 2-1,0 0-5,0-1 1,0 0 0,0-1 0,0 1 0,0 1 0,0 2 0,0 1 0,0 0 0,0 3 0,0 0 1,0-2-1,0 0 1,0-1-1,0 0 1,0-2-1,0 0 1,0-1 0,0 0 0,0 1 1,0 1-1,0-1 0,0 2 0,0 0 1,0 0 0,0-1 0,0 0 0,0 0 0,0 0 0,0 1 0,0 0 0,0 3 0,0 2 0,0 3 1,0-1 0,0-6 0,0-1 0,0 0-1,0 0 1,0-4 0,0 0 0,0-3 1,0 0 0,0 1 0,0-1 0,0-3 0,0 1 0,0 0 0,0 0 0,0-1 1,0 1 0,0 2 0,0 0 0,0 0 0,0 1 0,0 1 0,0 0 0,0 3 1,0-2 0,0-3 0,0-1-1,0 5 1,0 0 0,0 0 0,0 1-1,0 0 1,0 2 0,0-1 0,0 0 0,0 3 0,0 0 0,0-1 0,0 0-1,0-2 1,0 0 0,0-1 0,0 0 0,0-1 0,0 0-1,0 1 1,0 0-1,0 3 0,0-1 1,0-5-1,0 0 0,0 2 1,0 0-1,0-1 1,0 0-2,0 1 1,0-1 0,0-1 0,0 0 0,0 0 0,0 1 0,0 0 0,0 0-1,0-1 0,0 0 1,0 0-1,0 1 1,0 1-1,0 0 1,0 1-1,0 0 0,0 2 0,0 0 1,0-5-1,0-1 0,0 0 1,0 0-1,0-3 0,0-1 0,0-2 0,0 0 0,0 2 1,0-1-1,0 0 0,0 1 1,0-1-1,0 1-38,0-3 0,0 0 0,0 0 0,0-1 0,0 3 0,0-1 0,0 1 1,0 1 37,0 1 0,0 0 0,0-1 1,0-1-1,0 3 0,0 1 0,0-2 1,0 0-1,0 1 0,0-1 0,0 0 1,0 1-1,0-4 0,0 0 0,0 1 1,0-1-2,0 1 0,0-1 0,0 0 1,0-1-1,0 48 0,0-4-2,0 0 0,0-6 0,0 4 0,0-3 1,0-3 1,0 10 0,0-46 0,0 1 0,0 3 0,0 0 0,0 2 1,0 1 0,0 3 0,0 0 0,0 2 0,0 0 0,0-1 0,0-2-1,0 0 1,0-1 0,0-5 0,0-1 0,0 0 0,0 0 0,0 46 0,0-4 0,0-44 0,0-1 0,0 47 0,0 0 0,0-4 1,0-3 0,0-5 0,0 0 1,0 3 0,0-13 0,0 9 1,0-5-1,0 3 1,0 9 0,0 2 0,0 0 0,0 3 0,0-7 0,0 4 0,0-2 0,0 2 0,0-5 0,0 1 0,0-8 0,0-3 0,0-2 0,0-7 0,0-1 0,0-4 0,0 2 0,0-7 0,0-1 0,0 2 0,0-6 0,0 5 0,0-3 0,0 2 0,0 6 0,0 10 0,0 3 0,0 3 0,0 1 0,0 7 0,0-1 0,0 0 0,0 1 0,0-1 0,0-2 0,0-3 0,0 1 0,0-7 0,0-4 297,0-6 0,0 0 1,0-4-298,0 6 0,0-8 0,0 8 106,0-6 1,0-4 0,0-1-107,0 7 0,0-8 0,0 14 0,0 3 0,0-20 0,0 15 0,0-2 0,0-8 0,0 18 0,0-14 0,0 6 0,0-6 0,0-14 0,0-1 0,0 9 0,0 20 0,0-3 0,0-8 0,0 0 0,0-6 0,0-9 0,0 1 0,0-15 0,0 7 0,0-8 0,0 0 0,0-8 0,0-2 0,0-7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5:03.0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33812 626 24790,'-49'0'0,"-3"0"0,11 0 0,-13 0 0,-4 0 0,-3 0 0,7 0 0,-4 0 0,-6 0 0,-10 0 0,-4 0 0,-1 0 0,-5 0 0,-9 0 0,43 0 0,-1 0 0,-2 0 0,0 0 0,-2 0 0,-1 0 0,-3 0 0,0 0 0,1 0 0,-1 0 0,-1 0 0,0 0-123,-1 0 0,0 0 0,-6 0 0,0 0 0,-1 0 0,0 0 0,0 0 0,0 0 99,0 0 0,-2 0 0,-2 0 1,-1 0-1,-3 0 0,-1 0 1,-2 0-1,0 0 24,1 0 0,-1 0 0,1 0 0,1 0 0,5 0 0,0 0 0,0 0 0,-1 0 0,1 0 0,0 0 0,3 0 0,0 0 0,5 0 0,0 0 0,6 0 0,0 0 0,3 0 0,1 0 0,-41 0 0,6 0 0,7 0 95,5 0 1,9 0 0,10 0-96,3 0 0,-3 0 0,0 0 0,23 0 0,19 0 0,40 0 0,13 0 0,31 0 0,1 0 0,9 0 0,15 0 0,-40 0 0,1 0 0,4 0 0,2 0 0,3 0 0,0 0 0,4 0 0,0 0 0,-1 0 0,0 0 0,3 0 0,0 0-110,4 0 1,1 0 0,12 0 0,3 0-1,5 0 1,2 0 0,-29 0 0,1 0-1,1 0 95,3 0 1,0 0 0,1 0 0,4 0-1,0 0 1,0 0 0,3 0 0,1 0 0,-1 0-1,0 0 1,1 0 0,-1 0-68,-2 0 0,-1 0 0,0 0 0,0 0 0,0 0 0,-2 0 0,-6 0 0,-1 0 0,-1 0 0,2 0 0,-1 0 0,1 0-17,-1 0 1,-1 0 0,2 0-1,0 0 1,2 0 0,-2 0-1,31 0 1,-2 0 0,-2 0-1,-2 0 38,0 0 1,-1 0 0,-2 0 0,0 0 0,4 0 0,0 0 0,-2 0 0,0 0-63,-1 0 0,-1 0 0,-2 0 0,-2 0 0,-7 0 0,-2 0 0,0 0 0,1 0 69,-1 0 1,1 0-1,-2 0 1,-1 0 0,-2 0-1,-2 0 1,-4 0 0,0 0 2,-2 0 0,0 0 0,-7 0 0,0 0 0,2 0 1,0 0-1,-2 0 0,-1 0 51,-4 0 0,0 0 0,-2 0 0,-1 0 0,38 0 0,4 0 0,6 0 0,-11 0 0,-3 0 0</inkml:trace>
  <inkml:trace contextRef="#ctx0" brushRef="#br0" timeOffset="2117">36711 626 24759,'-60'0'0,"-4"0"0,-4 0 0,-24 0 0,-12 0 0,6 0 0,4 0 0,19 0 0,6 0 0,-28 0 0,167 0 0,-2 0 0,-43 0 0,-42 0 0,-42 0 0,5 0 0,-2 0 0,-3 0 0,1 0 0,6 0 0,-1 0 0,1 0 0,-6 0 0,-2 0 0,-2 0 0,-4 0 0,4 0 0,-2 0 0,-2 0 0,-2 0 0,-8 0 0,-2 0 0,-1 0 0,-5 0 0,-9 0 0,43 0 0,-1 0 0,-2 0 0,0 0 0,-2 0 0,-1 0 0,-2 0 0,0 0 0,2 0 0,1 0 0,0 0 0,1 0 0,1 0 0,0 0 0,-2 0 0,1 0 0,1 0 0,1 0 0,-47 0 0,2 0 0,0 0 0,44 0 0,-1 0 0,0 0 0,0 0-98,-1 0 1,-1 0 0,-1 0-1,0 0 1,0 0 0,-1 0-1,-3 0 1,-2 0 96,-2 0 0,0 0 1,-4 0-1,-2 0 0,-1 0 1,-1 0-1,0 0 0,0 0 0,0 0 1,-1 0 0,-4 0 0,-2 0 0,-4 0 0,-2 0-1,-2 0 1,-1 0-123,-1 0 0,0 0 0,-1 0 0,1 0 0,3 0 0,0 0 0,0 0 0,1 0 9,1 0 1,1 0 0,-1 0 0,1 0-1,5 0 1,1 0 0,3 0 0,1 0 113,1 0 0,2 0 0,4 0 0,0 0 0,-1 0 0,0 0 0,-1 0 0,1 0-123,-1 0 0,0 0 0,-2 0 0,0 0 0,6 0 0,0 0 0,-1 0 0,0 0 122,-1 0 1,-2 0 0,-1 0 0,-1 0-1,0 0 1,0 0 0,2 0 0,0 0 0,0 0 0,0 0 0,0 0 0,-1 0 0,-3 0 0,0 0 0,-1 0 0,-1 0 0,0 0 0,0 0 0,1 0 0,1 0 0,2 0 0,0 0 0,0 0 0,-1 0 0,-1 0 0,0 0 0,-2 0 0,1 0 0,3 0 0,2 0 0,2 0 0,0 0 0,1 0 0,0 0 0,4 0 0,0 0 0,-2 0 0,0 0 0,2 0 0,2 0-60,1 0 0,1 0 0,2 0 0,0 0 1,2 0-1,1 0 0,-1 0 0,-1 0 60,0 0 0,0 0 0,-4 0 0,1 0 0,3 0 0,0 0 0,-1 0 0,1 0 0,-1 0 0,-1 0 0,3 0 0,0 0 0,-5 0 0,-1 0 0,0 0 0,0 0 0,0 0 0,0 0 0,-1 0 0,1 0 0,5 0 0,0 0 0,-3 0 0,-1 0 0,-1 0 0,0 0 0,0 0 0,0 0 0,1 0 0,1 0 0,3 0 0,0 0 0,1 0 0,1 0 0,1 0 0,-1 0 0,1 0 0,-1 0 0,2 0 0,0 0 0,-48 0 0,11 0 0,11 0 0,3 0 161,4 0 1,-7 0 0,12 0 0,3 0-162,0 0 0,8 0 0,-4 0 491,3 0 1,-5 0 329,-4 0-330,12 0 1,25 0-463,38 0 1,36 0-1,36 0 1,3 0-30,5 0 0,-40 0 0,3 0 0,6 0 0,2 0 0,4 0 0,2 0 0,3 0 0,1 0 0,6 0 0,2 0 0,5 0 0,2 0 0,4 0 0,1 0-90,3 0 1,2 0-1,-25 0 1,2 0 0,1 0-1,2 0 1,0 0 0,2 0-1,4 0 1,1 0-1,1 0 8,3 0 0,1 0 0,0 0 0,0 0 0,-1 0 0,1 0 0,-1 0 0,0 0 0,0 0 0,-5 0 0,0 0 0,-1 0 25,-2 0 0,0 0 1,-1 0-1,-1 0 0,-1 0 1,1 0-1,-2 0 1,0 0-1,1 0 0,-2 0 1,1 0-1,0 0-25,-2 0 0,-1 0 0,1 0 0,0 0 0,0 0 0,-1 0 0,-4 0 0,-2 0 0,1 0 0,1 0 0,0 0 0,0 0-17,1 0 1,0 0 0,0 0-1,-1 0 1,-1 0 0,1 0-1,31 0 1,0 0 0,-5 0-1,0 0-24,-2 0 0,-2 0 0,-4 0 0,-1 0 0,-4 0 0,-1 0 0,-3 0 0,-1 0 66,-3 0 1,-2 0-1,-6 0 1,-2 0-1,-9 0 1,-2 0-1,46 0 57,-11 0 0,-11 0 0,-13 0 0,-6 0 245,-27 0 1,-25 0 0,-37 0 0,-17 0-50,-14 0 1,-22 0-1,-11 0 1,42 0 0,-1 0-118,-3 0 1,-2 0 0,-8 0 0,-2 0 0,-5 0-1,-1 0 1,-6 0 0,-1 0-67,-5 0 0,-1 0 0,-5 0 0,-2 0 0,-2 0 0,0 0 0,28 0 0,-1 0 0,-1 0-13,-3 0 0,0 0 0,-3 0 0,-7 0 0,-1 0 0,-2 0 0,-4 0 0,-1 0 0,-1 0 0,-1 0 0,-1 0 0,-1 0-66,-1 0 0,-1 0 1,0 0-1,23 0 1,0 0-1,0 0 1,-1 0-1,0 0 1,-1 0-1,0 0 1,1 0-1,0 0 1,-1 0-1,1 0 0,0 0-16,-24 0 0,1 0 0,-1 0 0,1 0 0,-1 0 0,2 0 0,6 0 0,2 0 0,-1 0 0,-1 0 0,-1 0 0,0 0 64,0 0 1,0 0 0,0 0 0,-1 0 0,-1 0 0,1 0 0,0 0 0,1 0 0,0 0 0,2 0 0,0 0 0,0 0 17,0 0 0,0 0 0,1 0 0,-1 0 0,1 0 0,-1 0 0,-2 0 0,0 0 0,0 0 0,1 0 0,0 0 0,0 0-82,3 0 0,0 0 0,-1 0 0,2 0 0,-1 0 0,1 0 0,3 0 0,1 0 0,0 0 0,0 0 0,0 0 0,0 0 0,0 0 0,0 0 0,0 0 0,-1 0 0,0 0 0,1 0 0,2 0 0,0 0 0,1 0 0,2 0 0,0 0 0,0 0 0,2 0 0,0 0 0,0 0 0,2 0 0,-1 0 0,0 0 0,1 0 0,-1 0 0,0 0 0,2 0 0,-1 0 0,1 0-17,2 0 1,0 0 0,1 0-1,1 0 1,1 0 0,0 0-1,-27 0 1,0 0 0,1 0-1,0 0 88,1 0 0,2 0 1,2 0-1,3 0 1,7 0-1,3 0 1,7 0-1,2 0 256,6 0 1,2 0 0,-35 0 0,19 0-81,14 0 0,37 0 1,27 0 30,33 0 1,31 0-1,23 0 1,-37 0 0,3 0-75,6 0 1,4 0 0,8 0 0,3 0 0,11 0 0,3 0 0,6 0 0,4 0-48,-28 0 1,2 0-1,-1 0 1,-1 0 0,-1 0-1,1 0 1,6 0 0,0 0-1,-1 0 1,-1 0 0,-1 0-1,-1 0-24,-1 0 1,0 0 0,1 0-1,2 0 1,1 0 0,1 0-1,-1 0 1,0 0 0,1 0 0,3 0-1,1 0 1,0 0-52,0 0 0,-1 0 0,0 0 0,0 0 0,-1 0 0,0 0 0,0 0 0,-1 0 0,1 0 0,-2 0 0,-1 0 0,1 0 0,-2 0 0,1 0 0,-1 0 0,-6 0 0,0 0 0,-1 0 0,31 0 0,-2 0 0,-6 0 0,-2 0 0,-3 0 0,-3 0 0,-4 0 0,-3 0 0,-5 0 0,-2 0 0,-5 0 0,-2 0 327,-6 0 1,-3 0 0,35 0-1,-19 0 1,-26 0 0,-32 0-273,-33 0 0,-35 0 0,-28 0 0,30 0 0,-3 0-55,-8 0 0,-3 0 0,-13 0 0,-3 0 0,-10 0 0,-3 0 0,27 0 0,-2 0 0,-1 0 0,-6 0 0,-3 0 0,1 0 0,-4 0 0,0 0 0,-2 0 0,-6 0 0,-1 0 0,-2 0 0,21 0 0,0 0 0,-1 0 0,-1 0-58,-3 0 0,-2 0 0,0 0 0,-2 0 0,-5 0 1,-1 0-1,-1 0 0,-1 0 0,-6 0 0,0 0 0,-1 0 1,0 0-1,17 0 0,0 0 0,0 0 0,0 0 0,0 0 8,0 0 1,0 0 0,-1 0 0,1 0 0,0 0 0,0 0-1,-1 0 1,1 0 0,0 0 0,-1 0 0,0 0 0,-1 0 0,-1 0-1,1 0 1,-1 0 0,0 0 0,-1 0 0,1 0 0,-1 0-1,0 0 0,-3 0 1,0 0 0,0 0 0,1 0 0,0 0 0,4 0-1,0 0 1,1 0 0,0 0 0,0 0 0,-1 0 0,-1 0 0,1 0-1,0 0 1,0 0 0,2 0 0,0 0 0,0 0 0,0 0-1,0 0-5,1 0 0,0 0 1,0 0-1,0 0 0,0 0 1,-1 0-1,1 0 1,-1 0-1,0 0 0,1 0 1,-18 0-1,0 0 1,0 0-1,0 0 0,3 0 1,0 0-1,1 0 0,0 0-7,4 0 1,1 0-1,0 0 1,0 0-1,2 0 1,0 0-1,0 0 1,1 0 0,3 0-1,0 0 1,0 0-1,0 0 1,1 0-1,0 0 1,0 0-1,0 0-14,1 0 0,-1 0 1,1 0-1,2 0 0,-21 0 1,3 0-1,0 0 1,1 0-1,0 0 0,2 0 1,3 0-1,0 0 0,2 0-6,3 0 0,0 0 0,1 0 0,1 0 0,0 0 0,1 0 0,3 0 0,2 0 0,0 0 0,2 0 0,1 0 0,0 0-28,3 0 1,1 0 0,2 0 0,-27 0-1,3 0 1,4 0 0,2 0 0,7 0-1,3 0-136,5 0 0,4 0 0,14 0 0,3 0 737,-29 0 1,32 0-223,38 0 0,57 0 0,53 0-269,-46 0 0,1 0 0,5 0 0,0 0 0,2 0 0,1 0 0,3 0 0,2 0 0,1 0 0,1 0 0,6 0 0,2 0 0,1 0 0,1 0 0,2 0 0,1 0 122,-2 0 1,-1 0 0,-4 0 0,-1 0 0,1 0 0,0 0 0,0 0 0,-1 0-1,1 0 1,0 0 0,-5 0 0,-1 0 0,-1 0 0,-2 0 0,-6 0 0,-3 0 122,-5 0 1,-1 0 0,36 0 0,-11 0 737,-5 0-492,-24 0 1,-20 0-247,-39 0 1,-28 0 0,-30 0 0,-4 0-50,-3 0 1,-7 0-1,-15 0 1,43 0 0,-2 0-75,-6 0 1,-2 0 0,-4 0 0,-2 0 0,-7 0 0,-1 0 0,-3 0 0,-1 0-222,-5 0 1,-2 0 0,-5 0-1,-3 0 1,29 0 0,-1 0-1,-1 0 1,0 0 0,-1 0-1,1 0 58,-1 0 1,0 0 0,-1 0 0,1 0-1,-1 0 1,0 0 0,-1 0 0,-1 0-1,0 0 1,-1 0 0,1 0 0,-2 0-42,-1 0 0,-1 0 0,1 0 0,1 0 0,2 0 0,-1 0 0,-3 0 0,0 0 0,1 0 0,2 0 0,0 0 0,0 0 34,1 0 0,1 0 1,-1 0-1,-2 0 1,-2 0-1,1 0 1,0 0-1,-1 0 1,1 0-1,-1 0 1,1 0-1,1 0 48,2 0 0,2 0 0,-1 0 0,0 0 0,1 0 0,0 0 0,0 0 0,0 0 0,0 0 0,-1 0 0,-1 0 0,0 0 0,-1 0 0,-1 0 0,1 0 0,3 0 0,1 0 0,0 0 0,1 0 0,-1 0 0,1 0 0,2 0 0,1 0 0,0 0 0,1 0 0,-1 0 0,1 0 0,-2 0 0,0 0 0,0 0 0,0 0 0,0 0 0,0 0 0,2 0 0,-1 0 0,1 0-123,-31 0 0,2 0 0,2 0 0,2 0 0,-1 0 0,1 0 0,2 0 0,0 0 65,-1 0 0,1 0 0,10 0 0,1 0 0,1 0 0,1 0 0,5 0 0,1 0 58,1 0 0,2 0 0,2 0 0,0 0 0,2 0 0,0 0 0,2 0 0,2 0-36,3 0 1,1 0 0,3 0 0,0 0 0,1 0-1,1 0 1,-1 0 0,-1 0 37,-1 0 0,0 0 1,-44 0-1,48 0 1,1 0-1,-45 0 3,1 0 0,1 0 0,8 0 0,3 0 240,7 0 1,-3 0 0,2 0 0,3 0-38,1 0 1,8 0 0,2 0 0,2 0 36,3 0 1,-5 0 0,0 0 0,0 0-1,4 0 1,-2 0 0,0 0 0,-1 0-1,1 0 1,0 0 0,4 0 0,-2 0 81,1 0 1,1 0 0,-4 0-83,-10 0 1,8 0 0,-2 0 0,8 0-181,3 0 1,-1 0 0,-2 0-60,-3 0 0,5 0-3,2 0 0,3 0-3,-9 0 0,-2 0 0,2 0 0,15 0 0,10 0 0,39 0 0,5 0 0</inkml:trace>
  <inkml:trace contextRef="#ctx0" brushRef="#br0" timeOffset="38331">36086 13134 25114,'0'-37'0,"0"-12"0,0 8 0,0-7 0,0-5 0,0-14 0,0-9 0,0-6 0,0 3 0,0 7 0,0 6 0,0 8 0,0-6 0,0-2 0,0-2 0,0-2 0,0 2 0,0 2 0,0 2 0,0 6 0,0-4 0,0 0 0,0 0 0,0 5 0,0-5 0,0-4 0,0 10 0,0-8 0,0 23 0,0 16 0,0 31 0,0 27 0,0 33 0,0 0 0,0 2 0,0 7 0,0 9 0,0 7 0,0 8 0,0-48 0,0 1 0,0 1 0,0 1 0,0 1 0,0 0 0,0 3 0,0 1 0,0 7 0,0 1 0,0 2 0,0 0 0,0-1 0,0 0-82,0-3 0,0 0 0,0-3 1,0 0-1,0 0 0,0 0 0,0 0 1,0-1 81,0-3 0,0 0 0,0 0 0,0-1 0,0 34 0,0-8 0,0-11 0,0-2 0,0-6 0,0-12 0,0-9 0,0-58 0,0-28 0,0-17 0,0-14 0,0 8 0,0-8 0,0-7 0,0-7 0,0-5 0,0-6 0,0 48 0,0-1 0,0-7 0,0-2 0,0-2 0,0-2 0,0-4 0,0-2-123,0-4 0,0-1 0,0-5 0,0-3 0,0-8 0,0-2 0,0-1 0,0 0 27,0-2 1,0 0 0,0-4-1,0 2 1,0 5 0,0 1 0,0-1-1,0 0 96,0 1 0,0 0 0,0-3 0,0 0 0,0 6 0,0 1 0,0 5 0,0 1 0,0 4 0,0 1 0,0 3 0,0 1 0,0-2 0,0 0 0,0 4 0,0 1 10,0 2 0,0 2 1,0 5-1,0 2 0,0 5 0,0 1 1,0 3-1,0 1-10,0-43 0,0 13 0,0 9 0,0 5 0,0 25 0,0 10 0,0 43 0,0 13 0,0 41 0,0 7 0,0 13 0,0 13 0,0-41 0,0 2 0,0 6 0,0 2 0,0 5 0,0 2 0,0 2 0,0 1 0,0 1 0,0 1 0,0 2 0,0 1-75,0 3 0,0 2 0,0 10 0,0 2 0,0-28 1,0 0-1,0 2 0,0 2 0,0 1 0,0 1 75,0 3 0,0 0 0,0 1 0,0 2 0,0 0 0,0 0 0,0 4 0,0 0 0,0 0 0,0-1 0,0 0 0,0-1 0,0-2 0,0 0 0,0-1 0,0-1 0,0 0 0,0-2 0,0-7 0,0-1 0,0-1 0,0-1 0,0 0 0,0-1 0,0 32 0,0-2 0,0-2 0,0-2 0,0-10 0,0-3 0,0-6 0,0-3 0,0-5 0,0-2 0,0-4 0,0-1 0,0-2 0,0 0 0,0-2 0,0-2 66,0-1 0,0-1 0,0-1 0,0-1 0,0 38 0,0-1-66,0-9 0,0-13 0,0-8 0,0-19 0,0-19 0,0-32 0,0-9 0,0-28 0,0-7 0,0-12 0,0-14 0,0-17 0,0 45 0,0-2 0,0-3 0,0-1 0,0-4 0,0-2 0,0-1 0,0-1 0,0-4 0,0 0 49,0-3 1,0-1 0,0-9 0,0-1 0,0-6 0,0-2 0,0 26 0,0 0 0,0-2-50,0-4 0,0-2 0,0-1 0,0-8 0,0-2 0,0-1 0,0-4 0,0-2 0,0 0 0,0-2 0,0-2 0,0-1-76,0 24 0,0-2 1,0 1-1,0 0 0,0-24 1,0 0-1,0 1 1,0 4-1,0 1 0,0 0 1,0 1-1,0 2 0,0-1-6,0 3 0,0-1 0,0 1 0,0 0 0,0 1 0,0-1 0,0 4 0,0 0 0,0 1 0,0 4 0,0 0 0,0 2 0,0 1 0,0 1 0,0 2 0,0 2 0,0 1 0,0 0 0,0-1 0,0 0 0,0 1 0,0 1 0,0 1 0,0 0-41,0-30 0,0 0 0,0 3 0,0 2 0,0 6 0,0 1 0,0 2 0,0 0 2,0 3 1,0 1 0,0-2-1,0 1 1,0 8 0,0 2 0,0 4-1,0 2 115,0 4 0,0 2 0,0 5 1,0 1-1,0-41 0,0 12 6,0 9 983,0 16-844,0 15 1,0 63-1,0 28 1,0 34-140,0-31 0,0 2 0,0 7 0,0 3 0,0 6 0,0 3 0,0 6 0,0 1 0,0 7 0,0 1 0,0 9 0,0 2 0,0-30 0,0 1 0,0 0 0,0-1 0,0 1 0,0 0 81,0 0 1,0 0 0,0 0 0,0 3 0,0 0 0,0 2 0,0 2 0,0 2 0,0 0 0,0 4 0,0 1 0,0 1-77,0 2 1,0 1 0,0 0-1,0 0 1,0 0 0,0-1 0,0-6-1,0-2 1,0 1 0,0-4 0,0 0-1,0 0-5,0-4 0,0 0 0,0-2 0,0 30 0,0-4 0,0-9 0,0-3 0,0-10 0,0-2 0,0-8 0,0-2 0,0-5 0,0-2 0,0 43 0,0-11 983,0-14-308,0-18-652,0-11 0,0-30-23,0-19 0,0-30 0,0-32 0,0-6 0,0-12 0,0-9 0,0 40 0,0-2 0,0-4 0,0-2 0,0-5 0,0-2 0,0-5 0,0-1 0,0-9 0,0-1 0,0-6 0,0-3-90,0-3 1,0-3-1,0 26 1,0-1 0,0 0-1,0-5 1,0 0 0,0-2-1,0-4 1,0-2-1,0-1 8,0-3 0,0-1 0,0 0 0,0-3 0,0 0 0,0 0 0,0 0 0,0-1 0,0 2 0,0 3 0,0 0 0,0 1 0,0 3 0,0-1 0,0 1 0,0 2 0,0 0 0,0-1 0,0 0 0,0-1 0,0 1 0,0-2 0,0 1 0,0 0 80,0 0 0,0-1 0,0 1 1,0 1-1,0-1 0,0 2 0,0 5 1,0 2-1,0 0 0,0 0 0,0 0 1,0 1 1,0 1 0,0 0 0,0 1 0,0 2 0,0 1 0,0 0 0,0 3 0,0 1 0,0 1 0,0-27 0,0 2 122,0 6 1,0 2 0,0 1 0,0 1 0,0 3 0,0 1 0,0 2 0,0 0-102,0 3 0,0 1 0,0 5 1,0 2-1,0 9 0,0 2 1,0 0-1,0 1-21,0 3 0,0 1 0,0 0 0,0 1 0,0-35 0,0 11 0,0 12 0,0 14 0,0 1 0,0 16 0,0 12 245,0 30 1,0 11 0,0 26 0,0 8-83,0 12 1,0 18 0,0-37 0,0 3 0,0 2 0,0 2-42,0 4 1,0 2 0,0 6 0,0 0 0,0 6 0,0 0 0,0 0 0,0 1-120,0 2 1,0-1 0,0 3 0,0 0 0,0 3 0,0 2 0,0 5-1,0 1-3,0 4 0,0 2 0,0 3 0,0 0 0,0-1 0,0 0 0,0 1 0,0 0 0,0-1 0,0 0 0,0 0 0,0 0 0,0-4 0,0-2 0,0-5 0,0-1 0,0-4 0,0-1 0,0-6 0,0-1 0,0 0 0,0-2 0,0-3 0,0 0 0,0-5 0,0 0 0,0-4 0,0-2 0,0 39 0,0-10 0,0-9 0,0-8 0,0-6 0,0-27 0,0-25 0,0-36 0,0-30 0,0-24 0,0-3 0,0-5 0,0 37 0,0-3 0,0-4 0,0-2 0,0-5 0,0-2 0,0-4 0,0-2 0,0-4 0,0-1 0,0 0 0,0-1 0,0-4 0,0-1-90,0-5 1,0-1-1,0 22 1,0-1 0,0-2-1,0-3 1,0-1 0,0-1-1,0-1 1,0-1-1,0 0 8,0-3 0,0 0 0,0 0 0,0-1 0,0-1 0,0 0 0,0-3 0,0 0 0,0-1 0,0 0 0,0-1 0,0 1 0,0 0 0,0 0 0,0 1 0,0 0 0,0 1 0,0 2 0,0 4 0,0 2 0,0-1 0,0 1 0,0 0 0,0 0 30,0 2 1,0-1 0,0 0-1,0-1 1,0 0 0,0 0-1,0 4 1,0 0 0,0 2-1,0-32 1,0 2 51,0 1 0,0 2 0,0 1 0,0 1 0,0 1 0,0 0 0,0 4 0,0 2-88,0 3 1,0 3 0,0 6 0,0 2 0,0 10 0,0 2 0,0 4-1,0 1 88,0-43 0,0 24 0,0 11 0,0 37 0,0 27 0,0 44 0,0 40 0,0 9 0,0-37 0,0 2 0,0 6 0,0 2 0,0 5 0,0 2 0,0 5 0,0 1 0,0 6 0,0 3 0,0 6 0,0 2 0,0 2 0,0 0 8,0 1 0,0 0 0,0-1 0,0 0 1,0-7-1,0 0 0,0 5 0,0 0-8,0-29 0,0 0 0,0 1 0,0 6 0,0 2 0,0-1 0,0 1 0,0 0 0,0-1 0,0 0 0,0-1 0,0 0 0,0 0 0,0 0 0,0 0 0,0 0 0,0 1 0,0 1 0,0 2 0,0 1 0,0 0 0,0 1 0,0-1 0,0 1 0,0 1 0,0-1 0,0 0 0,0-3 0,0-1 0,0 0 0,0-5 0,0-2 0,0 0 0,0 31 0,0-2 0,0-3 0,0-2 0,0-3 0,0-3 0,0-8 0,0-3 0,0-8 0,0-4 0,0-7 0,0-3 0,0 35 0,0-15 983,0-8 0,0-14-656,0-25 1,0-40 0,0-38-251,0-24 0,0-24 1,0 45-1,0-1 0,0-7 1,0-2-78,0-6 0,0-4 0,0-11 0,0-2 0,0-4 0,0-1 0,0-1 0,0-2-90,0-3 1,0 0-1,0 31 1,0 0 0,0-1-1,0-4 1,0-1 0,0-1-1,0-2 1,0-1-1,0-1 8,0-2 0,0-1 0,0-1 0,0-2 0,0-2 0,0 0 0,0 1 0,0 0 0,0-1 0,0 0 0,0 0 0,0 0 3,0 1 0,0 0 0,0-1 0,0-3 1,0 0-1,0 1 0,0 3 0,0 1 0,0 1 1,0 2-1,0 1 0,0 0 79,0 1 0,0 0 0,0 0 0,0 4 0,0-1 0,0 0 0,0-2 0,0 0 0,0 0 0,0 0 0,0 1 0,0 1 0,0 0 0,0 0 0,0 1 0,0 0 0,0 0 0,0 2 0,0 2 0,0 1 0,0 1 0,0 0 0,0-1 0,0 1-99,0 1 1,0 0 0,0 1-1,0-1 1,0 0 0,0 2-1,0-29 1,0 2 0,0 4-1,0 1 49,0 3 0,0 1 0,0 6 0,0 1 1,0 3-1,0 0 0,0 3 0,0 1 31,0 2 1,0 2 0,0 5-1,0 4 1,0-33 0,0 13 18,0 13 491,0 7 1,0 28-165,0 23 1,0 45 0,0 47-317,0 13 0,0-42 1,0 2-1,0 8 1,0 2-1,0 2 1,0 1-12,0 3 0,0 2 0,0 4 0,0 3 0,0 3 0,0 2 0,0 5 0,0 1 73,0 2 0,0 1 0,0-1 0,0-1 0,0-2 0,0 0 0,0 2 0,0 2-73,0-31 0,0 0 0,0 1 0,0 2 0,0 1 0,0-1 0,0 0 0,0-1 0,0 0 0,0 29 0,0-2 0,0-6 0,0-2 0,0-4 0,0-3 0,0-3 0,0-2 0,0-3 0,0-1 163,0-3 1,0-2 0,0-4 0,0-2 0,0 36 0,0-9 2,0-11 0,0-7-23,0-6-143,0-19 0,0-26 0,0-31 0,0-21 0,0-15 0,0-12 0,0-12 0,0-13 0,0 33 0,0-1 0,0-8 0,0-2 0,0-5 0,0-2 0,0-4 0,0-2 0,0-1 0,0-1 0,0-2 0,0-1 0,0-3 0,0-3-21,0-4 0,0-4 1,0 24-1,0-2 1,0 0-1,0-5 1,0 0-1,0-1 1,0 0-1,0 0 1,0 0 20,0 0 0,0 0 0,0 0 0,0 7 0,0 0 0,0 1 0,0-29 0,0 2 0,0 8 0,0 4 0,0 7 0,0 4 0,0 14 0,0 4 106,0-19 1,0 43-1,0 37-106,0 31 0,0 35 0,0 15 0,0-33 0,0 3 0,0 7 0,0 2 0,0 8 0,0 2 0,0 4 0,0 3 0,0 5 0,0 2 0,0 7 0,0 1 0,0-29 0,0 2 0,0 0 0,0 3 0,0 1 0,0 0 0,0 0 0,0 0 0,0 0-82,0 1 0,0 0 0,0 1 0,0 4 0,0 0 0,0 2 0,0 2 0,0 0 0,0 1 0,0 1 0,0 1 0,0-1 0,0 1 0,0 0 0,0 0 0,0-1 0,0 0 0,0-2 0,0-7 0,0-1 0,0 1 0,0-1 0,0 0 0,0 0 26,0-2 1,0 1 0,0 0 0,0 2 0,0 1 0,0-1 0,0-2 0,0 0 0,0-1 0,0 0 0,0-1 0,0 0 55,0 0 0,0-1 0,0 0 0,0-1 0,0 0 0,0-1 0,0 2 0,0-1 0,0 1 0,0-1 0,0 0 0,0 0-110,0-2 1,0 0 0,0-1 0,0 33-1,0-2 1,0-8 0,0-1 0,0 2-1,0 0 28,0 1 1,0 0 0,0-1 0,0-1 0,0 0 0,0-2 0,0-3 0,0-1 181,0 1 1,0-1-1,0-1 1,0-1-1,0 2 1,0 1-1,0-1 1,0 1-101,0-2 0,0 1 0,0 1 0,0 0 0,0-3 0,0-1 0,0 1 0,0-1 0,0 2 0,0-1 0,0 1 0,0-1 0,0 2 0,0-1 0,0-2 0,0-1 0,0 0 0,0-1 0,0-2 0,0 0 0,0 5 0,0 1 0,0-3 0,0 1 0,0-3 0,0 1 0,0 1 0,0 1 0,0-4 0,0-1 0,0 3 0,0 1 0,0 2 0,0-1 0,0 1 0,0-1 0,0-2 0,0-1 0,0 1 0,0 0 0,0-1 0,0 1 0,0-1 0,0 1 0,0 1 0,0 1 0,0 0 0,0 1 0,0-1 0,0 1 0,0 2 0,0-1 0,0-7 0,0-1 0,0 3 0,0 1 0,0 3 0,0-1 0,0 3 0,0-1 0,0 1 0,0-1 0,0-5 0,0-1 0,0 0 0,0 0 0,0-1 0,0 1 0,0 2 0,0-1 0,0-1 0,0-1 0,0-3 0,0 0 0,0 3 0,0-1 0,0-4 0,0 0 0,0 2 0,0 0 0,0 0 0,0 1 0,0 1 0,0-1 0,0 0 0,0 0 0,0 2 0,0-1-106,0-1 1,0 0-1,0-2 1,0-1 0,0 0-1,0 0 1,0 1 0,0 2 105,0 1 0,0 1 0,0-2 0,0-1 0,0 0 0,0 0 0,0-2 0,0 0 0,0-2 0,0 1 0,0 1 0,0 0 0,0 1 0,0 0 0,0 0 0,0-1 0,0-2 0,0 0 0,0-2 0,0 0 0,0-4 0,0 0 0,0 3 0,0 0 0,0 3 0,0 0 0,0-5 0,0 0 0,0 3 0,0 0 0,0-4 0,0 0 0,0-2 0,0 0 0,0 4 0,0 0 0,0 1 0,0 0 0,0 0 0,0 0 0,0-2 0,0 0 0,0 1 0,0 0 0,0-1 0,0 0 0,0 0 0,0 0 0,0 1 0,0 0 0,0-5 0,0-1 0,0 1 0,0 0 0,0-2 0,0 0 122,0-1 1,0 1 0,0 1 0,0 0 0,0 2 0,0 0 0,0 0 0,0-1-7,0-3 1,0 0 0,0-5 0,0-1 0,0 2 0,0 1 0,0-4 0,0 1-117,0-1 0,0 1 0,0 44 0,0-2 0,0-4 245,0-2 1,0-3 0,0-1 0,0 1-27,0-7 0,0-3 0,0-6 0,0-2 108,0-2 1,0-8 0,0 2-83,0-3 1,0 11 245,0 4 1,0 3-305,0-3 358,0-31-545,0 0 0,0-37 0,0-35 0,0-20 0,0-5 0,0-8 0,0 0 0,0-8 0,0-7 0,0-14 0,0 44 0,0-1 0,0-4 0,0-1 0,0-2 0,0-2 0,0 1 0,0-2 0,0-7 0,0-2 0,0-3 0,0-1-123,0-4 0,0-1 0,0-8 0,0-1 0,0-5 0,0-2 0,0-2 0,0 0 5,0 0 1,0 0 0,0 1 0,0 0 0,0 1 0,0 0 0,0-1-1,0 0 118,0-3 0,0 2 0,0 5 0,0 1 0,0 2 0,0 0 0,0 5 0,0 1 0,0 1 0,0 1 0,0 3 0,0-1 0,0-1 0,0 1 0,0 4 0,0 1 0,0 4 0,0 2 0,0 3 0,0 2 0,0 5 0,0 2 0,0 2 0,0 1 0,0 3 0,0 1 0,0-31 0,0 11 0,0 11 0,0 15 0,0 26 0,0 36 0,0 13 0,0 35 0,0 6 0,0 7 0,0 10 0,0 8 0,0-43 0,0 1 0,0 4 0,0 1 0,0-2 0,0 2 0,0 4 0,0 0 0,0-1 0,0 0 100,0 1 1,0 0-1,0 3 1,0 0 0,0 5-1,0 2 1,0 1-1,0 1-100,0 1 0,0 1 0,0 0 0,0-1 0,0 0 0,0 0 0,0-1 0,0 1 0,0 3 0,0-1 0,0-7 0,0 0 0,0 0 0,0-1 0,0-2 0,0-2 0,0 0 0,0-2 0,0-3 0,0-2 0,0 2 0,0-1 0,0-3 0,0-2 0,0-5 0,0-1 0,0 43 0,0-7 0,0-5 0,0-5 0,0-12 0,0-4 0,0 0 0,0-11 0,0 3 0,0-11 0,0 1 0,0-38 0,0-8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5:51.7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7437 1 23719,'-60'0'0,"-4"0"0,-4 0 0,6 0 0,3 0 0,5 0 1,2 0 0,-5 0 1,-3 0-1,-8 0 4,-4 0 1,-3 0-1,-13 0 1,-1 0-2,-4 0 1,4 0-1,-6 0 1,0 0-3,-4 0 0,0 0 0,48 0 1,1 0-1,-1 0 0,1 0 0,-45 0 1,4 0-1,3 0 1,3 0 1,3 0 0,13 0 3,10 0-6,21 0 0,39 0 1,38 0-2,23 0 0,12 0 0,-4 0 1,0 0-1,0 0 0,9 0 0,7 0 0,7 0 0,4 0 0,2 0 0,-47 0 0,1 0 0,1 0 0,2 0 0,5 0 0,0 0 0,2 0 0,1 0 0,9 0 0,1 0 0,0 0 0,1 0-123,4 0 0,0 0 0,1 0 0,1 0 0,3 0 0,0 0 0,-1 0 0,-1 0 69,-4 0 0,-2 0 1,-7 0-1,0 0 1,-5 0-1,0 0 1,-1 0-1,0 0 54,1 0 0,0 0 0,-8 0 0,-2 0 0,1 0 0,-1 0 0,45 0 0,-8 0 0,-7 0 0,-7 0 0,-5 0 0,-10 0 0,-11 0 0,-5 0 0,-15 0 0,-29 0 0,-33 0 0,-19 0 0,-14 0 0,-12 0 0,-9 0 0,-12 0 0,42 0 0,-1 0 0,-3 0 0,0 0 0,-2 0 0,-1 0 0,0 0 0,0 0-123,-2 0 0,0 0 0,-2 0 0,-2 0 0,-4 0 0,-1 0 0,-4 0 0,0 0 109,-3 0 1,-1 0 0,-2 0-1,-1 0 1,-3 0 0,0 0-1,-2 0 1,-1 0-47,-3 0 1,0 0-1,7 0 1,1 0-1,-3 0 1,0 0-1,4 0 1,1 0 59,1 0 0,1 0 0,-2 0 0,1 0 0,4 0 0,1 0 0,3 0 0,2 0 0,7 0 0,4 0 0,-36 0 0,15 0 0,9 0 0,34 0 0,27 0 0,45 0 0,16 0 0,3 0 0,0 0 0,11 0 0,8 0 0,3 0 0,8 0 0,3 0 0,6 0 0,-38 0 0,1 0 0,5 0 0,2 0 0,3 0 0,0 0 0,2 0 0,0 0 0,6 0 0,2 0 0,7 0 0,3 0 0,8 0 0,2 0-90,-26 0 1,1 0-1,0 0 1,0 0 0,0 0-1,0 0 1,1 0 0,-1 0-1,0 0 1,29 0-1,-2 0 72,-4 0 0,-2 0 0,-7 0 0,-3 0 1,-2 0-1,-2 0 0,-5 0 0,-1 0 18,-6 0 0,-2 0 0,-3 0 0,-1 0 0,-6 0 0,-1 0 0,-1 0 0,1 0 245,48 0 1,-22 0 0,-3 0 0,-10 0 108,-8 0 1,-7 0-355,-3 0-1,-22 0 0,-79 0-1,-38 0 1,30 0-1,0 0 1,-34 0-1,43 0 1,-1 0 0,-2 0 1,0 0-1,-2 0 1,0 0-1,-5 0 1,-1 0-1,-2 0 1,-1 0-123,-4 0 0,0 0 0,0 0 0,-2 0 0,-3 0 0,-3 0 0,-3 0 0,-3 0 68,-4 0 1,-2 0 0,-5 0-1,-2 0 1,29 0 0,-1 0 0,1 0-1,0 0 1,1 0 0,0 0 54,-30 0 0,2 0 0,5 0 0,2 0 0,7 0 0,3 0 0,3 0 0,2 0 0,2 0 0,3 0 0,11 0 0,3 0 0,-41 0 983,21 0 0,7 0-902,22 0 1,39 0-1,39 0-81,24 0 0,16 0 0,-5 0 0,10 0 0,11 0 0,8 0 0,-42 0 0,1 0 0,2 0 0,1 0 0,4 0 0,0 0 0,-1 0 0,0 0 0,2 0 0,0 0 0,-2 0 0,-1 0 0,0 0 0,0 0 0,0 0 0,-1 0 0,-1 0 0,0 0 0,-3 0 0,-1 0 0,36 0 0,-19 0 0,-12 0 0,-35 0 0,-28 0 0,-17 0 0,-36 0 0,-6 0 0,-8 0 0,-11 0 0,-16 0 0,43 0 0,-1 0 0,-4 0 0,-2 0 0,-7 0 0,-2 0 0,-5 0 0,-3 0 0,-5 0 0,-2 0-97,-8 0 0,-1 0 1,-2 0-1,-3 0 1,25 0-1,-1 0 1,-1 0-1,-2 0 0,0 0 1,-1 0 96,-1 0 0,0 0 0,0 0 0,-3 0 0,0 0 0,0 0 0,5 0 0,1 0 0,0 0 0,-2 0 0,0 0 0,0 0 0,0 0 0,-1 0 0,1 0 0,-3 0 0,-1 0 0,1 0 0,2 0 0,-1 0 0,2 0 0,3 0 0,1 0 0,1 0 0,3 0 0,1 0 0,0 0 0,2 0 0,0 0 0,2 0 0,-27 0 0,2 0 0,6 0 0,3 0 0,7 0 0,3 0 0,9 0 0,6 0 0,-29 0 0,11 0 0,20 0 1,22 0 0,45 0 1,31 0 2,17 0 0,12 0 0,8 0 0,11 0-4,-39 0 1,3 0 0,3 0 0,2 0 0,7 0 0,2 0 0,3 0 0,2 0-1,2 0 0,1 0 0,4 0 0,-1 0 0,-3 0 0,0 0 0,1 0 0,1 0-123,2 0 0,1 0 0,9 0 0,1 0 0,-3 0 0,0 0 0,-3 0 0,-1 0 80,-4 0 1,-1 0-1,-3 0 1,-2 0 0,-4 0-1,0 0 1,-4 0-1,0 0 43,-6 0 0,-2 0 0,-4 0 0,-3 0 0,31 0 0,-5 0 491,-4 0 1,-10 0 491,-4 0-806,-19 0 0,-35 0 0,-37 0-177,-25 0 0,-22 0 0,-3 0 0,-10 0 0,41 0 0,-1 0 0,-6 0 0,-3 0 0,-6 0 0,-1 0 0,-4 0 0,-2 0 0,-2 0 0,-3 0 0,-8 0 0,-3 0 0,-2 0 0,-2 0 0,27 0 0,-1 0 0,-1 0-82,-4 0 0,-1 0 0,-1 0 0,-5 0 0,-1 0 0,0 0 0,-1 0 0,-1 0 0,1 0 0,2 0 0,1 0 0,0 0 0,2 0 0,0 0 0,1 0 0,4 0 0,0 0 0,0 0 0,1 0 0,0 0 0,1 0 0,1 0 0,2 0 0,0 0-1,-29 0 0,2 0 0,7 0 0,3 0 1,11 0-1,3 0 0,1 0 0,2 0 246,3 0 1,2 0 0,3 0 0,3 0 0,-34 0 0,15 0 1,14 0 0,14 0-165,1 0 0,16 0 8,6 0 0,58 0-4,19 0 0,14 0 1,-7 0-1,6 0-3,9 0 0,15 0 1,-37 0-1,1 0 0,5 0 1,1 0-2,3 0 0,2 0 0,2 0 0,2 0 0,6 0 0,1 0 0,5 0 0,1 0 109,5 0 1,1 0-1,3 0 1,0 0-1,-1 0 1,-1 0-1,0 0 1,1 0-110,-2 0 0,-2 0 0,-5 0 0,-3 0 0,-3 0 0,-4 0 0,-10 0 0,-4 0 0,38 0 0,-21 0 0,-9 0 0,-38 0 0,-26 0 0,-24 0 0,-36 0 0,-4 0 0,-12 0 0,-13 0 0,33 0 0,-2 0 0,-5 0 0,0 0 0,-6 0 0,0 0 0,-6 0 0,-2 0 0,0 0 0,-1 0 0,-4 0 0,-3 0-99,-4 0 1,-2 0 0,-8 0-1,-2 0 1,33 0 0,-1 0-1,0 0 1,1 0 0,0 0-1,1 0-11,-1 0 1,1 0 0,0 0 0,-33 0-1,2 0 1,1 0 0,2 0 0,2 0-1,1 0 108,7 0 1,2 0-1,5 0 1,4 0-1,16 0 1,4 0-1,-45 0 2,15 0 0,26 0 0,29 0 491,35 0 1,13 0-234,28 0 0,7 0 0,8 0-258,0 0 0,-7 0 0,-7 0 0,6 0 0,12 0 0,8 0 0,-6 0 245,-8 0 1,8 0 0,2 0 0,2 0-50,0 0 1,13 0-1,10 0 1,-43 0 0,1 0-169,2 0 1,0 0 0,4 0 0,-1 0-1,-3 0 1,0 0 0,0 0 0,-1 0-29,0 0 0,-1 0 0,42 0 0,-8 0 0,-9 0 0,-37 0 0,-24 0 0,-44 0 0,-18 0 0,-9 0 0,0 0 0,-5 0 0,-5 0 0,-6 0 0,-7 0 0,-9 0 0,-5 0 0,-4 0 0,2 0 0,43 0 0,-1 0 0,-3 0 0,-1 0 0,-1 0 0,0 0 0,-2 0 0,0 0 0,2 0 0,1 0 0,1 0 0,1 0 0,2 0 0,1 0 0,-45 0 0,12 0 0,9 0 0,14 0 0,13 0 0,24 0 0,19 0 0,39 0 0,-2 0 0,17 0 0,3 0 0,3 0 0,2 0 0,8 0 0,8 0 0,13 0 0,-36 0 0,1 0 0,4 0 0,1 0 0,3 0 0,2 0 0,6 0 0,2 0 0,2 0 0,1 0 0,8 0 0,1 0-123,6 0 0,1 0 0,5 0 0,0 0 0,2 0 0,0 0 0,-2 0 0,-1 0 3,-1 0 0,0 0 0,-3 0 0,0 0 0,5 0 0,1 0 0,0 0 0,0 0 120,0 0 0,0 0 0,3 0 0,0 0 0,-4 0 0,0 0 0,4 0 0,0 0-82,-31 0 0,1 0 0,1 0 0,6 0 0,1 0 0,0 0 0,2 0 0,0 0 0,1 0 0,0 0 0,1 0 0,-1 0 0,2 0 0,0 0 0,0 0 0,2 0 0,0 0 0,1 0 0,3 0 0,-1 0 0,1 0 0,2 0 0,-1 0 0,1 0 0,0 0 0,0 0 0,1 0 0,1 0 0,1 0 0,-1 0 0,-4 0 0,-1 0 0,1 0 0,2 0 0,0 0 0,0 0 0,2 0 0,-1 0 0,1 0 0,3 0 0,1 0 0,-1 0 0,2 0 0,0 0 0,0 0 0,-2 0 0,0 0 0,1 0 11,0 0 1,0 0 0,0 0 0,2 0-1,1 0 1,0 0 0,-21 0 0,0 0 0,0 0-1,1 0 1,-1 0 0,1 0 0,-1 0-1,1 0 34,0 0 1,-1 0 0,1 0 0,0 0 0,2 0 0,1 0-1,0 0 1,-1 0 0,-3 0 0,-1 0 0,0 0 0,1 0 0,2 0-1,1 0 1,0 0 0,0 0-26,0 0 1,1 0-1,1 0 1,-1 0-1,-1 0 1,1 0-1,-1 0 1,1 0 0,-1 0-1,0 0 1,0 0-1,0 0 1,-2 0-1,0 0 1,-1 0-1,0 0 0,0 0 1,0 0-1,-1 0 1,1 0-1,0 0 1,-1 0-1,1 0 1,0 0 0,1 0-1,1 0 1,1 0-1,-1 0 1,0 0-1,0 0 1,0 0-1,0 0 8,0 0 1,0 0-1,-1 0 1,1 0-1,-2 0 1,1 0-1,0 0 1,-1 0-1,22 0 1,-1 0-1,0 0 1,-1 0-1,0 0 1,0 0 52,-1 0 1,-1 0 0,-1 0-1,-2 0 1,-1 0 0,0 0-1,-4 0 1,-1 0 0,-1 0-1,-5 0 1,0 0 0,-1 0 0,-2 0 0,-1 0 0,0 0 0,-3 0 0,0 0 0,0 0 0,1 0 0,-1 0 0,1 0 0,-1 0 0,1 0 0,-2 0-29,0 0 0,-1 0 1,0 0-1,-1 0 0,0 0 1,-1 0-1,31 0 1,-2 0-1,-31 0 0,1 0 1,-1 0 28,0 0 0,1 0 0,-1 0 0,2 0 0,-1 0 0,1 0 0,29 0 0,0 0 0,-3 0 0,0 0 80,-3 0 1,-2 0-1,-4 0 1,-1 0-1,0 0 1,1 0-1,-1 0 1,0 0-81,-1 0 0,-1 0 0,3 0 0,-1 0 0,-7 0 0,-1 0 0,4 0 0,-1 0 0,1 0 0,-1 0 0,3 0 0,-1 0 0,0 0 0,-1 0 0,0 0 0,-1 0 0,0 0 0,0 0 0,-2 0 0,1 0 0,0 0 0,1 0 0,0 0 0,1 0 0,0 0 0,1 0 0,2 0 0,1 0 0,-3 0 0,1 0 0,-1 0 0,1 0 0,-1 0 0,1 0 0,0 0 0,0 0 0,-3 0 0,0 0 0,-3 0 0,1 0 0,0 0 0,-1 0 0,0 0 0,-1 0 0,2 0 0,0 0 0,-2 0 0,1 0 0,0 0 0,-1 0 0,0 0 0,0 0 0,-5 0 0,-1 0 0,3 0 0,0 0 0,2 0 0,1 0 0,2 0 0,-1 0 0,2 0 0,0 0 0,-1 0 0,1 0 0,-1 0 0,1 0 0,2 0 0,1 0 0,1 0 0,1 0 0,-1 0 0,1 0 0,-2 0 0,1 0 0,4 0 0,0 0 0,-5 0 0,-1 0 0,3 0 0,1 0 0,-1 0 0,1 0 0,0 0 0,1 0 0,-5 0 0,-1 0 0,-1 0 0,-1 0 0,-1 0 0,-1 0 0,-1 0 0,0 0 0,1 0 0,1 0 0,-3 0 0,-1 0 122,-2 0 1,0 0 0,1 0 0,0 0 0,-6 0 0,0 0 0,0 0 0,1 0-39,0 0 1,0 0 0,-1 0 0,0 0 0,1 0 0,0 0 0,-2 0 0,-2 0-85,-1 0 0,0 0 0,2 0 0,1 0 0,-1 0 0,0 0 0,-1 0 0,0 0 122,-1 0 1,0 0 0,-4 0 0,0 0 0,1 0 0,-1 0 0,0 0 0,0 0-1,-1 0 1,1 0 0,0 0 0,0 0 0,-4 0 0,-1 0 0,-2 0 0,-1 0 122,47 0 1,2 0 0,-2 0 0,2 0-83,-49 0 1,1 0 0,2 0 0,0 0 0,44 0 0,2 0 8,0 0 1,-2 0-1,2 0 1,-6 0-173,-3 0 0,-9 0 0,1 0 0,-3 0 327,-5 0 1,-4 0 0,-10 0-50,10 0 0,-14 0 705,2 0-940,-23 0 1,-15 0 0,-32 0 133,-21 0 0,-15 0 0,-11 0 0,-7 0-177,-7 0 0,-15 0 0,39 0 0,-3 0 0,-1 0 0,-2 0 0,-3 0 0,-1 0 0,-1 0 0,-2 0 0,-2 0 0,0 0 0,-3 0 0,-2 0-123,-2 0 0,-1 0 0,-10 0 0,-1 0 0,-8 0 0,-1 0 0,-5 0 0,-2 0 58,30 0 0,-1 0 0,0 0 1,-6 0-1,0 0 0,-1 0 0,-6 0 1,-2 0-1,0 0 0,-3 0 0,-2 0 1,1 0-18,-3 0 0,0 0 0,0 0 0,-1 0 0,1 0 0,0 0 0,2 0 0,0 0 0,0 0 0,-3 0 0,0 0 0,-1 0 6,-1 0 0,-2 0 1,0 0-1,-2 0 0,-1 0 1,0 0-1,25 0 1,0 0-1,0 0 0,0 0 1,-25 0-1,0 0 0,1 0 14,24 0 1,0 0-1,0 0 1,-1 0-1,-2 0 1,-1 0-1,1 0 1,-1 0 0,0 0-1,0 0 1,0 0-1,-1 0 1,1 0-1,-1 0 1,1 0-1,-1 0 15,1 0 0,0 0 0,0 0 0,0 0 1,1 0-1,0 0 0,0 0 0,1 0 1,-21 0-1,0 0 0,1 0 0,2 0 0,1 0 1,0 0 46,4 0 0,0 0 0,2 0 0,8 0 0,2 0 0,2 0 0,-27 0 0,6 0 0,11 0 0,5 0 0,9 0 0,4 0 0,13 0 0,3 0 0,-37 0 0,15 0 0,16 0 0,21 0 0,31 0 0,51 0 0,44 0 0,8 0 0,-41 0 0,1 0 0,7 0 0,2 0 0,8 0 0,3 0 0,7 0 0,3 0 0,10 0 0,2 0 0,-30 0 0,1 0 0,1 0 0,0 0 0,0 0 0,0 0-73,1 0 1,1 0 0,-1 0-1,2 0 1,-1 0 0,2 0-1,3 0 1,2 0 0,0 0-1,4 0 1,0 0 0,1 0 72,2 0 0,2 0 0,0 0 0,6 0 0,1 0 0,1 0 0,-2 0 0,1 0 0,0 0 0,2 0 0,1 0 0,1 0-1,-25 0 0,0 0 0,1 0 0,0 0 1,3 0-1,1 0 0,0 0 0,0 0 0,-3 0 0,1 0 1,-1 0-1,-1 0 0,24 0 0,-1 0 0,-1 0 1,-2 0 0,0 0 0,-1 0 0,-1 0 0,-2 0 0,2 0 0,0 0 0,0 0 0,1 0 0,0 0 0,0 0 0,0 0 0,0 0 0,0 0 0,0 0 0,2 0 0,1 0 0,-2 0 0,-2 0 0,-1 0 0,0 0 0,3 0 0,0 0 0,1 0 0,1 0 0,0 0 0,1 0 0,-23 0 0,0 0 0,1 0 0,-1 0 0,23 0 0,-1 0 0,0 0 0,-6 0 0,0 0 0,-1 0 0,-4 0 0,-1 0 0,-1 0 0,-3 0 0,0 0 0,-1 0 0,-1 0 0,-1 0 0,0 0 0,-1 0 0,-1 0 0,-1 0-82,-1 0 0,-1 0 0,0 0 0,2 0 0,-1 0 0,0 0 0,-2 0 0,0 0 0,0 0 0,0 0 0,-1 0 0,0 0-19,-1 0 0,-1 0 1,-1 0-1,26 0 1,-2 0-1,-9 0 1,-3 0-1,-7 0 1,-3 0 65,-3 0 1,-2 0 0,-4 0-1,-1 0 1,-4 0 0,0 0 0,-2 0-1,-1 0 35,43 0 0,-12 0 0,-19 0 983,-2 0-656,-31 0 1,-8 0 0,-44 0-315,-22 0 0,-25 0 1,-23 0-1,37 0 1,-3 0-14,-7 0 0,-2 0 0,-7 0 0,-3 0 0,-9 0 0,-1 0 0,-3 0 0,-1 0 89,-5 0 0,-2 0 0,29 0 1,-2 0-1,0 0 0,-6 0 0,-2 0 1,-1 0-1,-4 0 0,-1 0 1,-1 0-90,-4 0 0,-1 0 0,-1 0 0,14 0 0,-1 0 0,-1 0 0,0 0 0,-2 0 0,0 0 0,-1 0 0,0 0 0,-5 0 0,-1 0 0,-1 0 0,-1 0-62,-2 0 1,-1 0-1,-1 0 1,1 0-1,-2 0 1,1 0-1,-1 0 1,2 0 0,3 0-1,0 0 1,1 0-1,1 0 1,4 0-1,1 0 1,1 0-1,0 0 23,4 0 1,1 0 0,0 0 0,1 0 0,-20 0 0,2 0 0,0 0 0,3 0 0,2 0 0,-1 0 0,4 0 0,1 0 0,0 0 38,4 0 0,0 0 0,2 0 0,5 0 0,1 0 0,3 0 0,-20 0 0,3 0 0,5 0 0,3 0 62,5 0 0,2 0 0,9 0 0,2 0 0,-38 0-62,19 0 0,14 0 0,37 0 0,27 0 0,37 0 0,33 0 0,21 0 0,-37 0 0,3 0 0,7 0 0,3 0 0,13 0 0,3 0 0,10 0 0,3 0 0,-29 0 0,2 0 0,0 0 0,4 0 0,0 0 0,1 0 0,0 0 0,1 0 0,1 0 0,0 0 0,1 0 0,1 0 0,2 0 0,0 0 0,2 0-68,4 0 0,1 0 0,2 0 0,8 0 0,3 0 0,0 0 0,-21 0 0,1 0 1,1 0-1,-1 0 0,0 0 0,0 0 0,0 0 0,0 0 68,0 0 0,0 0 0,-1 0 0,1 0 0,-2 0 0,1 0 0,-1 0 0,1 0 0,0 0 0,0 0 0,0 0 0,0 0 0,0 0 0,1 0 0,-1 0 0,0 0 0,-1 0 0,1 0 0,0 0 0,-1 0 0,-1 0 0,-1 0 0,0 0 0,0 0 0,21 0 0,-1 0 0,0 0 0,-1 0 0,0 0 0,0 0 0,-2 0 0,0 0 0,-1 0 0,-5 0 0,-1 0 0,-1 0 0,-5 0 0,0 0 0,-2 0 0,-2 0 0,-2 0 0,-1 0 0,-4 0 0,-2 0 0,-1 0 0,29 0 0,-2 0 0,-6 0 0,-1 0 0,-1 0 0,-1 0 122,-1 0 1,-3 0 0,-11 0 0,-2 0 0,-6 0 0,-2 0 0,-6 0 0,-3 0 368,37 0 1,-15 0-165,-14 0 1,-44 0 0,-37 0-318,-45 0 1,-29 0 0,40 0 0,-1 0 0,-6 0-1,-2 0-10,-7 0 0,-3 0 0,-10 0 0,-3 0 0,-8 0 0,-2 0 0,30 0 0,0 0 0,-1 0-82,0 0 0,0 0 0,-1 0 0,-2 0 0,-1 0 0,0 0 0,-1 0 0,-1 0 0,0 0 0,-4 0 0,-1 0 0,-1 0 6,-4 0 0,0 0 1,-2 0-1,-1 0 0,-1 0 1,-1 0-1,-6 0 1,-3 0-1,1 0 0,22 0 1,1 0-1,-1 0 0,0 0 55,-2 0 1,0 0 0,-1 0 0,2 0 0,-23 0-1,1 0 1,2 0 0,3 0 0,1 0 0,3 0-1,11 0 1,2 0 0,4 0 20,-18 0 0,7 0 0,18 0 0,6 0 0,-23 0 0,13 0 327,28 0 1,12 0 0,43 0-132,28 0 1,32 0-1,25 0 1,-37 0 0,4 0-75,12 0 1,2 0 0,4 0 0,2 0 0,10 0 0,1 0 0,2 0 0,2 0-205,-31 0 0,1 0 0,1 0 0,4 0 0,1 0 0,1 0 0,5 0 0,1 0 0,0 0 0,3 0 0,2 0 0,-1 0 34,1 0 0,-1 0 0,1 0 1,-1 0-1,0 0 0,0 0 1,0 0-1,-1 0 0,0 0 1,-1 0-1,0 0 0,0 0 48,1 0 0,0 0 0,-2 0 0,-8 0 0,-1 0 0,0 0 0,-3 0 0,0 0 0,-2 0 0,27 0 0,-3 0 0,-8 0 0,-2 0 0,-2 0 0,-2 0 0,-5 0 0,-1 0 0,-6 0 0,-2 0 0,-7 0 0,-3 0 0,34 0 0,-19 0 0,-10 0 0,-39 0 0,-32 0 0,-42 0 0,-38 0 0,34 0 0,-2 0 0,-10 0 0,-2 0 0,-6 0 0,-3 0 0,-10 0 0,-3 0 0,-5 0 0,-2 0 0,31 0 0,-1 0 0,0 0 16,-4 0 1,0 0 0,1 0 0,2 0 0,1 0 0,-1 0 0,-1 0 0,-1 0 0,1 0 0,2 0 0,1 0 0,0 0-17,0 0 0,1 0 0,-1 0 0,1 0 0,0 0 0,1 0 0,-1 0 0,1 0 0,0 0 0,-31 0 0,2 0 0,6 0 0,3 0 0,6 0 0,1 0 0,6 0 0,3 0 0,5 0 0,2 0 0,5 0 0,3 0 0,-31 0 0,38 0 0,43 0 0,39 0 0,43 0 0,-27 0 0,3 0 0,9 0 0,2 0 0,11 0 0,2 0 0,3 0 0,3 0 0,10 0 0,2 0 0,1 0 0,0 0 40,3 0 0,0 0 0,-29 0 0,0 0 0,1 0 0,3 0 0,1 0 0,0 0 0,1 0 0,1 0 0,0 0-40,-2 0 0,0 0 0,-1 0 0,-2 0 0,0 0 0,-1 0 0,29 0 0,-2 0 0,-6 0 0,-2 0 0,-3 0 0,-5 0 0,-17 0 0,-4 0 0,39 0 0,-27 0 0,-49 0 0,-34 0 0,-30 0 0,-54 0 0,37 0 0,-3 0 0,-10 0 0,-3 0 0,-8 0 0,-3 0 0,-11 0 0,-2 0 0,-1 0 0,0 0 0,32 0 0,-1 0 0,-1 0 0,-3 0 0,0 0 0,-1 0 0,-1 0 0,-1 0 0,1 0 0,-2 0 0,0 0 0,1 0 13,-1 0 1,1 0 0,1 0 0,2 0 0,0 0 0,0 0 0,0 0 0,1 0 0,-1 0 0,1 0 0,1 0 0,-1 0-14,1 0 0,0 0 0,1 0 0,-27 0 0,2 0 0,6 0 0,3 0 0,10 0 0,2 0 0,9 0 0,2 0 0,8 0 0,2 0 0,-38 0 0,13 0 0,9 0 0,39 0 983,23 0-738,31 0 1,45 0 0,10 0 0</inkml:trace>
  <inkml:trace contextRef="#ctx0" brushRef="#br0" timeOffset="2986">31660 1056 23848,'-57'-33'0,"17"-8"0,20 6 0,38 1 0,5 10 0,26 1 0,3 4 0,4 1 0,12-5 0,2 0 0,10 1 0,5 3 0,-35 10 0,1 0 0,1 1 0,1 1 0,0 0 0,0 2 0,1 2 0,-1 0 0,-1 2 0,-1 0 0,0 1 0,1 0 0,47 0 0,-4 0 0,2 0 0,-18 0 0,1 0 0,-4 0 0,-7 0 0,-5 0 0,-7 2 0,-9 4 0,-11-2 0,-8 8 0,-15-8 0,-36 3 0,-30-7 0,-8-2 0,0-2 0,0-3 0,-4-3 0,-4-2 0,-4-5 0,-2-1 0,-2 1 0,-11-6 0,4-1 0,-1 3 0,-1 2 0,-1-5 0,-1-1 0,4 0 0,7 0 0,10-4 0,20 5 0,11-7 0,44 20 0,30-1 0,23 8 0,14 4 0,0 2 0,9 4 0,12 6 0,-45-5 0,1 1 0,6 1 0,0-1 0,-1 2 0,1 0 0,-1 1 0,2 1 0,3-1 0,0 0 0,1 3 0,0 1 0,-1-1 0,-2 1 0,-1-2 0,-1 1 0,-7 1 0,-1 1 0,36 9 0,-11 0 0,-11 1 0,-6-3 0,-13-6 0,-21-1 0,-30-4 0,-11-5 0,-38-9 0,-4-3 0,-10-7 0,-10-9 0,-9-3 0,-3 1 0,-3-2 0,45 12 0,-1 1 0,-4-4 0,-2 0 0,-2 2 0,-1 1 0,-2 1 0,-2-1 0,-5-2 0,0 1 0,0 1 0,0 1 0,-2 0 0,0 0-67,0 3 1,-1-1 0,-1 0-1,2 1 1,4 5 0,2 2 0,8 0-1,3 2 67,-37 4 0,21 5 0,18 11 0,13 3 0,11 12 0,17 10 0,9-1 0,9-3 0,15-10 0,7-2 0,8 2 0,13 0 0,16 0 0,9-3 0,11-3 0,-39-13 0,1-1 0,-1-2 0,1 0 0,2-1 0,1-1 0,2-1 0,0 0 0,2 1 0,1-1 0,3-2 0,0-2 0,-1 0 0,0 0 0,-1-1 0,-1 0 0,-2-1 0,0 0 0,-3-1 0,-1 0 0,47-5 0,-12-5 0,-13 1 0,-27-2 0,-18-1 0,-24-11 0,-22 11 0,-32-3 0,-9 5 0,-12 1 0,-11 4 0,-16-4 0,43 5 0,-1 1 0,-3-1 0,-2 0 0,-3 2 0,0 0 0,-7-2 0,0-2 0,-1 2 0,0-1-100,-1 1 1,-1 0 0,-1-3 0,-2 1 0,-3 1 0,-1 0 0,1-1 0,-1 0 99,1 2 0,1-1 0,5-2 0,2 0 0,9 3 0,2 1 0,3-2 0,2 0 0,1 0 0,1 0 0,-40 2 0,11-1 0,16 3 0,18-6 0,28 6 0,32-4 0,17 12 0,35 6 0,6 3 0,10 3 0,11-1 0,-34-7 0,2-1 0,5 3 0,2 0 0,5 2 0,2 1 0,8 1 0,1 1 0,-2 0 0,1 1 0,4 0 0,1 1-123,4 1 0,2 0 0,4 1 0,0 1 0,0 1 0,-2 1 0,-5-3 0,-1 0 26,-7 1 1,-1-1-1,-8-4 1,-2 1 0,-6 1-1,0-1 1,-4-3 0,-2-1 96,-5-1 0,-1-1 0,45 11 0,-25-5 983,-4-1-874,5-7 1,-32 4-110,-24-9 0,-57-1 0,-48-8 0,-3-1 0,-8-1 0,2 6 0,-2 0 0,0 0 0,8 0 0,-2 0 0,6 0 0,5 0 0,12 8 0,12 3 0,19 5 0,30 1 0,32 1 245,23-1 1,11-5 0,20-1 0,1 3-97,3 1 0,16 5 0,-45-10 0,-1 1 0,1 1 0,1 0-149,1-2 0,1 1 0,-1-1 0,0-1 0,0 1 0,-1 0 0,1 0 0,-1 1 0,0 0 0,-1 1 0,43 12 0,-16-9 0,1-1 0,-1-3 0,-13 1 0,10 5 0,-14 1 0</inkml:trace>
  <inkml:trace contextRef="#ctx0" brushRef="#br0" timeOffset="3217">34559 1632 23848,'-37'-11'0,"-6"-1"0,-11-1 0,-14-3 0,-23-1 0,38 8 0,-1 0 0,-1 0 0,-1 1 0,0-1 0,0 0 0,5 3 0,1 1 0,-39-5 0,9 0 0,8 0 0,10 7 0,10-3 0,3 4 0,-9 2 0,19 0 0,6 0 0,27-10 0,12-5 0,16-7 0,11-1 0,7 5 0,7-1 0,3-4 0,5 1 0,3-5 0,4 0 0,0 0 0,6 4 0,-4-5 0,2 3 0,-2 4 0,6 2 0,0 1 0,7 3 0,3 3 0,0-2 0,-5 8 0,-11 1 0,4 5 0</inkml:trace>
  <inkml:trace contextRef="#ctx0" brushRef="#br0" timeOffset="3636">34524 1056 23848,'-89'12'0,"-5"-1"0,-5 3 0,49-10 0,0 0 0,-49 4 0,4-3 0,-1 1 0,7 0 0,-4-6 0,6 0 0,5 0 0,7 0 0,9 0 0,1 0 0,17 0 0,11-8 0,31-3 0,22-5 0,36-1 0,14-1 0,18 3 0,-13 1 0,-7 2 0,2 3 0,-2-5 0,2 4 0,-2 3 0,-3-5 0,-5 4 0,8-1 0,-16 3 0,7-4 0,-9 2 0,-17 2 0,4 6 0,-23-7 0,-41 12 0,-2 1 0,-31 14 0,8-5 0,3 1 0,-7-1 0,-4 3 0,-6-1 0,-5 1 0,-7-1 0,-11-1 0,-6-3 0,48-6 0,-1-2 0,-45-1 0,6 2 0,8-4 0,7-2 0,4 0 0,2 0 0,16-8 0,7-4 0,10-1 0,-3 1 0,7-4 0,-25 14 0,13-5 0</inkml:trace>
  <inkml:trace contextRef="#ctx0" brushRef="#br0" timeOffset="4686">7437 462 24261,'-53'0'0,"1"0"0,0 0 0,-5 0 0,-7 0 0,2 0 0,-8 0 0,10 0 0,8 0 0,-6 0 0,9 2 0,-13 2 0,6 2 0,13 2 0,-9-2 0,3-4 0,4 5 0,34-9 0,26-3 0,24-7 0,10-2 0,15 1 0,2 1 0,2-2 0,1 5 0,3-3 0,4 0 0,5 3 0,5-5 0,1 6 0,0 1 0,1-1 0,-1 0 0,0 4 0,-1-3 0,-5-3 0,-5 6 0,-12-4 0,-6 0 0,4 6 0,-29-3 0,-15 10 0,-36 5 0,-30 8 0,-1 1 0,-1 4 0,-1-3 0,-3 5 0,-2-2 0,-2 1 0,-6-1 0,3-4 0,-1 1 0,-4-3 0,6 4 0,-2-9 0,-4 4 0,16-7 0,-9-3 0,32-4 0,25-10 0,31-5 0,6-7 0,2-3 0,6-2 0,3 3 0,5-3 0,1-2 0,-5 4 0,-1-4 0,3-1 0,1 1 0,1 6 0,-5-4 0,-5-1 0,2 7 0,-2-4 0,-20 15 0,-21 14 0,-27 11 0,-20 18 0,5 0 0,-5 0 0,0 2 0,-3 2 0,-2 2 0,7-3 0,4-7 0,4-2 0,2 3 0,8-7 0,35-4 0,27-15 0,27-31 0,18-22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5:59.0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74 141 25368,'30'-18'0,"-1"1"0,2-1 0,9 1 0,5-1 0,7 1 0,1 1 0,-1 5 0,1 3 0,-1 8 0,-23 0 0,10 8 0,-35 1 0,7 9 0,-22-1 0,-3-5 0,-15 0 0,-2-3 0,-8 5 0,-1-3 0,-3-5 0,2 6 0,-5-8 0,-9 4 0,3-1 0,1-5 0,11 4 0,-5-4 0,8 6 0,18 0 0,30 3 0,18-3 0,30-8 0,3 0 0,8 0 0,-8 0 0,-6 2 0,-8 4 0,-5-4 0,-8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00.4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57 420 25458,'-29'-8'0,"1"-4"0,28-11 0,6 3 0,18-3 0,-13 4 0,20 1 0,-27-7 0,14 4 0,-13-8 0,-3 15 0,8-17 0,-4 8 0,-4 7 0,6-15 0,-16 12 0,6-8 0,-6 1 0,16 9 0,2 7 0,-1 2 0,-9 30 0,-11 7 0,3-2 0,2 2 0,4-19 0,0 34 0,-4-14 0,1-5 0,-13-2 0,8-7 0,-13 7 0,15-4 0,-7-1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28.666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1 524 12318,'33'2'0,"-4"4"0,-20-4 0,17 14 0,-9-5-1,-7-3-4,29 0 3,-10-8 0,23 0-1,0 0 1,-11 0 0,0 0 0,-14-2 1,8-4 0,-17 0 1,-1-11 0,-3 3 0,-5-26 0,-11 12 0,-15-7 0,-1 8 0,-15 10 0,6-1 0,0 1 0,-6 7 0,21 2 0,-11 16 0,23 15 0,0 12 0,2-7 0,10-5 0,-1-6 0,7 12 0,1 0 0,5 6 0,1 0 0,6-2 0,-2-4 0,-6 4 0,6-3 0,4 3 0,4 1-2,-4 1 1,-10-6-1,5 1-2,3 1 0,-8-4 0,12 0 0,-2-2 1,-6-2 0,2-5 0,2-1-2,2 1 1,2-6 0,0-1-2,0 3 0,13 1 2,5 3 0,7-1 0,-4 1 0,1-1 1,-21-5 0,11-3 0,5-1 0,-9 4 0,19-6-1,-4-2 1,-7-2 0,-1-2 0,10 0 1,-11 0 0,7-2-1,-7-2-1,-5-2 1,-5-2 0,4 4 0,0-2 0,7-7 0,10 1 0,2-3 1,-7-3 0,-3 1-1,-7-1 0,-3 1 1,-5-6 0,4-1 0,-4 3-2,-2 1 1,0-5 0,0-6-1,0-8 1,-2 8 0,-4-4 0,-6 2 0,-4-5 1,-1-3 0,-7-2 1,1 2 0,-6 5 1,6-5 0,-1 4 0,7 2 0,1 8 0,4 4 0,1 5 0,11 6 0,-20 5 0,30 9 0,-16 3 0,8 7 0,-2 11 0,0-1 0,-1 5 0,1-2 0,-5-5 0,-1-5 0,2 4 0,-4 3 0,2-5 0,2 1 0,-2-7 0,6 1 0,-4-6 0,12 4 0,-1-3 0,-3-1 0,8-6 0,1 0 0,-7 0 0,2-2 0,1-4 0,5 2-1,-3-7 1,5-1 0,13-5-2,0-1 0,-15 1 0,15-1 1,-14 1 0,6-1 0,-1 1 0,-20 5 0,7 3 0,-1 1 0,-10-4 0,10 6 0,-12 1 0,12 5 0,-12 2 0,12 3 0,-16 1-1,4 12 1,-8-9-1,-3 15 0,-1-13-2,1 13-1,-9-17 0,7 24 0,1-19 0,3 13 2,13-15 1,0-4-1,7-12 1,1-4 0,-6-7 0,0-3 1,0-3 0,0-4 0,0-8 1,-8 6 0,-4 0 0,-3 7 0,-11-11 0,-1 6 0,-23 6 0,-9 3 0,-3 13 0,-8-1 0,8 6 0,-14 6 0,8-3 0,-9 9 0,-1 2 0,4-5 0,-6 3 0,3 2 0,-1-5 0,0 3 0,-9 2 0,0-5 0,-10 3 0,-4 2 0,9-5 0,-7 1 0,6-2 0,0-4 0,3 3 0,-5 1 0,2 0 0,0 0 0,-4-1 0,2-3 0,-4 2 0,3-2 0,5 0 0,4 0 0,-1 2 0,1-3 0,-2-1 0,-5-2 0,5 0 0,-4 0 0,19 0 0,14 0 0,29 0 0,19 0 0,14-2 0,21-3 0,6 1 0,2-6 0,-10 0 0,-3 1 0,-3 3 0,3-6 0,-1 0 0,0 3 0,7-7 0,1 7 0,2-3 0,4 0 0,-4 1 0,0-5 0,-2 3 0,-4 1 0,1 6 0,-1-6 0,2-1 0,-7 5 0,-9 0 0,-40 8 0,-19 0 0,-30 0 0,-19 0 0,-2 0 0,0 6 0,12 2 0,-4 2 0,-2 3 0,-4-3 0,-8 0 0,-3-1 0,-3 1 0,-1-4 0,-9 4 0,-3-1 0,-6 1 0,4-6 0,2 2 0,4-4 0,1-2 0,1 0 0,4 0 0,5 0 0,8 0 0,12-2 0,-4-4 0,-4-6 0,17 1 0,-3-7 0,11 4 0,28-13 0,18 4 0,11 4 0,29-5 0,5 5 0,-1 7 0,-3 3 0,3-1 0,1 0 0,3 6 0,1-2 0,2 3 0,2-3 0,6 4 0,-5-4 0,-3 4 0,-2 2 0,-7 0 0,-1 0 0,3 0 0,5 2 0,-1 4 0,-13-4 0,-34 27 0,-23 0 0,-14 6 0,-18-6 0,3-4 0,-3 0 0,-3 1 0,-5 5 0,-3-2 0,-2 2 0,-2-4 0,-8 2 0,-1 2 0,-3 2 0,-6-6 0,5-1 0,-3-3 0,-3 0 0,-1 0 0,3-5 0,7-1 0,8 1 0,6-8 0,8-3 0,-1 1 0,-5-6 0,0 4 0,7-4 0,16-2 0,26 0 0,49 0 0,3 0 0,27 0 0,-20 8 0,-9 3 0,-4-1 0,-2 2-1,-16-9 1,-15 19 0,-25-5-1,-12 3 0,-12-1 0,3-2 0,-3 1 0,-13-1 0,-6-1 0,4-4 0,3-7 0,9 3 0,-5-2 0,-7 0 1,-10-6-2,12 0 1,23-16 1,27-9-1,18-16 0,10 3 1,11 8 0,-2 5 0,4 2-1,2 0 1,1-3 0,3 5 0,4-2 0,2 1 0,-5 3 0,5 2 0,-2-1 0,13 3 0,2 3 0,-7 6 0,-5 12 0,-17 7 0,-11 17 0,-18-7 0,-18 12 0,-17-10 0,-13 2 0,-3-2 0,-5-1 0,10-7 0,-5 1 0,-1-1 0,-8-5 0,-6-1 0,-6 1-1,-4-2 1,-5-3 0,3-7 0,0 0-1,1 0 0,-5 0 1,9-1-1,5-5 1,7-6 0,15-3 0,5-5 0,4-3 0,4-4 0,4-10 0,6-4 0,11 2 0,6-7 0,18 7 0,7-2 0,7 6 0,5 6 0,4 2 0,5 6 0,7-5 0,3-1 0,9 6 0,1-4 0,2 1 0,4 1 0,2 2 0,2 7 0,1 2 0,5-1 0,-4 5 0,4 2 0,-5 4 0,-1 2 0,4 2 0,-4 4 0,-8 4 0,-6 0 0,-11 5 0,-4-3 0,-5 3 0,3 5 0,-4 3 0,-4-4 0,-37 12 0,-13-7 0,-16-3 0,-4-2 0,-11-1 0,-10-1 0,5 1 0,-11-3 0,6-1 0,2-2 0,-8-7 0,0 5 0,-6-2 0,-3-4 0,-3 3 0,4-1 0,-3-2 0,-3-2 0,0-4 0,1-2 0,7-3 0,6-3 0,16 4 0,-3-6 0,3-1 0,1-10 0,3-7 0,19 5 0,29-6 0,25 8 0,10 2 0,5 3 0,-1 4 0,6 3 0,3-3 0,16 1 0,4 1 0,4 4 0,3 0 0,3 7 0,11-5 0,6 4 0,-45 1 0,1 2 0,4 1 0,0 2 0,0-1 0,-1 1 0,0 1 0,0 0 0,1 2 0,-1 0 0,-1-1 0,-1 1 0,43 7 0,-12-3 0,-13 3 0,-12-4 0,-13 1 0,-7 3 0,-11-6 0,-15 7 0,-20-3 0,-21-2 0,-23-1-1,-7-1 1,-3 0-1,2-4 1,-6 2-3,-4-3 0,-8 1 0,-1 0 0,-3 2 1,-3-2 0,-5 0 0,-7 0 0,44-1 0,-1-1 1,-2 1 0,0-2 0,-2 1 0,1-2 1,3 0-1,-1 0 0,1 0 0,0 0 0,-1 0 1,1 0-1,0 0 1,1 0 0,-48 0-1,8-2 1,7-3 0,14 1 0,10-8 0,0-2 0,0-1 0,-4-3 0,12 1 0,28-6 0,24-1 0,27 1 0,28 6 0,7-1 0,10 7 0,-8 1 0,4 2 0,1 4 0,9-4 0,4 3 0,1-1 0,-1-2 0,1 6 0,-5-4 0,-1 2 0,1-1 0,-4 3 0,-10-6 0,-6 0 0,2 0 0,-2-3 0,-23-5 0,-12 14 0,-61 10 0,-9 15 0,-1-3 0,18 3 0,17-15 0,-1 11 0,32-19 0,1-4 0,33-15 0,3-3 0,7-1 0,4-14 0,15 2 0,3-1 0,1-1 0,3 2 0,-3 2 0,-4 2 0,-5 2 0,-2 7 0,-8 1 0,-10 7 0,0 7 0,3 7 0,-17 3 0,-13 9 0,-15 4 0,-8 19 0,-14 3 0,-9 13 0,-11-5 0,-10-3 0,-5-8 0,-2 0-1,-3 0 1,-9-2-1,-3-2 1,0-2-1,0 2 0,-6 0 1,2 0-1,-4-2 0,-2 2 0,6-4 1,2 1-1,0-3 0,0-4 0,0-1 1,-2-3-1,6 1 0,-12-3 0,-6-3 0,8-5 0,4-7 0,23 0 1,8 0 0,35-7 0,16-3-1,19 0 1,5-5 0,5 3 0,1-3-1,3-3 1,3 3 0,4-1 0,4 3 0,1-1 0,4-5 0,-2 7 0,0-4-1,0-1 1,8 1 0,-5 3 0,0 3 0,-2 2 0,-10-5 0,5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1:08.25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8490 11092 11726,'35'18'0,"0"-1"0,-19 1 0,-16-1 0,-14-7 0,-27-4 0,5-4 0,-21-2 0,1 0 0,4-6 0,1 0 0,-3 0 0,0-2 0,-14 1 0,-4-7 0,-10 2 0,-13-1 0,-2-3 0,42 8 0,-2-1 0,0 0 0,-1 0 0,-3 0 0,0 1 0,-1 2 0,0 0 0,-4 0 0,0 1 0,1-2 0,0 0-48,2-1 0,0 0 0,0 0 0,1-1 0,1 1 0,0 0 0,-1 1 0,0 1 48,-2-1 0,0 2 0,5 3 0,2 0 0,-3-1 0,1 1 0,2 0 0,0 2 0,-2-1 0,1 2 0,1-1 0,0 0 0,-1 0 0,1 0 0,2 0 0,0 0 0,3 0 0,1 0 0,-46 0 0,11 0 0,3 0 0,1 0 0,15 0 0,-3 0 0,33 2 0,19 3 0,59-3 0,43 4 0,11-4 0,-42-2 0,2 0 0,5 0 0,1 0 0,3 0 0,2 0 0,3 0 0,1 0 0,7 0 0,0 0 0,-1 1 0,1 0 0,1 1 0,1 0-98,-1 0 0,-1 2 0,1 2 0,0 1 0,3 0 0,1 0 0,3 3 0,0 1 98,5 3 0,-1 1 0,-5-1 0,-1-1 0,-1 2 0,-1 0 0,-6-1 0,-1 1 0,-2-2 0,-2 1 0,-4 2 0,0-1 0,-4-3 0,-2-1 0,-5 0 0,-1 0 0,39 8 0,-16-7 0,-3-3 0,-8 1 353,-8 0-353,-19 1 0,-16-1 0,-34-4 0,-12-6 0,-38-4 0,1-4 0,-4-1 0,-6 3 0,-5-6 0,-7 0 0,-3 3 0,-6-7 0,-6 6 0,44 5 0,1-1 0,-1 0 0,-1 0 0,-1 1 0,-1-1 0,-1-3 0,-2 0 0,-7 1 0,-2 1-116,-8 1 0,-1 0 0,-4-2 0,-1 0 1,-10 2-1,-2 1 0,0-3 0,-1 0 116,1 0 0,-2-1 0,29 3 0,-1 0 0,-1 0 0,-1 0 0,0 1 0,-1-1 0,-2 0 0,0 0 0,0 0-36,0 0 1,1 1 0,-1-1 0,0 1 0,0-1 0,0 1 0,1 1-1,-1-1 1,1 1 0,-1 0 0,0 0 0,-1 0 35,0 0 0,-1-1 0,1 1 0,4 0 0,1 1 0,1 0 0,-32-2 0,2 0 0,6 1 0,1 0 0,5 2 0,2 1 0,0-1 0,3 0 0,3 0 0,2 0 0,4-1 0,1 0-26,6 1 0,2 0 1,1-2-1,1 0 1,6 1-1,0 0 1,0 1-1,1 1 26,0 0 0,1 0 0,-36-5 0,10 0 0,11 2 0,0-6 0,37 8 0,19-3 214,35 3 1,32-4 0,14 0-1,13 2-214,9 2 0,-38 2 0,3 0 0,5 0 0,2 0 0,4 0 0,2 0 0,1 0 0,2 0 0,0 0 0,1 0 0,5 0 0,1 0 0,1 1 0,1 0 26,3 2 0,1 0 0,0 1 1,1 2-1,6 2 0,2 1 1,0 1-1,0 0-26,1 1 0,1 1 0,1-2 0,0 1 0,-1 3 0,0 1 0,-3 0 0,0-1 0,-5 0 0,-3 0 0,-10 1 0,-3 1 0,-6-4 0,-2-1 0,-5 0 0,-1-1 58,-5 0 0,-2 0 0,27 5 0,-10-1-58,-16-3 0,-9 1 0,-31-2 0,-22-4 0,-27-4 0,-23-2 0,-6-2 0,-8-2 0,-7-2 0,-14-6 0,43 8 0,-1 0 0,-4 0 0,-1-1 0,-2-2 0,0 0 0,-1 2 0,0 1 0,-2-1 0,0 0 0,-4 0 0,-2 0-115,-6 0 1,-2 0 0,-1 2 0,-3 1 0,-6-3 0,-2 0-1,-5 0 1,0 0 114,28 2 0,-1-1 0,0 1 0,-4 2 0,-2 0 0,1 0 0,0-1 0,-1-1 0,1 2 0,0 0 0,1 0 0,1 1 0,1 0 0,1 0 0,1 0 0,-31 0 0,2 0 0,2 0 0,1 0 0,2 0 0,0 0 0,-1 0 0,2 0 0,8 0 0,3 0 0,-1 1 0,2 0 0,6 0 0,1 2 118,3-1 1,2 1-1,3 1 1,2-2-1,5-1 1,1 0-1,-44 3-118,20 2 0,20 0 0,34-6 0,29 0 0,29 0 0,25 0 0,8-2 0,6-2 0,4-2 0,9 0 0,2 6 0,10 0 0,-45 0 0,-1 0 0,2 0 0,1 0 0,0 0 0,1 0 0,1 1 0,0 0-50,1 2 0,1 0 1,1-2-1,2 0 1,4 3-1,2 0 1,3-1-1,2 2 50,1 0 0,1 1 0,1 2 0,1 0 0,4 0 0,0 1 0,-1 0 0,1 0 0,-2-1 0,1 1 0,-1 2 0,-1 1 0,-10 0 0,-2 0 0,-7-2 0,-1 1 0,-7-1 0,-2-1 0,32 7 0,-10-2 0,-12-3 481,-9 3 0,-14-3-481,-12 7 0,-19-12 0,-20 5 35,-23-7 1,-21-4-1,-8 0 1,-9 0-36,-11 0 0,-11 0 0,0 0 0,47 0 0,0 0 0,-3 0 0,-1 0 0,-6 0 0,-2 0 0,-4 0 0,0 0 0,0 0 0,0-2-78,0-1 0,-2 0 0,-2 3 1,-1-2-1,-4-1 0,-1-1 1,-3 1-1,1 0 78,-2 0 0,1 0 0,-2-1 0,1 0 0,9 2 0,2 0 0,1 0 0,0-1 0,2 0 0,1 2 0,4 0 0,1 0 0,2 1 0,0 0 0,6 0 0,1 0 0,-42 0 0,16-6 0,9 0 0,12 0 419,9-1-419,14 5 0,29-12 0,24 6 0,19-1 0,13 3 0,8-4 0,8 0 0,8 1 0,6 5 0,9-4 0,6 2 0,-43 3 0,1 0 0,2-1 0,2 1 0,5 0 0,1 2 0,0-2 0,2 0-88,1 1 0,1 0 1,6 1-1,2 0 1,5 1-1,1 0 1,6 0-1,1 0 88,3 0 0,2 0 0,4 0 0,0 0 0,-4 0 0,0 0 0,1 1 0,-1 0 0,-3 2 0,0 0 0,1-2 0,-1 0 0,-11 2 0,-1 2 0,-7-2 0,-3-1 0,-4 1 0,-3 0 0,-8 0 0,-2 0 0,41-3 603,-9 0-603,-13 0 0,-43-2 0,-35-2 0,-32-2 0,-26-5 0,-2 3 0,-10-2 0,-9-3 0,37 8 0,-1 0 0,-2-1 0,-1 0 0,-4 0 0,-2-1 0,-2-1 0,-2 0 0,-9 2 0,-2 1 0,1-1 0,-1 0 0,-4 0 0,-1 0-99,-6 2 1,-1-1 0,-7-3-1,-2 0 1,25 4 0,-1 1-1,-1 0 1,-3 0 0,-2-1-1,-1 0 82,-3 0 0,-1 0 0,0 0 0,-1 2 0,-1 0 0,2 0 0,3-1 0,0 0 0,1 0 0,2 0 0,1 0 1,0 1 16,3 0 0,0 1 0,2 0 0,-30-3 0,4 0 0,13 1 0,5 0 0,12 1 0,4-1 0,10-1 0,3 0 0,-28 0 163,20-8 1,37 6-1,23-3 1,27-1-164,21 0 0,12-1 0,14-7 0,10 1 0,11-1 0,-45 9 0,2 1 0,9-1 0,2 0 0,3 1 0,0-1 0,4 0 0,2 0 0,7 3 0,3 1 0,-1 0 0,1 0 0,7 0 0,2 0-82,-27 2 0,2-1 0,2 2 0,7 0 0,2 1 0,1 0 0,5-1 0,2 1 0,-1 0 0,4 1 0,1 2 0,0 0 46,4 1 1,1 1-1,0 0 1,0 3-1,0 0 1,1 1-1,-21-2 1,1 0-1,-1 1 1,0-1-1,24 2 1,-1 1-1,-1-1 36,-2 0 0,-1 1 0,-1-1 0,-2 2 0,-1 0 0,-2 0 0,-8-2 0,-2-1 0,0 1 0,-2-1 0,1 0 0,-1 0 0,0 0 0,0-1 0,-2 1 0,-2-1 0,-1 2 0,-1-1 0,-3 0 0,1 0 0,-2 0 0,27 3 0,-2 0 0,-5 0 0,-1 1 0,-5 0 0,-1-1 0,-6-1 0,-1 0 0,-4-1 0,-2 1 0,-3 0 0,-2 0 0,-9-1 0,-3 1 0,29 7 0,-13-3 0,-13-1 245,-16-8 1,-37 4 0,-26-10 0,-22-4-228,-20-6 0,-12-3 1,-17-3-1,43 9 1,-2 1-19,-6-1 0,-2 0 0,-9-2 0,-2-1 0,-2-1 0,-1 1 0,-1-1 0,-1 1-102,-3-1 1,-1 0-1,-5-2 1,-1-1-1,-4 2 1,-2-1 0,30 5-1,-2-1 1,0 1 101,-2 0 0,-2 1 0,-1-1 0,-4-1 0,0 0 0,-2 0 0,-2 1 0,0 1 0,-1-1 0,-3 0 0,0-1 0,-1 1-5,-2 0 0,-1 0 0,0 1 1,-4 0-1,0 0 0,-1 2 0,0 1 1,0 1-1,1 0 0,3 0 0,1 1 1,0-1 4,3 1 0,0 0 0,0 1 0,1 1 0,0 1 0,1 0 0,1-1 0,1 0 0,0 0 0,3 1 0,1 1 0,1-1 0,3 1 0,0 1 0,2-2 0,-30-1 0,5-2 0,15 1 0,4 1 0,8-1 0,3 2 0,8-1 0,3 2 0,-35 0 0,56-12 0,39-2 0,41 1 0,32-3 0,-27 9 0,3-1 0,9-2 0,2 0 0,8 0 0,2-1 0,8-1 0,3 1 0,9-1 0,4 1 0,-30 4 0,0 2 0,1-1 0,0 0 0,0 0 0,1 1-82,1-1 0,0 0 0,0 0 0,2 0 0,1 0 0,1 1 0,4-1 0,2 1 0,1 0 0,3 1 0,0 0 0,1 0 71,2 2 1,-1 0 0,2 1 0,5 0 0,0 0 0,0 1 0,-4 0 0,1 0 0,-1 0 0,4 0 0,0 0 0,0 0 10,0 0 0,0 0 0,1 0 0,0 0 0,-1 1 0,0 0 0,-2 0 0,-2 1 0,0 0 0,-5 2 0,-1 0 0,-1 0 0,-4 1 0,-2 0 0,0 1 0,-4-1 0,0 1 0,-2 0 0,-2 0 0,-1 1 0,-1 0 0,30 2 0,-2 1 0,-5-2 0,-3 1 0,-8 2 0,-3 0 0,-12-5 0,-2-1 0,-4 3 0,-1 0 193,-7 1 1,-1-1 0,40 4 0,-25 0-194,-14 1 0,-32-5 245,-30-2 1,-19-4 0,-41-4 0,-11-2-177,-12-2 0,34 0 0,-2 0 1,-5 2-1,0 1 0,-5-2 1,-2 0-70,-4-1 0,-1-2 0,-3 1 0,-3-1 0,-7-1 0,-2 0 0,29 4 0,-2 0 0,0 0-82,-2 1 0,0 1 0,-1-2 0,-2-1 0,0-2 0,0 1 0,-1 1 0,-1 0 0,0 0 0,-3 0 0,-2-1 0,0-1 54,-3 0 0,-1-1 0,-2 1 1,-4 1-1,-3 1 0,1-1 1,0 0-1,0-1 0,0 0 1,3 1-1,1 1 0,0 0 28,1 0 0,1 0 0,0 0 0,3 2 0,-1 0 0,1 1 0,1-1 0,0 1 0,0 0 0,0 0 0,0 0 0,1 1 0,1 1 0,1-1 0,0 1 0,1 0 0,1 0 0,1-1 0,5 1 0,1 0 0,1 0 0,0-1 0,-1 0 0,1 0 0,1 0 0,0 1 0,1 0 0,-28-1 0,3 0 0,10 0 0,3 0 0,10-1 0,2 0 245,7 2 1,4-2 0,-27-4 0,15-1-154,15-2 1,32-1 0,27-7-93,25 1 0,31-1 0,16 1 0,13-1 0,-40 10 0,3-1 0,6-3 0,4 0 0,8 1 0,3-1 0,7 1 0,1 1 0,5 0 0,1 0 0,5 2 0,2 1 0,0 0 0,2 0 0,-30 4 0,2 0 0,0 0-82,2 0 0,0 0 0,3 1 0,7 0 0,3-1 0,0 2 0,3 1 0,1 0 0,0 0 0,3 0 0,0 1 0,1 0 48,3 0 0,1 1 0,0 1 0,0 1 0,1 2 0,0 1 0,-24 0 0,1 0 0,0 1 0,-1-1 0,26 4 0,-1 0 0,-1 0 34,0 1 0,-1 0 0,-1-1 0,-4 0 0,-2 0 0,-2 0 0,-7 0 0,-2 0 0,0 0 0,-3 0 0,-1 0 0,-1 0 0,-4 1 0,-1 0 0,-1 1 0,29 7 0,-3-1 0,-8-2 0,-4-1 0,-8-1 0,-4 1 163,-6-1 1,-4-1 0,-8-3 0,-3 1 0,35 16 0,-16-3 140,-12-4-304,-15-1 0,-53 1 0,-33-4 0,-28-7 0,-21-6 0,45-4 0,-3-2 0,-5 0 0,-2-2 0,-5-1 0,-2-2 0,-7 0 0,-1-1 0,-5-1 0,-2 1 0,-4-1 0,-2 0-90,-4 1 1,-3-1-1,26 1 1,-3 0 0,1 0-1,-2 0 1,-1 1 0,0-1-1,-1 0 1,-1 1-1,-1-1 81,-2-1 1,0 1 0,-2-1 0,-6 2-1,0 1 1,-2-2 0,-8-1 0,-1-1 0,-1 0-1,22 3 1,1-1 0,-1 1 0,0 0-10,-1 0 0,0 0 0,0 0 1,-1 1-1,1-1 0,-1 1 0,1-1 1,1 2-1,-19-2 0,3 2 0,-1-1 1,3 0-1,0 0 0,1 1 18,1-1 0,2 0 0,0 0 0,1 2 0,2 0 0,0 1 0,6-1 0,2 0 0,0 0 0,7 0 0,1 0 0,0 0 0,-26 0 0,2-1 0,9-2 0,1 0 0,4 3 0,3 0 0,7 0 0,2 0 0,6 1 0,3-1 0,-31-10 0,25 2 0,11-3 0,28-5 0,23-3 0,23 4 0,26-4 0,7 3 0,8 3 0,20-3 0,11-1 0,-42 9 0,2 1 0,5 0 0,3 0 0,8 1 0,3 1 0,7 0 0,1 0 0,5 1 0,1-1-14,4 0 1,2 0-1,-27 4 1,1 0-1,1 0 1,7 0-1,2 0 1,1 1-1,4 1 1,2 0-1,1 0 14,5 0 0,2 0 0,0 1 0,6 0 0,1-1 0,0 2 0,-23 1 0,1 0 0,0 1 0,0 0 0,1 0 0,0 0 0,1 1 0,0 0 6,1 0 0,1 1 0,0 0 1,-1 0-1,-1 2 0,1 0 0,-1 1 1,-1 0-1,-2 0 0,-1 0 0,0 0 1,-2 1-1,18 2 0,-2 0 1,0 0-7,-6 1 0,-2 0 0,0 1 0,-6 0 0,-1 0 0,-1 0 0,-4 1 0,0-1 0,-2 1 0,27 5 0,-2 1 0,-9-1 0,-3 1 0,-9-2 0,-4 1 0,-14-2 0,-2 1 0,43 13 0,-13 2 0,-20-4 0,-15 3 0,-16 1 0,-26-4 0,-20-2 0,-24-6 0,-25 3 0,-14-13 0,-19 3 0,42-6 0,-2 0 0,-13-4 0,-2 0 0,-4 1 0,-1-1 0,-6 0 0,-1-2 0,-6 0 0,-2 0 0,-3 0 0,-3 0 0,28 0 0,-2-1 0,-1 0 0,-1 0 0,-1 0 0,-1 0-21,-3-1 0,0 0 0,-2 0 0,-2-2 1,0-1-1,-1 0 0,-1 1 0,0 0 0,-1 0 1,-3 0-1,0-1 0,-1 1 21,-1 0 0,-1 0 0,0 0 0,-2-1 0,0 0 0,0 0 0,3 1 0,1 1 0,1 0 0,5-1 0,2 0 0,0 0 0,5 0 0,2 0 0,0 1 0,4 1 0,2 0 0,-1 0 0,3-1 0,0 0 0,2-1 0,-29-1 0,1 0 122,6 0 1,2 1 0,4 1 0,2 0 0,12-2 0,1 0 0,2 0 0,1 1-118,4-2 0,0 2 0,4 1 0,1 0 1,-37-9-1,16 1-5,12 1 0,17-5 0,5 3 0,26-11 0,18-5 0,23 1 0,24 2 0,6 6 0,10-3 0,12-1 0,-30 10 0,3 1 0,6 1 0,2 0 0,7 0 0,2-1 0,7 1 0,2 1 0,6 0 0,2 0 0,2 1 0,1 1 0,5-1 0,2 0 13,-28 3 0,0 1 1,1-1-1,8 0 1,2 1-1,1 0 1,6 1-1,1 0 0,1 1 1,2 0-1,1 1 1,1 1-14,2 0 0,1 0 0,0 1 0,-1 2 0,-1 2 0,1 0 0,1 1 0,0 0 0,-1 2 0,-3 1 0,-2 1 0,0 1 0,-5 1 0,0 0 0,-3 0 0,-7 1 0,-2-1 0,-3 1 0,14 5 0,-5 1 0,-8-1 0,-2 1 0,-9-1 0,-4 1 0,32 17 0,-28 0 131,-21 0 1,-26 11 0,-16 1 0,-19-6-132,-13-8 0,-15 0 0,-14-4 0,-10 4 0,-11 2 0,37-21 0,-3-1 0,-4-1 0,-2-1 0,-3-1 0,0 0 0,-5-1 0,0-1 0,-3 0 0,-2 0 0,-8-2 0,-3-1 0,-2-1 0,-1-2-99,-3-1 1,-2 0 0,-8-1-1,-2 0 1,34 0 0,0-1-1,-1 0 1,-3 0 0,-2-1-1,0-1 86,-4 0 0,-1-1 0,0 0 0,-3-1 0,0 0 0,0-1 0,1 0 0,0 1 0,0-1 0,3 0 0,1 0 0,0 0 13,2 0 0,0 0 0,1 1 0,3-1 0,2 1 0,0 0 0,-29-2 0,2 1 0,6 0 0,1 0 0,8-1 0,1 0 0,7 3 0,2-1 0,14-1 0,2 0 0,-43-8 0,11-1 0,19-3 0,14 1 0,10 0 0,26-3 245,17-3 1,12 3 0,23-3 0,9 2-140,11-2 0,14 3 1,15-3-1,7 3-106,-42 11 0,1 1 0,3 2 0,1 0 0,3 1 0,2 1 0,4-1 0,0 0 0,2 0 0,0 0 0,0 3 0,-2 0 0,-3-1 0,-1 1 0,-2 1 0,0 2 0,0 0 0,-1 3 0,1 3 0,0 2 0,-4 3 0,-3 1 0,39 14 0,-15 4 0,-20 4 0,-15 4 0,-8 2 0,-23 11 0,-20-7 0,-15-6 0,-12-6 0,-11-4 0,-12 4 0,-4-4 0,-6-6 0,-15 2 0,-4-1 0,42-13 0,-1-1 0,-3 0 0,-1-1 0,-5 0 0,0-2 0,-3-1 0,-1 0 0,-5-2 0,-1-1 68,-5 2 0,-2-2 0,-7-2 0,-3 0 0,-1 2 0,0 0 0,-2-2 1,1 0-69,-1-1 0,2 0 0,3-1 0,3 0 0,1-1 0,2 0 0,7-2 0,3 0 0,7 0 0,3-2 0,-33-5 0,41-9 0,13-3 0,25 0 0,28-8 0,22 0 0,19-6 0,7 6 0,11-6 0,9-4 0,-36 20 0,1 1 0,3 3 0,1 1 0,4 1 0,2-1 0,4 1 0,0 1 0,5 2 0,0 1 0,3-3 0,0 1 0,-1 1 0,-1 1-63,3 2 1,0 2 0,-2-1 0,0 1 0,3 3 0,1 2-1,-2 0 1,0 0 62,-2 0 0,0 2 0,-6 0 0,-2 2 0,-9 0 0,-1 2 0,43 5 0,-6 1 0,-13 11 0,-12-3 0,-16 1 0,-9 1 0,-14 1 0,-7 8 0,-18 0 0,-20 10 0,-13-6 191,-11-4 1,-17-6 0,-8 5 0,-11-3-192,-5-4 0,34-13 0,-1-2 0,-5 0 0,-1-1 0,-4 1 0,-2 0 0,-2-1 0,-2 0 0,-3 2 0,-1-1 0,2-2 0,0-2 0,-3 0 0,-2 0-38,1 0 1,-1-2 0,0-2 0,1-2 0,6 1 0,4-2 0,7 0 0,3-1 37,-33-14 0,25-1 131,21-14 0,37-2 0,21-9 0,24 3-131,16 0 0,20-1 0,-30 18 0,1-1 0,6 0 0,1 0 0,5-2 0,2 0 0,8 0 0,2 1 0,9-4 0,3-2 0,7 0 0,2 1-82,-27 10 0,0 0 0,2 1 0,5-3 0,2 1 0,0 1 0,2 2 0,2 2 0,0 1 0,3-1 0,1 1 0,0 0 26,4 2 1,1 0 0,-1 0 0,-1-1 0,0 1 0,0 0 0,1 2 0,0 1 0,-1 1 0,-2 1 0,-1 1 0,-1 0 55,-5 3 0,0 1 0,-2 0 0,-5 0 0,-1 1 0,-1 0 0,28 2 0,-2 1 0,-4-1 0,-1 2-40,-2 0 1,-3 0-1,-14 1 1,-2 0 0,-4 0-1,-2 2 1,-9 0 0,-3 2 39,31 7 0,-19 5 62,-21 1 1,-29 1 0,-20-3 0,-23-1-63,-20-3 0,-19 1 0,-21 4 0,38-9 0,-2-1 0,-7 1 0,-3-2 0,-8-2 0,-3 0 0,-5 1 0,-3 1 0,-6 0 0,-2-2-99,-4-1 1,0 0 0,-4-1-1,0 0 1,28-1 0,-1 0-1,-2 0 1,-3 0 0,-3 0-1,0 0 86,-8 0 0,-2 0 0,-1 0 0,-4-1 0,0 1 0,-3-1 0,18 0 0,-1 0 0,0 0 0,-1 0 0,0 0 0,0-1 0,-1 1 0,0-1-9,-1 1 1,0 0-1,-1 0 1,1 0-1,-1 1 1,1-1-1,-1 1 1,1-1-1,1 1 1,0 0-1,0 0 1,1 0 0,2 0-1,1 0 1,1 0-1,0 0 22,-19 0 0,2 0 0,1 0 0,8 0 0,2 0 0,3 0 0,9 0 0,3 0 0,1 0 0,-23 0 0,4 0 0,9 2 0,7-4 0,-18-9 66,44-12 0,50 1 1,50-13-1,29 0-66,-28 16 0,3-1 0,9-2 0,4 0 0,14-4 0,4-1 0,-24 10 0,1-1 0,1 1 0,6-1 0,1 1 0,1 0 0,-1-1 0,1 2 0,1-1 0,5 1 0,1 1 0,1 0 0,0 0 0,1 2 0,-1 0-82,3 0 0,1 0 0,0 2 0,6 1 0,1 1 0,1 1 0,3 0 0,0 0 0,1 1 0,0 0 0,0 1 0,0 1 58,-3 1 1,0 0 0,-1 0 0,-3 1 0,-1 1 0,-1 0 0,1 1-1,-2 1 1,1 1 0,0-1 0,0 1 0,0 0 23,1 0 0,0 1 0,-1 0 0,-7 1 0,-2 0 0,1 1 0,2 1 0,-1 1 0,0 1 0,-3-1 0,-1 0 0,-1 1 12,0 1 0,0 0 0,-1-1 0,-1 0 1,1 0-1,-1 1 0,0 0 0,0 2 0,-1-1 1,-4 0-1,0 0 0,-2 0-12,29 4 0,-3 1 0,-12-1 0,-1 1 0,-8 2 0,-1-1 0,-6-1 0,-2 0 327,-5-2 1,-4 1 0,28 16-148,-20-6 0,-33 6 0,-35-7-180,-29-7 0,-29 3 0,-16-9 0,29-3 0,-3 0 0,-8 0 0,-4 0 0,-3-3 0,-2-1 0,-9 3 0,-3 0 0,-3-1 0,-2 0 0,-5-2 0,-1 0 0,26-1 0,-2-1 0,0 1 0,-2-1 0,0 0 0,-1 0 0,-2 0 0,0 0 0,0 0 32,0 0 1,1 0-1,-1 0 1,-1 0 0,0 0-1,-1 0 1,0 0-1,-1 0 1,0 0 0,-3-1-1,-1 1 1,0-1-33,-2-1 0,-2 0 0,2 0 0,3 1 0,0 0 0,0-1 0,1-1 0,-1 0 0,1-1 0,3 2 0,1-1 0,0 1 0,2 0 0,-1 1 0,1 0 0,-2-2 0,-1 1 0,1-1 0,1 1 0,1 0 0,-1 0 0,2 1 0,1-1 0,0 1 0,-30 0 0,2 0 0,6-1 0,2-1 0,8-1 0,3 0 0,6 0 0,4 0 327,6 1 1,6-2 0,-19-10-313,41-3 0,50 1 1,51-8-1,-19 12 1,3 0-16,11-1 0,3-1 0,13-5 0,5-1 0,-19 6 0,3-1 0,1 1 0,7-2 0,1 0 0,3 0 0,6 0 0,3-1 0,0 1 0,2 1 0,1 2 0,1-1 0,4 1 0,1 1 0,0 0 0,0 0 0,1 2 0,1 0-62,-23 3 1,0 0-1,1 1 1,1 1-1,3 0 1,0 1-1,2 0 1,0 1 0,2 1-1,2 0 1,0 1-1,-1 1 1,-1-1-1,0 0 1,-1 1-1,0 0-6,-4 0 1,0 1-1,-1 1 1,-2 1 0,20 1-1,-1 1 1,-2 2 0,-8 2-1,-1 0 1,-1 1 0,-6 0-1,-1-1 1,-2 1 67,-5-1 0,-1 0 0,-3 1 0,14 5 0,-5 1 0,-12-3 0,-4 1 0,36 12 0,-23 1 0,-24 5 0,-18-2 0,-41 8 0,-23-2 0,-25-6 0,-19-2 0,30-17 0,-3-1 0,-11 3 0,-4 0 0,-8-2 0,-4-1 0,-7 0 0,-4-1 0,24-3 0,-2-1 0,-2-1 0,-5 1 0,-3-1 0,0 0 0,-3 0 0,0-1 0,-1 1-44,-2-2 0,1 1 1,-3-2-1,-4 1 0,-2-1 1,-1-1-1,-5 0 0,-2-1 1,-1 0-1,20-1 1,-1 0-1,-1 0 0,-1 0 44,-5-1 0,-2 0 0,-1 0 0,1 0 0,3 1 0,-1 0 0,1 1 0,-2-1 0,-2 0 0,-2 1 0,0-1 0,2 1 0,2 0 0,1 0 0,1 0 0,0 0 0,1 1 0,1 0 0,1 1 0,-1-2 0,1 1 0,0-1 0,0 0 0,1 0 0,2 0 0,1 1 0,1-1 0,0 1 0,4 0 0,0-1 0,1 1 0,2-1 0,-19 0 0,3-1 0,2 0 0,10 1 0,1-1 0,4-1 0,-23-4 0,5-2 0,14 1 0,5-1 0,13 0 0,7-4 0,1-15 0,42-11 0,35-7 0,41-5 0,-19 23 0,5 1 0,7-2 0,4 0 0,8-1 0,4 0 0,9-4 0,4 0 0,-24 10 0,2-1 0,2 2 0,6-2 0,1 2 0,3 0-1,6-1 0,1 1 1,2 1-1,0 1 1,0 2-1,2 0 1,-17 5-1,1 1 1,0 0-1,0 1 1,1 0-1,0 0 1,0 2-1,1-1 1,2 1 0,0 0 0,1 2 0,0-1 0,4 2 0,1 1 0,1 0 0,1 0 0,2 1 0,2 1 0,-1 0 0,1 0 0,-2 1 0,1 0 0,-1 1 0,0 0 0,-3 1 0,0 1 0,-1 0 0,-1 0 0,-3 0 0,0 0 0,-2 1 0,0 0 0,22 0 0,-2 0 0,0 2 0,-2-1 0,-1 1 0,0 0 0,-1 2 0,-2-1 0,-1 2 0,-11 0 0,-2 1 0,-1 0 0,-2 1 0,-2 0 0,0 1 0,-7 0 0,0 0 0,-2 1-32,26 4 0,-3 1 1,-7-1-1,-3 1 0,-9 2 1,-4-1-1,-7 0 1,-3 0 31,34 16 0,-31-2 245,-17 6 1,-35-12 0,-28 8 0,-20-6-142,-23-2 1,-30 1 0,37-15-1,-4-1 1,-7 0 0,-4 0-105,-5-2 0,-3-1 0,-7 3 0,-4-2 0,23-3 0,-2-2 0,-1 1 0,-3-1 0,-1 1 0,-2-1-82,-4 0 0,-1-1 0,0 1 0,-2-1 0,0 0 0,-1 0 0,-5 0 0,-1 0 0,-1 0 0,-1-1 0,-1 0 0,-1-1 50,22-1 1,-1 0-1,-1 0 1,0 0-1,-3 1 1,-1 1-1,0 0 1,-1-1 0,-3-1-1,0-2 1,-1 0-1,0 1 1,2 0-1,0 0 1,0 0 0,1 0 31,3 0 0,2 0 0,0 0 0,1 1 0,-19-1 0,2 0 0,2 0 0,5 1 0,2 0 0,1-1 0,6 1 0,1 0 0,0 0 0,5 0 0,2 0 0,2-1 0,-16-1 0,5-2 0,10-1 0,4-1 0,12 0 0,5-2 327,-27-12 1,29 0 0,26-10-154,21-4 1,27-4 0,31 1-1,24-9-174,-33 21 0,4 0 0,8-1 0,2 2 0,13-6 0,4 1 0,7-1 0,4 0 0,-27 10 0,2 0 0,2 2 0,7-1 0,3 1 0,1 1 0,6 0 0,2 1 0,1 0 0,5 1 0,2 1 0,0 2-62,-22 4 1,1 0-1,0 1 1,0 1-1,3 0 1,1 0-1,0 1 1,1 1 0,2 2-1,1 1 1,0 1-1,1 0 1,2-1-1,0 1 1,1 0-1,-1 1 22,3 0 0,0 0 0,-1 0 0,-1 2 0,-6 1 0,-3 1 0,0 0 0,0 1 0,20 1 0,-1 2 0,-2 1 0,-11 1 0,-1 1 0,-3 1 40,-8 1 0,-2 0 0,-2 0 0,25 7 0,-5 1 0,-14-1 0,-5 1 0,-10-1 0,-5 1 0,24 14 0,-26 0 0,-30 8 0,-23 5 0,-27 3 0,-18-10 0,-19-4 0,-29-2 0,36-16 0,-2 1 0,-7-1 0,-2-1 0,-6-1 0,-2-1 0,-9-1 0,-4-1 0,23-5 0,-2-2 0,0 0 0,-5 1 0,0-1 0,-2 0 2,-6-1 1,-1 0-1,0-1 1,0 1 0,-1-2-1,0 0 1,-6-1 0,-1-1-1,-1-1 1,-2 1 0,-1 0-1,0 0-2,-5 0 0,-1 1 0,0-2 0,21 0 0,0 0 0,-1-1 0,0 0 0,-4 1 0,0-1 0,0 0 0,0 0 0,1 0 0,-1 0 0,1 0 0,1 0 0,2 0 0,1 0 0,0 0 0,1 0 0,-22 0 0,1 0 0,1 0 0,3 1 0,2 1 0,0-1 0,2 0 0,2 0 0,1 0 0,3-1 0,1 0 0,2 0 0,12-2 0,1-1 0,3 0 0,-21 0 0,5-2 0,14 0 0,4-1 0,-31-10 0,41-5 0,40-8 0,28-10 0,36-5 0,35 3 0,-31 17 0,3 0 0,10-5 0,4 0 0,8-3 0,5 0 0,-22 10 0,3 1 0,0 0 0,3-1 0,1 1 0,1 0 38,5-1 1,0 1-1,3 0 1,6-1-1,2 1 1,2 0-1,2 1 1,1-1 0,1 2-1,2 1 1,1 0-1,0 2-38,-2 1 0,1 1 0,0 3 0,0 1 0,1 3 0,-1 0 0,1 2 0,0 2 0,0 0 0,0 1 0,-1 2 0,1 0 0,-1 1 0,1 0 0,-3 1 0,-8 0 0,-2 1 0,-1 0 0,-5 1 0,-1-1 0,-1 2 0,26 2 0,-2 2 0,-9 0 0,-2 1 0,-6 1 0,-3 0 0,-7 0 0,-4 1 0,-6 1 0,-4 1 0,37 17 0,-32 6 0,-16 6 0,-26 8 0,-22 3 0,-25-7 0,-22-7 0,-15-3 0,-19 0 0,33-18 0,-1-1 0,-7-1 0,-3-1 0,-5 2 0,-2-1 0,-7-2 0,-3-2 0,-7 0 0,-3-1 39,-8 1 1,-2-2 0,0-3-1,-2-1 1,29-1 0,-2-1-1,0 0 1,-2 0 0,-1-1-1,0 1-39,-3-2 0,-1 1 0,-2-2 0,-7 1 0,-1 0 0,-2-1 0,-4 0 0,-2-1 0,1 0 0,-3 0 0,0 0 0,1 0 0,1-1 0,0 0 0,1 0 0,2-2 0,1 0 0,1 0 0,4 1 0,1 1 0,2-1 0,4 0 0,1 0 0,1 0 0,5-1 0,1-1 0,4 0 0,-17-2 0,7-1 0,14-1 0,6 0 0,-26-10 0,34-5 0,31 1 0,34-10-28,26-4 1,35-5 0,-26 19 0,5 1-1,6-5 1,4 0 27,7-4 0,3 1 0,6 2 0,2 0 0,8-1 0,2 0 0,3 1 0,2 2 0,-29 8 0,0 0 0,1 1 0,3 1 0,1 2 0,0 0 0,6-1 0,0 2 0,1 0 0,1 1 0,-1 0 0,1 1 31,-2 0 1,0 1 0,1 2 0,-1 1 0,0 1 0,1 1 0,-3 2 0,-1 2 0,1 0 0,-3 0 0,-1 0 0,0 1-32,-2-1 0,0 0 0,-2 3 0,21 3 0,-4 3 0,-9 1 0,-2 2 0,-10 0 0,-2 3 0,-7 1 0,-4 1 0,33 17 0,-20 2 0,-14 0 0,-22 7 0,-34 3 0,-16 0 0,-24-5 0,-16-10 0,-18-7 0,32-13 0,-3-1 0,-6 3 0,-2 0 0,-9-1 0,-2-1 0,-6-1 0,-1-1 0,-4 0 0,-1-2 0,-7-4 0,-1 0 0,-6 1 0,-2 0 0,28-2 0,-1-1 0,-1 1-18,-6-1 1,-1 0-1,-1 0 1,-1-1 0,-1 0-1,-2 1 1,-4-1 0,-2-1-1,1 1 1,2-1 0,0-1-1,1 0 18,2 0 0,0 0 0,1-1 0,4 0 0,2 0 0,0-1 0,9-2 0,0 0 0,3-1 0,-24-3 0,5-1 0,13 2 0,6-1 0,-26-11 0,40-3 42,24-10 0,27 0 0,27-5 0,24 1-42,21-2 0,-23 15 0,5 0 0,4-5 0,4-1 0,6 1 0,4 0 0,3 1 0,3 2 0,2 1 0,3 2 0,5 1 0,2 1 0,2 2 0,1 1 34,2 1 1,0 2 0,-6 3 0,0 2-1,2 3 1,-1 1 0,-7 3 0,-1 2-35,-5 1 0,-1 2 0,-6 3 0,-2 2 0,-8 0 0,-2 2 0,-6 0 0,-3 3 0,35 13 0,-24 5 0,-10 8 0,-5 5 0,-20-8 0,-15 6 0,-12 0 0,-18-8 0,-14-8 0,-13-4 0,-9-1 0,-22-1 0,-17-1 0,41-9 0,-3 0 0,-6-1 0,-2-1 0,-4-2 0,-1-2 0,-9 2 0,-2 0 0,-1-2 0,-2 0 48,-6-1 0,-1 0 0,-6-3 0,-2-2 0,28 2 0,-2-1 0,0-1 0,0 0 0,-1-1 1,2 0-49,0-1 0,1-2 0,2 2 0,-26-3 0,4 0 0,10-2 0,3-1 0,8 1 0,4-1 0,7-1 0,5-1 0,-19-12 0,26-3 0,33-10 0,26-9 0,17 3 0,16 1 0,11-4 0,22 3 0,-35 21 0,3-1 0,4 0 0,3 0 0,2 0 0,2 2 0,5 0 0,0 1 0,2 2 0,1 1 45,1 1 1,1 1-1,4 3 1,0 1-1,3 1 1,0 1-1,0 1 1,1 3-46,-4 2 0,0 2 0,-1 1 0,-1 2 0,-5 1 0,-2 0 0,-1 1 0,-1 0 0,-3 1 0,-2 2 0,37 11 0,-13 11 0,-11 1 0,-10 4 0,-13 2 0,-10 2 0,-10 0 0,-8 7 245,-5 5 1,-25-1 0,-19-5 0,-10-12-218,-13-7 1,-7-3 0,-13 0 0,-9 1-29,-7-5 0,40-11 0,-3-2 0,-4 1 0,-2 0 0,-3-2 0,-2 0 0,-5-1 0,0 0 0,0 0 0,-2 0 0,-4-1 0,-1-2 0,-2-1 0,-1-2-75,-3-2 0,-1-1 1,1-2-1,-1-1 0,2 0 1,1 0-1,5-1 0,3-3 75,8 0 0,4-1 0,9 3 0,5-1 0,-21-16 129,14-6 0,28 10 0,26-4 0,22 4-129,15-2 0,15-6 0,14-6 0,10-4 0,11 1 0,-39 18 0,1 1 0,5 2 0,3 2 0,2-2 0,2 1 0,4 1 0,2 1 0,-4 2 0,0 1 0,5 2 0,0 1 0,-3 2 0,0 1-41,-1 0 1,0 3 0,4 2 0,0 2 0,-3 0 0,0 2 0,-3 2 0,0 2 40,-6 3 0,-2 2 0,43 6 0,-17 18 0,-8 4 0,-6 4 0,-20 8 0,-5-5 0,-14 3 0,-9 7 0,-9 8 152,-9 3 1,-15-21 0,-16-1 0,-8-8-153,-7-6 0,-7 4 0,-7-9 0,-8-5 0,-6-3 0,-11-5 0,0 3 0,-9-6 0,-3-4 0,6-2 0,-4-2 0,0-4 0,-4-6 0,6-9 0,4-4 0,7-2 0,5-4 0,7-8 0,10-2 0,7 2 0,14 2 0,6-2 0,16-5 0,7-9 0,14 5 0,12 7 0,11 4 85,13 2 0,13-5 1,9-1-1,10 4-85,5 6 0,5 6 0,7 7 0,4 3 0,6 3 0,-6 4 0,-3 8 0,-7 4 0,1 8 0,-7 1 0,-3 17 0,-10 1 0,-12 2 0,-7-4 0,-12 2 0,-4 6 0,-13-8 0,-16 6 0,-10-12 0,-17-2 0,-14-7 0,-4-6 0,-15-8 0,0 0 0,-4 0 0,-10-2 0,-3-4 0,-1-6 0,0-3 0,-5-5 0,0-3 0,-7-6 0,-3-4 0,8-2 0,9 0 0,6 0 0,6 0 0,8-6 0,15 1 0,12 1 0,8 2 0,11-2 0,4-7 0,16-7 0,9-9 0,8 10 0,10 15 0,-8 14 0,4 3 0,26 5 0,7 3 0,3 6 0,-6 12 0,-17 6 0,1 3 0,-3 3 0,5 5 0,-8 2 0,-3 2 0,-1 4 0,-8 0 0,-1 1 0,-3-3 0,-4 2 0,-3-2 0,-7 6 0,-5-10 0,-12 10 0,-7-20 0,-16-3 0,3-10 0,-13-8 0,1-5 0,5-5 0,4-1 0,-2-1 0,-6-7 0,0-2 0,6-2 0,4-1 0,3 3 0,7-13 0,7-9 0,8-19 0,12 4 0,3 12 0,17 13 0,1 6 0,2 4 0,3 7 0,3-1 0,2 4 0,2 9 0,-3 4 1,3 12-1,4 8 1,-7 7 0,1 12 1,-4 8-1,-6-2-1,-4-3 1,2 5 0,-5 2 0,-3 0-1,-2-1 0,-7-1 0,-2-2 0,-2 7 0,-3-5 0,-5 11 0,-9-19 0,-9-3 0,-3-17 0,-14-7 0,10-8 0,-10-10 0,4-3 0,-4-16 0,0 0 0,6-6 0,2 8 0,-1-4 0,1-2 0,4 0 0,-4-2 0,0-4 0,-1-5 0,5 1 0,-4-1 0,4-3 0,7-1 0,1 3 0,7 2 0,-2 3 0,6-15 0,4 11 0,12 11 0,11 23 0,3 24 0,5 15 0,-2 2 0,2 0 0,2 8 0,0 10 0,-2 5 0,-2 6 0,-2-1 0,4 7 0,-4 2 0,-2 2 0,-1-1 0,-9-2 0,-3-7 0,-6-4 0,-6-2 0,-6 1 0,-12-16 0,-15-10 0,-11-12 0,1-9 0,-13-10 0,0-1 0,5-9 0,5 0 0,-3-5 0,-1-4 0,-9-8 0,-1 2 0,0-4 0,0-2 0,2-2 0,5-2 0,3-2 0,3 2 0,1-3 0,11-1 0,8 0 0,5 1 0,13-7 0,3 3 0,4-5 0,2-1 0,2 5 0,2 1 0,5-1 0,7 2 0,-3-3 0,13 7 0,-1 2 0,-4 8 0,8 2 0,-7 16 0,1 16 0,-13 30 0,-10 16 0,-8 13 0,-11 0 0,-5 4 0,-5 6 0,2 7 1,-2-3-1,-2-2 0,-2-2 0,0 1 0,2-3 0,4-8 0,1-5 0,3-13 0,4-5 0,-5-8 0,5 2 0,-12-25 0,8-8 0,5-4 0,7-19 0,-3-5 0,-2-1 0,-1-11 0,1-11 0,5-24 0,3-1 0,10-2 0,4 10 0,5 6 0,5-2 0,3 4 0,5 0 0,5 0 0,4 1 0,0 9 0,-2 5 0,-2 10 0,-4 10 0,10 14 0,-6 13 0,6 21 0,-10 21 0,-7 5 0,-7 21 0,-5 0 0,-4 3 0,4 7 0,0 9 0,-2 4 0,-2 6 0,-2-47 0,0-1 0,0 2 0,0 1 0,0 1 0,0 1-28,0 1 0,0 2 1,0 0-1,0 0 0,0 0 1,0-1-1,-1-3 0,0 0 28,-2-1 0,0-1 0,-1 42 0,-6-6 0,1-7 0,-1-4 0,0-9 0,-5-6 0,-1-3 0,-3-4 0,-8 2 0,1-4 0,1-5 0,0-4 0,-8-5 0,-2-5 0,8-8 0,-6-1 0,17-36 74,5-19 0,3-6 0,8-21-74,0-6 0,0 1 0,2-6 0,2 10 0,2 9 0,1 1 0,-1-7 0,6-4 0,-3 11 0,3 0 0,0 9 0,3 42 0,-3 21 0,-8 23 0,-8 16 0,-6 12 0,-7 5 0,-1 7 0,1 5 0,-6 4 0,11-46 0,0 1 0,1-2 0,1 1 0,0-1 0,1-1 0,-15 42 0,1 2 0,4-8 0,5-9 0,4-8 0,6-14 0,-1 5 0,-9-13 0,2 1 0,5-16 0,-23-16 0,1-15 0,-2-11-2,2-18 1,2-8-1,-2-14 1,8 3-1,7 1 1,4 1-1,6-9 1,-1-3 1,1-6 0,4-4 0,6-4 0,5-1 0,5-3 0,7 2 0,2 8 0,0 6 0,1 6 0,-3 13 0,-6 16 0,-9 44 0,-8 16 0,-11 15 0,-11 11 0,1 8 0,-6 13 0,0 5 0,-1 6 0,7 2 0,9-45 0,1-1 0,-9 43 0,3-9 0,-1-1 0,3-11 0,1-5 0,3-4 0,7-7 0,-2-3 0,4-27 0,2 14 0,8-37 0,15-4-2,12-15 1,2-14-1,-6-12 1,-2-2-1,2-3 1,-2-5 0,4-5 0,4-8 1,0-7 0,6-7 0,-3-5 0,1 3 0,2 6 0,-8 14 0,2 10 0,-6 9 0,-18 30 0,-1 22 0,-8 28 0,-14 25 0,-6 8 0,-7 12 0,-4 9 0,4 6 0,8-45 0,1 1 0,-1-1 0,1 1 0,0-1 0,0 0 0,-1 1 0,-1-1 0,3 0 0,1 1 0,0-2 0,-1 1 0,1-3 0,-1 1 0,-2 0 0,1-1 0,-12 38 0,-1-7 0,-4-7 0,4-11 0,-2-3 0,0-7-8,2-5 1,1-11-26,9-6 8,-1-9 17,9-4 0,22-54 6,16-15 1,8-24 0,0 18 0,4-10 0,5-7 1,5-5 0,-25 36 0,0-1 0,1 0 0,1 0 0,1 2 0,0-1 0,-3-1 0,0 1 0,29-32 0,-11 6 0,-7 10 0,2 10 0,-29 54 0,-7 21 0,-14 23 0,-11 16 0,-11 14 0,-1 11 0,12-39 0,-1 1 0,-2 3 0,-1 1 0,0 3 0,0 0 0,0-3 0,0-1 0,0-1 0,-1-1 0,1-1 0,0-1 0,0-4 0,-1-1 0,1 2 0,0-1 0,-24 39 0,3-9 0,4-10 0,10-19 0,4-7-12,12-3 6,17-10 0,25-19 1,12-19 2,0-15 1,2-7 0,-14-4 0,0-3 1,0-7 0,4-5 1,-1-7-1,3-5 1,5-3 0,3-11 0,-2-4 0,4-3 0,5-2 0,-21 39 0,1 1 0,1-2 0,0 1 0,1-1 0,1 1 0,-1 0 0,2 2 0,26-33 0,-7 9 0,-3 10 0,-7 13 0,-16 38 0,-21 28 0,-15 26 0,-24 17 0,-4 15 0,16-34 0,-1 2 0,-2 3 0,-2 1 0,1-1 0,-2 1 0,-2-1 0,0 1 0,1-1 0,0-1 0,-1-1 0,0-1 0,-1-1 0,0-1 0,0-1 0,0-2 0,-30 34 0,6-8 0,6-14 0,5-11 0,6-4 0,20-18 0,37-3 0,26-18 0,9-4 0,7-12 0,-8-11 0,10-6 0,10-6 0,6-3 0,2-10 0,-35 24 0,1-1 0,4-3 0,1-1 0,6-6 0,1-2 0,2-5 0,2-1 0,3-2 0,2-1-90,4-3 1,2-2-1,-20 15 1,1-1 0,2 0-1,4-4 1,1 1 0,0-1-1,3-2 1,0 1-1,1-1 65,0 1 0,0 0 0,1 1 0,-1 1 0,0 0 0,-1 2 0,-3 4 0,-1 1 0,0 1 0,-1 2 0,1 0 1,0 2 24,26-15 0,0 3 0,-1 3 0,-1 4 0,-8 8 0,-2 4 0,-9 4 0,-2 3 0,-6 6 0,-3 1 0,27-8 0,-17 17 0,-11 6 0,-12 25 0,-16 23 0,-11 16 0,-24 8 0,-13-4 0,-12 0 0,-10 0 0,-3-6 0,-3-2 0,-1-2 0,-4-4 0,-2-9 0,-6-6 0,2-6 0,-2-6 0,-10 2 0,-4-8 0,-1-4 0,-1-5 0,7 0 0,-5-9 0,3-3 327,3-6 1,12-5 0,9-11-228,11-3 0,15-14 0,11-11-100,14-3 0,25-5 0,18 9 0,12-5 0,11-6 0,9 3 0,-27 26 0,1 0 0,3 2 0,1 0 0,3 0 0,1 1 0,3 0 0,0 0 0,4 0 0,1 2 0,-2 0 0,0 1 0,-3 1 0,-2 3 0,-3 6 0,-1 3 0,39-6 0,-15 7 0,-14 5 0,-23 2 0,-24 23 0,-24 8 0,-11 6 0,-11 2 0,4-2 0,-4 2 0,-4 4 0,2-2 0,-11 5 0,-1 1 0,0-1 0,-9-3 0,-8 4 0,-4-1 0,-4 1 0,-4-6 0,-15 2 0,43-22 0,-1-1 0,-2 0 0,-1-2 0,0-2 0,-1-2 0,-46 7 0,12-7 0,13-4 0,17-3 0,42-5 0,30-2 0,32-3 0,21-7 0,19-4 0,-38 7 0,3-1 0,4-1 0,2 1 0,5-2 0,2 0 0,5-3 0,2-1 0,8 2 0,3 1 0,2-1 0,2 1-123,2 1 0,0 1 0,3 1 0,1 2 0,2 2 0,2 1 0,0 1 0,2 2 112,-34 1 0,1 0 0,-2 1 1,24 1-1,-3 2 0,-3 1 1,-3 1-1,-10 3 0,-2 2 11,-8-1 0,-2 1 0,-3 3 0,-3 1 0,28 16 0,-11 3 0,-18 1 0,-19-4 0,-11 3 0,-9 9 0,-13-5 0,-15 10 0,-12-8 0,-14-5 0,-10-1 0,-7-2 0,-8-3 0,-8-3 0,-7-2 0,-14-7 0,42-9 0,-1-1 0,-5 1 0,-2-2 0,-4-3 0,0 0 0,-6 1 0,0 0 0,-1-2 0,-1 0-93,-2-1 1,-2 0 0,-7 0 0,-2 0 0,-3-1 0,-1 0 0,0-2 0,0-2 92,2-3 0,1-2 0,4 1 0,1-1 0,6-3 0,3-1 0,2 0 0,2 1 0,2-1 0,4 0 0,12 4 0,3-1 0,-32-12 327,22 3 1,29-5 0,27-2-326,23 0 1,32 0 0,15 5 0,23-3-3,-35 11 0,2 1 0,6 2 0,2 1 0,7-2 0,2 0 0,3 2 0,1 1 0,4 0 0,1 0 0,6 1 0,2 1 0,4 0 0,0 0 0,-29 4 0,-1 0 0,1 0-97,0-1 1,1 2-1,-1 0 1,2 2-1,0 1 1,-1 2-1,30 3 1,0 3 0,-2 2-1,0 2 97,-1 0 0,-2 1 0,-14 0 0,-3 1 0,-3 2 0,-2 1 0,-9-2 0,-4 1 0,-7-3 0,-3 1 0,40 18 0,-23-6 0,-6 0 0,-15 8 0,-26 0 0,-16-14 0,-31 3 0,-14-7 0,-11-1 0,-20 7 0,-17 0 0,38-12 0,-1 0 0,-5-1 0,0-1 0,-5-1 0,0 0 0,-9-1 0,-2-1 0,-5-1 0,-1 0-35,-8-1 1,-1 0-1,2-1 1,-2-1 0,-7-1-1,0-2 1,0 1 0,0-2 34,-1 0 0,0-1 0,30 1 0,0 2 0,0-2 0,-30-4 0,2 0 0,5 0 0,2 0 0,8 2 0,2-1 0,9-3 0,3 0 0,11 3 0,3 1 0,-40-8 0,13 0 0,32 8 0,30-17 0,36 4 0,15-3 0,13 1 0,16-6 0,24-5 0,-38 13 0,3-1 0,6-2 0,2 0 0,8 0 0,2 1 0,8-3 0,1-1 0,5 1 0,1 0-25,5-1 1,3 1-1,-26 7 1,1-1-1,1 0 1,5 0-1,0-1 1,1 0-1,4 1 1,1 0-1,0 1 25,3 1 0,-1 0 0,1 2 0,-2 1 0,-1 1 0,1 2 0,-3-1 0,0 2 0,0-1 0,-3 2 0,0-1 0,-1 1 0,-2 0 0,-1 0 0,-2 0 0,21-2 0,-5 1 0,-13 1 0,-4 0 0,-14 3 0,-3 0 0,25 2 0,-28 1 0,-45-6 0,-31-2 0,-20-2 0,-15-3 0,-10-1 0,-21-1 0,43 7 0,-2 0 0,-5-1 0,-3-1 0,-7-2 0,-3 0 0,-7 2 0,-1-1 0,-5-1 0,-1-1-14,-2-1 0,-1 1 0,-2-2 0,-2 0 0,25 4 0,0-1 0,-2 1 0,-4-2 0,-1 1 0,-1 0 14,-5-2 0,-2 1 0,1-1 0,0 0 0,1 0 0,-1-1 0,-2-1 0,0 0 0,0 0 0,3 0 0,1 1 0,0-1 0,1 0 0,1 0 0,0 0 0,4 1 0,1 0 0,1 0 0,4 0 0,0-1 0,2 0 0,-26-7 0,4 0 0,11 1 0,5-1 0,10-1 0,5 0 0,-28-17 0,17 0 0,19-1 0,24 10 0,27-2 0,16 3 0,15 3 0,21-5 0,22 6 0,15-2 0,-42 14 0,3 1 0,8 2 0,2 1 0,4-3 0,2 1 0,6-1 0,3 2 0,6 1 0,1 1 0,0 2 0,1 2 0,6 1 0,0 1 0,0-1 0,1 2 22,0 1 0,2 0 1,5 1-1,2 0 0,-33 1 1,0 1-1,0 0 0,0 1 1,0 0-1,-1 2-22,32 4 0,-2 1 0,-6 0 0,-1 2 0,-3 2 0,-2 1 0,-3-1 0,-2 1 0,-3 0 0,-1-1 0,-8-1 0,-2-1 0,-2 3 0,-2 0 0,-7-1 0,-2 1 0,43 13 0,-15-4 0,-9 4 0,-12-1 327,-10 5 1,-38-6 0,-22 2-283,-26-9 0,-27-7 0,-6-7 0,-15 2-45,-13-2 0,41-4 1,-2 0-1,-10-2 0,-2-2 1,-5-1-1,-1-2 0,-8 0 0,-1-1 0,-2-2 0,-1 0 0,-5 0 0,-2-1 0,-3-1 0,-2-1-82,30 4 0,-1 0 0,-2 0 0,-5-2 0,-1-1 0,-2 0 0,-6-2 0,0 1 0,-1-1 0,0 1 0,-1 0 0,2 0 44,2 1 1,1-1 0,1 1-1,3 1 1,0-1 0,3 0-1,6 1 1,1-1 0,1 0-1,-25-4 1,2-1 37,9 3 0,5-1 0,23 0 0,5-1 312,-25-7 1,42-6-1,40 6-308,36 1 0,13 3 0,34-1 0,3-1-3,-42 9 1,1 1-1,1-1 1,2 1-1,5 1 1,2 2-1,5 0 1,0 1-2,6 1 1,2 0 0,2-2 0,3 0-1,8 3 1,3 1 0,2-1 0,2 0-91,0 2 1,2 0-1,-29 2 1,2 0 0,-1 1-1,2 0 1,-1 1 0,1 0-1,1 1 1,1-1-1,-1 2 83,3 0 0,0 1 0,-2 1 0,-2-1 0,-2 1 0,-1 1 0,30 3 0,-2 2 0,-9-1 0,-3 1 7,-9 0 0,-3 1 0,-7 1 0,-3-1 0,-9-1 0,-2 0 0,39 12 0,-15 8 0,-50-6 245,-19 4 1,-41-5 0,-27-11 0,-6-3-168,-3-2 0,-5-2 0,-19-6 0,42 0 0,-1 0-78,-5 0 0,-2 0 0,-4-1 0,0 0 0,-5-2 0,0 0 0,-1-2 0,0-2-98,-1 0 1,-1-1-1,-7-1 1,-1 0 0,-8 0-1,-1 1 1,-4-1 0,-2 0 97,-1 1 0,0-1 0,0-3 0,0 0 0,2 1 0,0-1 0,1 1 0,2-1 0,0-1 0,3 1 0,15 2 0,4 0 0,9-1 0,2-1 0,-34-7 0,21 1 327,18 1 1,38-7 0,26 1-290,19 2 1,12 7 0,0 3-1,7-1-38,8 2 0,10-5 0,14 5 0,9-2 0,6 1 0,-42 8 0,1 2 0,5-2 0,0 0 0,6 2 0,0 0 0,8 1 0,0 0 0,2 0 0,1 0 0,8 1 0,1 0 0,0 1 0,1 2-81,0 1 1,1 1 0,0 4 0,0 2-1,-2 0 1,-1 1 0,-5 0 0,-3 1 80,-7 1 0,-4 1 0,-9-2 0,-3-1 0,32 15 0,-15-1 0,-16 0 0,-26-4 275,-23 6 0,-12-13 0,-22-1-275,-18-5 0,-7-4 0,-24-6 0,-2 0 0,-7 0 0,-2 0 0,-10 0 0,48-1 0,-1 0 0,-2-2 0,-1 0 0,0-1 0,0-2 0,-5-1 0,0-1 0,-2 0 0,-1 0-45,1-1 0,0 1 0,0 2 0,0-2 0,1-4 0,0-1 0,-1 1 1,0 1 44,-3 0 0,1-2 0,7-2 0,0-1 0,1 3 0,1-1 0,6 0 0,1-1 0,-41-14 0,10 6 0,7-4 0,12 1 0,13 5 0,8 2 0,22-3 169,23 5 0,17 3 0,43 14 1,4 0-170,3 0 0,19 0 0,3 2 0,-43 1 0,2 0 0,4 2 0,1 2 0,1 0 0,0 1 0,1 2 0,0 0 0,1 0 0,1 1-66,0 0 1,2 1 0,2 3-1,1 1 1,5-1 0,0-1-1,1 3 1,-1 1 65,-1 2 0,-2 1 0,-4-3 0,-2 1 0,0 2 0,-2 1 0,-2-2 0,-1 0 0,-3 0 0,-2 1 0,36 20 0,-15-6 0,-15-2 122,-11-4 0,-14 4 0,-12-4-122,-4 4 0,-11-4 0,-8 0 0,-15-7 0,-14 1 0,3-12 0,9 5 0,32-14 0,20 4 136,12-4 0,1 3 0,5 1 1,9-2-137,10-2 0,3 4 0,11 2 0,7 1 0,-43-2 0,1 0 0,42 9 0,-43-8 0,-1 1 0,42 10 0,-4 5 0,-5-3 0,-4 6 0,-7 0 0,-9 1 0,-7 1 0,-9 4 0,-3-2 0,0-2 0,-4 0 0,7 6 0,-3 0 0,-2 0 0,-16-16 0,-47-3 0,-18-18 0,-13-4 0,-7-6 0,-2-3 0,-8-3 0,-2 1 0,-3-1 0,3-1 0,-6-2 0,1-5 0,-5-1 0,7 6 0,3-4 0,8-1 0,4-3 0,1 2 0,9 0 0,5 0 0,10 0 0,10 1 0,13-9 0,9 10 0,14-10 0,16 4 0,20-2 0,3 6 0,3 10 0,7 1 0,6 10 0,8 2 0,7 2 0,-1 2 0,1 2 0,3 4 0,1 6 0,2 11 0,-1 6 0,-5 4 0,-5 2 0,-8 8 0,-8 1 0,-10 5 0,-5 3 0,-8-3 0,-12 7 0,-9-5 0,-7-5 0,-3-5 0,-8 5 0,-4 3 0,-7-12 0,-16-2 0,-10-8 0,-19-4 0,-8-7 0,-4-18 0,8-2 0,6-2 0,1-7 0,-1-1 0,-6-7 0,-6-9 0,2-2 0,-10-3 0,4-2 0,3-4 0,-3 2 0,0-7 0,4-1 0,12 2 0,11-3 0,16 7 0,6 2 0,15-11 0,14-3 0,17-1 0,20 9 0,1 11 0,5 8 0,1 7 0,3 1 0,1 3 0,4 3 0,3 5 0,5 7 0,-2 1 0,2 5 0,9 4 0,5 9 0,-1 5 0,-3 5 0,-4 10 0,-2 3 0,-2 3 0,-4 3 0,0 3 0,-12 3 0,-7 3 0,-7 1 0,-10 6 0,-5 6 0,-11-6 0,-10 11 0,-12-13 0,-4-17 0,-15-10 0,-2-10 0,-2-5 0,-4-3 0,-4-1 0,-5-3 0,-5-1 0,-1-8 0,0 2 0,-1-5 0,1-1 0,-6-1 0,-1-3 0,3-4 0,2-2 0,9-1 0,3-7 0,-1 1 0,0-11 0,-3-6 0,13-9 0,15-10 0,16 3 0,14 3 0,5 7 0,7 3 0,9 2 0,9-2 0,3-2 0,3-2 0,5 1 0,3 7 0,2 4 0,-1 5 0,3 5 0,0 3 0,2 5 0,4 5 0,-6 4 0,-4 4 0,-5 4 0,-5 5 0,-1 11 0,2 1 0,-9 0 0,-7 3 0,-3 3 0,-7 9 0,2 5 0,-1 2 0,-11 5 0,-5 10 0,-4 4 0,-4 6 0,-4-13 0,-5-5 0,-5-4 0,-7-9 0,-2 2 0,-3-4 0,-3-2 0,-2-8 0,-2-4 0,0-3 0,1-3 0,-1 1 0,-2-3 0,-4-3 0,2-4 0,-7-8 0,9-10 0,2-8 0,2-7 0,10-10 0,1 0 0,11-2 0,5-3 0,6-11 0,6-5 0,5 5 0,12 1 0,7 9 0,5 2 0,5 3 0,5-1 0,7-2 0,3 0 0,3 6 0,-4 2 0,4 12 0,-3 3 0,9 12 0,0 4 0,-10 25 0,-21 20 0,-13 9 0,-11 5 0,-11-7 0,-4 2 0,-5 5 0,-7 3 0,-3 6 0,-4-4 0,-2-6 0,-2-4 0,-8-1 0,-4-1 0,-6 0 0,-3-7 0,-3-4 0,-1-4 0,-4-2 0,-4-2 0,-8-2 0,0-4 0,0-2 0,0-2 0,-1-5 0,-1-1 0,2 1 0,2-1 0,10 1 0,3-1 0,11-7 0,21-12 0,23-16 0,9-7 0,15-10 0,5 0 0,-2 6 0,2 2 0,0 0 0,-2 0 0,6-1 0,-4-3 0,4 4 0,2 2 0,6-4 0,2 4 0,1-2 0,-3 13 0,6 2 0,-18 34 0,-6 18 0,-17 21 0,-16 12 0,-9 15 0,2-38 0,-3 1 0,-1 2 0,-1 0 0,-3 2 0,-2 1 0,-2 2 0,-2 0 0,-4-1 0,-2-1 0,-1 0 0,0 0-56,-2 2 0,-1-3 0,-1-5 1,-2-3-1,1-4 0,-1-1 0,0-1 1,1 0 55,-1-1 0,0-1 0,1-2 0,1-2 0,1 1 0,0 0 0,-32 28-1,7-4 1,6-4 0,7-7 0,5-4-15,7-3 0,0-7-27,12-6 26,4-7 0,9-11 11,16-22 0,8-3 0,10-21 0,-1 2 2,0 0 1,3-8 0,1-1 0,4-3 2,3-3 0,-5-3 0,8-3 0,4-2 111,4-3 1,1-7-1,-3 2 1,4-4-112,6-1 0,-19 27 0,2 0 0,1-1 0,0 1 0,1-1 0,0 0 0,0 1 0,0 1 0,24-33 0,2 0 0,-7 10 0,-10 12 0,-1 15 0,-28 12 0,-4 50 0,-22 24 0,-7 22 0,0 13 0,-9-7 0,-1 9 0,-2 5 0,16-42 0,-1-1 0,-16 41 0,-1-3 0,0-1 0,0-7 0,2-3 0,2-7 0,2-9 0,7-3 0,-1-13 0,4 1 0,9-13 0,2-6 0,22-27 0,3-15 0,12-16 0,0-14 0,4-3 0,-4 3 0,1 1 0,1-3 0,2-1 0,2-4 0,-1-5 0,3-7 0,4-7 0,4-9 0,-19 37 0,0-1 0,1-1 0,0-1 0,2-1 0,1 1 0,-2-1 0,0 1 0,3-3 0,0 1 0,-1 2 0,0 1 0,-2 1 0,0 3 0,25-33 0,-7 20 0,-5 7 0,-4 8 0,-10 12 0,-9 12 0,-24 44 0,-14 20 0,-5 7 0,-4 18 0,-8 5 0,-2 11 0,19-42 0,0 1 0,-4 2 0,-1 1 0,2-2 0,0 1 0,-2 0 0,-1 1 0,0 0 0,0 1 0,1-1 0,-1-1 0,-22 36 0,3-4 0,2-5 0,-1-6 0,7-8 0,6-10 0,4-9 0,3-6 0,7-2 0,7-8 0,3-9 0,7-22 0,0-20 0,13-9 0,5-13 0,1 5 0,0 4 0,5-5 0,1-7 0,2-5 0,4-5 0,2-7 0,4 2 0,4-5 0,5-7 0,1-4 0,-22 37 0,0-1 0,2 1 0,1 1 0,26-40 0,-2 6 0,-5 16 0,-6 14 0,-6 11 0,-6 29 0,-12 8 0,-11 33 0,-8 8 0,-10 5 0,-1 18 0,-16 4 0,-4 2 0,-6 0 0,0-3 0,-7 3 0,-1 0 0,2-2 0,3 2 0,5-16 0,-2-6 0,-2-7 0,1-2 0,5-6 0,0-8 0,0-6 0,-12-3 0,-11-1 0,-8-7 0,-14-6 0,5-8 0,17-6 0,-1-7 0,15-1 0,9-7 0,4-2 0,2 0 0,13-24 0,1-3 0,5-10 0,4-4 0,6 10 0,2-6 0,4-4 0,3-10 0,11-5 0,1-9 0,-10 43 0,2 0 0,2-3 0,1 1 0,-1-2 0,1 1 0,2 0 0,2 1 0,3 1 0,1 1 0,0-1 0,1 1 0,23-38 0,-3 11 0,-3 14 0,-1 14 4,-6 18 1,-16 25 0,-7 22 0,-10 22 2,-8 15 1,-11 20-1,-14 17 1,12-38-1,-1 1-5,-3 5 0,-1 0 0,-3 3 0,-2 0 0,-1 6 0,0 0 0,0-2 1,0 0-48,0 0 0,0-2 0,0-4 1,1-1-1,3-6 0,0-2 1,0-3-1,0-2 45,-27 37 0,3-9 0,3-16 0,6-13 0,5-12 0,1-8 0,0-8 0,0 1 0,-16-1 0,9-11 0,-5-12 0,20-9 0,21-26 0,12-6 0,5-17 0,5 4 0,1 0 0,3-2 0,3-10 0,6-2 0,4-1 0,4-17 0,-16 45 0,1-1 0,3-4 0,2 0 0,4-3 0,0-1 0,0-3 0,0 0 0,2 1 0,0 1 0,2-1 0,0 0 11,2-1 1,0 1-1,3 3 1,0 0-1,-5 2 1,-1 1 0,-2 7-1,-2 3-11,27-34 0,-13 22 0,-3 9 0,-4 12 0,-20 29 0,-11 29 4,-13 30 0,-19 22 0,10-28 0,-3 1 0,-3 6 0,-2 1-2,-4 4 0,0 2 0,-3 0 0,-1 0 1,-3 5-1,-1 0 0,-1 1 0,0 0-79,-1 0 1,0-1-1,0 1 1,1-2-1,1-6 1,0-1-1,-1-2 1,0-2 76,0-3 0,-2-1 0,-4-1 0,-1-1 0,3-6 0,-1-3 0,0-2 0,0-2 0,0-2 0,-1-2 0,1-5 0,0 0 0,0 1 0,-1 0 0,-39 24 0,5-7 0,1-3 0,22-10 0,3-4 249,11-4-249,12-15 0,52-37 0,22-20 0,16-11 0,-13 2 0,7-6 0,8-8 0,-29 29 0,0 0 0,2 0 0,2-1 0,1-3 0,1 1 0,2-3 0,0 0 0,0-4 0,1 0 0,0-1 0,1-1 0,2-5 0,1-1 16,4-4 1,1 0-1,-2 2 1,1 0 0,0 1-1,-1 2 1,-7 6 0,-1 3-17,-6 5 0,-2 4 0,25-16 0,-13 15 0,-14 28 0,-18 30 0,-13 28 0,-12 25 0,-15 13 0,-8 8 0,15-42 0,-3 1 0,-5 5 0,-2 1 0,1 3 0,0 0 0,-2 2 0,-1 0 0,1 1 0,-2-1 0,-1-1 0,-2-2 0,3-6 0,-2-1 0,0-1 0,-2-1-28,1-2 0,-1-1 0,-4 1 0,0-1 0,0-1 0,-2-3 0,1-2 0,-1-2 28,0-3 0,0-2 0,-38 27 0,-5-9 0,7-5 0,5-5 0,6-6 0,15-6 0,5-6 0,5-3 0,4-9-9,2 1 168,16-8 0,7-6 0,24-14-160,11-5 1,10-12 0,8 0-1,6-8 1,3-3 0,18-1 0,8-5 0,7 1 0,4 1 0,1-1 0,1 12 0,2 0 0,2 4 0,-3 12 0,-15 3 0,-11 11 0,-19 16 0,-18 13 59,-19 11 0,-22 6 0,-17-5 0,-8 1-59,-7 0 0,-12 8 0,-6 2 0,-6-1 0,-6-3 0,-4-4 0,-7-2 0,-2 0 0,-4 0 0,46-18 0,-1-1 0,-3-1 0,1-1 0,0-2 0,1-1 0,-2-1 0,1-1 0,-47 9 0,2-1 0,7 1 0,15-1 0,16-5 0,17 0 0,24-9 0,22 3 0,13-4 0,28-2 0,3 0 0,7 0 0,9-6 0,15-1 0,14-3 0,-42 4 0,1-2 0,4-2 0,0-1 0,6-1 0,0 1 0,4-1 0,0 0 0,3 0 0,2-1 0,6 3 0,1-1 0,6-3 0,1 1 0,1 0 0,0 1-75,-1 0 1,-1 2-1,-6 3 1,-1 1 0,-6 0-1,-2 0 1,-3 0 0,0 0 74,-3 1 0,-2 1 0,-12-1 0,-1 2 0,35 3 0,-15 0 0,-4 0 0,-8 0 0,-23 0 0,-29 2 0,-35 4 0,-18-3 0,-13 7 0,0-2 0,0-4 0,-6-2 0,2 0 0,-6 2 0,-6 1 0,4 1 0,-1-6 0,5 0 198,4 0 0,5 0 1,-3-2-199,2-4 0,6 1 0,13-13 0,25 5 0,30-11 0,17 5 0,6 3 0,10 3 0,3 3 0,6 2 0,6 3 0,10 5 0,4 0 0,5 0 0,3 1 0,-1 5 0,-3 6 0,-3 3 0,-1 11 0,-10 3 0,-8 2 0,-11-2 0,-10 4 0,-8-4 0,-6 4 0,-3 10 0,-11 1 0,-1-7 0,-12-19 0,-8-24 0,-7-19 0,-14-6 0,2 1 0,2 3 0,-6-4 0,-6 2 0,0-4 0,-1-2 0,-1 0 0,-5 0 0,3 0 0,2 1 0,4-1 0,10-2 0,6-4 0,15 10 0,14-2 0,17 6 0,14 5 0,10 5 0,11 5 0,8 6 0,8 5 0,0 8 0,5 7 0,-1 7 0,-5 8 0,-9 12 0,-5 6 0,-7 3 0,-5 3 0,-7 5 0,-10 0 0,-7-2 0,-4-1 0,-3-1 0,-5 4 0,-5 6 0,-4-10 0,-2-1 0,-8-20 0,-17-8 0,-16-19 0,-5-12 0,-1-8 0,6-5 0,5-4 0,1-8 0,-2 2 0,-4-4 0,-5-2 0,-5-8 0,-1-4 0,-1-1 0,1 1 0,5-3 0,3 5 0,1-1 0,4-1 0,12 4 0,10-9 0,9 2 0,14-14 0,17 15 0,12 4 0,4 12 0,3 10 0,-3 4 0,12 3 0,9 5 0,-6 3 0,14 12 0,0 7 0,-22 3 0,3 15 0,-16 4 0,-8 6 0,-9 5 0,-10 9 0,-6-1 0,-6 1 0,-4-7 0,-9-1 0,-7-2 0,-9-5 0,-1-7 0,-13-5 0,-3-5 0,-5-6 0,-7-9 0,4 0 0,-2-4 0,-4-2 0,-4-10 0,-3-5 0,-3-8 0,2-5 0,-5-3 0,-1-9 0,-3-7 0,39 22 0,0 0 0,-37-26 0,36 26 0,0 0 0,-36-26 0,3-3 0,-3-2 0,5 1 0,4-1 0,6-2 0,6 0 0,10 3 0,1-3 0,3-6 0,9-4 0,2-2 0,10 0 0,5 1 0,5-3 0,3-2 0,6-4 0,4-1 0,12-3 0,8-5 0,9 0 0,6-1 0,4 3 0,3 2 0,5 1 0,0-1 0,5 3 0,-3 2 0,1 7 0,-1 8 0,-7 15 0,-9 7 0,-3 4 15,-3 2-6,-10 16 0,-15 19 0,-13 23 1,-9 10-4,-7 8 1,-17 10 0,-9 9-1,-5 4-3,-6 7 1,-2-8-1,-1 1 1,-1-8-4,0-4 1,0-7 0,0-6-1,0-8 0,0-8 0,6-11 0,2-6 0,0-5 0,0-1 0,14-7 0,1-5 0,8-3 0,6-17 0,4-2 0,19-11 0,20 0 0,15-5 0,6 7 0,16-9 0,3 1 0,7 1 0,7-6 0,11-5 0,-34 29 0,0-2 0,1 2 0,1-2 0,4-1 0,-1-1 0,2-3 0,-1 0 0,3-1 0,-1 1-41,5-3 1,-1 0 0,-4 4 0,-1 0 0,2 3 0,-1 1 0,-4 3 0,-1 1 40,38-24 0,-4 15 0,-9 8 0,1 10 0,-21 11 0,-8 22 0,-24 21 0,-7 19 0,-12 4 2,-10 5 0,-13 1 0,-10 8 0,-10-1-1,-5 1 0,-8-6 1,-2-4-1,-3-1-1,-3-3 0,0-13 0,0 1 0,2-11 0,-2-9 0,-1-7 0,-3-5 0,2-7 0,4-3 0,9-4 0,11-3 0,1-9 160,4-7 1,10-1-161,6-7 0,5-8 0,7-9 0,13-3 0,15 1 0,10 1 0,6-1 0,12-3 0,7-3 0,14-4 0,-27 26 0,2 0 0,3-2 0,3 0 0,7-1 0,3 0 0,1 0 0,0 0 0,2 0 0,0 0 0,8 0 0,0 0 0,2 1 0,0 0 0,1 2 0,2 2 0,1 3 0,-1 2 0,-13 3 0,-2 3 0,-2 6 0,-3 3 0,36-2 0,-17 20 0,-21 15 2,-22 16 0,-23 12 1,-20 7-1,-9 6 2,-12 4 0,-8 4 0,-9 1 0,-1 3-3,1-2 0,-8-8 0,-2-4 1,0-4-2,3-8 0,-1-1 0,0-12 0,-2-4 0,-4 0 0,0-16 0,0-5 0,4-8 0,2-4 0,0-2 0,5-4 0,3-6 0,3-5 0,14-6 0,10-12 0,8-12 0,9-5 0,14-7 0,9-6 0,11-5 0,3 8 0,8 5 0,-1 5 0,13 0 0,7 1 0,12 4 0,12-1 0,11 7 0,-45 22 0,1 1 0,44-13 0,4 14 0,-4 13 0,-5 10 0,-9 11 0,-16 10 0,-15 16 0,-17 10 0,-13 9 0,-8 9 0,-10 7 0,-6 5 0,-10 1 0,-7-8 0,-12-1 0,-3-3 0,-7-2 0,-3-8 0,-3-6 0,1-9 0,-1-12 0,-5-2 0,-2-10 0,0-2 0,0-1 0,1-11 0,7-3 0,0-4 0,-1-2 0,3-8 0,1-5 0,3-8 0,15-1 0,2-9 0,7-6 0,7 4 0,3-11 0,6-7 0,4 3 0,2 1 0,2-1 0,4-3 0,2-3 0,5-4 0,-1-6 0,2-4 0,1-2 0,3 2 0,-1 2 0,1 2 0,-3 8 0,-3-3 0,-4 21 0,-18 24 0,-8 31 0,-5 9 0,-6 14 0,6-3 0,1-13 0,-1-1 0,11-15 0,1 3 0,22-22 1,3-1 0,15-13 0,4 2 0,6-1 1,7-5-1,13 4 1,5-2 0,4-4 0,0 5 0,-2 3 0,-6 4 3,-6 1 0,0 1 6,-13-1-1,-8 9-1,-15 1 7,-11 8-13,-7-8 0,-9-2 0,-9-7 0,-3 0-1,-14-1 1,-12 3-1,-13 1 2,4 2 0,-4 8-1,7-1 1,7-3 2,-7 2-1,28 0 3,2 6-8,46 23 0,-17-17 0,17 25 0,-23-21 0,0 8 0,0-1 0</inkml:trace>
  <inkml:trace contextRef="#ctx0" brushRef="#br0" timeOffset="1130">2098 1015 12116,'-32'-42'0,"0"-5"0,3-3 0,8-1 0,0 1 0,7-3 0,10 5 0,16-8 0,11 7 0,10 1 0,8 5 0,5 0 0,5 0 0,3 3 0,4 5 0,5 0 0,-1 0 0,4 8 0,-8 5 0,-2 9 0,-2 7 0,-13 6 0,0 6 0,-27 21 0,-7 18 0,-18 9 0,-17 6 0,3-4 0,-4 3 0,-8-3 0,2 4 0,-7 0 0,1 2 0,0 4 0,0-6 0,6-1 0,1-5 0,-1-2 0,-6 1 0,0-5 0,4-5 0,6-8 0,-4-18 0,0 1 0,8-16 0,-2-8 0,15-10 0,9-24 0,5 12 0,5-16 0,7-3 0,4 10 0,1-11 0,1 5 0,-1 2 0,6-7 0,1 3 0,-1-1 0,2-1 0,0 1 0,6-7 0,-2 1 0,3-1 0,-7 3 0,-2 3 0,-4 7 0,-1-5 0,-24 20 0,-13 9 0,-14 24 0,-8 17 0,-13 10 0,-1 6 0,-5 6 0,-6 3 0,-2 2 0,-2 1 0,2-3 0,4-3 0,-2-5 0,6-7 0,2-2 0,4-4 0,-6-5 0,1-13 0,-7-3 0,-9-8 0,9-8 0,19-5 0,6-9 0,18-1 0,6-12 0,13-2 0,2-11 0,10 3 0,7 3 0,6-1 0,14 2 0,2-5 0,4-5 0,4 1 0,5 1 0,-1 5 0,-3 1 0,-1-4 0,1 6 0,-5 5 0,-4 5 0,-8 3 0,0 5 0,-15 11 0,-53 51 0,10-8 0,-37 39 0,17-14 0,9-5 0,-7-5 0,4 1 0,1 2 0,-1 1 0,-4 0 0,7-1 0,1-4 0,2-3 0,2-1 0,0-6 0,0 0 0,8-8 0,10-2 0,32-15 0,20-6 0,12-6 0,5-4 0,16-9 0,8-3 0,-28 6 0,3-1 0,2-5 0,0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35.93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190 123 12474,'-27'-10'0,"2"2"0,7 12 0,1 8 0,0 9 0,-1 20 0,6-8 0,1 8 0,5-2 0,-4 9 0,3-1 0,-5-12 0,6 5 0,2-7 0,10 8 0,0-10 0,11-2 0,5-7 0,13 1 0,5 2 0,1-2 0,-2-1 0,-6-3 0,0-1 0,4-1 0,-4-5 0,-4-1 0,2 3 0,8 1 0,5 3 0,7-1 0,-11-5 0,11-2 0,-1-2 0,-9 3 0,13-3 0,3 2 0,-7-6-1,14 1 1,-2-3-6,20-2 0,-3-2 1,3-3 0,1-5 0,-11-8 0,-10 1 0,-9 5 0,-18 1-1,-1-3 1,7-2 0,2-3-1,2-4 1,-11 7 0,3-7 0,-4-4 1,4 2 0,-8-3-1,4 3 0,4 0 3,4 2 0,4-4 0,5-6 1,-3 3 0,-11 5 0,-5 8 0,6-1 1,-2 1 0,6-1 0,-4 1 0,0 5 0,4 1 0,1 5 0,7-4 0,-3 2 0,-3 2 0,9 6 0,10 8 0,12 2 0,-6 0 0,-8 5 0,-1-3 0,5 3 0,17 3 0,-3-1 0,-8 1 0,-5-1 0,-6 1 0,-1-1 0,-12 1 0,-1-1 0,2 1 0,1-3 0,10-3 0,-15-5-2,4-7 1,-16 0-7,9 0 4,-14 0 0,20-7 0,-11-5 1,-2 2 0,-4-1 0,-5-1 0,5-5 0,-12-1 1,6 1 0,-7-3 0,7-3 1,-3 7-1,-3-7 2,1 8 0,-1-18 0,8 13 0,-3-5 0,7 8 0,-12 5 0,6 0 0,-15 8 0,23-3 0,-19 7 0,5 0 0,-9 0 0,-39 0 0,6 0 0,-28 0 0,5 0 0,-4 0 0,-16 0 0,-4 0 0,0 0 0,2 0 0,14 2 0,-4 1 0,-2 3 0,0 2 0,-4-4 0,2 4 0,-2 1 0,2-3 0,3 4 0,11 0 0,5-1 0,3-5 0,1 2 0,4 4 0,10-8 0,15 3 0,24-10 0,3-3 0,20-4 0,2-3 0,16 3 0,5-3 0,-14 3 0,15 2 0,-7 1 0,-2-1 0,3 4 0,1-4 0,2 1 0,3-1 0,11 6 0,-4-4 0,-2 2 0,-2 1 0,-4-1 0,-6 6 0,1 0 0,-1 0 0,0 0 0,-15 0 0,-4 0 0,-85 0 0,-24 0 0,-19 2 0,19 2 0,12 3 0,8 3 0,2-4 0,-2 4 0,-5-1 0,-1 1 0,-9-4 0,-11 5 0,-5 3 0,-6 2 0,1-5 0,-7 1 0,0 1 0,2 3 0,2-1 0,8-1 0,0-4 0,-1-2 0,3-3 0,3-3 0,7 2 0,3 2 0,10 0 0,2-6 0,0 0 0,-8 0 0,-8 0 0,2 0 0,10 0 0,20 0 0,3 0 0,41-2 0,11-4 0,17 2 0,24-7 0,2 1 0,10-2 0,-7 4 0,-9 1 0,3 5 0,-7-6 0,3 2 0,-1 0 0,-5 0 0,4 5 0,-1-3 0,1-2 0,-4-2 0,5 2 0,1 4 0,-24-5 0,-23 7 0,-15 2 0,-28 1 0,-2 5 0,-7 2 0,-2-4 0,-10 5 0,-2 3 0,-2 1 0,-10 3 0,-5-1 0,-7 1 0,-3-1 0,43-8 0,-1 0 0,2-1 0,-1 1 0,-1 0 0,0 0 0,-2 0 0,1-1 0,-2-2 0,1 0 0,2-1 0,1-1 0,-41 4 0,4-4 0,9-2 0,2-2 0,6 0 0,6 0 0,0 0 0,0 0 0,2 0 0,-8 0 0,16-8 0,25-3 0,23-13 0,12 3 0,29-6 0,8 2 0,-1-4 0,5 5 0,1 3 0,3 1 0,1 3 0,3 0 0,1 1 0,2 4 0,8-3 0,-4 5 0,2-1 0,0-1 0,0 6 0,8-4 0,2 3 0,1 3 0,-5-4 0,-8 2 0,-1 2 0,-5 2 0,0 2 0,2 0 0,-11 0-2,3 0 1,-46 8-1,-15 4 0,-28-3 1,-14 3 0,-7 2 0,8-5 0,-12 1 0,7 0 0,5-1 0,-8-3 0,-4 4 1,-4 0-1,-2-1 1,-2-5-1,-3 4 1,-7-2 0,-3 0 0,5 1 0,5-3 0,5 2 0,6-2 0,3-2 0,9-2 0,0 0 0,7-2 0,4-4 0,20 4 0,17-19 0,27 3 0,10-3 0,22 4 0,5-1 0,2 7 0,-10-1 0,1-2 0,-1-1 0,2 3 0,5 2 0,3 1 0,0-1 0,0 0 0,-6-3 0,2 3 0,-1 2 0,-5-5 0,-1 1 0,1-3 0,-17 3 0,6 0 0,-24 1 0,-30-1 0,-28 2-1,-10 2 1,3 3 0,1 5-1,-1 0 0,-3 0 0,-3 0 0,-2 0 1,-4 2-1,-3 3 1,5-1-1,-4 6 1,0 0-1,0-1 1,4-3 0,-4 6 0,1 0 0,5-3 0,0 7 0,-2-5 0,-4 5 0,7-6 0,26-3 0,35-7 0,19 0 0,28 0 0,-7 0 0,1-2 0,1-3 0,14 3 0,2-4 0,-3 2 0,-5-2 0,-4 4 0,3-4 0,1 4 0,2 2 0,8-1 0,-2-3 0,4-2 0,2 2 0,-6-4 0,-2 2 0,0 2 0,0 3 0,-6-5 0,3 0 0,-5 2 0,-2 2 0,-5 2 0,-1-2-1,3-4 1,17 4-1,6-3-4,0 3 0,-8 2 1,-12 0 0,0 2 0,9 1-3,-9 3 1,-7 0-1,7-6 0,-15 0 1,9 0 0,-9 0 0,10 0 0,-14-2-4,2-4 1,-12 4 1,2-5 2,-15 7-4,-2 0 8,-32 7 1,3 3 0,-20 8 1,3-1-1,-3 0 1,10-5 0,-4 0 0,2 1 0,0 3 0,-2 1 0,0 1 0,0-1 0,8 1 0,2 7 0,25-6 0,11 5 0,22-13 0,16-3 0,1 0 0,5-6 0,-3 4 0,12-5 0,19-1 0,-7 0 0,-14 0 0,-15-1 0,1-3 0,3-2 0,-1-6 0,3 4 0,1-1 0,2 3 0,-9-6 0,-1 8 0,11-3 0,-9-1 0,-9 6 0,-4-4 0,-2 4 0,13 2 0,-15 0 0,10 8 0,-14-6 0,-7 13 0,-5-5 0,-15 0 0,-7 5 0,-19-13 0,-3 6 0,-13-8 0,7 0 0,0 0 0,-8 0 0,6-8 0,-6-9 0,9-3 0,-1-5 0,5 8 0,1-1 0,16 9 0,-10 1 0,21 0 0,-6 6 0,31 18 0,-2 5 0,22 22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47.09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13450 1 24863,'-52'0'0,"-1"0"0,-1 0 0,-4 0 0,-10 0 0,-12 0 0,3 0 0,-16 0 0,-4 0 0,47 0 0,-1 0 0,-6 0 0,-1 0 0,-2 0 0,-2 0 0,-4 0 0,0 0-123,-3 0 0,0 0 0,-1 0 0,-1 0 0,-2 0 0,0 0 0,-3 0 0,-1 0 0,-4 0 0,1 0 0,3 0 0,0 0 0,-1 0 0,-1 0 0,1 0 0,1 0 68,-1 0 0,1 0 0,-3 0 0,1 0 0,-2 0 0,1 0 0,-2 0 0,1 0 55,0 0 0,0 0 0,1 0 0,-1 0 0,1 0 0,-1 0 0,-2 0 0,-1 0 0,-2 0 0,0 0 0,5 0 0,1 0 0,-3 0 0,1 0 0,5 0 0,0 0 0,3 0 0,1 0 0,0 0 0,0 0 0,4 0 0,1 0 0,1 0 0,2 0 0,3 0 0,1 0 0,1 0 0,0 0 0,5 0 0,0 0 0,-1 0 0,1 0 109,-2 0 1,1 0 0,-43 0-1,0 0 1,10 0-110,8 0 0,3 0 0,8 0 449,0 0-449,32 0 0,38 0 0,46 0 0,18 0 0,12 0 0,7 0 0,14 0 0,-44 0 0,1 0 0,2 0 0,1 0 0,1 0 0,2 0 0,3 0 0,2 0 0,3 0 0,2 0-123,4 0 0,1 0 0,-2 0 0,0 0 0,6 0 0,1 0 0,1 0 0,1 0 65,3 0 1,3 0 0,8 0 0,4 0 0,-29 0 0,3 0 0,0 0 0,4 0 0,1 0 0,1 0-25,1 0 0,0 0 0,1 0 0,2 0 0,1 0 0,0 0 0,0 0 0,0 0 0,-1 0 0,2 0 0,-1 0 0,1 0 16,-1 0 1,1 0-1,-1 0 1,-7 0 0,0 0-1,-1 0 1,-1 0 0,0 0-1,-1 0 1,-3 0 0,0 0-1,-1 0 64,-1 0 0,0 0 1,0 0-1,0 0 0,0 0 1,-1 0-1,0 0 0,-1 0 1,-1 0-1,30 0 0,-2 0-114,-7 0 0,-1 0 0,-6 0 0,-1 0 0,-4 0 0,-1 0 0,-2 0 0,0 0 114,-2 0 1,-1 0 0,-8 0 0,-1 0 0,-5 0-1,-2 0 1,41 0-1,-11 0 0,-7 0 1,-7 0 1,-41 0 245,-35 0 1,-29 0 0,-50 0 0,-10 0-205,42 0 1,-3 0 0,-10 0 0,-3 0 0,-6 0 0,-2 0 0,-5 0 0,-1 0-42,-3 0 0,0 0 0,-6 0 0,-1 0 0,-2 0 0,-2 0 0,29 0 0,-1 0 0,-2 0-43,-3 0 1,-1 0-1,-1 0 1,-1 0-1,-1 0 1,-1 0-1,-9 0 1,-1 0-1,0 0 1,-4 0-1,-1 0 1,-1 0 42,-3 0 0,-2 0 0,0 0 0,19 0 0,-1 0 0,-1 0 0,1 0 0,-2 0 0,-1 0 0,1 0 0,-1 0 0,0 0 0,0 0 0,0 0 0,0 0-62,3 0 1,-1 0-1,1 0 1,-1 0-1,1 0 1,0 0-1,0 0 1,1 0 0,-1 0-1,1 0 1,-1 0-1,1 0 1,-2 0-1,0 0 1,0 0-1,0 0 0,-2 0 1,0 0-1,1 0 1,0 0-1,5 0 1,0 0-1,1 0 1,0 0 0,-1 0-1,1 0 1,0 0-1,0 0 1,2 0-1,0 0 1,0 0-1,0 0 11,-24 0 1,0 0-1,1 0 1,1 0 0,0 0-1,1 0 1,1 0 0,1 0-1,1 0 1,2 0 0,0 0-1,2 0-31,4 0 0,1 0 0,2 0 0,4 0 0,1 0 0,2 0 0,4 0 0,2 0 0,0 0 0,3 0 0,-1 0 0,2 0 6,-32 0 1,3 0 0,16 0-1,3 0 1,5 0 0,3 0-1,9 0 1,3 0 75,-39 0 0,11 0 0,20 0 0,6 0 327,27 0 1,70 0 0,44 0-188,16 0 0,-39 0 1,3 0-1,3 0 1,2 0-1,5 0 1,3 0-77,4 0 0,1 0 1,5 0-1,3 0 0,5 0 1,2 0-1,-29 0 0,1 0 1,1 0 16,4 0 1,1 0 0,0 0 0,-1 0 0,0 0 0,0 0 0,3 0 0,0 0 0,1 0 0,1 0 0,0 0 0,1 0-61,3 0 0,0 0 0,2 0 0,4 0 0,2 0 0,0 0 0,6 0 1,1 0-1,1 0 0,1 0 0,0 0 0,0 0-21,-2 0 0,1 0 0,-2 0 0,-3 0 0,0 0 0,-1 0 0,-3 0 0,-1 0 0,0 0 0,-1 0 0,-1 0 0,-1 0 0,0 0 0,-2 0 0,0 0 0,-7 0 0,-1 0 0,-1 0 0,-2 0 0,-1 0 0,-1 0 0,-2 0 0,0 0 0,-2 0 0,30 0 0,-2 0 0,0 0 0,-1 0 0,-6 0 0,0 0 0,-2 0 0,-1 0 122,-5 0 1,-3 0 0,-7 0 0,-2 0 0,-6 0 0,-2 0 0,-4 0 0,-3 0 172,43 0 1,-21 0-296,-10 0 0,-37 0 0,-29 0 0,-33 0 0,-25 0 0,-23 0 0,33 0 0,-1 0 0,-7 0 0,-3 0 0,-7 0 0,-3 0 0,-7 0 0,-1 0 0,-5 0 0,-1 0 0,-4 0 0,-1 0 0,-7 0 0,-2 0 0,29 0 0,0 0 0,-1 0 0,-3 0 0,0 0 0,0 0-82,1 0 0,-1 0 0,-2 0 0,-5 0 0,-2 0 0,-1 0 0,-5 0 0,0 0 0,-3 0 0,-5 0 0,-2 0 0,-2 0 20,21 0 1,-1 0-1,0 0 1,-1 0-1,1 0 1,0 0-1,-1 0 1,0 0 0,-3 0-1,-2 0 1,0 0-1,1 0 1,0 0-1,1 0 1,0 0-1,-1 0 0,1 0 1,-1 0-1,0 0 1,0 0-1,-3 0 1,0 0-1,-1 0 1,1 0 0,-1 0-1,0 0 1,-1 0-1,1 0 1,0 0-1,-1 0 1,1 0-1,0 0 0,1 0 1,1 0-1,0 0 1,0 0-1,0 0 1,1 0-1,0 0 1,0 0 0,-2 0-1,1 0 1,0 0-1,-1 0 1,0 0-1,0 0 1,0 0-1,-1 0 31,0 0 1,0 0 0,0 0-1,1 0 1,4 0 0,0 0 0,0 0-1,1 0 1,0 0 0,-1 0 0,2 0-1,-1 0 1,2 0 0,1 0-1,-1 0 1,1 0 30,1 0 0,1 0 0,-1 0 0,1 0 0,0 0 0,-1 0 0,1 0 0,1 0 0,0 0 0,1 0 0,0 0 0,0 0 0,-23 0 0,1 0 0,1 0 0,4 0 0,1 0 0,1 0 0,3 0 0,1 0 0,1 0 0,3 0 0,0 0 0,1 0 0,4 0 0,1 0 0,1 0-53,2 0 0,2 0 0,1 0 1,-24 0-1,4 0 0,13 0 1,3 0-1,10 0 0,4 0 53,9 0 0,3 0 0,-22 0 0,55 0 0,38 0 0,31 0 0,28 0 0,15 0 0,-39 0 0,3 0 0,4 0 0,2 0 0,5 0 0,3 0 0,8 0 0,1 0 0,5 0 0,1 0 0,4 0 0,2 0 64,4 0 0,0 0 1,-30 0-1,-1 0 1,2 0-1,2 0 1,1 0-1,0 0 1,3 0-1,1 0 1,0 0-65,5 0 0,0 0 0,0 0 0,-1 0 0,1 0 0,0 0 0,7 0 0,0 0 0,0 0 0,1 0 0,-1 0 0,1 0 57,1 0 0,0 0 0,2 0 0,5 0 1,2 0-1,0 0 0,-24 0 0,1 0 0,0 0 1,0 0-1,0 0 0,0 0 0,0 0 0,0 0-57,23 0 0,-1 0 0,0 0 0,-2 0 0,-1 0 0,-1 0 0,-1 0 0,0 0 0,-1 0 0,-1 0 0,1 0 0,-1 0 0,-2 0 0,1 0 0,-2 0 0,-5 0 0,0 0 0,-2 0 0,-3 0 0,-1 0 0,-1 0 0,-4 0 0,-1 0 0,-1 0-12,31 0 1,-2 0 0,-5 0 0,-2 0 0,-3 0 0,-1 0 0,-6 0 0,-3 0 11,-8 0 0,-2 0 0,-6 0 0,-2 0 0,-10 0 0,-1 0 0,43 0 0,-12 0 0,-22 0 0,-26 0 0,-39 0 0,-33 0 0,-33 0 0,-23 0 0,37 0 0,-2 0 0,-10 0 0,-2 0 0,-4 0 0,-1 0 0,-10 0 0,-3 0 0,-4 0 0,-2 0-9,28 0 1,0 0 0,-2 0-1,-3 0 1,0 0 0,-2 0-1,-3 0 1,0 0 0,-1 0-1,-1 0 1,0 0 0,0 0 8,0 0 0,0 0 0,-1 0 0,-4 0 0,-1 0 0,-1 0 0,-3 0 0,-2 0 0,0 0 0,-4 0 0,-1 0 0,-1 0-13,22 0 1,-1 0-1,0 0 1,1 0-1,-22 0 1,0 0-1,1 0 1,-2 0-1,0 0 1,2 0-1,3 0 1,1 0-1,0 0 13,4 0 0,-1 0 0,1 0 0,1 0 0,0 0 0,1 0 0,1 0 0,1 0 0,1 0 0,4 0 0,0 0 0,2 0 0,5 0 0,1 0 0,1 0 0,-25 0 0,2 0 0,8 0 0,1 0 0,8 0 0,3 0 245,7 0 1,4 0 0,11 0 0,3 0-224,-32 0 0,44 0 0,31 0-22,33 0 0,35 0 0,20 0 0,-32 0 0,3 0 0,9 0 0,4 0 0,5 0 0,3 0 0,8 0 0,1 0 0,4 0 0,1 0 0,3 0 0,2 0 0,-25 0 0,2 0 0,0 0 0,2 0 0,0 0 0,1 0 0,2 0 0,1 0 0,0 0-35,1 0 0,0 0 0,0 0 1,1 0-1,1 0 0,1 0 1,4 0-1,2 0 0,0 0 0,4 0 1,0 0-1,2 0 35,3 0 0,1 0 0,0 0 0,-5 0 0,0 0 0,0 0 0,1 0 0,-1 0 0,0 0 0,-5 0 0,-1 0 0,0 0 0,-2 0 0,-1 0 0,0 0 0,-3 0 0,0 0 0,-1 0 0,-1 0 0,-2 0 0,0 0 0,-3 0 0,-2 0 0,0 0 0,27 0 0,-2 0 0,-8 0 0,-1 0 0,-5 0 0,-1 0 0,-3 0 0,-1 0 196,-2 0 1,-3 0-1,-13 0 1,-3 0 0,40 0 786,-17 0-656,-12 0 1,-68 0 0,-35 0-268,-39 0 1,22 0-1,-4 0 1,-1 0-1,-1 0 1,-7 0-1,-3 0-60,-7 0 0,-2 0 0,-8 0 0,-2 0 0,-8 0 0,-2 0 0,30 0 0,0 0 0,-1 0-82,0 0 0,0 0 0,-1 0 0,-3 0 0,1 0 0,-2 0 0,0 0 0,-1 0 0,-2 0 0,-3 0 0,-1 0 0,-1 0 0,-5 0 0,-1 0 0,0 0 0,3 0 0,1 0 0,0 0 0,-2 0 0,0 0 0,1 0 0,4 0 0,1 0 0,1 0 33,4 0 0,0 0 0,1 0 0,3 0 1,1 0-1,1 0 0,-28 0 0,2 0 0,6 0 1,3 0 48,11 0 0,3 0 0,8 0 0,2 0 0,7 0 0,3 0 0,-40 0 983,13 0 0,24 0-690,37 0 1,23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50.9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5938 1 24849,'29'0'0,"-19"6"0,-39-1 0,2 7 0,-22-4 0,3 2 0,-5-5 0,11 7 0,1 2 0,-19 1 0,-5 1 0,-1-5 0,6 5 0,6-5 0,3 3 0,-9-2 0,12 3 0,11-5 0,23 5 0,24-3 0,11-4 0,29-8 0,3-2 0,9-2 0,-6-2 0,-4 2 0,-7-3 0,-1 1 0,3 0 0,1-2 0,3 6 0,-1-6 0,1 1 0,11 5 0,2-4 0,-1 4 0,-12 2 0,-1 0 0,-11 0 0,-6 8 0,-41 7 0,-23 9 0,-25-1 0,-16-6 0,-4-1 0,-2-3 0,12-3 0,8-2 0,10 0 0,-1-4 0,-3 1 0,-7-1 0,1 4 0,-6-2 0,0-2 0,0-2 0,3-2 0,-5 0 0,0 0 0,2 0 0,-4 0 0,8 0 0,0 0 0,-2 0 0,3 0 0,-5 0 0,2 0 0,4 0 0,2 0 0,-1-2 0,-1-2 0,-2-2 0,0 0 0,5 6 0,1 0 0,-1 0 0,1 0 0,0 0 0,1-2 0,5-4 0,-9 4 0,-3-3 0,-10 3 0,-13 2 0,-5 0 0,5 0 0,5 0 0,6 0 0,10 0 0,0 0 0,2 2 0,1 3 0,-9-3 0,-1 6 0,-5 0 0,17-6 0,-3 4 0,6-4 0,-3 0 0,-1 1 0,0 3 0,9 0 0,-11-6 0,6 0 0,-12 0 0,7 0 0,-1 0 0,2 0 0,-2 0 0,15 0 0,-4 0 0,11-6 0,-11 0 0,8-1 0,-2 1 0,5 2 0,1-8 0,-2 7 0,-4-7 0,4 6 0,-4-6 0,-7 7 0,1-7 0,-7 8 0,7-2 0,5 2 0,1-1 0,4 3 0,-6-6 0,-1 8 0,7 0 0,4 0 0,23 0 0,-5 0 0,5 0 0,-9-2 0,-5-4 0,13 4 0,-22-11 0,4 7 0,1-2 0,-7 2 0,8 4 0,-8-4 0,8 4 0,-14 2 0,8 0 0,-17 0 0,3 0 0,20 0 0,-19 0 0,24 0 0,-20 0 0,15 0 0,1 0 0,17 8 0,1-6 0,0 6 0,-2-8 0,-7 0 0,-1 0 0,9 0 0,-15 0 0,13 0 0,-22 8 0,13-6 0,-13 5 0,22-7 0,-12 0 0,21 0 0,-14 8 0,6 2 0,1 7 0,1 1 0,8-1 0,-8 1 0,6-1 0,-13 1 0,13-1 0,-6-7 0,8-2 0,-16-24 0,13 12 0,-21-19 0,15 13 0,-9-7 0,1 7 0,-9 2 0,-1 8 0,0 0 0,2 0 0,7 0 0,1 0 0,7 8 0,-5-6 0,13 6 0,-6-1 0,0-5 0,6 14 0,-5-6 0,7-1 0,0 7 0,0-6 0,0-1 0,0 7 0,7-14 0,-5 13 0,14-13 0,-14 6 0,5-8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17.328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105 11 11420,'-39'-2'0,"4"-4"0,20 4 0,-1 2 0,16 10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18.944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0 11477,'0'0'0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20.994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18 80 11707,'-9'-35'-8,"1"10"8,20 8 0,-5 15 0,26 11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21.10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36 1 11241,'-35'17'0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22.25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 11289,'0'0'0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23.77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11319,'18'35'0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29.338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35 11346,'18'-35'0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1:17.74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926 2001 13646,'-44'-8'-54,"13"2"21,7-11 0,7 1-4,-12-13 0,6 6 5,-7-6 0,1 5 11,-6-5 0,12 14-4,0-3 18,7 12 0,-7 22 2,11 19 1,5 19 0,7 10 0,0 10 1,0 2 0,0-8-3,0-10 1,0-19 3,0-6 1,0-47 0,0-15 0,0-10 1,0-8 0,-2 3 0,-2-7 0,-2-1 0,0 13 0,6-13 0,-2 1 0,-4-13 0,4 4 0,-3 8 0,3 15 0,2 4 0,0 43 0,2 15 0,3 16 0,-3 11 0,4-4 0,-4 11 0,-2-3 0,0-6 0,0 11 0,0-13 0,-2 12 0,-4-2 0,3-17 0,-9 6 0,8-20 0,-19-2 0,11-33 0,-11-15 0,3-8 0,3-6 0,-1-4 0,7 7 0,-1-13 0,6 2 0,-5-19 0,7 2 0,-2-2 0,4-4 0,2 4 0,0-4 0,2 2 0,4 8 0,-2 13 0,7 16 0,1-6 0,5-5 0,1 7 0,13 21 0,4 24 0,-10 1 0,-7 24 0,-3 2 0,-5-10 0,1 8 0,3 2 0,-4-10 0,1 6 0,-7-20 0,12 9 0,-14-59 0,4-12 0,-10-7 0,-4-1 0,-2 5 0,-1 3 0,-7 9 0,1-9 0,-9 6 0,-3-11 0,-10 3 0,-1 1 0,1 7 0,10 6 0,6 12 0,1-6 0,-1-4 0,9-2 0,-3-2 0,1-4 0,9 2 0,1-7 0,4 15 0,2-2 0,8 39 0,3 11 0,5 12 0,1 6 0,1 0 0,1-6 0,4 0 0,3 0 0,5 4 0,-2-4 0,-6-1 0,6-5 0,-8-4 0,5 14 0,-17-21 0,-16 4 0,-11-32 0,-11-7 0,2-8 0,4-4 0,3 0 0,-3 0 0,4 0 0,-1-2 0,-1-2 0,-3-1 0,7-3 0,5 4 0,-1-4 0,-3-1 0,5-5 0,1-7 0,2-2 0,4 1 0,2 3 0,2 2 0,0-1 0,8-11 0,4 0 0,-5 8 0,1 29 0,-8 19 0,0 41 0,-8-17 0,7 38 0,-7-41 0,8 20 0,-8-15 0,-2-8 0,-15 5 0,-2-13 0,0 6 0,-6-8 0,13 0 0,-5 0 0,8 8 0,7-6 0,-6 13 0,15-5 0,-7 7 0,8 1 0,17-3 0,12-3 0,-3-4 0,14-24 0,-13-3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30.05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53 0 11296,'-52'0'0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30.95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20 36 11341,'-19'-10'0,"34"-6"0,24 7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32.369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87 35 11374,'-27'-9'0,"2"1"0,7 0 0,1-2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33.70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103 0 11408,'-54'8'0,"19"-6"0,21 6 0,32-8 0,-9 0 0,55-8 0,-17-2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34.33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35 1 11316,'-17'27'0,"-1"-2"0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35.08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52 1 11271,'-25'27'0,"14"-2"0,-5-23 0,16-4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39.52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36 0 11346,'-35'18'0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40.13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11387,'0'0'0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40.75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1 123 11333,'29'-20'0,"0"-3"0,-8 4 0,5-14 0,-9 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41.25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117 0 11319,'-41'6'0,"0"0"0,16 8 0,15-5 0,22 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1:27.84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5207 2690 12510,'17'-27'0,"-9"0"0,-8 3 0,-16 11 0,-13-5 0,-4 3 0,-13-1 0,-9 1 0,-7 3 0,-11-4 0,3 5 0,-12-3 0,-9 3 0,42 3 0,-1 0 0,-5 3 0,-1 0 0,-1 0 0,-2-1 0,-1 0 0,0 0 0,-7 1 0,0 0 0,-1-1 0,0-1 0,0 2 0,0 0-61,-1 1 1,0 0 0,3-2-1,0 1 1,-1 1 0,-1 2 0,-1-1-1,0 0 61,0-1 0,0 0 0,-2 3 0,0 0 0,6-1 0,0-1 0,0 1 0,0 0 0,0-1 0,0 0 0,-2 2 0,0 0 0,4-2 0,0 0 0,3 2 0,0 0 0,3 1 0,1 0 0,-42-2 0,4-2 0,7-2 0,6 3 0,5 1 0,12 2 0,6 0 0,-4-8 0,23 6 0,35-6 0,39 8 0,15 0 0,10 0 0,8 0 0,12 0 0,5-2 0,10-4 0,-41 5 0,1 0 0,4-1 0,0-1 0,4 1 0,0 2 0,4 0 0,0 0 0,-1 0 0,0 0 0,3 0 0,0 0 0,3 0 0,2 0-44,2 0 0,3 0 0,9 0 0,2 0 0,-1 0 0,-1 0 0,-1 0 0,1 0 42,-1-1 0,0 2 0,-1 1 0,-1 2 1,1-2-1,-1 1 0,-2 0 0,-1 0 0,-2 1 1,-1 0-1,-3-3 1,-1 0 0,-7 3-1,-2 0 1,-2-1 0,0-1-22,-2 1 0,0 0 1,1 1-1,-1 0 0,-4-2 1,0 0-1,-6 1 0,-1 0 23,42 1 0,-8-2 0,-5 0 0,-10 3 0,0-3 0,-49 6 0,-27-8 0,-19-2 0,-43-2 0,0-2 0,-8 3 0,-9-5 0,-8 0 0,-6 0 0,48 5 0,-1-2 0,-6 0 0,0-1 0,-1 2 0,-1 0 0,1 0 0,0 0 37,-1 1 1,0-1 0,-4-3-1,0 0 1,-5 2 0,0 0-1,-4 0 1,-2-1-38,-3-1 0,-1 2 0,-5 2 0,-1 0 0,1-2 0,-1 0 0,-1 1 0,-2 1-85,-2 0 1,-1 2 0,0 0 0,0 0 0,-1 1-1,0 0 1,3 0 0,1 0 84,2 0 0,1 0 0,5 1 0,-1 0 0,-1 0 0,-1 2 0,2 0 0,1 1 0,1 1 0,1 0 0,2 0 0,1 0 0,7 1 0,2 1 0,1-1 0,2 0-22,0 1 0,2 0 0,-2 0 1,1 1-1,3 1 0,2 0 0,5-1 1,1-1 21,-42 5 0,15 1 0,8-5 0,10 2 0,14 2 156,19-3 1,28-1 0,29-8-157,12 0 0,3 0 0,1 0 0,5 0 221,5 0 1,0 0 0,7 0 0,-3 0-222,-4 0 0,-2 0 0,1 0 101,3 0 0,12 0-101,11 0 0,1 0 0,-7 0 0,-30 0 0,-33 21 0,-34 6 0,-11 3 0,-5-9 0,3-9 0,0 1 0,0 3 0,-6 1 0,-2 1 0,-1-1 0,-15 1 0,-3-1 0,6-1 0,6-5 0,3 5 0,-7-5 0,-4 5 0,7-1 0,-7-3 0,23 4 0,2-15 0,37 7 0,19-8 0,-2-2 0,16-2 0,2-1 0,0-1 0,13 6 0,5-6 0,12 0 0,-1 0 0,0 6 0,2 0 0,-8 0-1,14 0 1,-12 2-6,0 4 3,-19 4 1,-51 13-1,-21 0 0,-12-1 1,-10-9 0,9-1-2,1 2 1,-14 1 0,-5 3 1,-4-1 0,0 0 0,4 1 0,15-6 1,-5-3-1,5 1-2,2 0 1,-5-5-1,-7 7 1,-3-8-5,-20 2 5,20-4 0,11-6 1,28-8 1,21-1-1,29-15 1,6 3 0,1 2 1,-3 6-1,4-1 0,5 1 1,5 1 0,-1 2 0,-1 3 0,-3-3 0,3 5 0,9-3 0,-5 10 0,-1 2 0,-25 4 0,-21 13 0,-20 3 0,-19 9 0,-11-6 0,-1-3 0,-15-3 0,-2 0 0,0-5 0,9-2 0,-1-1 0,-4 1 0,-4-6 0,-6 2 0,2-4 0,2-2 0,2 0 0,-4 0 0,6-2 0,5-4 0,1 2 0,11-9 0,-1-7 0,11 1 0,-2-10 0,19 3 0,4-8 0,11 8 0,6-9 0,13 0 0,11 1 0,4 6 0,2 7 0,0 4 0,2-1 0,3 1 0,7-1 0,7 1 0,6 1 0,5 5 0,-1-3 0,-8 8 0,8 2 0,-10 2 0,16 2 0,-18 2 0,7 4 0,-15 6 0,-15 11 0,-11-4 0,-14 20 0,-16-4 0,-7-4 0,-16-8 0,0-3 0,0-8 0,-2-3 0,-2 1 0,-2 0 0,-1-7 0,-1 3 0,-9-4 0,-5-2 0,-12 0 0,1-8 0,-8-3 0,10-5 0,16-1 0,20-3 0,-1-3 0,6-4 0,2-8 0,7-10 0,11-7 0,5 11 0,21-1 0,10 7 0,2 0 0,0 11 0,6 3 0,3 2 0,7 1 0,9 1 0,6-1 0,4 1 0,-4 1 0,0 5 0,2 5 0,2 4 0,6 2 0,-2 0 0,-6 0 0,-4 0 0,-10 8 0,-3 3 0,5 5 0,-11 3 0,-3 5 0,-11 3 0,-31 12 0,-13-5 0,-16-6 0,-8-13 0,2-5 0,-2 0 0,-1-1 0,-15-5 0,3 2 0,-2-4 0,-1-2 0,3 0 0,-2 0 0,-3 0 0,-1 0 0,0 0 0,5-2 0,1-4 0,0-6 0,1 3 0,3-5 0,1-5 0,22 5 0,2-9 0,17 5 0,6-11 0,21 8 0,14-2 0,4 5 0,4 7 0,3-5 0,14 4 0,10-3 0,10-3 0,7 7 0,6-1 0,6 1 0,-48 6 0,1 0 0,7-2 0,0 0 0,2 3 0,1 0 0,0 1 0,0-1 0,0 0 0,0 0 0,-4 1 0,-2 0 0,0 3 0,-1 0 0,-2 0 0,-1 0 0,47 0 0,-18 0 0,-9 0 0,2 0 0,-20 8 0,-3 9 0,-59 9 0,-27 3 0,-23-6 0,-14-9 0,6-5 0,4-1 0,-6-2 0,-2-6 0,-7 0 0,-3 0 0,-3 0 0,5 0 0,-4 0 0,-7 0 0,-4-2 0,-6-4 0,6-4 0,4 1 0,1-7 0,1 6 0,2-1 0,3-1 0,6 2 0,12-3 0,8 1 0,8-1 0,-3 5 0,28-13 0,11 3 0,22-3 0,31 3 0,5 1 0,5-1 0,11-5 0,6 0 0,7 1 0,5 3 0,1 2 0,9-1 0,1 1 0,2-1 0,-43 10 0,1 1 0,48-7 0,-48 9 0,1 0 0,0 2 0,1-1 0,2-3 0,0 0 0,1 2 0,-1 0 0,-1 0 0,0 1 0,0 0 0,-1 2 0,0 1 0,-1 0 0,1 0 0,1 0 0,-1-1 0,0 0 0,0-1 0,-1 0 0,-1 0 0,-1 0 0,35 5 0,-3 2 0,-6 2 0,-8 2 0,-10-2 0,-12 5 0,-18 7 0,-17 5 0,-13-9 0,-21 3 0,-8-1 0,-8-1 0,-8 1 0,-9-3 0,-4-1 0,-2 1 0,-8-3 0,-9 0 0,-5 0 0,-5-1 0,-4-5 0,2 2 0,-7-4 0,47-2 0,0 0 0,-3 0 0,-1 0 0,-7 0 0,0 0 0,-1 0 0,0 0-56,-1 0 1,0 0 0,-4-3 0,0 0 0,1-1 0,0 0 0,-1 0 0,0 1 55,0-1 0,2 0 0,8-3 0,2 0 0,-41-2 0,13-3 0,14 0 0,4 1 0,14-7 0,11-7 0,22 4 0,19-9 0,6 15 0,23-3 0,2 3 0,23-1 0,12 1 0,10 1 0,7 3 0,5 5 0,5-4 0,6 0 0,-49 5 0,2 1 0,7 1 0,1 2 0,1-2 0,0 0 0,2 2 0,0 0-65,2 1 1,0 0 0,4 0 0,0 0 0,4 0 0,0 0 0,-1 1 0,1 0 64,1 2 0,0 0 0,-8-2 0,0 2 0,-2 2 0,0 1 0,-7 1 0,-2 0 0,-4 1 0,-1-1 0,45 5 0,-11 0 0,-9 1 209,-11 3 0,-6 1-209,1 1 0,-13 7 0,-22 0 0,-36 4 0,-31-9 0,-23-11 0,0-1 0,-2-4 0,-2-2 0,-5-2 0,-7 0 0,-3 0 0,-12 0 0,46 0 0,-1 0 0,-3-1 0,-1 0 0,-1-2 0,0 0 0,-1 2 0,0-2 0,-4-2 0,-1-1 0,0-1 0,-2 0 22,-2 0 0,0-1 1,3-1-1,0 0 1,3 1-1,0-1 1,5 0-1,1 0-22,4 1 0,2-1 0,-39-9 0,16 1 0,12-1 0,18 1 0,26-14 0,16-4 0,18-6 0,15 4 0,5 2 0,13 2 0,1 12 0,12-4 0,10-2 0,13 0 0,-37 12 0,1 0 0,4 3 0,1 1 0,4 1 0,2 1 0,8 0 0,2 0 0,7 0 0,3 1 0,5 0 0,2 0-99,5 2 1,1 1 0,-1 0-1,2 2 1,-29 2 0,1 2-1,0-1 1,1 0 0,1 0-1,-1 0 84,3 0 1,-1-1 0,0 2-1,24 1 1,-2 2 0,-2-1 0,-2 1-1,-7 1 1,-3 0 14,-5 2 0,-2 0 0,-3 0 0,-2 1 0,-9 0 0,-2 0 0,-4-1 0,-3-1 105,35 6 1,-15-2-1,-18 3-105,-5-1 0,5 0 0,-34 5 0,-11 1 0,-39-9 0,-27-3 0,-8-4 0,-11-2 0,-3 0 0,32 0 0,-1 0 0,-2 0 0,-1 0 0,-2 0 0,-2 0 0,-6-2 0,-2-2 0,-3 0 0,-2 0 0,-3 0 0,-1-1-104,-2-2 0,-1 0 0,-6 2 1,-1 0-1,-5 0 0,-3-1 1,27 1-1,-2 1 0,-1-1 104,-5 0 0,-1 0 0,0 0 0,0-1 0,0 1 0,0 0 0,0 0 0,0 1 0,0 0 0,4 0 0,2 0 0,0 0 0,-30-3 0,4 0 0,6 2 0,3 1 0,8-1 0,3 0 0,6 1 0,2 0 0,6 2 0,3 0 0,-35-2 0,14 1 0,11-3 983,10 2-957,11 2 0,18-8-26,23-7 0,10 5 0,25-5 0,4 1 0,6 1 0,9-5 0,14-1 0,12-2 0,10 1 0,-35 12 0,3 1 0,7 0 0,2 0 0,3 0 0,2 1 0,2-1 0,2 0 0,2 3 0,1 1 0,8 0 0,1 0 0,5 0 0,1 0-99,6 0 1,2 1 0,-1 1-1,0 2 1,-26-1 0,0 0-1,1 0 1,-3 1 0,1 0-1,-1 1 86,31 0 1,0 0 0,-1 1-1,0 0 1,-3 1 0,0 2-1,-5 0 1,-2 1 12,-7 0 0,-2 0 0,-4 3 0,-3 0 0,-9-3 0,-2 1 0,-2 2 0,-1 0 185,-2 0 1,-1 1 0,29 7 0,-11-3-1,-14-1-185,-13 2 0,-14 3 0,-8 6 0,-21-3 0,-14 3 0,-17-5 0,-15-7 0,-13 5 0,-18-7 0,-9 3 0,-7 0 0,39-9 0,-3 0 0,-4 1 0,-2 1 0,-3-1 0,0 0 0,-2-2 0,0 0 0,-2 2 0,0 0 0,-4-1 0,-1-1 0,-4 1 0,-2-2-120,-4 1 1,-1-2 0,-2 0 0,-2 0 0,-7 0 0,0 0-1,0 0 1,-1-2 119,0-1 0,-2 0 0,-1 3 0,-1-1 0,0-3 0,2 0 0,-1 1 0,2 0 0,5 0 0,1 0 0,6-3 0,1 1 0,9 1 0,1 2 0,3-1 0,2 0 163,3-1 1,2 0 0,12 3 0,3 0 0,-34-7 0,19 1-67,17-5-97,16 4 0,18-13 0,18 3 0,17-1 0,11 0 0,8 1 0,7-1 0,8-5 0,16 3 0,15-6 0,-38 14 0,1 1 0,4 1 0,1 0 0,5 1 0,2 1 0,6 0 0,0 1 0,4-2 0,2 0-105,4-2 1,1 1-1,0 2 1,1 0 0,4-1-1,1 1 1,1 2 0,1 0 104,2 0 0,0 1 0,1 2 0,1 0 0,1 0 0,0 0 0,-2 1 0,-2 0 0,-4 1 0,-3-1 0,-9-1 0,-2 2 0,-3 2 0,0 0 0,-4-1 0,0 0 148,-1-2 0,-2 0 0,-6 2 0,-1 0 0,44-5 0,-12 4-148,-9 2 0,-10 0 0,-4 0 0,-2 0 0,-17 0 0,-18-2 0,-31-3 0,-15 3 0,-37-4 0,-8 4 0,-18-4 0,7 0 0,-14 0 0,39 2 0,-1 1 0,0 2 0,-1 0 0,-4-3 0,0 0 0,-1 1 0,-1 0 0,1 0 0,-2 0 0,-5-1 0,-2 1 0,-3 1 0,-2 0 0,-4-2 0,-3 0-6,-2-1 0,-1 0 0,-4 2 0,-2 0 0,-4-1 0,-1-1 0,-1 0 0,-2 0 6,-2 0 0,0 0 0,9 2 0,2 0 0,1-1 0,1-1 0,8 1 0,1 0 0,6 2 0,2 0 0,6-2 0,2 0 0,7 1 0,1 1 47,-42-2 1,14 0-48,23-2 0,23 4 0,42-14 0,28 5 0,24-5 0,5-1 0,0-1 0,4 1 0,-2 5 0,15 1 0,2-3 0,3-1 0,11-3 0,-46 10 0,1 1 0,2-1 0,0 2 0,0 0 0,1 0 0,2 3 0,1 0 0,0-1 0,2-1 0,3 0 0,2 2 57,5 1 0,0 0 1,-3 1-1,0 0 1,2 1-1,-1 0 1,-1 0-1,-2 0-57,-1 0 0,-2 0 0,1 3 0,-1 0 0,-3 1 0,0 0 0,-3 0 0,-1 0 0,44 3 0,-10 5 0,-10-6 0,-9 0 0,-10 1 0,-11 1 0,-3 4 0,-14 3 0,-19-13 0,-30 4 0,-32-4 0,-25-2 0,-3 0 0,-1-6 0,6 0 0,-1 1 0,-3-3 0,-8 4 0,3-6 0,-8 0 0,-10 1 0,4-1 0,40 3 0,-1 0 0,-1 2 0,0 1 14,-2 0 0,-1 0 0,-5-3 0,-2 0 1,0 2-1,-2 1 0,0-2 0,1 0-14,1 0 0,2 0 0,6 2 0,1-1 0,5-2 0,1 0 0,-41-3 0,10 3 0,21 1 0,19-2 0,51 4 0,27-7 0,0 7 0,15-4 0,8 0 0,5 6 0,16-6 0,1 3 0,-1-1 0,5 0 0,7 4 0,8-2 0,-45 1 0,0 0 0,-2 0 0,1 1 0,9 1 0,0 2 0,0-1 0,1 0-28,0 0 0,0 0 1,-1 0-1,0 0 1,-3 0-1,-2 0 0,0 0 1,-1 0 27,-5 0 0,-1 0 0,33 0 0,-13 0 0,-10 0 400,-5 0-400,-19 0 0,-3 0 0,-40 0 0,-17 0 0,-20 0 0,-14-2 0,1-2 0,3-2 0,-6 0 0,-6 4 0,-6-2 0,-4-2 0,-7-1 0,1 3 0,-5-2 0,-6 2 0,2-4 0,-8 3 0,48 2 0,1 2 0,-1 0 0,-1 0 0,0-2 0,-1 0 0,2 0 0,-1 0 0,-45-1 0,10 2 0,9 2 0,11 0 231,-3 0-231,19 0 0,-7 0 0,50 0 0,20 0 0,25 0 0,27 2 0,10 4 0,-12-4 0,13 6 0,-7-1 0,-6 5 0,4-2 0,-7-1 0,-3 1 0,-2 0 0,-1 2 0,-1 5 0,-11 10 0,-12 8 0,-21-8 0,-28 4 0,-13-4 0,-4-7 0,-7 3 0,-1-3 0,0-3 0,-3 1 0,-8-1 0,-3 0 0,3 1 0,-8-1 0,-6 1 0,-9 1 0,-7 5 0,-9-5 0,46-7 0,-1-1 0,-1-1 0,-1 0 0,0-2 0,0 1 0,-1 0 0,1 0 0,-1-1 0,1 1 0,0-1 0,1 0 0,-48 3 0,12 5 0,13-5 0,6 5 0,4 1 0,14-5 0,-3 0 0,3 1 0,11-5 0,-2-2 0,24-4 0,-6 5 0,38 3 0,-1 10 0,15 3 0,-16 2 0,-1 16 0,-8-12 0,-4 18 0,-8-5 0,-4 11 0,-5 5 0,-6 0 0,3-8 0,-5-9 0,0-4 0,5-8 0,-5 2 0,0 6 0,6-8 0,-5 6 0,5-4 0,9 12 0,2-14 0,18-6 0,8-23 0,1-4 0,10-13 0,-11 1 0,5-13 0,8-2 0,14-6 0,-1 2 0,-1 2 0,-8 12 0,2-2 0,3 2 0,-3 1 0,4 3 0,-4-1 0,6 8 0,-12 9 0,-8 18 0,-31 12 0,-31 20 0,-3-9 0,-1-1 0,8-14 0,0 1 0,0-1 0,6-2 0,-2-3 0,-6 3 0,8-4 0,-6 5 0,12-13 0,-2 5 0,19-22 0,12 0 0,5-8 0,20-5 0,6-4 0,-8 3 0,10-5 0,6 0 0,-14 11 0,10-3 0,-7 1 0,5 7 0,2-3 0,-8 12 0,-10 6 0,-13 17 0,-12 22 0,-13 5 0,-3-9 0,-7 7 0,2-5 0,-1-2 0,-7 5 0,4-5 0,-2 0 0,0 2 0,2-6 0,-4 1 0,3-5 0,3-4 0,-6-3 0,2 9 0,-2-4 0,2 9 0,13-3 0,16-2 0,12-12 0,17 1 0,14-11 0,15 7 0,-2-9 0,-1-3 0,5 4 0,6-6 0,8-1-1,7 3 0,-1-6 0,1 4 0,1-4-3,-3-2 1,-3 0 0,-12 0-1,-6 0-3,-4 0 1,-1 2 1,-1 4 0,6-4-2,1 3 1,-17-3 4,-16 6 1,-34-4 0,-17 8 0,-12 1 1,-8-5-1,-7 0 1,-1-2-1,1-1 1,-6 7 0,-2-4 0,-1 0 0,1-1 0,-4-1 0,4-6 0,0 0 0,0 0 0,0 0 0,1 0 0,21 0 0,38-2 0,44-2 0,22-1 0,12-3 0,-3 4 0,7-4 0,3-2 0,-35 8 0,1 1 0,1-3 0,1 2 0,0 0 0,1 2 0,-1 0 0,0 0 0,3 0 0,-1 0 0,1 0 0,-1 0 0,-2 0 0,-2 0 0,45 0 0,-13 2 0,-21 4 0,-10 5 0,1 5 0,-36 1 0,-11 1 0,-21-3 0,-26-3 0,-8 1 0,-9-5 0,0 2 0,-4-6 0,15 2 0,-3-5 0,-3-1 0,1 2 0,0 2 0,-1 2 0,1-2 0,-8-2 0,-4-2 0,4 0 0,23 0 0,31 0 0,35 0 0,35-2 0,-2-4 0,0-5 0,0 3 0,10 0 0,0 2 0,-2 0 0,2-1 0,-14 3 0,-2-2 0,-2 2 0,-1 2 0,-16 4 0,-20 4 0,-38 2 0,-38 5 0,1-1 0,-6-6 0,0 3 0,-6-1 0,-5-4 0,-7 0 0,-15 0 0,44-1 0,-3 0 0,-3-1 0,-2-1 0,-5 1 0,-2-2 0,1 1 0,-2-2 0,-2 1 0,-1 0-47,-4 1 1,0-2 0,1-1-1,1-1 1,3-1 0,2 0-1,9-1 1,2 0 46,-41-8 0,23 1 0,24-6 0,27 3 0,25-14 0,9 0 0,21-6 0,6-8 0,9 0 0,0 5 0,-3-1 0,-7 14 0,2-3 0,4-3 0,9 4 0,9 0 0,-1 0 0,2 0 0,2 5 0,8-3 0,0 4 123,0 3 1,-2-1 0,-4 13-124,-6 2 0,12 2 0,-45 2 0,-19 0 0,-28 6 0,-36 0 0,-8 0 0,-2-6 0,-4 0 0,6 0 0,-3 0 0,8 0 0,7 0 0,2-6 0,-1-2 0,1-2 0,-12-3 0,0-10 0,15-5 0,20-7 0,20-1 0,14-5 0,21-2 0,22-2 0,8 9 0,8 5 0,18 1 0,9-6 0,-42 17 0,1 1 0,3 0 0,1 1 0,1-3 0,0 1 0,0 5 0,-1 1 0,2-1 0,1 1 0,0 1 0,0 0 0,-4 2 0,-1 1 0,45-7 0,-19 5 0,-16 5 0,-16 6 0,-5 6 0,-24 0 0,-17 9 0,-19 5 0,-12 7 0,-4-2 0,-2 2 0,-4 4 0,-3-4 0,-11 2 0,-3 2 0,-6 2 0,-4 0 0,-4-1 0,-3-3 0,-7 2 0,33-17 0,-3-1 0,-2 0 0,-2-1 0,-3-1 0,-1-1 0,-1-1 0,0-2 0,0-1 0,0 0 0,0 0 0,0 1 0,1-2 0,1 0 0,3-1 0,2 0 0,-41 1 0,21-5 0,8 0 0,6 0 0,23 0 0,19-9 0,24-9 0,10-7 0,7-10 0,4 2 0,8 2 0,0 4 0,0 2 0,8 1 0,3 5 0,7-2 0,5-3 0,12-1 0,11 4 0,7-2 0,5 1 0,4 9 0,-44 7 0,0 0 0,2 0 0,-1 0 0,2 1 0,-1 1 0,-3-2 0,-1 2 0,42 0 0,-6-2 0,-5 2 0,-13 2 0,-10 4 0,-5 4 0,-17 0 0,-8 11 0,-16-3 0,-16 17 0,-21-8 0,1-5 0,-18-7 0,16-7 0,-8 4 0,76-14 0,15 0 0,27-5 0,-9 3 0,19-2 0,-40 3 0,3 1 0,9 1 0,3 0 0,10-1 0,2 0 0,2 0 0,2-1-90,5-1 1,1 0-1,-26 4 1,1 0 0,1 1-1,3-1 1,0 0 0,1 0-1,0 0 1,1 0-1,-1 0 69,1 1 1,-1 0 0,1 0 0,-2 0 0,-1 0 0,0 1 0,27 1 0,-2 2 0,0-1 0,0 0 20,-1 0 0,-1 0 0,0 0 0,0 0 0,-6 0 0,-1 0 0,-4 0 0,-1 0-55,-3 0 1,-1 0-1,-6 0 1,0 0-1,0 0 1,-1 0 0,-3 0-1,-2 0 55,-2 0 0,-2 0 0,-4 1 0,-3 0 0,37 3 0,-9 2 0,-12-3 0,-10-3 0,-14-5 0,-21-1 0,-19-12 0,-27-1 0,-20-12 0,-9 4 0,-8 1 0,-7-3 0,-12 6 0,-9 0 0,-5-2 0,37 12 0,-2 0 0,-3-2 0,-1-1 0,-7 2 0,-2-1 0,-5 0 0,-1-1 0,-3 0 0,-1-1 0,-3 0 0,-1-1 0,-5 1 0,-3-1-10,-5 1 0,-4-1 0,28 6 0,-3 1 0,-1-1 0,-4 1 1,-2-1-1,0 1 0,0-1 0,1 0 0,-1 1 10,2-1 0,-1 0 0,2 1 0,1 1 0,1 1 0,1 0 0,4 1 0,0 1 0,2-1 0,-27-2 0,2 1 0,10 0 0,3 0 0,15 1 0,4 1 0,-28-5 431,17 6-431,36-3 0,43 7 0,38-6 0,11 2 0,7 0 0,14-1 0,7 3 0,15-4 0,-44 3 0,2 0 0,5 3 0,1 0 0,4-1 0,2 0 0,0 2 0,2-1-91,1-1 0,1 0 0,5 2 1,1 0-1,4-2 0,1 0 0,8 2 1,1 0 90,6 1 0,2 0 0,-31 0 0,1 0 0,0 0 0,-2 0 0,0 0 0,0 0 0,3 0 0,0 0 0,0 0-77,0 0 0,1 0 1,-1 0-1,2 0 1,0 0-1,0 0 0,-3 1 1,0-1-1,-1 1 1,28 1-1,0 0 77,-6 0 0,-2 2 0,-9 1 0,-3 1 0,0-2 0,-2 0 0,-6 0 0,-2 0 0,-7 0 0,-2 0 0,38 1 0,-25-5 983,-10 0-954,-13 0 0,-26-7 1,-27-5-30,-25-3 0,-17-1 0,-12 2 0,-12 3 0,-14-3 0,35 7 0,-2 1 0,-7-1 0,-1 0 0,-3 1 0,-2 0 0,-2-1 0,-1 1 0,-3 1 0,-2 0 0,-8-1 0,-1 0 0,-3 1 0,-1-1-33,-2 1 0,0 0 1,-2-2-1,-1 1 0,2 1 1,-2 2-1,-3-1 0,0 0 33,-3 0 0,0 0 0,-2 1 0,0 0 0,6 2 0,2 0 0,5 0 0,3-1 0,5-1 0,1 0 0,4-1 0,2 0 0,5 2 0,2 0 0,5-1 0,2 0 312,6 1 0,3 0 0,-30 1-312,20 1 0,20 0 0,32-6 0,30 0 0,18 2 0,11 0 0,6 0 0,8-2 0,8 3 0,19-1 0,-41 2 0,1 0 0,1-1 0,1 0 0,1 1 0,0 0 0,2 0 0,1 0 0,5 0 0,2 0 0,2-1 0,1 0-90,3 1 1,0 1 0,5-1-1,1 2 1,0 0 0,0 0 0,3 0-1,1 0 90,1 0 0,0 0 0,0 0 0,-1 0 0,-1 0 0,-1 0 0,-5 0 0,-2 0 0,-3 0 0,-2 0 0,-9 0 0,0 0 0,0 0 0,-2 0 0,-3 0 0,-1 0 327,46 0 1,-17 0 0,-13 0-276,-1 0-52,-15 0 0,-26 0 0,-39 0 0,-15-2 0,-39-2 0,-8-2 0,-11-6 0,2 7 0,-9-1 0,-7-2 0,45 7 0,-2 0 0,-4-3 0,0 0 0,-4 1 0,-1 0-98,-1 1 0,-1-1 0,-9-4 0,0 0 0,1 2 0,-1 0 1,-8 0-1,-1-1 98,-6-1 0,-2 2 0,-3 2 0,0 0 0,29 0 0,0-1 0,1 0 0,-29-2 0,1 0 0,5 1 0,2 0 0,9-2 0,3 1 0,0 2 0,2 2 0,7 0 0,2 0 0,7 1 0,2 0 0,-42-5 0,33 0 735,5 2-735,20 3 0,26 1 0,30 0 0,11 0 0,18 0 0,3 0 0,1 0 0,16 0 0,6 0 0,5 0 0,7 0 0,9 0 0,-43 0 0,1 0 0,2 0 0,1 0 0,1 0 0,0 0 0,4 0 0,1 0 0,-1 0 0,0 0 0,4 0 0,0 0-67,3 0 1,2 0 0,7 0 0,1 0-1,2 0 1,0 0 0,-1 0 0,-1 0 66,-2 0 0,-1 0 0,-2 0 0,-2 0 0,-1 0 0,0 0 0,-3 0 0,-2 0 0,-3 0 0,-2 0 0,-3 0 0,-3 0 0,28 0 0,-10 1 401,-10 5 0,-6-4-401,-2 4 0,-15-4 0,-29 6 0,-31 1 0,-18 1 0,-11 4 0,-7-8 0,-7-1 0,-7 3 0,-7-4 0,-9 6 0,-4-2 0,-6-5 0,48-1 0,-1 0 0,0 0 0,-1 0 0,0 1 0,-1 0-31,-1-1 1,0 0 0,0-1 0,-1 0 0,-4-1 0,0 0 0,-1 0 0,0 0 30,1 0 0,1 0 0,5 0 0,2 0 0,-38 0 0,11 0 564,9 0-564,27 0 0,22 0 0,38 0 0,20 0 0,12 0 0,5 0 0,6 0 0,10 0 0,8 0 0,9 0 0,2 0 0,4 0 0,6 0 0,-44 0 0,1 0 0,3 0 0,0 0-64,4 0 0,0 0 1,3 0-1,0 0 1,5 0-1,0 0 1,2 0-1,0 0 64,2-1 0,1 2 0,-5 1 0,0 2 0,-2-1 0,-1 1 0,-2 0 0,-2 0 0,-3 0 0,-1 0 0,0 0 0,0 0 0,-5-2 0,-1 0 0,-2 0 0,-1 1 0,44 1 0,-6 0 0,-2 0 0,0 2 81,1-2 0,-11 0 0,-5-1-81,-6 3 0,2 6 0,2-6 0,-27 0 0,-34-1 0,-38 1 0,4 0 0,-23-6 0,-5 0 0,-1 0 0,-12 0 262,0 0 0,-2-2-257,4-4 0,4 2 1,-8-7-6,8-3 0,17 4 0,-4-1 0,22-3 0,19-9 0,14 9 0,33-3 0,5 11 0,18 0 0,-5 4 0,-5 2 0,-7 0 0,-1 0 0,3 2 0,1 4 0,-3-4 0,-3 6 0,-1 0 0,9-5 0,-1 7 0,3-2 0,-17 0 0,4-3 0,-16-3 0,-13 6 0,-24-8 0,-21-6 0,-25 1 0,0-1 0,-3-2 0,-3 4 0,-9-6 0,-5 1 0,-1-1 0,-5 0 0,-11-3 0,43 7 0,-1 0 0,-4-1 0,0 0 0,-3 2 0,-1 1 0,0-1 0,0 0 0,2 0 0,0 0 0,3 0 0,1 1 0,3 2 0,1 0 0,-32-6 0,7 0 0,16 6 0,33-5 0,27 7 0,29 0 0,21 0 0,7 0 0,-5 0 0,-5 0 0,3 0 0,6 0 0,7 0 0,6 0 0,3 1 0,4 5 0,0-4 0,9 6 0,6-2 0,4 0 0,-2-1 0,4-3 0,-2 2 0,-3 2 0,-9 0 0,-3-4 0,-5 2 0,-7 2 0,-6-1 0,-9-5 0,-1 0 0,1 0 0,-5 0 0,4 0 0,-11 0 0,-6 0 0,-35 0 0,-25-5 0,-33-3 0,1-2 0,1 6 0,-2-2 0,-4 4 0,0 2 0,-6-1 0,6-3 0,-2-2 0,0 2 0,7 2 0,-1 2 1,4 0 12,1 0 0,-1 0-8,-4 0-5,11 0 0,12 0 0,35 0 0,18-2 0,28-4 0,11 4 0,-1-4 0,10 5 0,-8 1 0,6 0 0,-8 0 0,10 0 0,6 0 0,6 0 0,-8 0 0,0 1 0,-8 5 0,-8-2 0,-17 6 0,4-2 0,-10 5 0,4-1 0,-2 3 0,-12 3 0,2-1 0,-1 9 0,7 3 0,2 4 0,-8 2 0,-7-4 0,-11 4 0,-7-16 0,-9 10 0,3-17 0,-15 5 0,5-3 0,-11 3 0,16 1 0,-11-1 0,15 1 0,-1-1 0,-6-7 0,7-2 0,-13-8 0,-7 0 0,0 7 0,-14 3 0</inkml:trace>
  <inkml:trace contextRef="#ctx0" brushRef="#br0" timeOffset="1465">7879 559 12585,'-16'-37'0,"5"-3"0,1 9 0,4-4 0,4 19 0,-13-15 0,13 4 0,-4-16 0,12-3 0,-2 3 0,7 8 0,-5-6 0,6 1 0,-8 7 0,3 7 0,-14 9 0,-3 7 0,0 2 0,-5 8 0,15 10 0,0 8 0,2 3 0,9 14 0,-7-12 0,12 26 0,-7-13 0</inkml:trace>
  <inkml:trace contextRef="#ctx0" brushRef="#br0" timeOffset="3116">7896 1101 12585,'-11'33'0,"-1"7"0,8 7 0,-2 17 0,4-6 0,2-3 0,0 3 0,0 0 0,0 0 0,0 2 0,-6 0 0,1 6 0,-1-3 0,-2-3 0,4 8 0,-6-2 0,3 1 0,-5-1 0,4-15 0,1-3 0,-1-1 0,-4-6 0,4 5 0,1 3 0,-1 1 0,2-1 0,6 3 0,0 8 0,0 10 0,-2-4 0,-4-13 0,4 1 0,-3 4 0,3-15 0,2 3 0,0 5 0,0 13 0,0-2 0,0 2 0,0-2 0,0 2 0,0-2 0,0-4 0,0-3 0,-2 1 0,-4-7 0,4-5 0,-4-3 0,2 6 0,-2 11 0,4 4 0,-3 8 0,3-8 0,2-4 0,0-4 0,0-1 0,0-13 0,0 1 0,0-16 0,0 24 0,0-8 0,0-16 0,0 21 0,2-16 0,3 22 0,-1-11 0,8-1 0,-6-12 0,5 7 0,-5-2 0,6 7 0,-6-9 0,5 4 0,-7-11 0,4 16 0,0-11 0,-4 14 0,7-8 0,-7-16 0,4 20 0,-8-10 0,0 16 0,0-2 0,0-8 0,0 0 0,0-8 0,8 6 0,-6-14 0,13 6 0,-13-7 0,14-8 0,-14-3 0,5-38 0,-7 4 0,0-31 0,0-4 0,0-8 0,0 6 0,0 2 0,-6-6 0,1-12 0,1-5 0,2-10 0,1 45 0,0-1 0,-1-2 0,0-1 0,-1-1 0,0 0 0,1-3 0,0-1 0,-1-1 0,-1 0 0,0-1 0,0 0 0,0-1 0,0 1-39,0 0 1,0 0 0,-2 0 0,1 0 0,0 0 0,2 0 0,-1 0 0,0 1 38,0 2 0,0 0 0,-2-2 0,1 0 0,1 0 0,0 1 0,0-1 0,0 0 0,0 2 0,0-1 0,1 1 0,1 0 0,0-41 0,0 48 0,0-1 0,-1 0 0,0-1 0,-1 2 0,0 0 0,0-48 0,-3 5 0,-3 5 0,0 8 0,-5-1 0,-1 1 0,-3 1 0,-1 4 0,5 12 0,-3 6 0,3 0 0,-14 6 0,7 11 0,-3 8 305,15 6-305,10-8 0,10 8 0,21 11 0,4 16 0,-8 12 0,-4 17 0,-1 6 0,7 11 0,-6-5 0,-3-4 0,3-2 0,0 0 0,-1 0 0,-3 0 0,-2 5 0,1 1 0,-1-2 0,1-2 0,-7-2 0,1 0 0,2 0 0,-7-8 0,1-17 0,-8-28 0,0-5 0,-2-28 0,-2 5 0,-1 1 0,-3-7 0,4-6 0,-2 1 0,2 3 0,2 0 0,2-7 0,0-7 0,0-5 0,0-5 0,0 4 0,0-1 0,8-9 0,2 5 0</inkml:trace>
  <inkml:trace contextRef="#ctx0" brushRef="#br0" timeOffset="10529">7879 1450 12585,'-18'-76'0,"1"1"0,-6-1 0,-1 6 0,1 0 0,-2 0 0,5 4 0,-5 8 0,2 12 0,0 7 0,-3 12 0,3 3 0,4 17 0,-5 12 0,7 26 0,3 24 0,5 3 0,1 2 0,2 14 0,6 3 0,0 11 0,0 5 0,0-43 0,0 1 0,0 48 0,0-47 0,0 1 0,0 1 0,0 2 0,-3 5 0,0 0 0,0 6 0,0 0 0,1 3 0,-1 0-90,-1 2 0,0 2 1,-1 3-1,0 1 0,-3 5 1,-1 1-1,0-1 0,0 1 90,0-2 0,1 0 0,2-2 0,0-2 0,0-11 0,0 0 0,0-3 0,1 0 0,0-2 0,0 0 0,1-5 0,0-2 0,4-2 0,0-1 0,0 41 0,0-9 0,0-7 0,2-7 0,4 0 0,4 2 0,7-8 0,-7-16 0,-2-55 0,-8-26 0,0-18 0,-6-15 0,-2 0 0,0-7 0,1-9 0,-5-3 0,6-3 0,2-1 0,2-4 0,-4 4 0,1-8 0,1 0 0,2-2 0,2 45 0,0 1 0,-1 3 0,0-1 0,-1-3 0,0-1 47,0-2 0,-2-2 0,-2-4 0,1 0 1,1-1-1,0 0 0,-1 1 0,0 0-47,-2 1 0,0-1 0,2 0 0,1-2 0,-2 0 0,0 0 0,0 1 0,1 0 0,0 2 0,0 0 0,-2 3 0,0 2 0,1-40 0,3 9 0,1 11 0,-4 13 0,0 5 0,0 28 0,6 27 0,0 39 0,0 28 0,0 18 0,0-1 0,0-1 0,0 8 0,2 12 0,0-47 0,0 1 0,0 2 0,2 1 0,2 0 0,1 0 0,-2 3 0,0 1 0,1-1 0,0 0-64,0 3 1,-1 0 0,1 5 0,0 0-1,2 6 1,1 2 0,0 0 0,0 1 63,0-2 0,-1-1 0,-1 2 0,-2 0 0,0-2 0,0-1 0,0 1 0,-1 0 0,2 1 0,-2-1 0,-2-6 0,0-2 0,1 0 0,0-2 0,-2-5 0,0-3 0,-2-4 0,2-1 0,5 39 0,-1-7 161,-1 1 1,-2-25-162,-2-5 0,0-32 0,-4 0 0,-7-26 0,5-7 0,-12-11 0,3-6 0,-1-4 0,-1-4 0,-1-2 0,-1-6 0,-4-5 0,3-1 0,-5-13 0,2-4 0,0-5 0,-7-1 0,5-10 0,-2-5 0,11 41 0,1-1 0,1-5 0,1-2 0,-2-3 0,1-1 0,-1-2 0,1-2 11,0-2 0,0-2 0,-2-1 0,-1-2 0,4 1 0,-1 1 0,1 1 0,-1 2-11,2 5 0,1 2 0,2 4 0,0 3 0,-4-41 0,3 13 0,2 12 0,-5 16 0,1 11 0,4 20 0,1 52 0,7 39 0,0 7 0,0 7 0,2-5 0,3 3 0,5 7 0,7 8 0,-7-45 0,0 1 0,2 0 0,-1 1 0,-1 2 0,0 2 0,1 2 0,1 0 0,-1 6 0,-1 2-96,2 7 0,0 2 0,-2-2 0,1 1 0,2 4 0,1 1 0,-1 0 0,-1-1 96,-1 0 0,0-1 0,-1 1 0,-1-1 0,0-2 0,-1 0 0,1-5 0,-2-1 0,-1-6 0,0-2 0,1-8 0,-1-3 0,0 33 402,-2-13-402,-2-2 0,-2-39 0,-2-10 0,-4-38 0,2-18 0,-5-15 0,1-7 0,0-9 0,4 4 0,-4-2 0,-1 0 0,5-6 0,-4-7 0,2-5 0,0-7 0,-5 5 0,3-7 0,0-4 0,5 45 0,-2-1 0,-1-1 0,-1 0 0,2-7 0,0-1 0,-1 1 0,0 0 133,0 2 1,1 1 0,3 5 0,0 1-1,-4-41 1,4 8-134,2 7 0,0 18 0,0 5 0,8 28 0,9 14 0,11 32 0,-1 12 0,4 8 0,-6-1 0,2 9 0,4 7 0,2 6 0,2 8 0,0 2 0,0 4 0,-6 3 0,-2 7 0,0-1 0,1 2 0,-7-3 0,2 9 0,-3-4 0,-3-2 0,-5 1 0,-3-5 0,1-5 0,0-8 0,-6-10 0,4 2 0,-1-2 0,-5-17 0,6-3 0,-22-32 0,-3-8 0,-4-21 0,3-20 0,1 2 0,-1 2 0,1 1 0,-3-5 0,-3-6 0,8 5 0,-9 1 0,16 4 0,-13 19 0,15 24 0,6 27 0,8 37 0,2-6 0,3-2 0,-3-7 0,2 3 0,-1-4 0,-1-1 0,4 1 0,-9 4 0,1-4 0,-8-9 0,-3-27 0,-5-15 0,-8-34 0,1-5 0,-1-1 0,1-8 0,-1 0 0,1 1 0,5-1 0,1-3 0,-3 1 0,-1-9 0,-1-4 0,4 5 0,3-5 0,5-2 0,-2 2 0,2 15 0,10-1 0,4 15 0,15 23 0,4 19 0,-6 22 0,-5 20 0,-9 1 0,-9 10 0,-3-2 0,-9 2 0,-9-5 0,-20-13 0,-4-7 0,-5-14 0,1-9 0,3-7 0,-1-3 0,-5-6 0,-1 0 0,1 0 0,5 0 0,1-2 0,-1-4 0,3-5 0,-7-7 0,7-3 0,-1-4 0,4-2 0,6-4 0,4-10 0,4-6 0,2-3 0,1-8 0,9-3 0,3 1 0,7 0 0,3-6 0,4 2 0,3-4 0,11 14 0,9 7 0,2 9 0,4 18 0,10 8 0,-4 11 0,4 8 0,-4 11 0,-3 9 0,1 10 0,0-2 0,-8 4 0,-5-8 0,-7 5 0,-3 5 0,-2 2 0,3 0 0,-1 9 0,-8 2 0,0 6 0,-8-5 0,-8-7 0,-11-13 0,-6-4 0,-12-7 0,4-11 0,-4-19 0,5-5 0,8-13 0,3-7 0,0-7 0,6-5 0,-5-6 0,5 3 0,3-12 0,5-10 0,5-4 0,6 10 0,6-8 0,5 8 0,13 4 0,5 23 0,11 23 0,-14 26 0,-1 15 0,-8 13 0,1 3 0,-12 2 0,-2 1 0,-3 3 0,-1 1 0,0 0 0,-1 1 0,-5-1 0,-4 2 0,-7 3 0,-3 1 0,-3-2 0,-2-1 0,-6-5 0,1-3 0,-1-7 0,-2-11 0,-2-5 0,1-5 0,-9-11 0,-2-8 0,1-10 0,7-7 0,10-7 0,1-5 0,5-4 0,2-4 0,1-1 0,3-7 0,3-5 0,-2 1 0,9-9 0,1 2 0,2-3 0,2 1 0,0-10 0,2-4 0,4 1 0,5 7 0,10 3 0,5 3 0,1 0 0,-4 9 0,6 15 0,2 8 0,18 11 0,9 9 0,-2 22 0,-5 20 0,-12 7 0,-8 6 0,-10-5 0,2 3 0,-5 1 0,-7 3 0,3-5 0,-8 1 0,-2 1 0,-2 3 0,-2-5 0,-2 1 0,-4 3 0,-6 7 0,-3-3 0,-5 4 0,-3-3 0,-6-3 0,-4 0 0,-2-1 0,0-5 0,0-5 0,0-12 0,0-5 0,0-5 0,-13-11 0,-3-10 0,3-14 0,9-5 0,12-12 0,2-6 0,3-4 0,5-3 0,3-8 0,3-5 0,-3-5 0,6-9 0,2-3 0,4-2 0,2-5 0,0-3 0,0 36 0,0-2 0,0-2 0,0 1 0,0 0 0,0-1 0,4 0 0,0-1 0,2 0 0,0 0 0,1-3 0,1-1-30,1-1 1,0 0 0,0 2-1,-1 2 1,1 1 0,0 1 0,-1 3-1,1 1 30,9-43 0,5 11 0,0 9 0,-1 7 0,13 13 0,-2 30 0,7 23 0,-11 21 0,-7 16 0,-3 10 0,3 11 0,1 8 0,-2 8 0,-1-1 0,-3 9 0,0 3 0,1 7 0,-8-3 0,-5 6 0,-3-2 0,-2 0 0,0 2 0,-3-4 0,-7 3 0,-8-3 0,-5-12 0,0-9 0,-4-12 0,-1-9 0,1-14 0,4-12 0,-10-13 0,-8-12 58,2-14 1,8-9 0,4-12 0,0-3-59,0-7 0,-2-3 0,-6-5 0,0-5 0,0-10 0,0-7 0,0-13 0,0-3 0,18 44 0,-1-1 0,1-2 0,1-1 0,0-1 0,1-2 0,1-4 0,1 0-36,0-6 0,1 0 1,3 6-1,2 1 1,4-2-1,1 0 0,0 7 1,2 1 35,0-40 0,7 8 0,7 19 0,7 7 0,3 19 0,11 22 0,-6 18 0,6 18 0,-10 9 0,-6 6 0,4 10 0,3 3 0,-1 7 0,0 5 0,-2-2 0,-3 6 0,1 2 0,2 4 0,-5-10 0,-8 8 0,-3-6 0,-3-1 0,-2 7 0,-2-4 0,-2-2 95,-4-8 0,-5-7 0,-12-8-95,-7 4 0,-5-20 0,-5-4 0,1-15 0,-6-13 0,3-13 0,1-1 0,6-4 0,-2-4 0,-4-6 0,4 0 0,-5-7 0,1-3 0,0-1 0,-7-4 0,3-3 0,0-1 0,5 2 0,3 1 0,4 3 0,2-2 0,2-5 0,7 13 0,1-3 0,7 5 0,-1 15 0,17 7 4,4 28 1,3 6 0,17 17 0,-3 2 2,0 2 0,6 4 0,-3 2 0,-1 1-3,0-1 0,4-8 1,-6-2-1,1 0-2,1-1 1,-6 5-3,5-4 0,-5-4 0,-2 0 0,-28-19 0,-12-12 0,-18-4 0,0-13 0,2 4 0,-3-5 0,1 1 0,4 0 0,6-2 0,-2-1 0,4-5 0,-2 2 0,2-2 0,-2 4 0,5-2 0,1-2 0,0-2 0,-6 4 1,2 0 6,-4 0-2,-2 9 1,15 22-3,9 27 1,9 6-1,8 10-1,5-2 0,5-1 1,3-3-1,3 2-1,1-2 0,8 3 0,-2-3 1,2-4-2,-2-4 0,4-10 0,-4 3 0,4-5 0,10-11 0,3-8 0,-11-22 0,-5-12 0,-9-5 0,-4-4 0,-1-2 0,-3-9 0,-1-2 0,2-2 0,-5-10 0,1-4 0,0-12 0,-1-7 0,-3-4 0,6 4 0,0-4 0,-3-2 0,7 8 0,-6 1 0,1 13 0,1 9 0,-1 13 0,11 14 0,7 8 0,-6 16 0,12 19 0,-2 15 0,0 14 0,14 21 0,3 5 0,2 9 0,5 7 0,-1 5 0,-29-36 0,-2 1 0,2 1 0,-1-1 0,0 2 0,0-1 0,0 4 0,-1-1 0,-2-1 0,0-1 0,-2 2 0,-1 0 0,-1 1 0,-1 0 0,-1 1 0,-1-1 0,-1 0 0,-1-1 0,7 44 0,-7-3 0,-1-11 0,-7-3 0,-2-6 0,-2-6 0,-2-10 0,0-7 0,-8-16 0,-3-18 0,-13-30 0,5-24 0,-4-21 0,3-4 0,3-4 0,-1-5 0,1-19 0,8 44 0,0-1 0,1-2 0,-1-2 0,0-5 0,1-2 0,-1-7 0,0-2 0,1-5 0,1-1-103,0-7 0,2-1 0,0-1 0,2 1 0,3 1 0,0 1 1,0 2-1,0 1 103,0 4 0,0 3 0,3 4 0,2 4 0,0 12 0,0 3 0,4-32 0,15 24 0,-5 37 0,16 27 0,4 23 0,-2 27 0,-4 0 0,0 6 0,-4 14 0,4 13 0,-15-39 0,1 1 0,-1 3 0,0 1 0,-1 4 0,-3 0 0,0 0 0,0 1 0,-1 2 0,-1 2-55,-1 2 0,-1 2 1,0 3-1,0 1 1,-2 0-1,-1 0 1,0-3-1,-2 0 55,-2-4 0,0 0 0,-2-6 0,0 0 0,-1-2 0,0 0 0,-1-1 0,0-1 0,-2-3 0,0-1 0,-1 38 0,-8-15 0,-1-8 0,-5 4 0,-5-12 261,4-19 1,-14-41 0,5-27-262,1-14 0,-4-9 0,6-7 0,-2-7 0,-4-7 0,4-15 0,12 39 0,0-2 0,1-3 0,-1-1 0,1-3 0,1-1 0,0 0 0,1-2 0,3-1 0,2 0 0,0-2 0,1 0-43,-1-3 0,2 0 1,3-4-1,0 0 1,0 2-1,0 1 1,3 4-1,2 3 43,2 6 0,2 2 0,14-42 0,5 13 0,-1 8 153,0 8 0,0 14 0,0 11-153,10 4 0,4 12 0,14 8 0,-19 15 0,7 15 0,-8 11 0,-6 11 0,4 7 0,-5 13 0,-1 5 0,0 10 0,4 7 0,-6 12 0,-1 3 0,-3 1 0,-7 6 0,-2-2 0,-6-47 0,1 1 0,1 2 0,-2 0 0,-2 1 0,0-1 0,0-2 0,0-1 0,-6 47 0,-8-2 0,3-6 0,-3-15 0,-2-16 357,-1-13-357,5-16 0,-4-11 0,9-24 0,-9-19 0,2-32 0,-3 1 0,-3-6 0,1-6 0,0-10 0,-1-7 0,1-6 0,8 41 0,0-1 0,0 1 0,1-1 0,-1-2 0,0-1 0,0 0 0,1-2 0,0-8 0,0 0 0,2 1 0,1 1 0,1 2 0,2 0 0,0 1 0,2 2 0,0 5 0,2 1 0,4-44 0,5 5 0,5 9 0,7 1 0,2 24 0,2 4 0,4 3 0,-3 10 0,3 1 0,6 7 0,-4 13 0,13 12 0,-7 20 0,9 9 0,-13 10 0,-7 8 0,1 3 0,-6 9 0,-2-1 0,-1 1 0,-3 5 0,-1 2 0,-3 0 0,-1 0 0,-8 4 0,2-3 0,-6-1 0,-6 0 0,-6 10 0,-11-6 0,-4-4 0,0-4 0,-6-5 0,3-5 0,-3-7 0,-2-8 0,4-8 0,-3-11 0,4-14 0,-5-15 0,10-11 0,6-5 0,1-9 0,1-7 0,-1-5 0,1-4 0,5-8 0,3 2 0,1-4 0,4-2 0,2-6 0,2 1 0,2 1 0,4 2 0,5 10 0,13 2 0,3 3 0,0 5 0,6 4 0,-4 13 0,4 2 0,2 4 0,0 3 0,2 11 0,4 3 0,9 4 0,12 10 0,6 4 0,-17 10 0,3 9 0,-9 2 0,-5 4 0,1 2 0,-8 2 0,-4 2 0,-6 4 0,-3-3 0,-3 7 0,1 0 0,-1-1 0,-7-3 0,-4 6 0,-6 1 0,-6 3 0,-4 1 0,-9 0 0,-3 1 0,-1-1 0,-10-5 0,0-3 0,-6-1 0,1-4 0,-5-10 0,0-6 0,-1-3 0,-11-13 0,-5-8 0,4-15 0,11-11 0,16-14 0,0-7 0,2-9 0,2-5 0,7-8 0,1-1 0,-1-5 0,1-4 0,1-5 0,5 1 0,5 3 0,4 1 0,2-3 0,2 3 0,4 3 0,5 3 0,12 10 0,5 4 0,-1 0 0,8 5 0,-2-1 0,6 8 0,-1 7 0,1 6 0,0 6 0,4 7 0,1 9 0,-3 5 0,4 12 0,-3 8 0,-3 1 0,-10 16 0,-5 2 0,-5 2 0,-2 8 0,-1 2 0,-4 1 0,-7 5 0,-3 1 0,-2 3 0,0-1 0,0 1 0,-7 5 0,-5 2 0,-6 0 0,-5 0 0,-4 0 0,-10-1 0,-4 3 0,-5 0 0,1-8 0,-1-9 0,-3-4 0,-1-8 0,-5-2 0,-3-14 0,8-7 0,1-20 0,14-9 0,8-7 0,10-3 0,5-8 0,-2-3 0,-1-7 0,3-3 0,3-7 0,1-7 0,2 2 0,6-8 0,2 10 0,4 6 0,5 2 0,11-1 0,3 3 0,2 3 0,2-1 0,6 7 0,2 2 0,4 2 0,-10 4 0,4 4 0,-2 6 0,5 7 0,3 10 0,-10 20 0,-13 25 0,-10 11 0,-14 7 0,-6-5 0,-3 0 0,-3 1 0,-1-1 0,-3 1 0,-3-1 0,-2 0 0,-2 5 0,-6-3 0,0-6 0,0-3 0,-6-4 0,1-8 0,1-4 0,2-6 0,6-11 0,-4-6 0,6-16 0,-6-11 0,10-12 0,7-12 0,7-7 0,3-12 0,8-24 0,2 13 0,5 9 0,11 11 0,1 22 0,10 4 0,16 16 0,13 7 0,12 6 0,-2 6 0,-10 3 0,-7 1 0,-11 4 0,7-7 0,2 3 0,1 0 0,2 1 0,-7 5 0,-18 3 0,-15 16 0,-18-6 0,-11 4 0,-11-6 0,-7-1 0,-5-5 0,-7 2 0,4 1 0,1-9 0,-1-1 0,-4-3 0,3-5 0,-3 4 0,-1-2 0,-3-4 0,-7-3 0,0-2 0,2-5 0,1-6 0,3-3 0,0-5 0,1-1 0,4-2 0,5-7 0,7 7 0,0 2 0,0 1 0,-2 11 6,-4 3 0,12 14 0,-2 11 0,6 14 17,2 12 1,5 5 0,7 4-1,-1 5-15,2 5 1,-3 9-1,7 3 1,2-4-9,2-6 0,2 0 0,-2-8 1,-2-2-1,-2-1 0,-7-7 0,1 1 0,-3-1 0,1-7 0,-3-12 0,-5-17 0,-13-6 0,14-8 0,4-16 0,1-7 0,6-6 0,1-8 0,1-8 0,-4 1 0,6-12 0,2 1 0,3-1 0,1 2 0,0-6 0,0 0 0,0 0 0,7-6 0,5-4 0,5 6 0,7 4 0,-3 11 0,8 11 0,2 3 0,10 6 0,6 7 0,-7 21 0,-5 26 0,-10 16 0,-7 3 0,-6 7 0,-7 3 0,-3 5 0,-2 3 0,-2-2 0,-5 4 0,-11 0 0,-1 6 0,-10-6 0,-4 2 0,-6 0 0,-6-8 0,-9 3 0,-4-5 0,-6-2 0,2-5 0,-3-4 0,1-5 0,2-5 0,-6-9 0,6-1 0,0-6 0,4-5 0,4-4 0,3-10 0,3-4 0,1-6 0,8-11 0,-1-6 0,5-8 0,6-9 0,-2-5 0,7-17 0,5-4 0,5 1 0,6-9 0,10-1 0,4-7 0,6-5 0,11 6 0,8-1 0,8 11 0,8 5 0,3 10 0,2 6 0,3 7 0,3 8 0,-4 12 0,6 8 0,1 7 0,3 9 0,-4 5 0,-2 5 0,-4 9 0,-1 7 0,-3 5 0,-3 5 0,-8-2 0,-8 2 0,-6 8 0,-10 7 0,-3 10 0,-4-11 0,-10 13 0,-4-5 0,-6-3 0,-11 3 0,-8-1 0,-6 2 0,-4 4 0,-9-3 0,-2 3 0,-11-2 0,-4 2 0,-3-9 0,2 1 0,2-7 0,2-10 0,0-6 0,-4-11 0,4-5 0,6-5 0,3-6 0,5-6 0,1-7 0,3-8 0,7-14 0,0-12 0,8-5 0,8-7 0,5 1 0,7-8 0,5-2 0,4 2 0,12 0 0,7-3 0,12-1 0,10 0 0,8 2 0,11 4 0,6 8 0,4 7 0,4 4 0,1 9 0,3 1 0,-2 7 0,-8 9 0,-4 7 0,0 7 0,0 3 0,-8 4 0,1 7 0,-7 15 0,-17-3 0,-4 16 0,-11 2 0,-10 5 0,-12 13 0,-6 1 0,-5 0 0,-7-6 0,-7 1 0,-7-1 0,-3 2 0,-10 5 0,-5 3 0,-4 0 0,-4-8 0,-6-7 0,0-1 0,0-1 0,1-4 0,1-12 0,2-8 0,2-7 0,5-6 0,-1-10 0,4-4 0,5-6 0,11-11 0,-1-8 0,4-6 0,2-4 0,8-5 0,4 5 0,5 0 0,7-2 0,3 5 0,8-11 0,0-5 0,15 3 0,9 1 0,9 11 0,7 8 0,5 10 0,7-3 0,3 7 0,3 5 0,-2 4 0,6 8 0,-1 2 0,-5 4 0,-4-2 0,-5 10 0,-7 3 0,-3 5 0,-9 10 0,-5 3 0,-13 12 0,-10 5 0,-12-7 0,-9-6 0,-1-4 0,-9 0 0,-6 2 0,-7 3 0,-7-3 0,-1 4 0,-3-6 0,-3-6 0,2 2 0,-8-8 0,0-1 0,2-3 0,-4-7 0,8-3 0,-1-1 0,-1-4 0,6-10 0,-4-5 0,3-5 0,3-1 0,5-7 0,5-1 0,3 0 0,6 0 0,12-3 0,3-1 0,14 8 0,22-8 0,5 15 0,24 8 0,1 5 0,3 1 0,3 1 0,2 3 0,4 4 0,2 2 0,0-4 0,6 5 0,2 3 0,-17 1 0,3 5 0,-10 3 0,-14 0 0,-15 12 0,-23 8 0,-17 9 0,-8-7 0,-4-6 0,-2 2 0,-2-1 0,-3-1 0,-3-2 0,0-4 0,-3-4 0,1-4 0,-1 1 0,-1-13 0,1 3 0,1-7 0,-11-5 0,-4-10 0,9-7 0,15-9 0,5-5 0,9-10 0,3-1 0,2-3 0,3-10 0,4 1 0,7-6 0,5 9 0,7 8 0,11 1 0,7 6 0,14 9 0,7 4 0,-1 9 0,19 4 0,2 12 0,12 6 0,-14 3 0,-18 3 0,-19 3 0,-1 8 0,-5-2 0,-9 20 0,-14-18 0,-16 12 0,-9-6 0,0-16 0,-2-1 0,-4-3 0,-6 1 0,-2-1 0,-11-3 0,3 1 0,-9-7 0,19-10 0,10-13 0,18-10 0,11-14 0,7 10 0,11-4 0,5 4 0,0-4 0,6 4 0,-5-4 0,-9 12 0,-7-26 0,-25 24 0,-13-4 0,9 15 0,-8 26 0,12 7 0,-7 16 0,7 2 0,5 4 0,4-20 0,32 3 0,5-48 0,23-5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18.86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73 18 11362,'-45'0'0,"18"0"0,27-8 0,19-2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17.746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2568 1 11431,'-37'7'0,"4"3"0</inkml:trace>
  <inkml:trace contextRef="#ctx0" brushRef="#br0" timeOffset="2132">70 245 11444,'-37'-8'0,"12"14"0,18-4 0,7 16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40.594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0 122 11433,'0'-36'0,"8"-5"0,2 21 0,7-5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18.856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 11289,'0'0'0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20.12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11348,'0'53'0,"0"-16"0,0-12 0,0-17 0,0-8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21.14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36 11313,'29'0'0,"2"0"0,-21-16 0,7-3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14.169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60 978 13292,'-27'10'0,"2"-2"0,17-24 0,8-7 0,14-8 0,11-2 0,0 2 0,0 2 0,8 0 0,0-8 0,8-2 0,4-2 0,9-7 0,10 1 0,4-3 0,2-3 0,7 1 0,7-1 0,-40 27 0,1 0 0,2-1 0,-1 2 0,1 2 0,-1 1 0,40-19 0,-5 4 0,-5 2 0,2 6 0,-3 4 0,-3 4 0,-6 5 0,0 5 0,-8-1 0,1 6 0,1 4 0,-2 2 0,8 2 0,0 4 0,-2 6 0,-12 9 0,1 2 0,-1-1 0,0 3 0,1-2 0,-1 0 0,1 3 0,-3-1 0,-3 4 0,-7-4 0,-3 0 0,-2-3 0,0 7 0,0 2 0,-2 8 0,-4 5-3,-6 7 0,-5-12-7,-6 13 0,-5 6 1,-7 16 1,0-6 1,-7-12-1,-5-9 1,-6 1-1,-5 3 1,2 1 0,-8 2 0,-2 3-2,-2 1 0,-2 8 1,-2-2-1,-2 4 0,-2 2 0,-7 2 1,1 1-1,-5 7 4,23-37 1,0-1 0,-26 36-1,26-36 1,0 1 0,-25 39-1,1-3 1,7-5-1,3 2 1,4-5 1,6-1 0,10-6 0,0-2 0,5-1-4,7-5 0,-3 2 2,8 6 0,8 2 1,8 6-1,3-16 0,5-9 0,-3-7 1,13-3-1,-1 2 1,0 2 0,8 0 0,8-6 1,-1 0-1,1-1 1,5 1-1,-1 0 1,3 0-2,3 0 0,-1 2 0,1 2 1,1 2-3,4-3 0,-9 5 1,1 0-1,-3-1 0,-3 1 0,-5 8 1,2-1-1,-4 4 1,-2-3 0,-6 7 0,-2-6 1,-2 5-1,-3 3 0,-11-6 1,-5 6-1,-4-1 0,-2-1 1,0 10-1,-2 0 1,-6 5 0,-9 1 0,-3 6 0,-9-1 0,-2 5 0,-2 3 0,-4-9 1,-1 9-1,-5-2 2,-2 1 0,22-42 1,0 1-1,-2 1 0,-1-1 1,2 1-1,0-1-3,-23 41 1,6-7 0,-3-9 0,1 2-1,4 4 1,4-12 0,6 0-1,6-8 0,4-4 0,9-5 1,4 1 1,4 7 0,4-11 0,4 5 0,7-4 0,9 1 0,-1-3 0,8 0 0,0-3-2,-2 1 1,12 6 0,-4-5 0,2 1-1,0 0 0,-2-1 1,0-3-1,0 2 1,0-2 0,-8-2 0,-2-1 0,-2 3 1,1 2 0,-7 8 0,-7-3 0,-2 5 0,-5 1 1,-1 0 0,-2 1 0,-4 3-1,-7 8 1,-3-6 0,-15 12 0,-2-2-1,-2 0 0,-4 2 1,-4 0-1,-5 0-1,-5-1 1,-1-1 0,0-2 0,-3-2 0,-3 2 1,4-11-1,-4-3 1,3-3 0,3-5 0,-2 5 1,-3-9-1,-1-1 1,2-2 0,1-4 0,3-2 1,-2-2 0,-5 2 0,5-4 0,-6 3 0,2-1 1,0-2 0,-3 6 0,7-4 0,0 2 0,3-2 0,11 2 0,-1-6 0,2 1 0,-2-1 0,10 0 0,-4-4 0,2 3 0,-4 7 0,-1 0 0,-1 8 0,12 1 0,-6 9 0,5-1 0,13 1 0,7-8 0,2 5 0,1 5 0,-1 3 0,8 4 0,3 6 0,7 4 0,11 4 0,7 2 0,6 3 0,11 3 0,7 1 0,-19-37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15.80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594 0 12269,'-68'8'0,"14"2"0,-2 9 0,15 5 0,10 5 0,4 10 0,-2 3 0,5 3 0,5 3 0,1 3 0,1 1 0,0 1 0,-1-1 0,1 0 0,-1 3 0,1 1 0,-1 2 0,7 8 0,1 0 0,0 6 0,0 4 0,5 7 0,-7-1 0,0 3 0,3 2 0,-5 4 0,8-1 0,2-7 0,2-3 0,2-5 0,2-3 0,6 0 0,10-2 0,1 2 0,12-14 0,4-4 0,4-5 0,9-1 0,-1-7 0,3-2 0,3-2 0,1-2 0,4-2 0,6-4 0,4-6 0,4-6 0,2-5 0,3-6 0,3-4 0,3-2 0,9-4 0,3-8-2,2-11 0,-45 8 0,0-1 0,5-2 0,1-1 0,0 0 0,0-1-62,1 0 1,1 0 0,2-4 0,0 1-1,-4 1 1,0 1 0,2 0 0,1 0 59,0 0 1,0-1 0,-1-1 0,0-1 0,-1 4 0,-1 0-1,-3 0 1,0 1 1,-1 0 0,-1 1 1,-1 1-1,1 1 0,0 1 1,0 1-1,1 2 0,-1 1-8,0 0 1,-1 2-1,-1 4 1,-1 0-1,35 0 1,-1 5 9,-3 5 0,-3 7 0,-1 11 0,-9 6 0,-6 4 0,3 10 0,-7 6 0,-4 5 0,-5 4 0,-7 6 0,-7-4 0,-2 3 0,-4 2 0,4 1 0,-6-2 0,3-5-1,-1-5 1,-6-2 0,6 1-1,0-3 115,-2-3 1,6 1 0,-4-7 0,6-2-120,6-2 1,-2-2 0,7-2 0,3-2 13,1-2 1,5-2 0,3 4 0,6-2-14,4 2 0,2-4 0,0 4 1,0 4-1,-1 4 1,5 10 0,-4-3 0,-10 5-1,-9 1 1,-5 8-1,-9 4 1,-6 4-1,-4 2 0,-11 0 1,-10 0-1,-4 0 0,-2 0 0,0 3 0,0-3 0,0-8-6,0-6 0,-6 8 2,0 12 1,0 2-1,6 7 2,0-13 1,8-12 0,3-13 0,5-7 0,1-3 0,7-2 0,3 0 0,4-2 0,6-4 1,4-2 0,1-7-1,9-1 0,5-3 1,14-5-1,-4 3 1,0-2-1,2 1 1,-6 3-1,2 3 1,-2 2 0,-6 3 0,0 9 0,-15 0 0,-2 8 0,-2 3 1,-2 3 0,-2 5 0,-2 0 0,-2 1 0,2-1 0,10 1 0,5-3-1,5-3 1,1 1 0,3-5 0,3 0-2,6-1 1,10 11 0,1-5 0,1-1-1,1-3 1,-5 5 0,6-3-1,-4 5 1,-5 1 1,-1-5 0,-13-1 0,-1 3 1,-3 1 1,-5 1-1,-1-3 1,-8-1 0,-6 1 0,-10 1 1,0-1-1,-5-1 1,-5 2 0,-7-5 0,2 3 0,4-1 0,0 7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19.25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1605 11497,'12'-35'0,"0"0"0,-9-2 0,3-3 0,-2-5 0,2-7 0,4-10 0,7-8 0,1 2 0,-1 0 0,1 12 0,-1 7 0,6 4 0,3-3 0,-1 3 0,0 3 0,6-7 0,0 3 0,6-5 0,4-1 0,1-1 0,-3 1 0,4 0 0,2-1 0,-1 3 0,5 3 0,-3 6 0,3 4 0,-5 3 0,1 1 0,-2 3 0,-4 7 0,-3 4 0,3 1 0,8 1 0,-14 5 0,11 2 0,3 3 0,-14-1 0,14 4 0,-1-2 1,-3 2-1,1 10 0,-1 6 1,-6 5-1,-2 7 0,0 3 0,6 10 0,-12 3 0,-10-5 0,-7 10 0,-6 5 0,1 1 0,-1 1 0,0 3 0,-6 11 0,0-2 0,0-12 0,0 6 0,8-9 0,3 3 0,5-9 0,3-14 0,5-6 0,10-11 0,11-8 0,0-8 0,-1-12 0,-5-9 0,2-2 0,-2-4 0,5-2 0,1-2 0,2-2 0,-1-4 0,-1 4 0,3-1 0,-1 5 0,1 4 0,-5 1 0,-2-1 0,-4 6 0,-2 4 0,1 3 0,5 2 0,6 3 0,-1 9 0,3 2 0,-1 10 0,1 7 0,-10 6 0,1 6 0,3-1 0,-2 1 0,5 2 0,-3 0 0,0 2 0,0 2 0,-5-10 0,5 10 0,-6-2 0,-6-6 0,-12 4 0,5 6 0,-5-6 0,4 8 0,-3 0 0,-9 1 0,1 1 0,0-4 0,5 6 0,1-1 0,-3-7 0,-1 8 0,-3 2 0,-7-3 0,2-3 0,-4 10 0,-2 3 0,0 6 0,2 8 0,2 18 0,2-9 0,1-14 0,-1-17 0,6 5 0,-2-11 0,3 7 0,7-12 0,3-10 0,18-11 0,-5-8 0,23-16 0,-17-7 0,9-16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25.486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4452 297 12023,'9'-42'0,"-1"12"0,-4-8 0,8 14 0,1-1 0,16 2 0,-5 3 0,5-3 0,0 2 0,6-2 0,-16 11 0,4-4 0,-23 20 0,0 8 0,-2-2 0,-9 19 0,-7-4 0,-7 18 0,-2-1 0,4-7 0,-4 2 0,-1-6 0,1 0 0,-4 2 0,-8 2 0,-3 0 0,-3 0 0,-3 0 0,-9 0 0,-3-2 0,-2-4 0,0 0 0,-4-10 0,2-3 0,-2-1 0,-4-5 0,-4 0 0,-1-2 0,1-4 0,0 3 0,-2-1 0,-7-2 0,-8-2 0,2-2 0,-6 0 0,-1 0 0,-3 0 0,0 0 0,48 0 0,0 0 0,-3 1 0,1 0 0,0 2 0,-1 0 0,1-2 0,-1 0 0,2 2 0,0-1 0,-1 0 0,-1-2 0,-2 0 0,1 0 0,-44 2 0,0 2 0,10 2 0,8-2 0,-5 0 0,9 0 0,1 1 0,6-1 0,6 6 0,-2 0 0,2 3 0,-2 5 0,6-5 0,0 13 0,2-3 0,-1 0 0,-5 8 0,6-2 0,0 4 0,-2 2 0,11 2 0,-3 2 0,1 4 0,1 1 0,5-3 0,5 4 0,3-1 0,2 1 0,6 1 0,1 7 0,3-3 0,4-3 0,7 3 0,5-3 0,-1 5 0,0 7 0,6-5 0,-1 4 0,3-4 0,2-1 0,0 1 0,2 2 0,3 3 0,7-3 0,9-2 0,5 1 0,1 3 0,4 6 0,2-4 0,2 0 0,0-2 0,0 1 0,1 1 0,3-4 0,4 4 0,2 2 0,-5-5 0,7 1 0,3-4 0,7-2 0,-3 1 0,6-1 0,-2-1 0,1-5 0,6 7 0,-2-3 0,-1 6 0,-4 1 0,-6-3 0,-3-2 0,-3 3 0,3 3 0,-1-4 0,-1 6 0,-6-1-1,-4-1 0,-2 2 0,-3-4 1,-2 1-6,-7-7 1,-6 2 0,-5-5-1,-6 3-2,-4 3 1,-4 3 0,-4 4 2,-6 4 1,-5 0-1,-6-11 1,-7-3 0,-2-3 0,-3 1 1,-2-5-1,-4 2 0,-6 3 1,-3 1 0,-2-1-1,-1-3 0,1-3 1,-8 7 0,-2-4 0,-3-1-1,1-3 1,0-2 0,-5 0 0,-1 1 0,0-1 1,6-2-1,2-2 1,3 0-1,9 0 1,0-6 0,9-2 0,2 0 0,2 0 0,8-3 0,0 3 0,-2 0-1,-2 0 1,6-4 0,2 5 0,1-1-1,1 0 0,0 6 0,5 10-1,1 3 1,7 7 1,4-1 1,6 6 0,6 12-1,6-16 0,3-7 1,8-8-1,3 5 1,3-1-2,8-4 1,-2-2 0,7-4 0,1-2-1,4-2 0,9-8 0,4 3 0,2-7-1,4-5 1,4-5 0,6-7-1,3 0 0,1 0 1,3-2 0,-5-1 0,1-3 0,5 2 0,-1 0 0,-1 0 0,-7-2 0,-3 2 1,-2 4 0,0 6-1,0 4 1,0 0 0,-8 7 1,-4-1-1,-4 7 1,-1 4 0,3 2 0,-4 6 0,-7 0 0,-6 0 1,-4 2-1,2 2 1,-1 3-1,-1 3 1,4-4-1,-12 5 1,2 1-2,1-2 1,-3 5 0,4-5 0,-4-1-1,-2-3 1,4 2-1,-4-1 1,1 1-1,-1 0 0,4-1 1,-6-3-1,1 2 0,1-2 1,0 3-1,6-1 1,-2 0-1,2 2 0,-4-5 1,3 7-1,-1 0 0,-2-1 0,4-3 0,-6 4 1,0-1-2,1 1 0,3 0 1,-6 7-1,-2 6 0,-1-15 1,-3 11-1,1-7 0,-7 1 1,-1 11-1,-2 3 0,-4-12 1,-10 8-1,-6-11-1,-3-4 1,-5-1 0,-1 7 0,-4-3-2,-3 3 1,7-6-1,-2-1 1,3-1-7,3 0 0,7 3 5,4 3 0,12 3 0,8 9 0,7-13 0,8-7 0,4-10 1,2 0-1,0 2 0,0 2 0,0 2 0,0 2 0,-2 2 0,-4 2 0,2 1 1,-6-1-1,1 4 1,-1-1 0,-2 5 0,-6-6 0,1-1-1,-1 1 1,1-2-1,-1-6 1,1 0 0,7 3 0,4-3 1,4-8 0,8 1 0,5-5 1,11-2 0,-13-9 3,15-6 0,-9-4 0,2-2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2:35.72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686 81 11588,'-61'0'0,"1"0"0,14 2 0,2 4 0,6 1 0,-1 4 0,12 4 0,3-14 0,68 7 0,-17-10 0,36-2 0,-16-1 0,-10-6 0,7 5 0,0 1 0,5 5 0,-7-8 0,-11 10 0,-25 4 0,-13 3 0,-39 15 0,-7-2 0,-11 0 0,-4 1 0,-9-2 0,-2 1 0,-1-2 0,4-2 0,7-3 0,8-2 0,12-3 0,14-6 0,19 2 0,21-12 0,15-3 0,30-7 0,-1-1 0,1 1 0,1-3 0,4-1 0,4-2 0,-1 2 0,6 2 0,-5-1 0,1-1 0,1-2 0,-3 0 0,3 8 0,-6 1 0,-4 2 0,-7 2 0,-2-4 0,-2 2 0,-9 7 0,-20-1 0,-22 10 0,-7-1 0,-20 7 0,1 2 0,-1 1 0,-5 3 0,-6-3 0,0-1 0,-1-2 0,1 0 0,-1 6 0,1-1 0,-1 1 0,1-6 0,-1 0 0,1 1 0,0 3 0,6-4 0,1 0 0,-3 2 0,8-6 0,-3 1 0,41-8 0,23-2 0,15-4 0,12-3 0,-7-7 0,5-3 0,6-3 0,6 4 0,8-6 0,3 2 0,-3 0 0,-1 0 0,-2 6 0,-2-1 0,-3 1 0,-3 1 0,-3 4 0,-22 8 0,-11 14 0,-20 1 0,-24 16 0,-7 1 0,-8 2 0,-5 2 0,-8 0 0,-1 0 0,-4 0 0,2 2 0,-7 0 0,-1-1 0,3-2 0,-6-5 0,5 2 0,-3-3 0,-4-2 0,11-4 0,-4-7 0,12-2 0,-8-8 0,18 5 0,15-21 0,33-4 0,18-5 0,21 2 0,-1-2 0,8-7 0,2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28.069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32 3926 12824,'-16'52'0,"4"1"0,9-17 0,14-7 0,5-15 0,19-8 0,-8-6 0,12-6 0,-1-6 0,3-5 0,-2-6 0,2-6 0,-6 1 0,-6-3 0,2-4 0,2-3 0,2-13 0,-2 1 0,-2-10 0,-2-8 0,0-4 0,6-12 0,0 1 0,0-6 0,0-1 0,-18 41 0,1-1 0,-1 1 0,1 0 0,-1 0 0,1 0 0,-1-1 0,0 0 0,18-44 0,0 1 0,-17 46 0,-1-1 0,3-2 0,1-1 0,0-2 0,1 0 0,0 0 0,0 1-52,2-3 0,1 1 0,0 1 0,0-1 0,2-4 1,1-2-1,0-1 0,2 0 52,1-2 0,2 0 0,0 1 0,2 1 0,-1 3 0,2 0 0,-1-1 0,1 0 0,2-2 0,0 1 0,0 1 0,2 0 0,1 3 0,1 1 0,-1 5 0,0 1 0,0 3 0,1 1 0,1 2 0,-1 1 0,1 1 0,0 0 0,-1 3 0,1 1 0,1 0 0,0 2 0,31-27 0,-33 32 0,0 1 0,35-23 0,-1 6 0,2 1 0,-5 8 0,3 0 0,-2 4 0,-4 10 0,-4 0 0,-2 3-4,2 3 1,-12 7 0,-4 6 0,-3 8-5,-2 8 1,-7 11 0,1 8 0,-8 8 0,-7 7 1,-5 7 0,-2 5 0,-1 10 0,-4 11 1,-5-3 0,-7 11-1,0 1 1,0 3 1,0 0-1,-2 6 1,-1-4 0,-3-7 1,0-1-1,6-11 1,0-6 205,0-8 1,10-13-206,7-7 0,16-18 1,16-13-1,7-11 0,-2-9 1,4-13-1,-1-5 0,1-4 0,-2 2 0,6-2 0,0-4 0,0 1 1,10-9 0,8 0 0,-1 1-1,-3 3 0,2 4 0,-1 2 0,3 0 0,3 0 0,1 8 1,-3 6-1,-3 7-1,-1 8 1,-3 4-1,4 2 1,-6 4-2,-10 8 1,-6 2 0,-4 17-1,-1 5 1,-5 9 0,-3 7 0,-10 7 1,-2 5-1,-2 4 1,-7 5 0,1 5 0,-4 5 0,-1 1 1,-3-7 0,-1 5 0,-3 1-1,3 3 1,2-7 0,1-1 0,0-2-1,1-1 0,-1 1 0,1-6 1,-1-2-2,1-4 1,-1 2 0,1-6 0,1 2-1,4 4 1,-1 2-1,7 2 1,0 2-1,-2 3 1,6-1 0,-4 8-1,2-1 1,-2-1 1,4 3 0,-5-7 0,1-1 1,0 3 0,0-14 0,6 0 0,0-8 0,0-3 1,0-7 0,1-1 0,3-2 0,2-5 0,0-1 0,-6-4 0,0-2-1,0-2 0,-1-13 0,1 1 0,0-1 0,8-6 0,6-1 0,7-1 1,-8-10-1,5-11 1,-3-11-1,1-11 1,9-15 0,2-20 0,-27 30 0,0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30.35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2183 13306,'35'35'-60,"-4"-12"24,4 1 1,6-11 7,17 5 0,4-9 20,8-9 0,5 0 1,-1-2 6,-6-3 0,-10-5 0,-9-8 1,-1 1 0,-1 0 0,-12-3 0,0-1 0,0-3 0,0-7 0,1 2 0,3-6 0,2-5 0,2-3 0,-4-6 0,1 3 0,-1-3 0,-2-1 0,-2-1 0,-2 5 0,-4 5 0,-2 10 0,-4 2 0,-11 8 0,4 3 0,-24 10 0,27 28 0,5 3 0,12-3 0,3-13 0,2 1 0,4-8 0,1 0 0,12-14 0,12-11 0,-8-2 0,-5-4 0,-3-10 0,4-5 0,6-5 0,4-1 0,8-6 0,-1-1 0,1 1 0,2-2 0,-6 12 0,5-5 0,-3 5 0,-4 3 0,4 2 0,-12 10 0,2 4 0,0 6 0,-4 4 0,-2 1 0,-11 1 0,5 7 0,0 4 0,-11 4 0,8 2 0,-20-2 0,12-4 0,-10-11 0,-2-12 0,-2-10 0,2-2 0,-6 2 0,-3 3 0,-1-3 0,4-8 0,3 1 0,3-13 0,2 3 0,-8-2 0,14 4 0,-2-5 0,-4 13 0,2 19 0,-6 11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31.98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1 140 12975,'0'-37'0,"0"12"0,8 64 0,-5-12 0,9 31 0,-6-10 0,6-5 0,1 2 0,-3-6 0,1 3 0,3 1 0,2 4 0,1-3 0,2 1 0,5-3 0,5-3 0,4 2 0,2-6 0,0-8 0,0-6 0,7-5 0,5-2 0,3-5 0,3-1 0,-1-4 0,0-10 0,1-6 0,-1-3 0,12-4 0,2-3 0,2-3-4,6-2 1,6 4 0,15-5-1,-45 15 1,0 1-3,1 1 1,1 1 0,5 3 0,1 2 0,-6 2-1,1 0 1,-1 2 0,0 0-3,-1 1 1,-1 0 0,1 3-1,-1 2 1,41 7 0,-7 3-8,-12 3 0,-10 3 1,-12-1-7,-3-5 0,1 4-14,-7 5 21,-8-9 1,10-7 6,3-8 0,7-14 1,7-3 1,-6-2 1,-5-1 0,-14 1 0,1-3 0,5-1 0,-4-2 0,6 4 0,-2-3-1,-1 3 0,1 0 0,-6-1-1,0-1 0,6-14 2,-1 2 1,7-11 2,-6-1 1,-1-3-1,-5 1 1,0 8 0,-6 2 0,1 14 0,1-2 0,-6 6 0,16-20 0,-5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43.536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1202 1642 13418,'-25'41'0,"-5"4"0,-3 5 0,-3-2 0,-5 13 0,-6-1 0,-3 4 0,1 10 0,1 1 0,-3-1 0,3-2 0,1-4 0,-1-2 0,1 0 0,-1 5 0,5-7 0,2 6 0,4-2 0,2 0 0,-1 4 0,-3 2 0,-2 1 0,2-1 0,2-2 0,4-4 0,2-4 0,2-6 0,2-11 0,-4-9 0,2-7 0,15-13 0,3-30 0,20-19 0,9-11 0,3-15 0,-1 7 0,1-8 0,2-4 0,8-4 0,-2-8 0,4-2 0,2 2 0,0 3 0,2-1 0,2-4 0,2-5 0,5 1 0,-3-1 0,1-3 0,5-1 0,-23 39 0,0 1 0,3-3 0,1 0 0,1-2 0,0 0-39,0-1 1,0 1-1,2-1 1,0 1 0,-4-2-1,0-1 1,0 1-1,0-1 39,1 0 0,0 1 0,-3 4 0,-1 1 0,1 2 0,0 1 0,22-35 0,-1 7 0,-3 0 0,-3 16 0,-3 5 0,-6 8 0,-8 14 0,5 6 0,-17 17 0,-3 18 0,-12 21 0,-14 15 0,-9 13 0,-4 6 0,-8 7 0,2 12 0,-7 1 0,20-39 0,1 1 0,-2 2 0,-1 1 0,2 0 0,0 1 0,-1-1 0,1 0 0,0 1 0,-1-1-43,1 0 0,0 1 0,-1 3 0,-1 0 0,-2 3 1,-2-1-1,0 1 0,0 0 43,-1 0 0,-1-1 0,2-6 0,0-1 0,4-6 0,0-1 0,-21 35 0,2-7 0,4 0 0,10-14 0,6-3 74,4-7 0,1-5 1,1-8-1,-1 0-74,1 0 0,7-16 0,2-9 0,8-28 0,2-5 0,4-26 0,6-3 0,3-4 0,5-12 0,3-2 0,4-10 0,0-5 0,-8 38 0,1-1 0,-2-1 0,-1-1 0,1-1 0,1-1 0,-1 0 0,1-1 0,2-3 0,2-2 0,3-3 0,1 0 0,3-5 0,2 0-34,2-3 1,0 0 0,0 3 0,0 0-1,-1 2 1,0 0 0,-2 2 0,0 2 33,-1 1 0,0 1 0,2 3 0,0 1 0,-4 6 0,0 1 0,25-36 0,-5 9 0,-7 2 0,4 14 0,-3 4 0,-3 5 0,-2 14 0,0 12 0,4 4 0,-8 11 0,7 8 0,-14 12 0,3 17 0,-10 13 0,-7 17 0,-7-1 0,-3 2 0,-9 8 0,-5 8 0,-5-3 0,-7-1 0,-3 4 0,-8 3 0,-2 3 0,-3 1 0,-5 7 0,-9-9 0,26-38 0,-1-1 0,1 2 0,-2 0 0,-4-1 0,-2-1 0,4-1 0,0-2 0,-30 29 0,0-14 0,12-11 206,-9-14 1,26-31 0,4-25-207,18-20 0,18-17 0,9-2 0,7-10 0,4-11 0,4-2 0,-12 39 0,1-1 0,1-1 0,1-1 0,0-1 0,1-1 0,-3 0 0,0 0 0,4 2 0,1 1 0,1-1 0,0-1-43,1-1 0,2 0 0,6-2 1,0 1-1,-2-1 0,0 0 1,0 3-1,0 3 43,1 3 0,0 1 0,-4 3 0,0 0 0,0 3 0,0 1 0,27-34 0,-5 8 0,-1 14 0,-13 11 0,3 6 0,-2 6 0,-2 4 0,-2 7 0,4 28 0,-4 17 0,-8 20 0,-14 17 0,-7 2 0,-6 8 0,-6 7 0,-3 10 0,-11 2 0,-1-1 0,-2-3 0,-10 4 0,16-45 0,1-1 0,-4 0 0,-1-1 0,-24 44 0,23-45 0,-2-1 0,-29 31 0,1-1 0,-1-2 0,1 2 0,2-6 0,1-12 0,2-11 0,9-16 0,-3-6 0,4-4 0,12-15 85,7-15 1,9-11-1,9-24 1,2-5-86,3-5 0,5-6 0,10-12 0,1-5 0,2-9 0,10-3 0,0 2 0,8-2 0,-19 44 0,1 0 0,-1-6 0,2 0 0,2 1 0,0 1 0,1 0 0,-1 1 0,0 2 0,0 1 0,3 2 0,0 1 0,1 0 0,1 0 0,-1 2 0,0 1 0,30-35 0,-8 12 0,-7 21 0,-2 9 0,3 14 0,-5 8 0,-10 24 0,-13 29 0,-11 15 0,-5 6 0,-4 8 0,-4 8 0,-5 5 0,-7 6 0,-3 3 0,-4 1 0,-2-2 0,12-42 0,0 1 0,-2 2 0,-2 1 0,-1 2 0,-1 0-36,-2 0 1,-1-1-1,0 1 1,-2-1 0,0-6-1,-1-1 1,2 0 0,0 1 35,2 0 0,-1-1 0,-2-2 0,-2-1 0,-18 30 0,5-16 0,8-13 0,0-16 0,17-27 0,3-27 0,11-24 0,15-19 0,3 2 0,7-8 0,4-7 0,-3-4 0,5-5 0,2-1 0,2-2 0,-16 44 0,1-1 0,-1 2 0,1 1 0,-1-1 0,1-1 0,-1-1 0,0-1 0,3-2 0,1-1 0,0 1 0,1 1 0,-1 4 0,1 1 0,20-38 0,5 9 0,-6 12 0,-3 8 0,-1 7 0,-6 17 0,4 14 0,-11 16 0,3 23 70,-12 20 1,-7 15 0,-8 9 0,-2 12-71,-4 12 0,-3 3 0,0-43 0,0 1 0,0 0 0,1 0 0,-1 2 0,0-1 0,-3 4 0,-1 1 0,-2-1 0,-1 1 0,-2-2 0,-1 0-26,-1 0 0,-1-1 0,-3-3 1,0-1-1,1 0 0,-1 1 1,-1-1-1,0 1 26,-1-1 0,-1-1 0,1-3 0,0-1 0,-26 34 0,-1-5 0,1-5 0,1-6 0,5-3 0,5-15 0,4-11 0,6-15 0,-4-12 0,20-26 0,-3-17 0,12-17 0,16-22 0,7 3 0,11-9 0,5-7 0,-13 40 0,2 1 0,1 0 0,1 1 0,1-1 0,2 1 0,2-1 0,1 1 0,-3 0 0,2 2 0,1 4 0,2 1 0,32-34 0,4 8 0,-2 10 0,8 17 0,-8 16 0,1 27 0,-14 19 0,-16 10 0,-12 8 0,-15 9 0,-7 10 0,-8 2 51,-13 4 1,-1 10-1,-12 4 1,-4 1-52,-4 1 0,-11 1 0,24-37 0,-1 1 0,-3 2 0,-2-1 0,-1 1 0,-2-1 0,1 1 0,-2-1 0,1-2 0,-1-1 0,-1 2 0,0 0-28,-1-2 1,0 1-1,-2 1 1,-1-1-1,2-2 1,0-1-1,0-3 1,0-2 27,1-3 0,-1-2 0,-35 27 0,8-10 0,4-5 0,2-10 0,7-16 0,7-13 0,17-19 0,5-18 0,15-20 0,15-19 0,7 0 0,7-9 0,3-7 0,10-1 0,0 2 0,8 1 0,3 3 0,3 1 0,5 1 0,1 9 0,-1 10 0,0 7 0,1 7 0,-1 7 0,0 8 0,-5 13 0,0 13 0,-10 24 0,-5 12 0,-12 10 55,-12 7 0,-8 10 0,-6 8 0,-8 8-55,-7 8 0,-6-3 0,-10 3 0,-4 1 0,-5 3 0,18-37 0,-1 1 0,0-1 0,-2 0 0,0 0 0,-2 0-30,-2-1 1,-2 1 0,3-5 0,-2 1 0,-2 2-1,-1-1 1,1-3 0,0-1 29,1-3 0,-2-2 0,-34 29 0,9-21 0,7-10 0,9-10 0,-3-16 0,5-9 0,11-15 0,8-20 0,11-15 0,8 5 0,10-17 0,4 2 0,6 0 0,5-5 0,5-4 0,3-1 0,2 0 0,8 0 0,8-2 0,1 0 0,5 3 0,1 1 0,5 13 0,1 3 78,2 7 0,6 10 0,-2 12-78,6 11 0,-19 20 0,-3 14 0,-19 13 0,-13 7 0,-6 5 0,-12 7 0,-8 4 0,-11 6 0,-8 4 0,-6 2 0,-4 2 0,-5 4 0,-11-5 0,-3 7 0,-2-2 0,30-38 0,-2-1 0,1 2 0,-2-2 0,-35 31 0,1-6 0,-1-10 0,2-3 0,6-14 0,9-8 0,-5-17 0,6-16 0,19-8 0,15-21 0,14-11 0,10-14 0,6 3 0,3 7 0,5 15 0,3 0 0,10-4 0,8 4 0,-2 8 0,19 8 0,6 7 0,4 6 0,-10 12 0,-11 6 0,-9 3 0,-9 11 0,-1 3 0,-3 4 0,-10-2 0,-9 4 0,-8-10 0,-9 10 0,-17-10 0,-18 4 0,-3-8 0,3 3 0,5-5 0,-7-1 0,-3-1 0,-3 1 0,9-3 0,-5-1 0,5-3 0,6 3 0,-3-4 0,-1 1 0,-2 3 0,3-6 0,-11-3 0,12-3 0,-9-2 0,31 0 0,19 0 0,27 0 0,12 0 0,7 0 0,-17 0 0,6 0 0,-23 0 0,34 0 0,-32 8 0,19-6 0,-16 14 0,-7-7 0,-10 1 0,-10 5 0,1-13 0,1 6 0,31 0 0,-9-6 0,27 6 0,-8-6 0,7 3 0,-14-3 0,12 6 0,-9-8 0,24 0 0,-18 0 0,0 0 0,-12-2 0,18-4 0,-6 4 0,11-3 0,-11 3 0,6 2 0,-16 0 0,22 7 0,-12 5 0,-4-4 0,2 7 0,-4-3 0,-12-4 0,22 0 0,-18-8 0,30 0 0,-7 0 0,9 0 0,-1 0 0,1 0 0,-1 0 0,-7 0 0,-3 0 0,-14 15 0,5-3 0,-4 11 0,-8-9 0,2-3 0,-7-7 0,19 10 0,0-9 0,-10 1 0,10-6 0,-18 6 0,18 0 0,-19 2 0,13-2 0,-2-5 0,14 5 0,-10 4-5,4 2 0,-8-3-4,8 3 0,-8-6 2,14 5 1,-12-5 0,12 6 1,-12-8 0,11 2 1,-10-4-1,10-2 1,-5 0-2,12 0 1,-6 0-2,5 0 0,3-2-10,9-4 7,-19 4 0,15-8 0,-19 4 0,6 4 0,-1-3 0,-7 1 1,8-2 0,-12 2 1,12-8 1,-2 7 0,7-7 1,5 2-1,-5-1 1,-1 3-1,2 8 1,-12 0-1,5 0 0,-18 2-1,7 4 0,-10-3-1,10 9 0,2 0-1,10 5 1,-2-5 0,7-1 0,-5-5 0,6 6 1,-7-8 0,7 2 1,-6-4 0,5-2 1,-11 5-1,6 1 1,-6 0-8,12-6 7,-16 0 0,17 0-7,-7 0 6,-8 0 0,13-2-1,-11-4 0,6 4 0,0-4 0,-16 3-1,4-3 1,-2 2 1,14-8 0,-8 8-7,8-1 3,-24 3 1,30 2 0,-26 0 1,30 0 4,-14 7 1,13-5-1,-3 4 1,-9-4-2,3-2 1,-18 2 0,12 4 0,-11-4-8,16 4 1,-14-4 6,22-2 0,-11 0-6,15 0 7,-15 0 1,4-2-6,-12-4 1,-11 4 1,5-14 5,-13 7 0,1-5-3,1-3 4,-8 11 0,3-27 0,-7 4 1,-1-2 1,-5-16 0,-4 18 0,-9-14 0,-5 2 1,-3 12 0,-8-4-1,0 6 1,0 6 0,-7 0 0,-9-1 0,-11-1 0,6 0 0,-10 5 0,6-1 0,2-5 0,1 3 0,11-6 0,3 0 0,0 0 0,6-10 0,-1-10 0,7-3 0,7-3 0,5-7 0,1-4 0,3-4 0,3-2 0,-1 6 0,7-2 0,2-5 0,2 14 0,2-1 0,0 6 0,8 13 0,3-2 0,1 22 0,6-5 0,-1 19 0,18 5 0,-10 15 0,10 16 0,-2 8 0,0 8 0,2 5 0,0 4 0,0 4 0,0 2 0,0 3 0,0 2 0,0-3 0,-1-5 0,-6 1 0,-5-2 0,-4 0 0,-1 2 0,-3-1 0,-3 10 0,-12-6 0,-12 3 0,-3-12 0,-10-21 0,-5-4 0,-4-10 0,-7-7 0,2-14 0,-8-15 0,9-14 0,-1-10 0,6 0 0,4-2 0,7-3 0,-3-12 0,2-6 0,0-4 0,-7-12 0,5-5 0,0-10 0,12 44 0,1-1 0,0-2 0,0-1 0,3-6 0,1-2 0,-1-1 0,1 0-56,-1-3 1,0 0 0,1-1 0,1 0 0,0 2 0,2 0 0,1 4 0,2 2 55,1 3 0,0 1 0,1 5 0,0 1 0,0-43 0,0 10 0,0 15 0,2 12 0,4 7 0,6 3 0,-5 22 0,11 3 0,-1 27 0,1 27 0,7 19 0,-2 14 0,1 10 0,5 5 0,-6 12 0,-11-43 0,-1 1 0,2 3 0,-1 1 0,-1 3 0,0 0 0,2 6 0,1 1 0,-1 0 0,-1 2-59,0-2 1,-2 1 0,-4 3 0,-1 0 0,-1-2 0,-2 0 0,-1 2 0,0 0 58,0 1 0,-2 0 0,-3-7 0,-2-2 0,-1-3 0,-1-2 0,-3-4 0,-2-1 0,-14 42 0,-2-9 0,-6-7 0,2-7 140,4-14 0,-4-9 0,2-10-140,-8 4 0,6-20 0,-7-4 0,12-18 0,-5-13 0,6-7 0,6-9 0,-4-10 0,1-7 0,1-7 0,-2-10 0,0-8 0,-6-17 0,3-4 0,16 44 0,-1-1 0,-2-3 0,1-1 0,2-3 0,1-1 0,0-3 0,0-2-72,1-1 0,1-2 1,0-3-1,1-1 1,-1-4-1,2 0 0,1-1 1,0-1 71,3-4 0,1 1 0,1 7 0,2 2 0,1 0 0,1 2 0,3 6 0,2 2 0,2 4 0,1 1 0,-1 5 0,0 1 0,15-42 0,-2 10 152,1 11 1,-1 10 0,-4 13-153,4 6 0,-3 12 0,11 21 0,-8 20 0,-1 15 0,-3 12 0,0 15 0,3 16 0,3 14 0,-11-36 0,-1 1 0,8 44 0,-9-40 0,0 1 0,-2-1 0,-1 0 0,0 1 0,0 1 0,-1 2 0,1 0 0,-1 0 0,0-1 0,-2 2 0,-1 0-30,-1-1 1,-2-1 0,-1-1 0,-2 1 0,-2-2 0,-2 0 0,-2 2 0,-3 1 29,-3 0 0,-1 0 0,-3-3 0,-1-1 0,-2 0 0,-1-1 0,-1-5 0,-3-1 0,-25 37 0,-2 1 0,-1-10 0,1-7 146,-1-6 1,3-9 0,3-7 0,7-10-147,3-10 0,6-16 0,-4-9 0,12-23 0,-7-18 0,9-9 0,4-8 0,5-12 0,0-14 0,-1-9 0,5 41 0,0 0 0,2-1 0,1-1 0,-1-5 0,2-1 0,0 0 0,0-2 0,2 0 0,0-2 0,1-8 0,0-1 0,1-1 0,0 0 0,1-3 0,2 1-60,2 1 1,2 0-1,2 4 1,3 1-1,6 3 1,3 2 0,0 2-1,1 2 60,-1 0 0,2 3 0,-1 10 0,1 3 0,23-40 0,-3 15 0,0 12 0,-10 5 0,6 9 118,-1 9 0,-3 19-118,0 22 0,-11 19 0,5 31 0,-8 20 0,-3 15 0,-3 6 0,-8-44 0,-2 1 0,-2 2 0,0 1 0,-2-2 0,-1 0 0,1 2 0,-2 1 0,1 0 0,-1 0-41,-2 3 0,0-2 0,-2-3 0,-2-1 0,-4 3 0,-3 0 1,-2-3-1,-3-1 41,-3-1 0,-1-1 0,-1 1 0,-2 1 0,-1-1 0,-1 0 0,1 0 0,-2-1 0,1-3 0,-2-1 0,-2-3 0,-2-1 0,2-1 0,0-2 0,-2-1 0,-2-1 0,-2 1 0,0-2 0,-28 34 0,-1-14 0,4-11 0,7-9 0,0-12 0,-2-9 0,13-17 0,4-19 0,14-14 117,8-12 1,7-9 0,2-10 0,1-14-118,-1-11 0,8 39 0,0-1 0,-1-5 0,0-1 0,2-2 0,0 0 0,1 0 0,0 0 0,1-1 0,0-1 0,2-1 0,2-2 0,3-1 0,2 0-52,2-1 0,3 0 0,4 4 0,2 0 0,2 1 0,1 2 0,1 4 0,0 1 52,1 3 0,1 1 0,0 4 0,0 1 0,1 0 0,0 1 0,29-36 0,-7 10 0,3 20 0,-9 5 0,3 14 109,-1 14 1,-11 9-1,2 16-109,-4 9 0,-4 10 0,-11 16 0,-3 9 0,-3 11 0,-4 14 0,-8 11 0,0 9 0,0-46 0,0 0 0,-2 4 0,0 1 0,-2-1 0,-2 1 0,-3-1 0,-1 0-43,-2 1 1,-2 1 0,0 0 0,-3 0 0,-2 4 0,-2 0 0,-3 0 0,-1-1 42,-2-1 0,-2-2 0,-1-1 0,-2-1 0,-3-4 0,0-1 0,0-2 0,0-1 0,0-2 0,0-1 0,-1 1 0,-2-3 0,3-6 0,-1-2 0,-30 28 0,4-5 0,-2-15 0,3-5 0,1-8 0,0-3 0,2-11 0,4-9 0,-5-4 0,13-12 0,1-9 0,12-14 104,10-12 0,5-15-1,7-10 1,5-11-104,4-11 0,2-5 0,1 45 0,2 0 0,1-1 0,3 1 0,4-1 0,2 1 0,2-1 0,3 1 0,1 0 0,2 1 0,3 1 0,1 1 0,2 2 0,2 1 0,1-1 0,2 1 0,4 0 0,0 1 0,1 1 0,0 1 0,1-1 0,0 2 0,-1 1 0,1 3 0,32-26 0,-2 5 0,-4 5 0,8 11 0,-8 8 0,-2 12 0,0 10 0,-10 7 0,3 14 0,-11 9 0,-7 10 0,-6 16 0,-15 9 0,-4 10 88,-7 6 0,-5 14 1,-7 1-1,-11 1-88,-9 1 0,8-39 0,-3 1 0,-1 2 0,-2 1 0,-2 1 0,-1 1 0,0 0 0,-2 1 0,-5-1 0,-2 1 0,2-1 0,-1 0 0,-3 2 0,0-1-59,-2 2 1,-1 1-1,-4-1 1,0 0-1,0 1 1,-1-1-1,2-5 1,-1-1 58,2-3 0,-1-1 0,-1-4 0,-1-2 0,0-2 0,0-1 0,3-3 0,-1-2 0,-38 22 0,13-18 0,12-18 0,3-9 0,13-22 0,7-13 0,11-16 0,11-15 0,5-25 0,7 33 0,2-1 0,0-7 0,0-1 0,1-3 0,2-2 0,3-3 0,3-2 0,5 2 0,1 1 0,3-3 0,1 0-65,2-1 1,3 0 0,5 1 0,4 0-1,0 3 1,2 0 0,-1 4 0,1 2 64,0 3 0,0 2 0,1 4 0,2 3 0,-1 0 0,1 2 0,0 3 0,0 1 0,0 4 0,0 0 0,29-28 0,-10 22 0,-4 9 0,-1 10 0,-1 7 0,0 7 0,-3 14 110,-8 21 1,-18 22 0,-23 18 0,-10-4-111,-5-3 0,-11 7 0,-5 2 0,-7 2 0,-9 5 0,2-3 0,-3 8 0,-6 0 0,23-38 0,-1 1 0,-1 2 0,-1-1 0,-2 2 0,0 0 0,-2 0 0,-2 1-54,-3 2 1,-1-1-1,-6 2 1,-1-1-1,-3 3 1,-1-1-1,3-3 1,-1-1 53,3-2 0,0-2 0,1-2 0,1-2 0,-2-4 0,1-2 0,3-3 0,2-2 0,-33 17 0,7-18 171,12-19 1,7-18-1,7-15-171,18-18 0,15-5 0,11-3 0,2-5 0,3-2 0,13-8 0,11 2 0,4-8 0,2-7 0,10-6 0,-21 41 0,2 0 0,3-1 0,2 1 0,3 0 0,0 1 0,-1 0 0,0 1 0,5-1 0,2 0 0,-2 1 0,1-1 0,2 1 0,0 1 0,-2 3 0,1 2 0,40-22 0,-2 8 0,-5 13 0,-3 6 0,-6 15 0,-6 9 0,-5 28 0,-11 16 0,-12 12 0,-15 5 0,-21 2 0,-7 5 113,-9 5 0,-5 9 1,-10 5-1,-3 0-113,-7-1 0,-3 7 0,-5-1 0,26-38 0,0 1 0,-3 4 0,0-1 0,-2-1 0,0-1 0,-1-1 0,0 0 0,0-3 0,-2-1 0,0-1 0,-1-1 0,2 0 0,0-2 0,-2 0 0,0-2 0,-32 22 0,6-13 0,2-10 0,6-6 0,-2-6 0,-8-11 0,6-9 0,3-6 0,15-15 0,18-11 0,5-6 0,1-6 0,9-13 0,3-16 0,4-11 0,2-11 0,8 3 0,5-6 0,11 2 0,11 0 0,-15 43 0,2 1 0,5 3 0,1 1 0,-1 1 0,2 2 0,29-35 0,6 5 0,-4 4 0,0 4 0,1 6 0,-5 17 0,-6 10 0,3 10 0,-14 11 0,1 21 0,-20 15 0,-20 22 0,-10 10 0,-13 6 0,-6-5 0,-6 7 0,-6 7 0,-4 1 0,-9 6 0,-2-3 0,-3-3 0,27-35 0,-2 0 0,2 0 0,-1-1 0,-4 1 0,0 0 0,-4 0 0,0 0 0,2-4 0,1-1 0,-38 27 0,6-7 0,6-10 0,6-7 0,9-9 0,3-11 0,15-7 0,0-22 0,21-11 0,10-16 0,14-10 0,11-3 0,2-4 0,4-8 0,10-2 0,7-18 0,-21 42 0,1-1 0,0 1 0,2-1 0,3-6 0,2 1 0,-2 3 0,2 2 0,2-1 0,1 1 0,2 1 0,0 0 0,2 0 0,1 1 0,2 4 0,0 2 0,-4 3 0,1 2 0,38-18 0,-13 19 0,-8 13 0,-5 14 0,-19 20 0,-12 16 0,-13 13 0,-8 9 0,-16 18 0,-7 11 0,-8 3 0,-8 3 0,14-42 0,-1 1 0,1 0 0,-2 1 0,-3 3 0,-2 0 0,-5 5 0,0-1 0,-1-1 0,0-2 0,-3 1 0,-2-1 0,2-1 0,-1-1 0,0-1 0,0 1 0,1-3 0,-1-1 0,0-5 0,0-3 0,-30 23 0,10-18 0,14-26 0,5-14 0,23-43 0,18-27 0,20-18 0,11-11 0,-10 39 0,1-2 0,0-6 0,2-1 0,2-1 0,1-2 0,1-1 0,2-1 0,-2-1 0,2 0 0,4-3 0,2 0 0,2-1 0,1 1-94,3-1 0,0 0 0,1-2 1,1 3-1,-1 7 0,1 3 0,0 2 1,0 2 93,-1 4 0,1 1 0,-1 6 0,0 3 0,-3 7 0,1 2 0,33-19 0,-8 13 0,0 10 0,-8 16 0,-2 3 0,2 6 0,-5 16 0,-9 13 0,-20 16 0,-17 23 0,-14 8 0,-15 4 0,-18 0 0,-7 3 0,-3 5 0,23-38 0,-1-1 0,-30 35 0,26-39 0,0 1 0,-1 2 0,-2 0 0,-2-1 0,-2 1 0,2-1 0,-1 0 0,1-4 0,0-1 0,-35 30 0,8-13 0,2-15 0,2-7 0,13-27 0,18-27 0,16-25 0,18-18 0,13-10 0,11-8 0,10-7 0,-20 42 0,1-1 0,2-5 0,2 0 0,1-3 0,1 1 0,1 0 0,2 0 0,-2 1 0,2 1 0,3 4 0,2 1 0,1 1 0,0 1 0,1 0 0,2 1 0,3 1 0,1 3 0,-2 4 0,0 2 0,0 5 0,1 4 0,41-17 0,-8 12 0,-1 16 0,-7 1 187,-8 5 1,-11 5-1,-6 12 1,-6 7-188,-6 9 0,-10-1 0,-11 12 0,-6 10 0,-6-4 0,-15 13 0,-5-2 0,-5 1 0,-6 1 0,-5 1 0,-5-3 0,0-3 0,-11 9 0,4-6 0,-3 1 0,1-3 0,2-9 0,-3 2 0,1-6 0,2-6 0,3-10 0,14-11 0,0-6 0,16-6 0,9-21 0,12-12 0,15-13 0,15 3 0,4-5 0,5-7 0,13-3 0,1-8 0,5 1 0,6-1 0,-29 29 0,2 0 0,2-1 0,1 1 0,2-1 0,1 0-44,1-1 1,1 1 0,4 0 0,-1 1 0,0-1 0,-1 2 0,2 2 0,-1 2 43,0 3 0,-1 0 0,-5 3 0,-2 2 0,27-17 0,-8 11 0,-7 8 0,-9 7 0,-7 21 0,-16 13 0,-16 16 0,-20 16 0,-15 0 0,-6 5 0,-6 6 0,-3 4 0,-11 8 0,-1 0 0,-2 0 0,-8-2 0,2 0 0,-4-2 0,-2 0 0,8-10 0,6-17 0,7-8 0,8-8 0,14-19 0,10-22 0,17-11 0,19-31 0,14 2 0,12 0 0,5-8 0,4 2 0,5-2 0,5 2 0,4-2 0,1 8 0,3 3 0,4 7 0,-4 13 0,5 11 0,-3 7 115,-4 5 0,0 7 0,-14 12-115,-4 11 0,-1 1 0,-28 10 0,-1 2 0,3 10 0,-2 6 0,-7-1 0,-11 7 0,-14-18 0,-11 5 0,-7-5 0,-10-8 0,8 3 0,-4-1 0,-2-2 0,-2 6 0,-3-4 0,-5 4 0,0 2 0,-5-2 0,3-4 0,-1-6 0,1-3 0,-5-5 0,-1-3 0,19-18 0,4-21 0,19-18 0,17-17 0,7-4 0,9-8 0,7-7 0,11-3 0,9-1 0,-22 42 0,0 1 0,2-3 0,0 0 0,4 0 0,0-1 0,-1 2 0,0 1 0,2 0 0,0 0 0,1 2 0,0 1 0,0 1 0,0 2 0,33-25 0,-4 12 0,-6 13 0,-9 12 0,-3 13 0,3 6 0,-14 14 0,-6 9 0,-8 11 0,-5 24 0,-5 8 0,-7 2 0,-8 0 0,-1 4 0,-11 0 0,-5 6 0,-4 4 0,-5 7 0,-6-3 0,-5 1 0,-6 1 0,20-39 0,-2 1 0,-1 3 0,0-1 0,-1 0 0,0-1-32,-2 0 1,0 0 0,-2-2 0,0 1 0,-3 1-1,0-1 1,-1 1 0,-1 0 31,0-2 0,0 1 0,0-2 0,1-1 0,2-6 0,0-2 0,-2 0 0,0-2 0,-40 27 0,5 1 0,-2-5 0,6-6 0,6-3 0,4-12 0,10-10 0,3-3 0,1-14 0,11-12 0,11-31 0,22-23 0,12-6 0,13-8 0,10-4 0,10-11 0,-19 44 0,2 1 0,2 0 0,1 1 0,0 0 0,2 2 0,27-29 0,6 2 0,4 4 0,2 0 0,-2 14 0,-2 13 0,-2 16 0,-10 15 0,-1 17 0,-13 15 0,-9 11 0,-13 9 0,-12 12 0,-6 6 62,-6 4 1,-12 14-1,-13 1 1,-7 1-63,-9 1 0,19-39 0,-2 1 0,-3 3 0,0 1 0,-4 2 0,-2 1 0,-4 1 0,-1 0 0,0 5 0,-1-1 0,-4-2 0,-1 0 0,0 1 0,1-1-30,0-1 1,1-2-1,-3-4 1,1-3 0,5-4-1,0-2 1,5-7-1,1-2 30,-27 16 0,15-24 0,5-13 0,23-24 0,9-18 0,18-20 0,13-17 0,18-17 0,-17 36 0,1-1 0,2-1 0,1-1 0,1 0 0,2-1 0,3 1 0,1 0 0,0-1 0,2 1 0,-1-1 0,2 1 0,0-1 0,2 1 0,-1 7 0,2 1 0,-2 2 0,2 2 0,31-29 0,-2 10 0,-8 17 0,4 20 0,0 9 0,-21 19 0,-4 23 0,-27 19 0,-16 24 0,-11-4 0,-11 0 0,-4-4 0,-7 4 0,-6 4 0,-3-1 0,-3 1 0,-1-2 0,-2 0 0,-2 0 0,-1-4 0,9-8 0,3-13 236,7-13-236,3-6 0,15-40 0,15-17 0,20-21 0,16-18 0,4-14 0,-10 37 0,1-1 0,0 0 0,0-1 0,1-1 0,1-1 0,1 0 0,0 0 0,2-2 0,0 1 0,3 1 0,0 1 0,2 3 0,0 1 0,0 1 0,0 2 0,32-21 0,-6 14 0,-5 9 0,-9 28 0,-17 18 0,-19 34 0,-18 31 0,-13 4 0,-14 3 0,-8-3 0,-9 8 0,25-40 0,0 1 0,-2 3 0,-1-1 0,2-1 0,0 0 0,-3 1 0,0-1 0,0-3 0,0-1 0,-31 38 0,6-4 0,-1-12 0,9-10 0,13-7 0,21-41 0,18-16 0,14-15 0,7-8 0,4-8 0,6-5 0,0-7 0,0-3 0,2-8 0,3 2 0,7-4 0,3-2 0,3 1 0,-1-3 0,1-2 0,-1-2 0,8-1-246,4 1 0,-4 12 0,0-4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45.01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541 490 12501,'49'-18'0,"0"1"0,-1-1 0,-1-7 0,-12-2 0</inkml:trace>
  <inkml:trace contextRef="#ctx0" brushRef="#br0" timeOffset="2551">681 350 12501,'-46'0'0,"-1"0"0,0 2 0,3 4 0,-3-2 0,3 5 0,-9-1 0,9-2 0,3-6 0,0 0 0,-11 0 0,23-8 0,1-4 0,28-11 0,14 4 0,21-5 0,17 5 0,14 3 0,2 5 0,-2 3 0,-11 6 0,3-2 0,6-2 0,6 1 0,3 3 0,5-2 0,2-2 0,1-2 0,6 4 0,3-1 0,3 1 0,-10 2 0,1 2 0,-9-2 0,-7-4 0,-15 4 0,-1-4 0,-19 12 0,-19 2 0,-32 3 0,-11-3 0,-23-8 0,-3 0 0,-9 0 0,6 0 0,4 0 0,-1 0 0,-1 0 0,-2 0 0,2 0 0,-6 0 0,-2 0 0,-4 0 0,-2 0 0,6 0 0,2 0 0,1 0 0,5 0 0,8 0 0,1 0 0,24 0 0,66 0 0,38 0 0,16 0 0,-25 2 0,4 2 0,5 2 0,6 0 0,7-6 0,4 0 0,-46 0 0,-1 0 0,1 0 0,-1 0 0,0 0 0,-1 0 0,49 0 0,-48 0 0,-1 0 0,43-6 0,-6-2 0,-9 0 0,-6 1 0,-10-5 0,-6 4 0,-7-2 0,1 7 0,-3-3 0,-20 4 0,-4 2 0,-69 0 0,15 0 0,-37 0 0,7 0 0,5 2 0,4 2 0,-1 1 0,1-1 0,0 4 0,-1-2 0,1-2 0,-1-2 0,1 4 0,0-1 0,-1-1 0,-7-2 0,-4-2 0,19 0 0,24 2 0,39 2 0,18 2 0,7 0 0,4-6 0,1 0 0,3 0 0,7 5 0,2 1 0,2-2 0,4-2 0,8-2 0,2 0 0,-3 0 0,-1 0 0,-2 0 0,0 0 0,-2 0 0,-4 0 0,-10 0 0,-7 0 0,1 0 0,-5 0 0,7 0 0,-28 8 0,-17-6 0,-34 4 0,-21-3 0,-16 1 0,-2 2 0,8 0 0,11-4 0,-3 2 0,-4 2 0,-8 1 0,5-3 0,3 2 0,2-2 0,1 0 0,-1 0 0,-4 2 0,-2-1 0,-4-5 0,4 0 0,30 0 0,25 0 0,34 0 0,15 2 0,20 4 0,4-4 0,10 4 0,-10-4 0,-6-2 0,2 0 0,-4 0 0,2 0 0,4 0 0,0 0 0,-2-2 0,-6-2 0,-3-2 0,1 0 0,8 6 0,-15-7 0,1 5 0,-40-6 0,-37 0 0,-20-3 0,-7 3 0,7 2 0,-9 4 0,-16 2 0,2 0 0,4 0 0,14 0 0,-3 0 0,-3 0 0,-10 0 0,-7 0 0,1 0 0,2 0 0,4 0 0,2 0 0,4 0 0,2 0 0,8 0 0,5 0 0,8 0 0,4-8 0,18-1 0,26-7 0,21 4 0,10-3 0,13 5 0,-1-1 0,1-1 0,1 6 0,2-6 0,4 1 0,2 1 0,8-4 0,6 7 0,-2-1 0,-3 0 0,-1 0 0,0 5 0,0-3 0,8-2 0,3 2 0,-5 4 0,-6-4 0,-16 3 0,-13-3 0,3 4 0,3-4 0,-20 4 0,4 2 0,-75 0 0,-9 0 0,-23 0 0,12 0 0,-9-2 0,-3-4 0,-2 2 0,3-7 0,-5 7 0,-3-2 0,7 4 0,4 2 0,12 0 0,-4 0 0,0 0 0,12 0 0,-1 0 0,1 0 0,-1 0 0,1 0 0,0 0 0,-7 6 0,-1 2 0,-2 1 0,6-5 0,0 4 0,7 0 0,3-4 0,-1 7 0,-7-5 0,-16 6 0,19-8 0,5 1 0,15-3 0,-10-2 0,24 0 0,-30 0 0,26 0 0,-22 0 0,24 0 0,-5 0 0,15 0 0,-17-7 0,7 5 0,-14-6 0,-2 8 0,-2 0 0,-13 0 0,3 0 0,12 0 0,-13 0 0,7 0 0,4 0 0,-4 0 0,14-2 0,-8-4 0,20 4 0,-24-6 0,18 8 0,-22 0 0,16 0 0,-6-7 0,21 5 0,-11-6 0,21 8 0,-14-8 0,7 6 0,-1-5 0,2-1 0,8-2 0,0 0 0,16 3 0,-1 7 0,20 0 0,-6 2 0,18 3 0,-14-3 0,19 4 0,1-2 0,16 2 0,1-4 0,0 4 0,2-3 0,-2 1 0,-2 2 0,-16 0 0,18-6 0,-2 0 0,11 0 0,-9 0 0,-13 0 0,-7 0 0,10 0 0,-7 0 0,16 0 0,-8 0 0,6-2 0,-12-4 0,-9 4 0,-5-4 0,-12 5 0,12 1 0,-22 0 0,-1-8 0,-10-2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6:52.70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435 1607 12747,'44'-15'0,"-1"9"0,-8-12 0,2 3 0,4-1 0,3-3 0,13-4 0,7-8 0,11-8 0,9-6 0,-41 19 0,1 0 0,0-1 0,-1-1 0,1-1 0,0 0 0,2 0 0,1 0 0,0-1 0,1 0 0,-1 3 0,1 1 0,0 1 0,-1 0 0,0 2 0,-1 1 0,42-22 0,-1 1 0,0 4 0,-7 2 0,-5 2 0,-3 1 0,-2-1 0,4 2 0,-4 3 0,-8 5 0,-6 0 0,-4 8 0,-1-3 0,-5 7 0,-5-1 0,-10 4 0,-2-1 0,-19 9 0,-10 2 0,-21 19 0,-22 10 0,-2-4 0,-1 5 0,-8-1 0,-3 4 0,-1 2 0,-10 0 0,2-1 0,-4 1 0,2 0 0,2 0 0,-5 0 0,-5 2 0,-6 4 0,-3-2 0,41-17 0,-1 2 0,-1 0 0,-1 1 0,-3 0 0,1 0 0,-1 2 0,1 0 0,-2 1 0,1 1 0,-1 0 0,1 0 0,2-1 0,1 0 0,-1-1 0,1-1 0,2-2 0,0 0 0,-40 21 0,0-3 0,17-3 0,8-10 0,9-5 0,20-5 0,12-9 0,30-4 0,15-12 0,22-6 0,-1-3 0,1-3 0,12-7 0,8-4 0,8-4 0,3-2 0,3 0 0,5-2 0,5-4 0,-43 18 0,0 0 0,1-2 0,1-1 0,7 0 0,1 0 0,0-1 0,0 0-60,1-2 1,0-1 0,5 0-1,1-2 1,-1-2 0,0 0-1,-2 2 1,0 0 59,-5 3 0,0 0 0,-3 3 0,-1 0 0,-3 1 0,1 1 0,-3 2 0,1 0 0,-3 0 0,-1 1 0,33-20 0,-9 8 0,-10 4 0,-5 6 0,-3 1 0,0 1 0,1-2 0,-7 1 0,1 11 0,-24-5 0,-11 18 0,-33 2 0,-12 12 0,-8 11 0,-2-2 0,-7 2 0,-7 4 0,-9 2 0,4 2 0,-2-2 118,0-4 1,-2 10 0,-9-4 0,-5 2-119,0 0 0,34-16 0,-1 0 0,1 1 0,-1 1 0,-4 1 0,-1 1 0,-3 1 0,0 0 0,1-5 0,1 1 0,-3 3 0,-1 2 0,3-2 0,0-1 0,1-2 0,1 0 0,-2 0 0,1-1 0,-38 14 0,6-2 0,7-4 0,14-4 0,6-7 0,3-3 0,3-3 0,5 1 0,1-7 0,7 8 0,10-16 0,23-4 0,16-6 0,25-17 0,2-2 0,3-2 0,13-4 0,11-3 0,6-7 0,5-3 0,-34 20 0,0-1 0,6 0 0,1 0 0,4-1 0,1 0 0,3 0 0,2 0 0,6 0 0,0 0 0,3-3 0,0 0 0,2 0 0,0 0-72,1 0 0,0 1 0,2-2 0,1 2 0,-1-1 0,0 2 0,-4 1 0,-2 2 72,-6 3 0,-2 1 0,-3 1 0,-1 0 0,35-14 0,-6 4 0,-3 4 0,-18 16 0,-11-3 0,-7 3 0,-11 7 0,-8 0 0,-30 16 0,-13 3 0,-11 5 0,-6 3 0,-2 3 0,-2 1 0,-1-2 0,-9 5 0,3-1 0,-7 2 0,-5 4 0,4-4 0,-5 0 0,3-1 144,-2-5 0,2 4 0,-6 0 0,-1 1-144,1-1 0,6-8 0,-2-7 0,6 0 0,5-1 0,4-7 0,8-2 0,12-11 0,11-18 0,16 5 0,23-9 0,8 6 0,2 4 0,4 5 0,-2 1 0,15 1 0,-5 5 0,1-5 0,6 5 0,1-5 0,-5 4 0,12 1 0,2 5 0,0-6 0,-10-1 0,-13 3 0,-2-2 0,-12 9 0,-23-11 0,-24 8 0,-19 0 0,-27 6 0,-2 2 0,-5 2 0,12 2 0,7-2 0,1 4 0,-1-3 0,0 1 0,-1 2 0,1-6 0,-1 4 0,1-2 0,0 1 0,-5-3 0,-7 4 0,2-4 0,-8-2 0,10 0 0,12 0 0,1 0 0,3-2 0,-3-4 0,-2 3 0,9-9 0,5 6 0,6-6 0,15 9 0,-17-13 0,19 14 0,-21-6 0,14 8 0,-6-7 0,0 5 0,3-8 0,-7 4 0,4 4 0,-10-4 0,8 4 0,-14 2 0,12 0 0,-12 0 0,6 0 0,-11 0 0,5 0 0,-6 0 0,7 0 0,-7 0 0,12 0 0,-6 0 0,12 0 0,-11 0 0,12 2 0,-7 4 0,12-4 0,-10 6 0,6-8 0,0 0 0,2 0 0,7-8 0,-7 6 0,6-13 0,-14 13 0,5-6 0,-14 8 0,5 0 0,-6 0 0,16 0 0,2 0 0,7 0 0,9 0 0,40 0 0,-2 0 0,35 0 0,-24 0 0,7 0 0,-2-2 0,13-4 0,-6 2 0,5-5 0,-3 1 0,-17-4 0,7 4 0,-3-1 0,-4 5 0,4-2 0,-8 2 0,15 0 0,-3-2 0,-6-1 0,7 1 0,3 2 0,9-8 0,-4 3 0,3-5 0,-9 2 0,-3 7 0,-4-7 0,5 0 0,12-5 0,-1 1 0,3 3 0,-6 1 0,-9 6 0,-10-5 0,3 7 0,15-2 0,-9 4 0,7 2 0,-6 0 0,7 0 0,-15 0 0,4 0 0,-18-2 0,18-4 0,-6 4 0,5-4 0,-11 4 0,20 2 0,-20 0 0,14 2 0,-8 4 0,-8-4 0,14 6 0,-5-8 0,9 2 0,-4 4 0,-12-4 0,4 5 0,2-7 0,2 2 0,3 4 0,-18-4 0,9 6 0,-20-8 0,7 8 0,-10 1 0,-8 1 0,0 6 0,-10-7 0,-7 9 0,-3-7 0,-11 1 0,-6 2 0,4-5 0,-11 3 0,-7 2 0,3-5 0,1 1 0,-3 0 0,-7-1 0,-5 3 0,-8 4 0,-1-3 0,-5-1 0,2-1 0,-5 7 0,-1-1 0,0 1 0,5-1 0,-5-1 0,3-1 0,3 3 0,-4-9 0,3 11 0,3-3 0,6-3 0,0-1 0,8 5 0,-1-1 0,-1 1 0,6-6 0,-4-1 0,3 3 0,-9-1 0,0-1 0,4-6 0,-2-4 0,2-2 0,-2 0 0,4 0 0,-6 0 0,-1 0 0,-4 0 0,7 0 0,3 0 0,21 0 0,-7 4 0,16 7 0,5 11 0,13 18 0,7 5 0,-2 7 0,12 1 0,6-1 0,11 1 0,6-5 0,4-7 0,-6-6 0,-2-10 0,1 10 0,-11 4 0,8 13 0,-7-1 0,7 13 0,-5 0 0,-7 5 0,-3-6 0,-8-5 0,0-12 0,0 5 0,0-5 0,0-11 0,0 6 0,0-14 0,0-7 0,4-9 0,8-22 0,-5-3 0,17-15 0,-9-6 0,8-8 0,-3-1 0,-3 5 0,-1-4 0,-3 2 0,-1 1 0,0-9 0,5 3 0,3-7 0,3-5 0,-4 2 0,7-10 0,-1-4 0,4-4 0,4 0 0,2 8 0,0 6 0,0 6 0,-2 0 0,-2 15 0,-2 6 0,-8 13 0,10 18 0,-8 20 0,-5 5 0,-6 24 0,-7 3 0,5 7 0,-2-1 0,-2-2 0,-6 12 0,0 0 0,-8-2 0,-4-11 0,-3-3 0,-3-3 0,1 1 0,-3-5 0,-3-1 0,-6 1 0,2 0 0,-2-2 0,-8 3 0,0-7 0,10-12 0,11-34 0,16-21 0,2 1 0,4-9 0,6-1 0,3 0 0,3 4 0,-1 0 0,1 0 0,1-8 0,2-3 0,5-5 0,1-1 0,-4 0 0,8-3 0,4-1 0,4-2 0,2 2 0,-6 11 0,-1 8 0,1 6 0,8 12 0,4 1 0,-3 12 0,-1 18 0,-6 11 0,-6 6 0,-14 8 0,1 6 0,-8 5 0,-5-1 0,-5 3 0,-5 9 0,-7-13 0,-4-7 0,-3-2 0,-6 2 0,-8 3 0,-6 3 0,-10 0 0,3 3 0,-7-1 0,-5 1 0,2 1 0,-6-3 0,2-5 0,3-4 0,11-10 0,5-4 0,-4-11 0,32-26 0,7-15 0,16-17 0,7-3 0,1-1 0,-1-3 0,1 9 0,-1-9 0,3 3 0,1 1 0,4-3 0,2-4 0,2-10 0,6 2 0,2-4 0,4-2 0,4 0 0,7 4 0,0 6 0,1 8 0,-7 13 0,-1 4 0,-2 10 0,9 15 0,-5 10 0,-5 25 0,-18 20 0,-13 9 0,-7 8 0,-6-2 0,-4 4 0,-3 0 0,-9-11 0,-1-1 0,-5 1 0,3-1 0,-10-1 0,-4-3 0,-4-1 0,-3-3 0,3 5 0,-4-5 0,-2-1 0,1-2 0,-5-6 0,3-2 0,-3-4 0,-1 2 0,-3-8 0,1-2 0,0-1 0,7-3 0,2-1 0,1-4 0,-3-5 0,-7-7 0,21-4 0,7-7 0,17-16 0,1-20 0,12-19 0,5-6 0,5 0 0,7-1 0,0 13 0,1-1 0,1 1 0,-4-6 0,8 0 0,2-5 0,2-5 0,2 0 0,0 8 0,2 4 0,4 6 0,-4 6 0,3 5 0,-3 8 0,-2 8 0,2 4 0,4 4 0,-12 11 0,2 8 0,-19 27 0,-7 1 0,-10 17 0,-17-3 0,-9 7 0,-2-8 0,-6-6 0,4-4 0,-7 4 0,1-4 0,0-2 0,-7 5 0,1-7 0,-3-2 0,-3-1 0,1-3 0,-2-1 0,-3-5 0,-1-5 0,-2-4 0,2-2 0,5-10 0,1-7 0,23-18 0,17-17 0,18 9 0,13 0 0,14 10 0,2 6 0,8-2 0,-2 6 0,0 3 0,-1 9 0,-1 1 0,8 2 0,-5 2 0,17 6 0,-9 8 0,8 4 0,-21 15 0,-14 14 0,-13-8 0,-16 13 0,-15-5 0,-10 4 0,0-9 0,-2-5 0,-2-7 0,-4 3 0,-2-2 0,-1 0 0,1-1 0,2-7 0,-7 1 0,14-9 0,7-16 0,27-15 0,16-7 0,17-6 0,13 12 0,3 1 0,-1 3 0,-9 2 0,5-1 0,5 1 0,1-1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7:17.53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359 6373 12287,'-40'-2'0,"-1"-4"0,8-4 0,14-27 0,20-5 0,19-5 0,15-3 0,2-1 0,9-1 0,3-1 0,1 1 0,3 4 0,-1-1 0,0-1 0,1 1 0,-1 6 0,1-1 0,1-1 0,4 0 0,-5 7 0,1-1 0,-8 8 0,-3 8 0,6 3 0,-5 3 0,1-1 0,3 12 0,-7 12 0,-10 21 0,-15 24 0,-14 5 0,-18-4 0,-11-5 0,-4 0 0,-4-3 0,2 5 0,-14-8 0,-1-1 0,-3 3 0,-1-6 0,0 4 0,-3-5 0,-3-1 0,2-6 0,-8-1 0,0-3 0,2-4 0,2-3 0,7-7 0,1-3 0,-1 0 0,7-6 0,-3 2 0,-5-8 0,13 0 0,-3-10 0,3-5 0,8 1 0,6-7 0,1 0 0,5 2 0,9-12 0,12-8 0,12-9 0,6 7 0,5 6 0,12 4 0,11 0 0,5 0 0,1 1 0,6-1 0,3 2 0,-1 4 0,0 5 0,4 5 0,-6 3 0,-2 5 0,-1 5 0,-11 6 0,-3 8 0,-4 7 0,-2 6 0,-10 14 0,-7 6 0,-9 4 0,-11 11 0,-3-7 0,-17-1 0,-9-7 0,0-2 0,-2-2 0,-6-8 0,-1-2 0,-1-2 0,-2-4 0,4-1 0,-5-3 0,1 1 0,4-1 0,-2-7 0,-5-4 0,1-6 0,-7-6 0,15-12 0,14-11 0,15-6 0,12-3 0,11-3 0,14 6 0,1 6 0,4-2 0,7-2 0,6-2 0,9 0 0,4 0 0,2 0 0,2 0 0,6 2 0,2 2 0,4 2 0,-10 8 0,2-1 0,-6 9 0,-6 7 0,0 4 0,-1 4 0,-3 4 0,-9-1 0,-16 13 0,-2 7 0,-9 2 0,-11 8 0,-5-9 0,-7 8 0,-11-1 0,-1 0 0,-10 0 0,-2-2 0,-2-1 0,-2-1 0,0 4 0,-2-2 0,-4-2 0,2-6 0,-5 4 0,1 0 0,4 1 0,2-7 0,-2 2 0,-7-3 0,23-11 0,-8-24 0,40-20 0,17-12 0,10 1 0,5-1 0,6-1 0,3-3 0,4-1 0,5 1 0,3 3 0,0 1 0,12 1 0,-5-5 0,3 7 0,0 9 0,-10 8 0,0 11 0,4 4 0,-25 8 0,0 16 0,-18 15 0,-11 20 0,-12 7 0,-12-1 0,-3-9 0,-3-5 0,-5-4 0,-2 0 0,-5-2 0,-6-4 0,1 4 0,-8-6 0,2 2 0,0 0 0,-7-7 0,1 1 0,-3-4 0,-2-1 0,5-1 0,-2-1 0,-5-5 0,8-3 0,-7-8 0,5 0 0,-5 0 0,24 0 0,2-9 0,27-9 0,8-1 0,19-9 0,8 3 0,11 0 0,1 4 0,3-5 0,3-1 0,7 4 0,2-4 0,2 2 0,0 3 0,-2 5 0,4 5 0,-4 6 0,-2 4 0,-1 4 0,-11 6 0,-7 10 0,-16 5 0,-21 14 0,-8 5 0,-8-3 0,-11-10 0,-6 2 0,-4 2 0,-4 0 0,-2-2 0,-3-1 0,-3 1 0,-1-4 0,-5 0 0,3-2 0,1-4 0,0-1 0,-5-5 0,0-1 0,-1-2 0,-1-8 0,-4 1 0,-2-3 0,-3-4 0,11-3 0,15-1 0,14-12 0,4 5 0,26-18 0,17 7 0,14-3 0,13 8 0,-3 3 0,-1 1 0,-6 5 0,9-2 0,10-1 0,-11 5 0,11 2 0,-2 4 0,-13 4 0,1 6 0,-7 9 0,-14 5 0,-7 13 0,-16-10 0,-16 8 0,-7-6 0,-8-6 0,-4-1 0,-4-3 0,-4 1 0,-15-1 0,-12 1 0,-4-1 0,16-5 0,-8-3 0,0-1 0,4-2 0,-4-6 0,9-2 0,3-4 0,23-3 0,23-15 0,25 1 0,14 2 0,-4 1 0,10 3 0,6-1 0,-4 1 0,17-1 0,0 7 0,12-1 0,-2 8 0,-4-2 0,4 6 0,-4 6 0,-12 4 0,-5 7 0,-8 3 0,-4 3 0,-16-3 0,4 12 0,-21-12 0,14 13 0,-14-21 0,13 11 0,-13-21 0,-17 6 0,-20-8 0,-2 0 0,-10 0 0,-3-6 0,-20 0 0,-8-6 0,1 6 0,3 3 0,12-5 0,13 2 0,-5 2 0,7 2 0,-5 2 0,19-8 0,8 1 0,31-5 0,13-4 0,28 5 0,-7-5 0,21-1 0,8-1 0,9 1 0,-2 1 0,-12 5 0,6-3 0,-3 8 0,-1 2 0,-5 2 0,-13 2 0,1 0 0,5 0 0,-7 8 0,5 4 0,-11 9 0,-1 3 0,-3 7 0,-2-2 0,-2-2 0,-4 2 0,2 0 0,-7 6 0,5 0 0,-6 0 0,6 0 0,-6 0 0,-1 0 0,-3-6 0,-1 0 0,5 0 0,0 6 0,1-6 0,-7 0 0,0 0 0,1 6 0,1-8 0,5-3 0,-9-5-5,8-2 0,-5-5 0,11 0 0,-6-1 0,6 7 1,-7 1 0,1 5 1,-9-3-1,-3 8 1,1 4-1,5 14 0,-5-14-1,0 7 0,-1-1-1,7 2 0,1 5 1,4-5 1,-3 0 0,3-6-2,-3 0 0,-3 2 0,0 3 0,7-1 0,-1 8 1,0-8 0,-5 1 0,-1-3 0,1-2 0,-1-6-1,1 0 1,-1 0-1,1 6 0,1 0-2,4 0 0,-3 0-1,3 0 1,-2 2-1,3 4 0,-5-10-2,4 4 0,-3-2-3,-3 7 1,1 5-1,-1 7 0,2 1 5,5-1 1,-5-1-1,4-5 1,-3-5 0,-3 2 1,1-1-4,-1 3 0,-5-8 0,-1 9 1,-5-5 0,6 12 0,-6 1 1,5-2 0,-5-11 0,6 6 1,-6-12 0,5 5 1,-7 5 0,2 2 0,-4 3 1,-2 2 0,2-1 0,4-5 1,-4 5 0,4-5 0,-3-7 0,3 2 1,-4-12 0,4 12 1,-2-12 0,2 12 0,-4-12 0,3 12 1,-1-14 0,2 8 0,-2-10 0,8 4 0,-7-6 1,7 6 0,0-5-1,5 5 1,-5-4 0,0 10 0,-7-16-2,7 10 0,-8-11 1,4 15 1,-8-14 0,0-1 1,0-10 0,-14-18 0,-3-8 0,-7-3 0,3-12 0,-2-4 0,-1-2 0,7 4 0,-1-1 0,1-5 0,0-4 0,-1-7 0,1-1 0,-1 1 0,7 0 0,1-1 0,2 1 0,4-1 0,-4 5 0,3-4 0,-1 3 0,6-9 0,-8 27 0,6-8 0,-13 27 0,13-13 0,-6 15 0,8 3 0,0 30 0,0-6 0,0 24 0,0-12 0,0 12 0,0-6 0,0 11 0,-2-5 0,-4 6 0,4-24 0,-6 16 0,8-35 0,-7 2 0,-5-24 0,-4-15 0,-1-13 0,1-11 0,3 1 0,1 6 0,6-13 0,-3 9 0,1 2 0,0-12 0,2-6 0,2 6 0,-7 11 0,7 24 0,-12 18 0,5 22 0,3 5 0,2 19 0,4-8 0,2 14 0,0-6 0,0 11 0,0-5 0,0 5 0,6 3 0,0 9 0,6-15 0,-7 3 0,1-11 0,-6 8 0,0-24 0,0-3 0,0-55 0,-2 20 0,-4-28 0,4 10 0,-3-3 0,3 1 0,2-8 0,2 3 0,3-3 0,7 6 0,11 12 0,7 14 0,10 15 0,-11 9 0,2 15 0,-5 5 0,-3 4 0,2 2 0,-4 2 0,5 1 0,1 3 0,-6 6 0,4-7 0,-1 1 0,-1 2 0,6-4 0,-6 5 0,1-1 0,1-4 0,-6-2 0,5-2 0,-5 0 0,-2-1 0,-5-3 0,0 4 0,-8-4 0,11 4 0,-13-17 0,19-32 0,-3-15 0,13-15 0,0-1 0,2 0 0,2 8 0,-10 8 0,4-2 0,10 6 0,-4 2 0,2 5 0,9 7 0,-9 7 0,-2 15 0,-15 13 0,-15 22 0,-6-11 0,-9 10 0,-8-4 0,-9-8 0,2-6 0,-2 0 0,-4 0 0,-2 0 0,0 4 0,2-4 0,2-1 0,0 1 0,-6 2 0,0-8 0,8 12 0,32-23 0,24-4 0,22-4 0,7-2 0,14 0 0,-2 0 0,2 0 0,-8 0 0,-6 2 0,-12 3 0,-11-3 0,-9 14 0,-28-8 0,-16 3 0,-3 3 0,-20-8 0,0 5 0,-11-5 0,-1 2 0,1-2 0,6-4 0,-1 4 0,24-4 0,-8-2 0,67-8 0,5-4 0,12 2 0,-16 1 0,1-1 0,3 0 0,2 1 0,-2-5 0,3 2 0,1-1 0,3 3 0,-5-2 0,2-1 0,7 5 0,6 2 0,-15 4 0,-22 10 0,-27 4 0,-15 3 0,-4 3 0,-4-1 0,0 1 0,-6-1 0,0 1 0,6-7 0,0 1 0,-1-8 0,-4 11 0,14-13 0,8 4 0,24-12 0,4-3 0,19-9 0,-10 6 0,10 1 0,-4-1 0,4-5 0,-8 7 0,14 2 0,-20 8 0,4 0 0,-17-8 0,-22-11 0,-3-16 0,1 4 0,5-10 0,-1 1 0,-5-13 0,-1 3 0,1 3 0,-1 6 0,3-13 0,1-4 0,2-2 0,9-4 0,-5 17 0,2-3 0,0-3 0,0-1 0,6-4 0,0-6 0,0-4 0,0-2 0,0 0 0,0 0 0,0 0 0,0 4 0,2 0 0,4 0 0,-4-11 0,4 7 0,4 12 0,-1 23 0,7 25 0,-5 28 0,5 1 0,-4 27 0,3 9 0,1 15 0,-3-8 0,-1-6 0,-2 2 0,3 2 0,-1 3 0,1 2 0,-5 1 0,-2 0 0,-2-3 0,2-3 0,-4 6 0,3-4 0,-3 0 0,-4 12 0,-3-5 0,3-3 0,-14-5 0,14-32 0,-6-6 0,3-35 0,-1-11 0,-6 0 0,6-18 0,-7 2 0,3-9 0,0 1 0,-3-13 0,5-8 0,0 0 0,1 2 0,-5 0 0,4-11 0,-2-11 0,-3-9 0,8 45 0,0-1 0,0-2 0,0 0 0,1-3 0,1-1 0,1-1 0,0 0 0,-2-2 0,0 0 0,1 0 0,0 0 0,0-1 0,0 2-30,-1 0 1,1 1 0,2 5 0,0 0 0,-2-1-1,0 1 1,2 1 0,0-1 29,1 0 0,0 0 0,-3 4 0,0 1 0,0-2 0,0 1 0,-1-46 0,2 6 0,2-4 0,0 3 0,0 7 0,0 7 0,2 7 0,4 1 0,4 0 0,0 0 0,5 14 0,-3 5 0,3 7 0,5 5 0,3 10 0,-11 11 0,9 28 0,-15 19 0,0 18 0,-6 11 0,2 0 58,3 2 1,-3-1 0,4 8-1,-4 9-58,-2 8 0,6 1 0,0 12 0,-2 0 0,-2 0 0,-2-44 0,0 1 0,0 4 0,0 0 0,0 2 0,0 0-38,0 2 0,0-1 0,-1 0 0,0 0 1,-1-1-1,0 0 0,-2 0 0,0-1 38,-1-1 0,0 0 0,2-7 0,0-1 0,-6 47 0,1-12 0,4-9 0,-4-6 0,3-6 0,1-6 0,0 0 0,0-3 0,-2-5 0,0-25 0,-2 6 0,5-34 0,-9-9 0,6-6 0,-6-28 0,7-3 0,-5-15 0,0 6 75,1 4 1,-1-1 0,-4-3 0,3-8-76,-3-7 0,4 1 0,1-8 0,-1-3 0,0-10 0,8 41 0,0-1 0,-1-4 0,1-1 0,0-3 0,2-2-64,-1-2 0,2 0 1,-1-2-1,0 0 1,-1-2-1,2-1 1,-1-1-1,2 0 64,0-2 0,1 0 0,-1 5 0,0 0 0,3-1 0,0 1 0,-1 1 0,0 2 0,-2 2 0,0 0 0,1-1 0,1 0 0,0-1 0,-2 0 0,0-2 0,0 0 0,-1 1 0,0 2 0,2 0 0,0 2 0,0-1 0,0 1 0,-1-1 0,1 0 0,2-1 0,-2 0 0,-2 3 0,0 2 0,2 3 0,0 1 0,-1 2 0,0 1 0,4-47 0,-4 4 0,3 12 0,-3 7 0,-2 12 0,0 14 0,0 1 0,0-5 0,-2 15 0,-3-2 0,-5 8 0,0 6 0,2 37 0,8 29 127,0 23 0,0 13 1,2 1-1,2 8-127,2 7 0,1-40 0,0 3 0,-2 3 0,1 2 0,2 3 0,0 0 0,0 5 0,1 0 0,3-2 0,0 0 0,-1 6 0,1 2 0,-1-1 0,1 1-69,1 1 0,-1 0 0,-1 2 0,0 1 0,3 1 0,1-1 0,-1-3 1,1-2 68,-2-8 0,1-2 0,-1-9 0,-1-3 0,4 37 0,-3-11 0,-1-10 0,-8-10 0,2-4 0,-4-11 0,-10 2 0,-4-31 0,-11-24 0,9-2 0,-3-26 0,1-11 0,7 5 0,-3-20 0,-1 1 0,-3-4 0,-1-1 0,1-10 0,2-1 0,3-7 0,5 38 0,0-2 0,-2-2 0,-1-1 0,0-6 0,0 0 0,0-4 0,1 0 0,2-3 0,2 0 0,0-4 0,0 0 0,1-2 0,0-1-13,1-3 1,-1 1-1,-1 4 1,2 0 0,1-2-1,2 1 1,-1 3-1,0 2 13,0 2 0,0 0 0,1-1 0,0 0 0,0-3 0,2 0 0,0 1 0,1 1 0,1 3 0,0 0 0,0 0 0,0 0 0,2 1 0,-1 0 0,0-2 0,0 0 0,1-4 0,0 0 0,-1 6 0,1 0 0,0 1 0,0 0 0,-1 6 0,-1 2-2,2 2 1,0 1-1,0 1 1,0 1-1,4-46 1,-3 10 1,0 9 0,-6 12 0,4 2 0,-5 16 0,-6 19 0,-1 34 0,-6 15 0,6 28 0,1 7 0,-3 7 0,6 13 0,-6 7 0,2 5 0,0 6 0,1 6 0,4-44 0,2 1 0,-1 1 0,0 0 0,0 1 0,0-1 0,0 3 0,0 0 0,0-1 0,0 1 0,0 4 0,0 2-7,0 6 1,0 1 0,0-1 0,0 0-1,0 6 1,0 1 0,0-2 0,0-1 6,0-1 0,0 0 0,0-1 0,0-1 0,0-4 0,0-2 0,0-3 0,0-2 0,0-5 0,0-3 0,0 37 0,0-17 0,0-8 4,0-8 1,-2-8-5,-4 3 0,2-13 0,-8 7 0,8-24 0,-5-11 0,3-24 0,-4-11 0,-7-24 0,1-11 0,3-14 0,3 4 175,2 1 0,-5-7 1,3-4-1,-2-3-175,1-9 0,1-7 0,3 42 0,0-2 0,2-4 0,1 0 0,0-5 0,0 0 0,-2-7 0,0-2 0,2-2 0,0-1 0,1-5 0,-1-1-117,0-5 1,0 0 0,-2 6 0,0 1 0,2-7-1,1 1 1,-1 4 0,0 1 116,0 2 0,0-1 0,0 0 0,0-1 0,2 3 0,0 1 0,-1 0 0,1 1 0,-1 3 0,2 1 0,-1 5 0,2 2 0,0 2 0,0 2 0,0 0 0,0 1-17,0 1 1,0 0 0,0 7 0,0 1 0,2-44 0,2 12 16,1 9 0,1 7 0,-8 3 0,-4 1 0,3 23 0,-9 1 0,0 8 0,3 6 0,-1 17 230,4 28 0,4 24 1,-6 34-1,3-2-230,-1-2 0,-2-1 0,4 3 0,-2 4 26,2 1 1,2-5 0,2 2-1,0-3-26,0 3 0,0-12 0,0 2 0,0-4 0,2-15 0,4-1 0,-4-22 0,8-32 0,-4-27 0,-2-15 0,5-5 0,1 7 0,0 3 0,-5-3 0,5-1 0,0-7 0,0-8 0,1 2 0,5-4 0,-3-6 0,-1-8 0,0-7 0,3-6 0,-1-4 0,-3 0 0,-5 45 0,0 1 0,10-46 0,-3-2 0,-1 0 0,-6 8 0,3-2 0,1 5 0,0 7 0,-1 1 0,5 8 0,-2 3 0,1 6 0,3 9 0,-1 6 0,-1 3 0,-3 2 0,1 8 0,6 6 0,-1 8 0,-7 11 0,-4 28 0,-5-1 0,-1 34 0,0 7 0,0-4 0,0 16 0,0-2 0,0 0 0,0 2 0,-1 2 0,-3 1 0,-2 3 0,0 5 0,6-3 0,0 0 0,0-1 0,-2-1 0,-2-8 0,-2-4 0,3-6 0,-7-7 0,-2 1 0,-3-11 0,-3-6 0,1-30 0,-1-22 0,9-4 0,1-12 0,0-4 0,6-4 0,-6 2 0,2-3 0,1-3 0,-1-2 0,6-5 0,-2-2 0,-4-5 0,4 3 0,-4-8 0,2-4 0,-1-6 0,3-5 0,-4-8 0,4-1 0,2 1 0,0 2 0,0 3 0,0 4 0,0 1 0,0 13 0,2-2 0,4 4 0,-2 15 0,7 1 0,1 7 0,5 23 0,1 16 0,-1 20 0,-7 13 0,-2 7 0,-2 9 0,-1 7 0,3 8 0,-4 12 0,4 5 0,1 5 0,-3 3 0,4 2 0,0 4 0,-1 2 0,-6-43 0,0 1 0,2 5 0,0 0 0,0 3 0,0 0-54,0 0 0,-1 1 0,-2 0 0,0 2 0,2-1 0,0 0 0,-1 0 0,0 2 54,0 1 0,0-1 0,0-2 0,-1-2 0,-1-1 0,-2-1 0,1-5 0,0 0 0,1-2 0,-2-1 0,1 0 0,-2-1 0,1-1 0,-1-1 0,-4 43 0,2-12 0,-4-9 0,2-8 0,2-6 0,2-3 0,2-3 0,0 0 0,0-15 0,0-11 0,-7-23 0,-5-14 0,2-20 0,-1-22 108,-3-7 0,6 12 0,1-14 0,1 1-108,0 1 0,0-4 0,6-8 0,0-1 0,0-3 0,0-7 0,0-3 0,0-7 0,0-6 0,3 46 0,2-1 0,5-43 0,1 2 0,1 8 0,0 4 0,5 13 0,-7 37 0,-4 44 0,-5 18 0,-1 41 0,0 2 0,0 8 0,-1 9 0,-1-36 0,0 1 0,-1 1 0,0 0 0,1 3 0,0 1 0,1 0 0,0 2 0,1 2 0,0 0 0,0 3 0,0 0-61,0 4 0,0 0 0,0-1 0,0 0 0,0-3 0,0-1 0,0 0 0,0-1 61,0-4 0,0 0 0,0 0 0,0-2 0,-1-6 0,0-1 0,-5 42 0,-5-7 0,-5-13 0,-1 7 0,-3-1-11,-3 3 0,-4-1 1,-8-9-1,-2 2 11,-4 2 0,4-3 0,-3-9 0,3-7 0,2-9 0,6-13 0,0-12 0,9-17 0,3-17 0,1-15 0,10-28 0,3-6 0,1-4 0,2 6 0,0-6 121,0-4 1,0-8 0,0-2 0,0 1-122,0-1 0,0 4 0,2 10 22,3 6 0,-1 37-22,8 32 0,-8 34 0,2 50 0,-5-42 0,-1 1 0,1 5 0,-2 2 0,2 7 0,-2 2 0,1 5 0,-1 1 0,-1 3 0,0 0 0,-1 2 0,0 1 0,-4 0 0,0 0 0,2 5 0,-1-1 0,-2 0 0,0-1-95,0 1 1,-1-1 0,-1-4 0,0-1 0,0-7 0,-1-1 0,-1-1 0,1 0 94,0-1 0,0 0 0,-1-1 0,-1-1 0,1 0 0,1-2 0,0-1 0,0-2 0,1 0 0,1-1 0,3-1 0,0 0 0,1 1 0,-1 0 0,0 0 0,0 0-26,1 0 1,0-2 0,-2-2 0,1-3 0,0 40 0,2-4 25,2-5 0,2-7 0,0-1 0,0-10 0,0-6 0,0 0 0,0 2 0,0-8 0,0 8 0,0-23 247,8-16 1,2-56-1,7-19-247,1-8 0,7-5 0,4-6 0,4-1 40,2 0 1,2 8 0,1 4-1,5 5-40,2 7 0,-12 11 0,6 13 0,5 9 0,-15 17 0,4 21 0,-13 20 0,-9 15 0,-7 17 0,2 11 0,-6 9 0,-2-46 0,-2 0 0,0 2 0,-1-1 0,-4 1 0,0-1 0,0 0 0,1 1 0,-1-1 0,0 1 0,0-2 0,1 0 0,-8 46 0,3-9 0,1-11 0,6-5 0,-4-2 0,3-2 0,3-4 0,0-4 0,-2-5 0,-6 3 0,3-10 0,-3 5 0,0-13 0,-5 3 0,7-35 0,4-20 0,6-32 0,6-26 0,6-4 0,3-4 0,11 7 0,3-5 0,6 6 0,5 6 0,-3 0 0,4 14 0,-4 11 0,4 23 0,-3 28 0,-5 21 0,-13 23 0,-16 12 0,-8 8 0,-8 3 0,-5 3 0,-7 3 0,-3-3 0,0-7 0,-6-3 0,2 0 0,-6 0 0,-4-2 0,1-4 0,5-14 0,2-2 0,4-3 0,-12 1 0,0-7 0,0-8 0,-5-19 0,11-20 0,10-12 0,15-20 0,2-9 0,2-5 0,6-16 0,0-2 0,0-8 0,0-7 0,0-8 0,2-6 0,1 48 0,0-1 0,2-6 0,2 0 0,3 0 0,1 1 0,1 4 0,1 1 0,15-39 0,-7 21 0,4 20 0,0 13 0,-5 17 0,3 26 0,-11 21 0,-6 34 0,-5 1 0,-1 4 0,-5 9 0,-3 7 0,-2 3 0,-3 3 0,-5-9 0,-3-3 0,-2-4 0,1-3 0,-5-1 0,0-6 0,-2-7 0,0-7 0,0-17 0,-6 0 0,0-3 0,-8-17 0,-4 1 0,5-12-6,1-12 1,12-7 0,8-18 0,5-2-3,4-2 1,8-9 0,-1-4 0,3-14 5,2-12 1,2-13-1,0 43 1,1-1-1,3-4 1,0-1 0,1-4 1,2-2 0,0 0 0,1 0 0,1-5 0,1 0 0,2 1 0,1 0 0,1 2 0,1 2 0,0 5 0,1 2 0,17-37 0,0 13 0,0 15 0,2 9 0,4 26 0,-16 14 0,4 32 0,-19 12 0,1 31 0,-7 12 0,-4 14 0,-2-3 0,-3 6 0,-7 5 0,5-45 0,-2 0 0,-10 45 0,-2-3 0,-3-2 0,-7-11 0,2-8 0,-4-12 0,-2-10 0,0-1 0,-2-14 0,-3-12 0,7-9 0,-8-12 0,16-18 0,-4-11 0,9-17 0,9-13 0,5 1 0,4-2 0,2-4 0,0-14 0,0-9 0,0-10 0,0 42 0,2-2 0,0-5 0,2-1 0,2-5 0,1-1 0,3-5 0,2-2 0,0-8 0,3-1 0,2-1 0,1 0 0,-1 1 0,1 1-54,-1 3 0,0 3 0,3 4 1,1 2-1,0 7 0,1 2 0,-1 6 1,1 2 53,-2 4 0,2 5 0,19-17 0,-6 29 0,0 10 0,-8 18 0,-4 14 0,-3 19 0,-5 8 0,-3 16 0,-4 7 0,-1 10 0,-5 13 0,2 3 0,-8 5 0,-7 4 0,3-43 0,0-1 0,-9 44 0,-3-3 0,-3-7 0,2-5 0,-8-9 0,-2-1 0,-2-4 0,-8-5 0,-2-13 0,0-7 0,1-8 0,1-6 0,4-9 0,-4-5 0,12-3 0,-8-21 107,20-16 1,3-3 0,14-20-1,0 2-107,0-1 0,0-15 0,2-8 0,4-9 0,6-12 0,-5 41 0,1-1 0,2-3 0,0-2 0,1-3 0,1-2 0,2-5 0,1 0 0,4-2 0,1-1 0,1-3 0,1 0 0,-1 4 0,2 1-28,1 2 1,1 2 0,-1 5 0,2 4 0,0 4 0,1 3 0,-2 5-1,0 2 28,22-27 0,-11 20 0,-6 28 0,3 15 0,2 14 0,-4 25 0,-16 25 0,-3 10 0,-6 12 0,-5 9 0,-2 12 0,-2-44 0,-2 1 0,-3 3 0,-2 0 0,1 4 0,-1 0 0,-4 0 0,-1-2 0,0-1 0,-1-1-26,0-2 1,-1 0 0,-1-2 0,-1-1-1,-1-3 1,-3-1 0,-1-2 0,-2-1 25,-2-2 0,-1-1 0,0-1 0,-2-2 0,-27 27 0,-6-6 0,-4-10 0,0-3 0,6-14 0,8-8 0,5-6 0,9-11 0,-7-4 0,16-8 53,2-10 0,13-13 1,7-18-1,1-2-53,4-3 0,2-10 0,4-8 0,2-8 0,2-7 0,7-5 0,-1-3 0,5-4 0,-5 44 0,0-1 0,1-4 0,1-1 0,3 0 0,1-1 0,0 2 0,1 0-26,0 0 0,2 1 0,1 1 0,1 1 1,4 0-1,0 1 0,1 2 0,-1-1 26,-2 1 0,2 1 0,33-30 0,-11 15 0,-3 11 67,-1 10 1,1 6 0,-3 6-68,2 6 0,-12 13 0,2 10 0,-8 24 0,-4 18 0,-9 13 0,-5 9 0,-7 13 0,4 11 0,-6 11 0,-2-46 0,-2 2 0,0 2 0,-1 1 0,-3 4 0,-2 0 0,1 0 0,-1 0 0,-1 0 0,-1-2 0,-1-2 0,-2-3 0,-1-7 0,-3-1 0,-15 42 0,-1-9 0,-6-5 0,-2-11 0,0-13 0,1-10 0,-1-14 0,4-4 0,-1-3 0,-15-11 70,3-3 1,-3-8-1,9-8-70,5-7 0,10-8 0,4-2 0,2-8 0,7-6 0,9 0 0,-1-5 0,0-5 0,6-9 0,-2-6 0,4-8 0,2-7 0,10-12 0,-2 42 0,2-1 0,3-5 0,3-1 0,2-5 0,3-2 0,1 0 0,2 0 0,3-1 0,2 0 0,1 2 0,1 0 0,-1 3 0,2 2 0,-2 2 0,2 3 0,-1 8 0,2 3 0,25-27 0,-4 20 0,-9 19 0,-4 7 0,-4 5 0,-10 17 0,-4 19 0,-11 26 0,-6 35 0,-6 1 0,-6 5 0,-6 7 0,-9 4 0,8-47 0,0 1 0,0 2 0,-1-1 0,-15 45 0,12-48 0,-3-1 0,-20 42 0,-7-7 0,20-39 0,-2-1 0,-31 33 0,-2-6 0,-4-8 0,3-7 0,-1-9 0,0-9 0,2-10 0,6-13 0,4-6 0,5-8 0,-5-10 0,9-7 0,14-16 0,6 0 0,5-15 0,6-7 0,7-5 0,3-2 0,2-8 0,2-11 0,3-8 0,7-8 0,1 47 0,3-1 0,3-2 0,1-1 0,3-1 0,3 0 0,3-1 0,2 1 0,1 1 0,2 0 0,1 4 0,1 1 0,2 1 0,0 1 0,2 2 0,2 1 0,1 4 0,1 2 0,0 3 0,1 1 0,-1 3 0,0 2 0,35-22 0,-5 11 0,-8 12 0,-4 7 0,-4 4 0,-13 7 0,7 12 0,-11 25 0,-4 30 0,-12 5 0,-13 6 0,-9 11 0,-4 11 0,-5 9 0,1-46 0,-2 1 0,-10 45 0,-7-2 0,-5-4 0,-4-4 0,13-41 0,-2-1 0,-27 35 0,-5-2 0,-5-8 0,-12-3 0,1-8 0,-6-3 0,-7-2 0,9-9 0,-9-6 0,7-8 0,6-8 0,-4-4 0,12-3 0,0-4 0,-4-12 0,10-12 0,5-4 0,15-11 0,12-8 0,5-9 0,7-7 0,2-1 0,3-2 0,3-5 0,2-5 0,4-11 0,4-9 0,5-7 0,1 43 0,2-1 0,2-4 0,2-1 0,4 0 0,1 0 0,1-2 0,3 1 0,3-4 0,2 0 0,1 1 0,2 1 0,2 0 0,1 0-39,2 0 0,0 3 0,-1 4 0,1 3 0,2 2 0,0 3 1,-2 2-1,1 2 39,1 1 1,0 2-1,35-19 1,-5 9-1,-10 14 1,-9 14 0,-11 1-1,5 10 0,-12 28 0,-6 22 0,-15 20 0,-11 10 0,-6-2 0,-7 4 0,-8 5 0,-17 12 0,18-44 0,-1-1 0,0 1 0,-2-1 0,-1-1 0,-1-1 0,0 2 0,-3 0 0,-3-2 0,-2 1 0,-2-1 0,-2 1-46,-2 1 0,-2-1 0,0-5 0,-3-3 0,-3 3 0,-1-2 0,-1-2 0,-1-2 46,-2-1 0,-1 0 0,-2-1 0,-1-1 0,-1 0 0,-1-2 0,1-2 0,-1-1 0,4-3 0,0-2 0,2-4 0,3-3 0,-34 7 0,8-3 150,6-3 0,16-7-150,-3-4 0,20-20 0,6-13 0,12-16 0,7-5 0,8-18 0,2-6 0,4-7 0,3-9 0,11-5 0,-9 44 0,1-1 0,2-1 0,1-1 0,2-4 0,1 0 0,2-2 0,1 1 0,2 0 0,0 0-39,2 1 0,1 1 0,2 1 1,2 1-1,0 2 0,0 0 0,2 0 1,0 1 40,3 0 0,2 1 0,0 3 1,2 2-1,2 0 0,1 1 1,-2 4-1,0 2 1,-2 4 0,1 0 1,3 2-1,0 2 1,35-19-1,-1 7 123,-6 12 0,-12 15 1,4 9-127,4 3 1,-23 17-1,2 10 0,-14 12 0,-14 27 0,-7 12 0,-4 0 0,-8-3 0,-8-3 0,-13 2 0,-6 4 0,-4 5 0,-8-3 0,-2-2 0,-3-5 0,-9-1 0,1 0 0,-10-2 0,0-6 0,2-10 0,-6-1 0,4-10 0,-4-3 0,-2-1 0,2-10 0,4-5 0,6-9 0,4-7 0,-1-4 108,-3-2 1,6-8 0,-3-7-109,7-12 0,17 3 0,2-11 0,9 1 0,9-5 0,-3-8 0,8-9 0,2-4 0,2-2 0,18-10 0,9-10 0,14-7 0,-14 40 0,2-1 0,4 1 0,2-1 0,7-5 0,2 0 0,3 1 0,3 1-80,1 0 1,3 1 0,6-1 0,2 1 0,1 1 0,0 1-1,1 3 1,1 1 79,-1 4 0,0 3 0,-5 5 0,0 4 0,-3 3 0,-1 3 0,-4 5 0,-1 1 0,39-7 0,-19 13 0,-6 11 0,-11 10 0,-10 15 0,-6 9 0,-6 7 0,-6 9 0,-4 7 0,-3 0 0,-5 8 0,-5 2 0,-4 2 0,-6 2 0,-5-2 0,-13-2 0,-9-2 0,-8 2 0,-15 8 0,-6 0 0,-10-7 0,32-31 0,-2-2 0,-3-1 0,-3-2 0,-1 3 0,-1 0-58,-4 1 0,-1 0 0,1 0 0,-2-2 0,-4 0 0,-1-2 0,0-1 0,0-2 58,-1 0 0,0-1 0,-2-1 0,1 0 0,2 0 0,0-2 0,3-1 0,1-1 0,5-4 0,1-1 0,-34 8 0,9-11 0,8-4 301,8-3 1,17-3-302,6-10 0,20-9 0,5-16 0,12-10 0,8-6 0,7 5 0,3-13 0,3-13 0,10-3 0,8-11 0,-1-1 0,3-3 0,-18 38 0,2-1 0,5-2 0,0 0 0,3-4 0,0 1-60,3-1 0,0 1 0,1 0 0,2 1 1,2 2-1,3 0 0,1 0 0,1 1 60,4-1 1,1 3-1,-5 7 1,1 2-1,0 3 1,1 2-1,-5 8 1,1 2 1,41-15 0,-7 14 0,-6 7 0,-10 13 115,-12 8 1,-9 15 0,-14 15-1,-6 12-117,-4 13 0,-9 10 0,-4 9 0,-8 9 0,-10 5 0,7-41 0,-3 1 0,-6-2 0,-1-1 0,-1 0 0,1 1 0,-18 44 0,-4-10 0,-6-3 0,-9-1 0,22-38 0,-2-2 0,-38 29 0,33-34 0,0 0 0,-41 28-37,-1-6 1,35-27 0,-1-1 0,-4-1 0,-1 0-1,-1 0 1,-1-2 36,0-2 0,-1-1 0,2-3 0,-1-1 0,2-2 0,-1-1 0,2-1 0,-1 1 0,0 1 0,-1-1 0,-42 4 0,8-3 0,13-6 0,12-7 0,11-3 0,3-5 0,24-24 0,13-22 0,20-15 0,17-4 0,12 0 0,9-7 0,-22 36 0,2-2 0,3-4 0,2-1 0,5-1 0,2-1 0,3-2 0,1 0-32,2-4 1,1 1 0,4 1 0,3 1 0,2-3 0,2 0 0,2-1 0,2 1 31,4-3 0,0 2 0,-4 7 0,0 3 0,4 2 0,0 4 0,-4 6 0,-2 2 0,-2 5 0,-1 4 0,-4 4 0,-1 5 0,40-1 0,-12 16 0,-19 16 0,-9 17 0,-16 14 0,-6 7 0,-4 10 0,-12 2 0,-9 15 0,-6 5 0,-6 5 0,-11 2 0,3-43 0,-1 1 0,-3 0 0,-1-1 0,-4-2 0,-1-1 0,1-1 0,-2-1 0,-7-1 0,-2 0 0,-1-1 0,-2 1 0,-2 0 1,-2-1 0,2-2 0,-1-2 0,0-1 0,0-1 0,1-1 0,-1-2-1,0-1 0,0-2 0,0 3 0,-1-2 0,-2-3 0,0-1 0,-38 22 0,5-7 0,4-14 0,4-6 0,2-3 0,2-3 0,12-1 0,-6-5 0,15-7 185,-3-16 0,22-15 1,15-19-1,11-7-185,9-5 0,12-4 0,7-10 0,4-5 0,7-11 0,-18 43 0,1-1 0,4-5 0,2-1 0,2-1 0,0-1 0,2 1 0,0 0 0,2-4 0,0 1 0,1 1 0,1 0 0,3-1 0,0 1-31,1-2 0,1 1 0,-3 10 0,0 1 0,-2 2 0,0 1 0,29-26 31,-8 16 0,-9 15 84,-15 13 1,-10 40-1,-7 21-84,-10 19 0,-14 12 0,-8-6 0,-7 12 0,-8 9 0,-4 3 0,15-38 0,-1 1 0,0-2 0,-1-1 0,-21 39 0,17-41 0,-2-1 0,-27 39 0,23-39 0,-2-1 0,-1 2 0,-2 0 0,-2-4 0,-1-1 0,-1-1 0,0-2 0,0-2 0,-1 0 0,-2-1 0,0-2 0,-43 19 0,1-1 0,11-10 0,14-12 0,13-14 0,24-18 0,17-24 0,8-4 0,29-24 0,2-3 0,5-6 0,16-8 0,-28 31 0,0-3 0,3-1 0,0-1 0,2-4 0,2-1 0,3 0 0,2 0 0,1-5 0,1-1 0,2 1 0,2 0-43,1 0 0,1 1 0,1-3 1,1 0-1,2 3 0,1 1 1,-3 2-1,1 0 43,-4 3 0,1 3 0,-4 6 0,-1 2 0,-4 5 0,0 2 0,26-21 0,-8 11 0,-19 14 0,-16 14 0,-27 15 0,-30 7 0,-25 11 0,-3 3 0,-4 8 0,-1 0 0,-7 14 0,-8-2 0,-7 0 0,42-17 0,-3 2 0,-4 0 0,-2 0 0,-4 4 0,0 1-90,-3-1 1,0 2-1,-5 2 1,-2 0-1,-3-3 1,-1 0-1,-3 1 1,0 0 89,-2 0 1,-1 0 0,10-4 0,1 0 0,1 0 0,2-2 0,8-3-1,2-1 6,7-3 1,3-3-1,-36 1 3,26 1 1,23-24-7,35-11 1,20-9-1,32-18 1,4-3-4,8-5 1,-27 16 0,2-2-1,8-1 1,3-2 0,4-4-1,1-1 0,3-2 0,2-1 0,3-1 0,2-1 0,7-3 0,2 0 1,2-3-1,3 1-53,-24 18 1,1-1-1,0 2 1,27-17-1,1 1 1,-26 18-1,0 0 1,0 2-1,24-13 1,-1 3 52,-3 2 0,-2 4 0,-7 7 0,-1 2 0,-7 2 0,-3 2 0,-7 2 0,-1 1 0,33-12 0,-17 8 0,-8 13 0,-15 10 0,-14 19 0,-27 5 0,-25 21 0,-10-1 0,-8 5 0,-13 9 0,-16 4 0,31-29 0,-2 0 0,-1 2 0,-1 0 0,-3 0 0,-1 0 0,-1 1 0,-1-2 0,-1 0 0,-1-2 22,-2 1 1,-1-2-1,-8 5 1,-2-2 0,-1 0-1,-2-1 1,-3 0 0,-2 0-23,0-2 0,1 0 0,3-2 0,2-2 0,2-1 0,0-1 0,2-2 0,2-1 0,0-1 0,3-2 0,-38 5 0,17-7 0,10-5 0,28-8 0,5-14 0,21-13 0,16-20 0,16-5 0,15-10 0,13-10 0,-15 31 0,2-2 0,5-3 0,2-1 0,4-2 1,1-1-1,5-5 1,1-1-1,6-3 1,2 0-1,5-1 1,0 1 21,3 1 1,2 2-1,4 1 1,2 1 0,0 2-1,1 1 1,2 2 0,1 1-23,3 0 1,-1 3-1,-8 9 1,-2 4-1,-2 2 1,0 3-1,-7 5 1,-2 1-1,-4 4 0,-1 1 0,-5 4 0,-1 3 0,40 1 1,-12 6-1,-13 6 0,-21 4 0,-10 15 0,-6 16 0,-13-5 0,-16 26 0,-14-1 125,-11-1 1,-15 10 0,-11 5 0,-9-1-126,-6-2 0,32-37 0,-2 0 0,-1 0 0,-1 0 0,-5 0 0,-1 1 0,-4 3 0,-1-2 0,1-4 0,-1 0 0,-5 2 0,-1 0 0,1-2 0,-2 0-64,-3-2 0,0 0 1,-2 3-1,-1 0 0,-4-3 1,-1-2-1,-1 1 0,0-2 64,2-1 0,0-1 0,2-3 0,0 0 0,5 1 0,0 1 0,0-3 0,0 0 0,-1 0 0,1-1 0,8-4 0,2-3 0,-41 4 898,19-11-898,3-5 0,37-27 0,15-12 0,30-9 0,25-17 0,9 9 0,9-8 0,9-10 0,-29 36 0,2-1 0,6-5 0,3 0 0,-1-1 0,1 1 0,0 0 0,1 0 0,6 0 0,1 1 0,-1-2 0,1 0 0,2 1 0,2 1-69,4-1 1,0 2 0,-1 4 0,1 1 0,1-1 0,2 2 0,-4 4 0,0 2 68,-3 3 1,0 1 0,-2 2 0,-1 1 0,-6 4 0,-1 1-1,37-11 1,-13 10 1,-21 7 174,-11 10 1,-24 25 0,-6 14-177,-22 14 0,-15 5 0,-14-4 0,-7 2 0,-9 3 0,1 7 0,-8-4 0,-4 0 0,-6-4 0,-5 2 0,36-31 0,0 0 0,2 0 0,-1-1 0,-40 26 0,-1-8 0,38-23 0,-1-1 0,-1 0 0,1-1 0,-46 18 0,13-10 0,7-6 0,6-4 0,0-1 0,6-3 0,0-1 0,0-2 0,11-8 0,-3 1 0,15-14 0,8-15 0,15-3 0,24-16 0,11 1 144,10-5 1,8-3-1,15-5 1,5-1-145,5-2 0,4 0 0,1 5 0,1 3 0,0 3 0,4 1 0,-6 11 0,-12 8 0,-11 5 0,-10 18 0,-6 16 0,-21 4 0,-20 24 0,-13 5 0,-8 3 0,-10 11 0,-4 1 0,-3 2 0,-2 4 0,-9-4 0,-3 2 0,-4 0 0,-1-2 0,-7-2 0,-2-7 0,1-3 0,-1-3 0,-2-1 0,11-11 0,7-8 0,5-5 0,9-7 0,-5-3 0,20-4 0,-5-20 0,26-11 0,8-1 0,16-16 0,-1-5 0,15-9 0,-3 5 0,0 5 0,6-5 0,-4 3 0,3-3 0,3 2 0,7-3 0,5 3 0,0-1 0,0 1 0,-3 7 0,-5 10 0,0 7 0,0 4 0,-8 9 0,-3 30 0,-17 24 0,-13 20 0,-11 4 0,-18-6 0,0 0 0,0 0 0,-6 0 0,-1 3 0,-3-7 0,-3-4 0,-3-2 0,-1 1 0,1-5 0,5-7 0,-5-2 0,5-16 0,11 0 0,2-21 0,31-13 0,8-24 0,7-2 0,5-10 0,-1-1 0,7 3 0,1 1 0,0-1 0,0 0 0,6 1 0,-2-5 0,4 3 0,2-3 0,0-1 0,0-3 0,0 3 0,0 3 0,-2-3 0,-2 5 0,-2 1 0,2 3 0,-6 2 0,-1-2 0,-5 4 0,-1-3 0,-9 18 9,7-1 2,-14 13 8,5 1-11,-7-7-2,-7 14 0,5-13-1,-6 5 0,8-8-1,-8 1-1,-1 0-1,-1-1 0,-6 1-2,7 7 1,-11-8-1,-3 1 1,7 5 0,-7-5 0,0-3-1,-12-3 0,0-8 0,0 2 0,0-4 0,0-2 0,0 6 0,0 0 0,8 8 0,-14-5 0,20 17 0,-4 1 0,17 8 0,24 23 0,-3-7 0,16 19 0,-11-10 0,5 4 0,0 8 0,12 7 0,0 1 0,-6-8 0,2-6 0,6 6 0,-2-2 0,6 6 0,-4-5 0,-2-1 0,-8 0 0,-4 0 0,-11-15 0,-4 11 0,-8-4 0,-8 10 0,4 0 0,-8-8 0,8-16 0,-11 10 0,13-13 0,-6 0 0,0-2 0,-1-8 0,-1 0 0,-6-16 0,7-3 0,-9-16 0,7 6 0,-1 0 0,6 3 0,-5-9 0,5 4 0,-6-9 0,-2 3 0,5 2 0,-3 0 0,1 0 0,-7 0 0,6 0 0,1 0 0,7 0 0,-4-7 0,0 5 0,6 2 0,-5 17 0,7 11 0,0 36 0,0 11 0,0 9 0,0 3 0,0-15 0,0 10 0,0-10 0,0 9 0,2-1 0,3 1 0,-1-1 0,8-4 0,-8-12 0,6 17 0,-5-11 0,-3-11 0,6-9 0,-8-15 0,-8-23 0,4 7 0,-7-19 0,5 4 0,-6-4 0,1-7 0,-7-5 0,1-5 0,-1-6 0,1-3 0,-1-3 0,9-2 0,3 8 0,-2 6 0,2 5 0,-2 7 0,3-7 0,1 8 0,-8-2 0,0 3 0,-5-3 0,0 2 0,-1-8 0,1 3 0,-1-3 0,1 5 1,-1 7 1,1 0 15,-1 0 2,9 15-2,-15 5-2,13 15-2,-15 8-2,9 9-1,7 2-2,3-1-1,7-3 3,0-13-7,-8 14-1,-2-14 0,0 6 0,-5-8 0,5-8-1,-15-2 0,5-15-1,-13 6 1,6-7-1,-8 9 0,-1 1 0,-3 3 0,-2 1 0,-2 8 0,3-2 0,-7 4 0,-11 2 0,3 0 0,-3 0 0,19 0 0,-1 0 0,20 0 0,3 0 0,9-7 0,8-11 0,0-9 0,0-8 0,0-8 0,0-1 0,0-1 0,0-5 0,0 13 0,0-14 1,0 7 3,0-9-1,0 1 0,-8 0 0,-3-1 0,1 14-1,-2 4 0,1 10 0,-7-4 2,1-2 0,-3 4 0,-3-2 1,4 6-1,-5-7 0,3 9-1,-2-2 0,9-4-1,-3-2 0,9 7 0,-4-1 0,8-2 0,-1-16 1,5 8 0,5-8 0,5 4 1,8-15 0,-5 17-1,5-6 0,-5 8 0,12-2 1,1 0 1,-11 14 0,8 4 0,-13 17-3,8 11 1,-13 13 0,-1 26-2,-8 4 0,2-3 0,-5-7 1,1 1-2,0 0 0,-6-3 0,5 7 0,-3-1 0,6 1 0,-2-8 0,-3-5 0,-3 5 0,4-12 0,-7-11 0,-3-10 0,-9-8 0,0-8 0,9-17 0,13-16 0,5 4 0,5-4 0,-1 6 0,8-11 0,-6 1 0,5-3 0,3 1 0,-4 8 0,1-4 0,3 1 0,-4 11 0,1-4 0,1 19 0,3 18 0,-3 27 0,2 28 0,-9 14 0,-1 1 0,-2-10 0,-4-13 0,-4 5 0,3 0 0,-9 11 0,0-9 0,-5 2 0,-1-11 0,1-5 0,-1-22 0,1-13 0,0-16 0,-1-11 0,1-3 0,-1 2 0,1-8 0,5 5 0,0-5 0,3-2 0,-3-10 0,-2-5 0,9-12 0,-9-4 0,4-6 0,1 4 0,-1 11 0,6 10 0,-4 3 0,-1-1 0,3 0 0,-4 2 0,2-7 0,1 13 0,1-8 0,4 16 0,-6 0 0,8 15 0,16 33 0,3 2 0,16 28 0,0-14 0,0-2 0,0-6 0,-8-8 0,-4 6 0,2 0 0,-1 6 0,-9-8 0,-15 14 0,-17-20 0,-10 5 0,-8-19 0,9-24 0,9-12 0,7 0 0,10-12 0,8 0 0,4-9 0,3 3 0,3 2 0,1 7 0,2-5 0,3-2 0,7-1 0,-2-5 0,4 3 0,2 1 0,0 3 0,0-3 0,-2 6 0,-4 4 0,2 8 0,-6 2 0,2 2 0,-13 9 0,9 12 0,-11 16 0,-5 4 0,-1 19 0,-6 3 0,-6 15 0,-3-1 0,-9-1 0,1-5 0,-1-9 0,-1-8 0,-4 2 0,1-6 0,-7 1 0,-2-1 0,4-12 0,-2 5 0,0-12 0,-6-6 0,23-24 1,14-12-1,16-7 0,9 4 1,8 0-1,0 6 0,-1 4 0,1 0 0,0-6 0,0 2 0,0 4 0,0-2 0,0 8 0,0 1 0,0 3 0,0 7 0,0 1 0,0 9 0,0 2 0,-16 17 0,-7 18 0,-8 10 0,-6 9 0,-4-1 0,-4-5 0,-7-13 0,-1 0 0,1 0 0,-7 0 0,-1 0 0,0 0 0,0 0 0,-6-1 0,0 1 0,-8 0 0,2-2 0,-4-4 0,4-5 0,10-5 0,2-9 0,19-12 0,12-16 0,11-13 0,18-9 0,0 1 0,0 2 0,2 0 0,2-2 0,4-3 0,1-3 0,5-2 0,7-5 0,2 0 0,-2-1 0,-1 7 0,-3 1 0,1 2 0,-1 4 0,-5 12 0,-1 10 0,-9 13 0,-2 21 0,-18 11 0,-17 26 0,-9 6 0,-7 2 0,-3-9 0,-3 1 0,-1 4 0,-8-2 0,2 8 0,-4 2 0,-2 2 0,-6-4 0,1-2 0,-1 1 0,-2-1 0,6-6 0,-4 2 0,5-5 0,1-7 0,6-3 0,-1-8 0,-1 0 0,-2-2 0,-1-2 0,-1-2 0,5-14 0,1 3 0,8-12 0,-12 1 0,21-24 0,1-12 0,7-6 0,4-12 0,0-1 0,2 5 0,4 0 0,5 1 0,5-5 0,7-3 0,2-3 0,2-1 0,5-4 0,1 1 0,1-5 0,3 2 0,4 4 0,-4 2 0,6 3 0,-1 5 0,5 5 0,-1 14 0,7 9 0,-7 12 0,7 18 0,-24 25 0,-17 25 0,-9 10 0,-3-4 0,-2-8 0,-1-2 0,-3 0 0,-8 8 0,1-4 0,-7 0 0,-3-3 0,-8 1 0,2-2 0,-4-2 0,-2-1 0,-6-5 0,0-1 0,3-5 0,1-1 0,-4-4 0,0-10 0,2-6 0,-5 4 0,7-15 0,10-4 0,13-32 0,22-14 0,9-11 0,1 6 0,7-7 0,-2 3 0,1 3 0,7-9 0,-2-5 0,4 0 0,2-2 0,5 3 0,3-7 0,2 0 0,3 2 0,-3 2 0,1 10 0,1 3 0,-2 6 0,-1 12 0,-3 6 0,6 4 0,-12 13 0,-4 14 0,-4 19 0,-10 13 0,1 15 0,-11 3 0,-5 6 0,-4 12 0,-1 5 0,-7 5 0,-6 1 0,1 2 0,-14 2 0,-4 3 0,-6-3 0,-4-4 0,-5-5 0,3-9 0,2-7 0,-5-6 0,1-7 0,-1-3 0,1-3 0,-3-12 0,3-12 0,12-11 0,12-8 0,23-16 0,8-13 0,9-16 0,1 2 0,-1 2 0,1 0 0,-1-7 0,1-14 0,5 3 0,0-11 0,-2 6 0,-1 2 0,3-8 0,2 0 0,4-8 0,8-7 0,4-11 0,-17 45 0,1-1 0,-1 1 0,0-1 0,3 1 0,0-1 0,-1 1 0,1 1 0,3 2 0,0 1 0,-2 0 0,0 0 0,25-38 0,1 5 0,-13 12 0,-2 8 0,-3 7 0,-3 1 0,-3 7 0,-5 8 0,-8 16 0,-7 42 0,-4 23 0,-4 15 0,-2 10 0,0-7 0,0 6 0,0 4 0,-6 1 0,-2-3 0,-2 4 0,-3 1 0,-3 7 0,-1 1 0,-3-6 0,-3-1 0,-4-8 0,-8 3 0,0-5 0,0-6 0,-2-5 0,-1-13 0,-3-5 0,2-4 0,-4-2 0,1-2 0,-1-4 0,0-6 0,2-4 0,7-1 0,-9-8 0,16-8 0,3-20 0,15-9 0,14-25 0,7-3 0,6-7 0,3 10 0,4-10 0,2-6 0,2-8 0,8-2 0,2-1 0,2-5 0,-17 38 0,0-1 0,0-3 0,1-1 0,2-2 0,0 0 0,2-3 0,0 1 0,1 0 0,1 1 0,-3 3 0,0 1 0,2 2 0,0-1 0,1 2 0,0-1 0,0 3 0,0 1 0,2 5 0,0 2 0,29-25 0,-2 12 0,-1 7 0,-7 10 0,-2 4 0,-3 6 0,-8 13 0,-4 10 0,-20 12 0,3 17 0,-14 21 0,-10 20 0,-6 2 0,-3 0 0,-9 0 0,1 1 0,0 5 0,-2 1 0,-1 3 0,-5 3 0,2-3 0,-2-6 0,-2-7 0,-2-3 0,2-4 0,4-1 0,-4-11 0,4-9 0,-4-6 0,-2-6 0,-2-4 0,-3-7 0,-5-9 0,-7-3 0,13-6 0,4-6 0,6-11 0,0-12 0,5-4 0,11 4 0,3-6 0,2-14 0,2 8 0,6-17 0,0 4 0,0-2 0,2-5 0,4-5 0,6 2 0,3-2 0,5-1 0,3-3 0,4 2 0,0 4 0,6 6 0,-5 11 0,1 6 0,0 4 0,0 8 0,6 0 0,0 16 0,7-3 0,-22 32 0,-9 7 0,-16 2 0,-19 4 0,-7-8 0,-15 3 0,1-11 0,-11-3 0,1-2 0,11-2 0,-14-6 0,9-10 0,-3-8 0,15 1 0,29-22 0,20 4 0,13 2 0,16 4 0,11 0 0,12-6 0,12 0 0,1 4 0,-3 8 0,-14 0 0,-19 11 0,-4-4 0,13-1 0,-19 7 0,-7 4 1,-36 12 1,-11 4 0,-12 7 1,0 1 0,-10-1-1,-7 1 1,0-1-1,-7 1 0,5-3-1,2-3 0,15-4-1,-12-8 0,36-12 0,-5-11 0,14 1 0,10-13 3,4 20-2,7-8 0,-1 32-1,-5 9 0,-3 26 0,-8 22 0,0 2 0,0 6 0,-8 6 0,-1 15 0,3-43 0,0 1 0,0 3 0,0 2 0,1 1 0,-1 0 0,-3 2 0,0-1 0,1-1 0,1 0 0,1 1 0,0-2 0,-2-2 0,1-3 0,-3 42 0,-2-4 0,1-3 0,1 1 0,-4-15 0,5-6 0,1-8 0,-4-6 0,4 0 0,-1 5 0,3 5 0,-6 11 0,8-3 0,-1 4 0,3-10 0,2-2 0,-6-8 0,0 2 0,0-9 0,6-3 0,0-22 0,0 15 0,0-36 0,0 21 0,0-22 0,-15 5 0,-11-9 0,-14-3 0,-1-7 0,6-11 0,0-12 0,0-12 0,2-1 0,4 1 0,6 6 0,3 4 0,5 6 0,3-3 0,-3 2 0,13-2 0,8 26 0,11 19 0,2 15 0,-5 7 0,-2 2 0,1-1 0,3 1 0,-5 6 0,1 2 0,2 0 0,1-1 0,-3-1 0,-1-6 0,3 0 0,2 0 0,-5 0 0,1 0 0,1 0 0,-3-12 0,2 0 0,-4-17 0,9 0 0,-7-8 0,13-16 0,4-3 0,10-14 0,-4 0 0,0 0 0,0-7 0,4-5 0,2-3 0,1-3 0,7-13 0,-4-4 0,-1-1 0,1-1 0,4 2 0,-5 0 0,1 2 0,0 4 0,-8 14 0,-6 15 0,-8 7 0,-3 52 0,-15 18 0,-6 19 0,-7 12 0,-8-9 0,-1 4 0,-4 2 0,1 0 0,-5 0 0,0-2 0,0-4 0,-2 2 0,-8-8 0,-2-2 0,-2-1 0,1-13 0,5-5 0,0-8 0,0-3 0,-2-5 0,-4-9 0,20-5 0,-2-24 0,23-12 0,0-14 0,1-13 0,5-2 0,-2-1 0,6 3 0,0-4 0,-1-4 0,-3-16 0,6 5 0,3-11 0,7-7 0,-13 42 0,1-1 0,2-3 0,1 0 0,0 0 0,-1 1 0,3 0 0,0 1 0,1 2 0,1-1 0,0 2 0,1-1 0,0 3 0,0-1 0,2 1 0,1 1 0,18-38 0,6 11 0,-3 8 0,-3 8 0,4 13 0,-2 11 0,-3 8 0,1 17 0,2 9 0,-18 17 0,-1 18 0,-11 12 0,-7 9 0,-2 14 0,-2 13 0,-2 10 0,-1-41 0,0 1 0,0 3 0,-2 1 0,-2 5 0,-1 2 0,0 1 0,0 0 0,-1 2 0,-1 0 0,-3 0 0,-1 0 0,1-6 0,1 0 0,-2 0 0,0 0 0,0 0 0,-3 0 0,-1-1 0,-2-1 0,-1-3 0,1-2 0,0-4 0,1-3 0,-18 39 0,-4-9 0,1-7 0,1-4 0,2-8 0,4-7 0,4-16 0,4 0 0,15-16 0,4-23 0,12-31 0,-2-2 0,7-15 0,3 0 0,2-5 0,3-7 0,4-11 0,6-9 0,4-7 0,-14 42 0,-1-1 0,2-5 0,1-1 0,2-3 0,1-2 0,0-4 0,2-2 0,6-8 0,2-3 0,1-6 0,2-1 0,0 1 0,1 1-93,1-1 1,0 1 0,2 7 0,0 1-1,-3 0 1,-1 0 0,0 7 0,0 1 92,-1 4 0,0 3 0,-5 9 0,0 1 0,-1 8 0,0 1 0,28-33 0,0 12 0,5 8 0,-11 9 0,-7 10 0,-1 20 0,-3 21 0,-16 13 0,-13 24 0,-10 9 0,-8 10 0,-10 22 0,-9 11 0,12-43 0,-1 2 0,-1 4 0,-1 1 0,-3 2 0,-1 0 0,-1 4 0,-1 0 0,0 4 0,0 0-93,-2 2 0,-1 1 0,0 2 0,0 0 0,-2-2 0,0 0 0,-2 1 1,-1 1 92,-1 1 0,-2-1 0,-4 0 0,-1-2 0,-2 1 0,0 0 0,1-5 0,-1-3 0,2-6 0,0-3 0,2-6 0,0-3 0,2-8 0,0-2 0,-28 25 0,10-12 0,7-9 0,10-12 226,16-12 1,5-13 0,20-15-227,6-13 0,5-14 0,6-11 0,6-9 0,4-12 0,10-10 0,-20 35 0,1-3 0,1-1 0,2-1 0,2-1 0,0 0 0,-2-3 0,1 1 0,2-3 0,2-1 0,0-5 0,2-2-110,3-7 1,1-1 0,4-6 0,2-2-1,2-6 1,1-2 0,-15 29 0,1 0-1,1 0 101,0-1 0,0-1 1,1 2-1,17-26 1,0 1-1,0 1 0,-1 3 1,-1 7-1,-1 4 9,-2 9 0,-1 4 0,-5 8 0,0 5 0,-4 6 0,0 4 0,29-26 355,-8 11 1,-10 23-356,-1 19 0,-24 18 0,-5 22 0,-13 19 0,-14 13 0,-9 11 0,-9 15 0,11-39 0,-1 2 0,-1 0 0,-1 1 0,-1 7 0,0 0 0,-4 1 0,-1 0 0,-3 1 0,0 0 0,-1 6 0,0 2 0,-5 3 0,0 1 0,-2 2 0,0-1-99,1 0 0,-2-1 0,-5 0 0,-1-2 0,-1 1 1,0-1-1,-1-1 0,-3 0 99,-2 0 0,-1-1 0,6-10 0,-1-2 0,-2-1 0,-1-3 0,6-8 0,1-1 0,4-6 0,0-1 0,2-4 0,0-2 0,-30 25 983,8-5-949,8-15 0,26-20-38,13-20 0,18-26 0,23-26 2,3-2 0,3-10 0,5-6 1,8-12 0,-21 37 1,0-1 0,0-2 0,0-1 0,3-4 0,0-1 0,0-1 0,0 0 0,0-3 0,0-1 0,6-6 0,2-2 0,6-5 0,1-1 0,7-8 0,1-1-82,-15 23 0,0 0 0,1 0 0,2 1 0,-1-1 0,3 2 0,1-2 0,2 2 0,0 0 0,-1 3 0,0 2 0,0 1 68,21-22 1,0 4 0,-6 11 0,-2 4 0,-7 8 0,-1 4 0,-6 7 0,-1 2 13,34-23 0,-14 19 0,-8 8 393,-7 8 1,-22 17-394,-15 15 0,-18 38 0,-14 36 0,5-36 0,-5 1 0,-4 6 0,-2 1 0,-3 6 0,-2 2 0,-4 3 0,0 0 0,0 2 0,0-1 0,0 1 0,0-2 0,0-3 0,-2-2 0,1 2 0,-1-2 0,-2 1 0,-2-1-61,-1 1 0,-1 0 1,4-6-1,0-2 1,-4 0-1,-1-1 1,2-7-1,-2-1 61,2-5 0,-1-1 0,2-1 0,1 0 0,1-4 0,0 0 0,-33 31 0,10-10 0,14-13 0,7-13 0,4-1 0,18-17 0,13-9 245,23-27 1,8-6 0,10-20 0,2-5-222,4-8 1,6-14-1,-19 35 1,2-1-1,1-3 1,2 0-25,1-1 0,0-1 0,1-4 0,2-1 0,0 1 0,1-1 0,3-2 0,0 0-51,1-1 1,1 1 0,1 1-1,-1 1 1,1 1 0,0 1 0,-1 2-1,1 1 51,0 2 0,-1 1 0,-6 6 0,-2 2 0,29-14 263,-8 13 1,-19 22-264,-8 20 0,-15 15 0,-10 21 0,-8 9 0,-8 12 0,-11 12 0,-6 17 0,12-44 0,-1 1 0,-2 0 0,-1 1 0,0 1 0,-2 1 0,-3 2 0,-1 1 0,1-1 0,-2-1 0,0-3 0,-2-1 0,0-5 0,-2-1 0,-3-2 0,0-1 0,0 1 0,0-2 0,0 0 0,0-2 0,-33 26 0,4-10 0,8-11 0,7-10 0,7-11 0,7-9 0,17-11 0,12-6 0,18-5 0,11-18 0,16-8 0,0-10 0,6-3 106,1-3 0,7-7 0,5-4 1,0-6-107,2-5 0,-29 35 0,0 0 0,4-3 0,0-1 0,0 1 0,0 0-1,0 3 1,0-1 0,-3-1 0,0 0 0,30-31 0,-4 7-3,-7 11 1,-11 20 1,-5 18 1,-19 15 0,1 23 0,-11 20 0,-14 21 0,-5 8 0,-9 10 0,-7 5 0,-6 4 0,-3 2 0,16-43 0,-1 0 0,-2 0 0,-1 1 0,3-4 0,-2-1 0,-4 0 0,0-1 0,-26 33-2,3-10 0,-6-6 0,0-10 0,3-5-10,7-10 1,3-16-10,4-13 7,12-4 13,4-2 0,17-25 1,8-16 0,2-2 0,4-7 0,6 3 0,3 3 0,3-11 0,1-9 0,4-5 0,6-7 0,12-9 0,-18 37 0,1 0 0,2-1 0,2-1 0,4-3 0,0 0 0,-1 4 0,2 1 0,5-2 0,2 1 0,-3 4 0,1 2 0,0 5 0,0 1 0,32-29 0,-8 23 0,-2 14 0,-19 19 0,-18 32 0,-13 18 0,-8 15 0,-4 5 0,-4 12 0,-5 13 0,-7 6 0,7-41 0,-1 1 0,-2 0 0,-1-1 0,-1-2 0,-1-1 0,-18 37 0,0-9 0,0-3 0,0-2 0,0-16 0,0-9 0,0-12 0,-6-2 0,1-8-10,7-7-2,7-24 1,17-25 7,3-19 0,4-20 0,2-2 3,0-4 1,2 7 0,2 7 0,4-4 0,1-6 0,3-13 0,-4 38 0,1-1 0,0-2 0,0-1 0,-1-2 0,1-1 0,3-1 0,2 0 0,-1-4 0,1 0 0,0-1 0,1-1-46,-1-1 1,1 0-1,-1 3 1,1 0-1,2-1 1,1 2 0,-1 4-1,-1 1 46,-1 4 0,-1 1 0,2 2 0,-1 1 0,8-36 0,-1 7 0,-11 0 0,-20 47 0,-18 12 0,-10 21 0,-12 13 0,3 6 0,-5 7 0,-1 3 0,-6 7 0,-3 3 0,-1 0 0,-4-1 0,8-3 0,4-8 0,7-4 0,5-1 0,1-3 0,6-6 364,0 1-364,0-8 0,10-9 0,7-18 0,18 1 0,18-18 0,9-1 0,6-4 0,10-6 0,3-7 0,7-3 0,5-3 0,-2 2 0,6-6 0,0 2 0,0 3 0,-3-3 0,3 2 0,-2 2 0,-4 1 0,-7 11 0,-5 3 0,-1 4 0,-4 2 0,-18 16 0,-3 5 0,-24 20 0,-14 12 0,-20 9 0,1 0 0,-4 6 0,0-4 0,-3 4 0,-9 2 0,-1 2 0,-12 2 0,-4 1 0,1-1 0,-3-2 0,-2-2 0,-9 0 0,37-17 0,-1-1 0,-42 12 0,40-15 0,1-1 0,-45 12 0,2-3 0,-3-5 0,9-5 1,6-6 1,13-4 1,9-4-1,7-4 0,27-8-2,19-15 0,14 0 0,23-12 0,6 2 0,7-1 0,15-5 0,7-7 0,7-3 0,-33 26 0,2 0 0,1 2 0,1 0 0,1-2 0,1 1 0,1 3 0,-1 0 1,0 1 0,0 1 0,45-17 1,-2-3-1,-2 4 6,-7 6 0,-8 10 0,-8 2 1,-6 7 0,-6 8-2,-5 12 0,-22 10-5,-19 18 1,-12-8 0,-13 12 0,-4-6-2,-7-5 1,-3 0-1,-2 4 1,-1-2-1,-5 2 0,-4-4 0,-7 0 0,-1 1 0,1-1 0,-2-4 0,-4 4 0,-8-2 0,-8-3 0,2-3 0,-4-1 0,5-1 0,1 1 0,0-7 0,0-1 0,0-2 0,24-3 0,11-20 0,35-8 0,5-1 0,25-1 0,1 0 0,2-4 0,7 2 0,5-4 0,3-4 0,7-4 0,9-2 0,0 4 0,6-2 0,5-1 0,5-3 0,7 4 0,1-2 0,-1 3 0,0 3 0,-1 6 0,-3 3 0,-1 1 0,-18 12 0,-4-3 0,-10 6 0,-19 5 0,-4 18 0,-27 5 0,-11 9 0,-24-4 0,0-2 0,0-1 0,-8-3 0,-1 1 0,-5-1 1,-3 1 1,3 3 0,-9-2 0,2-1 1,-2 3 1,3-9 0,-5 5-2,0-1 0,-8-8-1,-8-3-1,24-3 1,34-17 0,36-7 0,13-5 0,10-2 1,11 0 0,14-6 0,8 0-2,7 0 1,5 0-1,3 0 1,-42 18-1,1 0 0,4-1 0,1 1 0,-4 2 0,1 2 0,0 1 0,1 1 0,40-6 0,-12 5 0,-13 4 0,-7 8 0,-22 20 0,-14 15 0,-27 5 0,-19 15 0,-8-9 0,-4-3 0,-8 0 0,-2-5 0,-1 3 0,-1-2 0,-5-2 0,-8-4 0,-4 0 0,-8 2 0,2-10 0,-6 8 0,4-6 0,3-5 0,-3-1 0,-4 0 0,-5 2 0,19-7 0,3-8 0,67-10 0,17-2 0,16-4 0,10-2 0,7-1 0,8-7 0,7 3 0,9 3 0,-2-3 0,-1 5 0,-1 0 0,-5 4 0,-1-1 0,-4 1 0,-4 2 0,0 4 0,-11 6 0,-20 4 0,-35 13 0,-25 0 0,-10-2 0,-6-3 0,4-5 0,-5-1 0,-7 2 0,1 1 0,-14 3 0,-2-3 0,-2-3 0,-2 3 0,-2-5 0,-2 2 0,-1-1 0,7-7 0,8 2 0,-1-4 0,23-2 0,14-2 0,36-4 0,13-5 0,12-5 0,8-1 0,7-1 0,8 1 0,0-1 0,4 1 0,0 5 0,-11 0 0,-1-1 0,14-3 0,4-1 0,4 7 0,-28 2 0,-38 8 0,-43 0 0,-9-1 0,-15-3 0,-1-2 0,4 0 0,-16 6 0,8 0 0,4 0 0,0 0 0,2 0 0,-6-2 0,-4-4 0,-6 4 0,4-4 0,8 5 0,6 1 0,3-2 0,1-2 0,-1-2 0,1-8 0,0 3 0,7-7 0,4-5 0,20 11 0,5-19 0,16 20 0,-9-11 0,-9 16 0,-13 8 0,-10 16 0,3-1 0,1 1 0,-4 1 0,0 2 0,2 3 0,-3 5 0,-1-4 0,-2 2 0,14-9 0,2 5 0,0-15 0,18 23 0,7-20 0,27 13 0,12-1 0,15-4 0,-1-5 0,-3-4 0,7 1 0,5-5 0,16 8 0,-2-5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7:30.01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802 4621 12150,'-35'35'0,"12"-8"0,0-4 0,15-4 0,-8 14 0,26-9 0,7 11 0,-5-10 0,6 4 0,-13 10 0,1 11 0,-4 6 0,-2-3 0,0-7 0,0 3 0,0 1 0,-8 3 0,-1-1 0,-3 1 0,0-1 0,1-5 0,-7-3 0,3 1 0,3-1 0,-3-9 0,3 6 0,-4-8 0,7 10 0,-7-8 0,6 0 0,-7 0 0,-6-1 0,-1 1 0,-5 0 0,4 0 0,-2 0 0,4-6 0,-6 0 0,-1-1 0,-4 1 0,6-4 0,-5-15 0,12-1 0,-8-3 0,15-4 0,-9 6 0,13 0 0,-7-6 0,-1 5 0,9-7 0,1 0 0,-8 0 0,13 0 0,-21 0 0,22 0 0,-5-11 0,7-13 0,0-1 0,0-21 0,2-9 0,1-15 0,3 8 0,-2 6 0,4 2 0,0-3 0,-1-1 0,1 2 0,4 2 0,-4 3 0,-1 3 0,1 1 0,4 4 0,-6-9 0,7 11 0,-11 6 0,4 35 0,-4 26 0,-2 32 0,0-2 0,-6 2 0,-2 2 0,-1 6 0,-5 0 0,4 2 0,-1 6 0,-3 4 0,-2 1 0,-1 1 0,0-1 0,-1-7 0,1-6 0,5-17 0,0-3 0,8-7 0,6-35 0,16-16 0,-1-9 0,7-8 0,-5 0 0,-2-6 0,-7-10 0,-4-7 0,-4 9 0,-2-9 0,0-3 0,0-17 0,0 3 0,-6 3 0,-2 13 0,1-1 0,-1-4 0,2-4 0,4-8 0,-2 2 0,-2 4 0,1-4 0,5 4 0,0-4 0,0-2 0,5 8 0,3 6 0,2 7 0,1-5 0,7 7 0,-1 1 0,7 30 0,-1 16 0,-6 12 0,-5 23 0,-2 19 0,3 16 0,-1-4 0,-2 0 0,3-20 0,-3 5 0,-2 1 0,3 1 0,-3-1 0,0 0 0,0 1 0,-1-1 0,-3 6 0,2 12 0,0-15 0,-6 15 0,0-24 0,0-3 0,-2-35 0,-4-20 0,-3-21 0,-9-19 0,1-16 0,-1-10 0,1 4 0,5 6 0,2 16 0,1-2 0,-1-5 0,0-5 0,-3-11 0,1-5 0,-2 1 0,7-5 0,-1 7 0,0-5 0,-4-7 0,5 7 0,-1-5 0,2 3 0,0 5 0,-1-5 0,3 9 0,-2 3 0,2 6 0,2 4 0,2 4 0,0 11 0,8 4 0,-2 57 0,7 25 0,1 15 0,5 6 0,-7-5 0,5 3 0,7 6 0,-5 4 0,4 2 0,-3 0 0,-3-1 0,3 7 0,-1 0 0,0-1 0,-3 3 0,-4-12 0,-1 2 0,-5-6 0,-4-6 0,-2-1 0,-2-5 0,-4-3 0,-11-5 0,-12-7 0,-4-15 0,5-20 0,7-26 0,8-10 0,3-7 0,6-6 0,-2 3 0,2-3 0,2 3 0,2-5 0,0-3 0,0 0 0,-2-5 0,-2-3 0,-1-8 0,1-1 0,2-9 0,0-1 0,-2-9 0,-2-9 0,-5 0 0,6 44 0,2 0 0,-1 1 0,0 1 0,0 1 0,0-1 0,1 0 0,0 0 0,3-1 0,0 1 0,0 0 0,0 1 0,0-45 0,0 14 0,0 7 0,0 6 0,0 6 0,6 4 0,0 7 0,8 9 0,-7 17 0,5 27 0,4 17 0,-7 39 0,1 10 0,0 0 0,-6-2 0,1 2 0,-1 2 0,0-4 0,0 0 0,2 2 0,-2 2 0,-4 2 0,-4 0 0,-4-2 0,-2-4 0,-1 4 0,-9-6 0,-1-2 0,-2-8 0,-3-7 0,3-10 0,4-19 0,-4-16 0,13-16 0,8-27 0,6-11 0,9-12 0,-1 4 0,3-6 0,3-10 0,1 1 0,5-5 0,5-1 0,4-3 0,-15 39 0,1-3 0,1-1 0,0 0 0,3-3 0,1 1 0,1 1 0,0 1 0,1-1 0,1 1 0,-1 5 0,0 1 0,0 1 0,1 1 0,25-41 0,-5 20 0,-3 4 0,-1 10 0,3 7 0,-5 2 0,-2 12 0,-8 17 0,-2 12 0,-15 14 0,-3 21 0,-7 10 0,-4 22 0,0 3 0,-8-11 0,-3 7 0,-5-4 0,-1 2 0,-3-2 0,-1 0 0,-4 0 0,-2 0 0,-4 4 0,-8 6 0,-2-2 0,2-8 0,2-6 0,4-6 0,2-3 0,2-6 0,8-12 0,0-21 0,15-20 0,6-13 0,19-14 0,6-2 0,5-7 0,-7 1 0,6-3 0,4-3 0,4-7 0,4-4 0,5-6 0,5-5 0,3-5 0,-25 37 0,2-1 0,2-1 0,2 0 0,1-2 0,2 1 0,2 5 0,1 1 0,-3 0 0,0 0 0,34-28 0,-6 10 0,0 10 0,-8 5 0,-4 6 0,-5 10 0,-7 11 0,-7 5 0,0 7 0,-15 14 0,-11 17 0,-11 10 0,-7 9 0,-11-3 0,-3 3 0,-6 9 0,2-3 0,-2 8 0,-4-2 0,-6 1 0,0 9 0,-8 0 0,-1 5 0,-3 1 0,-9 4 0,-2-3 0,30-36 0,0 0 0,0 3 0,0-1 0,-30 31 0,30-33 0,0 0 0,-26 25 0,3-10 0,5-5 0,3-14 0,7 0 0,11-16 0,3-4 0,19-24 0,7-9 0,13-7 0,10-10 0,1 0 0,1 0 0,2-2 0,10-3 0,4-7 0,5-3 0,5-5 0,1-1 0,3-4 0,3-2 0,12-4 0,-30 29 0,1 0 0,2-2 0,1 0 0,3-1 0,0 1 0,-4 3 0,1 0 0,1 0 0,-1 0 0,-4 4 0,0 0 0,31-28 0,1 10 0,-14 9 0,-1 4 0,-5 4 0,-5 4 0,-12 11 0,-14 26 0,-15 16 0,-12 7 0,-8-2 0,-3 0 0,-2 4 0,-5 6 0,3-1 0,-8 7 0,-2-2 0,-2-4 0,4 3 0,-2 3 0,-4 1 0,-4 3 0,-10 5 0,3-7 0,-5 5 0,-1 6 0,-8-1 0,-4 5 0,-4-2 0,-2-4 0,0-1 0,0-3 0,2-2 0,4-3 0,4-6 0,8-12 0,1-6 0,5-3 0,1-11 0,4-3 0,20-4 0,2-18 0,30-7 0,13-8 0,12-4 0,-3 0 0,0 0 0,6-2 0,6-3 0,3-5 0,7 0 0,3-5 0,0 3 0,8-3 0,8-2 0,-32 23 0,1-1 0,4 0 0,1 0 0,1-1 0,-1 0 0,3-2 0,-1 0 0,-2 3 0,-1 0 0,0 1 0,-1 2 0,42-22 0,-7 8 0,-19 12 0,-15 6 0,-8 11 0,-31 28 0,-16 17 0,-16 8 0,-10 1 0,8-7 0,-1 2 0,-4 4 0,-4-2 0,-4 5 0,-1-1 0,1-4 0,-6 4 0,-1 1 0,-5 3 0,-1 1 0,-6 7 0,-3-11 0,-1 3 0,-4-1 0,0-7 0,4 0 0,8-8 0,5-8 0,9-11 0,-7-6 0,24-29 0,5-18 0,12-25 0,6-10 0,2 8 0,4 4 0,4 0 0,9-14 0,3-9 0,1-10 0,-7 45 0,1-1 0,-1-2 0,1 0 0,3-3 0,1-1 0,1-1 0,0 0 0,1-3 0,1 0 0,1 1 0,0 2 0,0 2 0,-1 1 0,-1 2 0,0 1 0,0 3 0,-1 0 0,2 0 0,1 1 0,-3 1 0,0 1 0,-1 0 0,1 1 0,21-33 0,-5 12 0,3 8 0,-2 10 0,-2 1 0,-2 14 0,0 8 0,7 15 0,5 12 0,-12 10 0,-6 15 0,-8 10 0,-5 25 0,-4 10 0,-7-6 0,-3-6 0,-2 3 0,-2 3 0,-3 2 0,-7-2 0,-4 4 0,-3-6 0,-2 2 0,-3 0 0,-13-2 0,3 4 0,-3-4 0,0-2 0,-4-4 0,0-9 0,2-6 0,3-5 0,5-16 0,-4-8 0,13-16 0,-1-20 0,11 1 0,12-35 0,0 5 0,0-16 0,0 8 0,0 7 0,0-4 0,0 0 0,0 1 0,0 3 0,0 0 0,2-3 0,4-1 0,6 2 0,3 7 0,3 5 0,-1 1 0,1 4 0,9 4 0,8 6 0,9 8 0,11 17 0,-3 16 0,-3 13 0,-14 16 0,-1 5 0,1 5 0,0 7 0,-2 2 0,-4 0 0,-5 0 0,-5 4 0,-3-5 0,-5-3 0,-5-2 0,-4-1 0,-4 3 0,-4 8 0,-3-16 0,-11 5 0,-3-12 0,4-14 0,-14-2 0,13-33 0,-3-15 0,11-12 0,4-13 0,1-1 0,5 1 0,-4 7 0,4-6 0,2-3 0,-6-3 0,0-1 0,4-2 0,6-2 0,0-1 0,8 7 0,1 0 0,3-1 0,5 9 0,8 3 0,8 21 0,14 16 0,-5 18 0,-9 11 0,-10 12 0,-2 4 0,-3 5 0,-3-1 0,-3 6 0,-5 9 0,3-10 0,-8 14 0,-10-4 0,-14 4 0,-9-11 0,0-7 0,-2-20 0,-2-1 0,-2 0 0,-2 4 0,0-6 0,0-1 0,0-3 0,-4-3 0,-7-5 0,1-5 0,-9-14 0,5-9 0,13-8 0,1-10 0,9-2 0,7-4 0,-4-3 0,-3-13 0,1-5 0,0-8 0,0-5 0,3-3 0,-1-9 0,2-10 0,8 42 0,1-1 0,0-2 0,2 0 0,1-2 0,1-1-34,0 0 0,2 0 0,4 1 0,0 0 0,-1 0 0,1 1 0,0 2 0,2 0 34,-1 0 0,2 1 0,-1 4 0,2 2 0,3-42 0,9 9 0,7 7 0,1 8 0,5 10 0,0 13 0,0 12 0,-4 8 0,6 8 0,-7 7 0,-7 20 0,-15 17 0,-9 10 0,-3 11 0,-4 1 0,-3 9 0,0 12 0,-3 7 0,-1 13 0,-6 3 0,13-44 0,-1 1 0,-1 5 0,-1 0 0,0 3 0,-1-1 0,-1 1 0,-2 0-54,-2 1 1,-1-1 0,2 0 0,-2 0 0,-5 3 0,-2 0 0,0 0 0,0-1 53,-1-2 0,0 0 0,2-2 0,0-1 0,1-4 0,0-1 0,0-2 0,0 1 0,-1-1 0,1-1 0,3-2 0,0-1 0,-30 34 0,6-12 130,5-10 1,2-8-131,5-13 0,18-21 0,5-20 0,13-13 0,10-30 0,5-5 0,5-8 0,3-16 0,5-13 0,-10 39 0,1-1 0,1-3 0,1-2 0,3-5 0,0 0 0,2 2 0,-1-1 0,1-3 0,1-2-86,1-1 1,0-1-1,4-7 1,1-2-1,0 1 1,2-1-1,-1 1 1,2 1 85,0 1 0,2 2 0,-1 3 0,2 1 0,0 0 0,0 2 0,-1 2 0,0 2 0,-2 2 0,0 3 0,-3 7 0,0 3 0,17-20 0,-5 14 405,-4 11-405,-10 14 0,2 33 0,-11 27 0,-9 22 0,-12 20 0,-9 1 0,-6 13 0,-5 9 0,10-42 0,-1 2 0,-3 3 0,-1 1 0,1-1 0,-1 0 0,1 1 0,-1 0 0,-3 4 0,-1 0 0,-1 5 0,-2 0 0,-2 4 0,-2 2-123,-3 3 0,0 1 0,-3 5 0,-2 0 0,-2 2 0,-2-1 0,-2 3 0,-1 1 116,14-29 1,1 0 0,-1 0-1,-2 4 1,0-1 0,1 0 0,0-1-1,0-1 1,-1-1 0,-13 27 0,-1-1 6,1-4 0,1-1 0,3-4 0,1-1 0,0-6 0,0-2 0,2-3 0,0 0 101,4-6 1,0-2-1,3-8 1,0-3-1,-19 22 1,3-16-102,7-15 0,3-9 0,17-48 0,9-17 0,9-19 0,7-16 0,5-7 0,8-16 0,-9 43 0,1-1 0,1-4 0,1-1 0,1-7 0,1-2 0,3 0 0,1 0 0,0 1 0,-1 0-66,0 0 0,1 1 0,2-1 1,1 0-1,0-5 0,1 0 0,0-1 1,2 0 65,3 0 0,1-1 0,-2 0 0,0 0 0,3 3 0,0 1 0,-1-1 0,1 0 0,0 0 0,0 0 0,-2 2 0,0 0 0,2 3 0,0 2 0,-2 5 0,-1 2 0,-3 3 0,0 3 0,26-36 0,-10 17 0,-5 12 983,-2 15-956,-11 9 0,2 38 0,-11 23-20,-6 26 0,-4 26 1,-2 9-1,-1-39 1,0 1-8,-2 3 1,0 0 0,-1 5 0,-2 1 0,-2-1 0,-1 0-1,-1 3 1,0 0-1,-1 2 0,-1 0 0,2 6 0,-1 0 0,-4-2 0,-1 0 0,-1 0 0,-1 0-77,-1 1 1,-1 0 0,-6-1 0,-3 1 0,3 2 0,-2 0 0,-1 1 0,-2 0 76,-2 1 0,0-1 0,2-2 0,0-2 0,-1-4 0,0-2 0,0-2 0,0-2 0,1-2 0,0-1 0,0-4 0,2-1 0,3-5 0,1-3 556,-21 28-556,3-19 0,18-30 0,7-27 0,8-31 0,10-31 0,0-2 0,0-3 0,0-17 0,2-5 0,0 43 0,0-2 0,1-4 0,0-1 0,4-1 0,0 0 0,-2-1 0,1 0 0,2-1 0,0-1-56,0 0 1,1-2 0,3-2 0,0-2 0,0-1 0,1-1 0,0 3 0,1 0 55,1 2 0,1 0 0,0 2 0,1 0 0,1 2 0,1 2 0,0 1 0,1 1 0,0 5 0,0 2 0,21-41 0,-6 32 206,0 14 0,8 22 0,-1 32-205,-3 19 1,-6 24-1,-15 20 1,-1 17-2,-8-38 0,0 3 0,-1 3 0,-1 2 1,0 6-1,0 0 0,-2 3 0,-1 0 0,1 1 0,-2 2 0,1 6 0,-2 1 0,-2 2 0,0-1 0,0 1 0,0 0-77,1-3 1,-2 1 0,-4 1 0,-4-1 0,1-1 0,-3-1 0,-1 1 0,-1 0 76,-2-3 0,-1-1 0,-3-3 0,-1-2 0,-1-7 0,-1-1 0,1-1 0,0 0 0,-1 1 0,1 0 0,-2 0 0,-1-1 0,4-2 0,0-2 0,0-4 0,1-3 0,-18 39 0,8-11 0,2-11 0,1-7 0,5-9 0,7-11 441,3-8-441,7-15 0,-4-10 0,8-28 0,2-24 0,2-22 0,2-4 0,-2-3 0,3-5 0,1-9 0,2-2 0,4 2 0,-5-4 0,3-1 0,0-1 0,-8 47 0,1 0 0,11-46 0,-5 3 0,5 4 0,1 2 0,7 3 0,-1 9 0,-2 13 639,-1 11-639,-3 16 0,12 39 0,-2 27 0,-7 21 0,-3 26 0,-9-2 0,0 7 0,0 5 0,3 5 0,-5 4 0,-2 2 0,-3-49 0,0 1 0,-1-1 0,0 0 0,-2 42 0,-4 1 0,-6-2 0,-3 2 0,-4-6 0,-3-9 0,-1-10 0,-2-4 0,3-8 0,-1 1 0,0-7 0,-2-5 0,26-41 0,7-30 0,14-14 0,9-15 0,2-5 0,9-25 0,3-5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7:37.29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647 8467 12817,'0'-41'0,"0"0"0,0-19 0,0-16 0,0-1 0,0-3 0,-6-1 0,-1-12 0,3 43 0,0-1 0,0-3 0,0-1 0,-3 1 0,0-1 0,2-2 0,-1 0 0,-2 0 0,0-1-74,0 1 1,-1 0 0,-1 1-1,0-1 1,0-2 0,-1-2-1,-1 0 1,-1 0 73,-1 2 0,1-1 0,-1-1 0,1 0 0,-3 3 0,0 0 0,2-3 0,-1 0 0,0-4 0,-1 1 0,1 7 0,-1 0 0,1 0 0,-1 1 0,2 5 0,1 2 0,-12-47 0,-4 9 0,5 8 0,3 1 48,2 4 0,1 2 0,1 3 0,-1-3-48,1-4 0,5 10 0,1-2 97,-3 6-97,-2-4 0,7 31 0,3 24 0,4 42 0,4 29 0,4 17 0,5 11 0,5 9 0,-7-45 0,-1 0 0,1 3 0,0-1 0,0 1 0,-1 1 0,1-2 0,0 0 0,-1-3 0,1-1 0,9 47 0,-10-47 0,1-1 0,0 3 0,0-1 0,8 44 0,-8-43 0,0-1 0,8 46 0,0-6 0,1 6 0,-1 0 0,-8-47 0,0-1 0,-1 1 0,1-1 0,15 42 0,-1 5 0,-2-1 0,-11-46 0,0 1 0,7 45 0,1-2 0,-1-6 0,0-5 0,-5 5 0,0-4 0,-1 3 74,-1-7 1,4-7-1,-7-10 1,1-7-75,0-7 0,-2-17 0,-6-13 0,0-36 0,-2-11 0,-2-31 0,-4 0 0,-1-4 0,-1-10 0,-4-6 0,5-3 0,1-6 0,1 38 0,0-1 0,2-1 0,0-1 0,0-4 0,-1 0 0,0-1 0,0-1 0,4 0 0,0-2 0,-1-5 0,-1-2 0,0-7 0,2-3-99,-1-8 1,0-3 0,0-2-1,0-2 1,3 27 0,0 0-1,0-1 1,0 1 0,0 0-1,0 0 81,0-1 0,0 1 0,0 0 0,0-1 1,0 0-1,0 0 0,1-1 0,-1 1 1,1-1-1,1-30 0,0 0 18,0 6 0,2 0 0,2 4 0,1 1 0,-1 4 0,0 2 0,1 2 0,1 0-49,1 3 0,0 1 1,0 8-1,-1 2 0,1 2 1,0 2-1,0 6 0,-1 2 49,1 2 0,0 3 0,8-35 0,1 7 0,-1 14 0,1 17 0,-9 15 0,7 17 0,-6 28 0,-1 30 0,5 7 0,-6 30 0,-1 3 0,1 5 0,4 10 0,-8-44 0,0 1 0,0 3 0,-1 2 0,1 5 0,0 0 0,2-2 0,0 0 0,-2 5 0,0 2 0,-1-1 0,1 1 20,0 3 1,0 2 0,0 5 0,0 3 0,-2 10 0,0 2 0,0-29 0,0 1 0,-1 1-21,1 0 0,-1 1 0,0 0 0,0 2 0,0 1 0,-1 0 0,0-2 0,-1 1 0,0 0 0,0 0 0,0 0 0,-1-1 0,1 2 0,-1 1 0,0-3 0,-5 22 0,0-2 0,2-6 0,-2-3 0,0-13 0,-1-4 0,-1-9 0,0-4 0,-2 36 0,-1-20 199,-1-14 1,-3-31-200,-1-28 0,1-17 0,2-30 0,3-8 0,-3-6 0,-1-16 0,-3-9 0,9 40 0,1-1 0,-1-1 0,0-1 0,1-6 0,-1-2 0,0-1 0,0-2 0,0-4 0,-1-2-123,-2-4 1,1-1-1,1-3 1,0-1-1,-1-9 1,-1-3-1,2-3 1,1-2 122,3 29 0,0-2 0,0-1 0,0-8 0,0-1 0,1-2 0,-1-2 0,0-2 0,0 0 0,0-2 0,1-1 0,-1 0-82,0 1 0,0 0 0,0 0 0,2 2 0,1 0 0,1 0 0,-1 1 0,0-1 0,1 1 0,0 1 0,0 0 0,0 0 52,0-1 0,0 0 1,0 2-1,1 8 0,-1 2 1,1 0-1,2 2 1,0 0-1,1 2 0,2-28 1,0 2 29,1 3 0,0 1 0,0 3 0,1 2 0,3 4 0,0 3 0,-1 4 0,1 4 185,0 9 0,0 4 0,10-35 0,4 25-185,7 13 0,-9 32 0,2 29 0,-5 40 0,9 36 0,-2 7 0,-4 6 0,-10-42 0,0 1 0,0 5 0,1 2 0,2 4 0,1 0 0,2 4 0,-1 0 0,-1 0 0,-1 0 0,1 6 0,-1 1 0,2 1 0,-1 0 25,2 0 1,-1 1 0,2 2 0,-1 1 0,0 2 0,-1 1 0,0 3 0,-1 0-26,0 1 0,-1 1 0,-2 5 0,-2 2 0,2 0 0,-1 0 0,-1 2 0,-1 0 0,-3-31 0,0 0 0,0-1 0,3 27 0,-1-2 0,0 0 0,0-1 0,-1-7 0,-1-1 0,1-5 0,-2-1 0,-2-2 0,0 0 0,2-7 0,0-1 0,-1-3 0,-1-3 0,0-6 0,-2-4 0,1 28 0,-2-14 983,0-8-857,-8-26 1,1-25-1,-7-34 1,2-15-127,-1-13 0,-5-20 0,-3-18 0,9 40 0,-1-1 0,-1-7 0,1-2 0,1 1 0,0 0 0,-1-8 0,-1-2 0,1 0 0,1-1-104,1-1 1,1-1 0,-4-7 0,0-1 0,1-5 0,-1-1 0,5 26 0,-1-1 0,0-1 103,0-2 0,1-2 0,-1 0 0,1-4 0,-1-1 0,0 0 0,-1-3 0,-1 0 0,0 0 0,1-1 0,0 0 0,0 0-90,1-2 1,0-1-1,1 3 1,0 8 0,1 2-1,0 1 1,1-1 0,2 0-1,-1 2 1,-2-28-1,1 2 83,1 4 1,0 1-1,-1 7 1,1 1 0,2 5-1,2 1 1,0 5-1,0 2 7,1 7 0,0 2 0,1-36 0,2 13 331,4 8 0,-1 38-331,13 18 0,-4 32 0,9 26 0,-4 21 0,-1 16 0,-6-29 0,1 3 0,1 10 0,1 2 0,1 6 0,1 2 0,1 6 0,-1 1 0,0 1 0,-1 1 0,0 5 0,-1 1 0,0 2 0,-1 1-86,1 2 1,1 2-1,-5-26 1,0 0 0,0 1-1,0 2 1,0 1 0,0-1-1,0 3 1,-1-1 0,0 1 85,0-2 0,0-1 0,-1 0 0,-1 0 0,-1-1 0,0 0 0,4 28 0,-1-2 0,-2-2 0,-1-2 0,0 0 0,-2-3 0,-3-12 0,0-3 0,1-5 0,0-2 0,-2-8 0,0-3 261,-1 40 0,0-10 1,-2-19-262,-4-8 245,-4-15 1,-11-37 0,2-24 0,3-20-222,0-17 1,-7-18-1,-4-19 1,12 40 0,1-2-25,-1-5 0,1-1 0,2-3 0,1-2 0,-4-7 0,0-3 0,1-5 0,-1-1-99,2-8 1,-1-1 0,-2-6-1,1-2 1,6 26 0,2-1-1,0-1 1,0-3 0,0-2-1,1 0 72,1-5 0,1 0 0,0-2 0,0-3 0,2-1 0,0-1 0,2-1 1,1-1-1,0 1 0,1 2 0,0 1 0,2 2 27,0 5 0,2 1 0,1 1 0,1 7 0,1 1 0,1 2 0,9-26 0,3 4 0,1 4 0,1 3 0,0 4 0,2 3 0,-1 12 0,1 2 0,-2 2 0,0 1 0,-1 7 0,1 2 196,0 4 1,0 3-1,21-41 1,-1 20 0,-1 10-186,-4 15 0,-6 20 1,-2 19-12,0 12 0,-2 17 0,-13 23 0,-5 14 0,-5 18 0,-4 13 0,-2-40 0,0 1 0,-1 1 0,0 2 0,-1 1 0,-2 0 0,0 1 0,-1 0 0,-4 1 0,-2-1 0,0 1 0,-1 0-45,-2 2 1,-1 0 0,-1-3 0,-1 0-1,0 1 1,-1-1 0,0-5 0,-1 0 44,-1-2 0,-1-1 0,0-4 0,-2-1 0,-3-3 0,-1-3 0,-25 30 0,-1-20 0,3-19 0,0-13 245,-3-13 1,14-10 0,-1-23 0,12-11-138,9-13 1,0-10 0,-1-12 0,1-4-109,3-5 0,9-12 0,2 43 0,0-1 0,1-4 0,0-1 0,1-4 0,2-2 0,3-2 0,2-2 0,2-4 0,2 0 0,2 0 0,3-1-73,3-2 0,3 0 0,2 1 0,2 0 1,5-2-1,3 1 0,0 2 0,2 2 73,0 5 0,2 2 0,-1 6 0,1 4 0,1 6 0,0 2 0,1 4 0,0 1 0,0 2 0,2 4 0,34-16 0,-9 11 0,-5 16 0,5 16 0,-8 18 0,-13 11 0,-14 8 0,-12 12 0,-5 6 0,-6 5 97,-4 4 0,-10 14 1,-4-2-1,-5 2-97,-6-1 0,-7 7 0,-8 5 0,-5 7 0,21-44 0,-1 1 0,-25 40 0,-9-7 0,-3-5 0,-2-7 0,0-2 0,-2-15 0,6-13 0,4-10 0,-1-17 0,1-7 152,2-8 0,3-7 0,16-13 0,2-7-152,2-7 0,8-7 0,-3-9 0,5-5 0,1-5 0,9-6 0,3-5 0,4-7 0,2-3 0,13 0 0,7 1 0,7 3 0,10-3 0,0 7 0,9 5 0,3 10 0,1 9 0,3 20 0,-1 2 0,0 8 0,1 5 0,-8 13 0,-5 18 0,-5 9 0,-6 7 0,0 11 0,-11 7 0,-8 3 0,-7 3 0,-3 1 0,0 6 0,-1 6 0,-5 2 0,-10 6 0,-9-10 0,-4 4 0,-8 2 0,0 3 0,-9-1 0,-3-8 0,-1-7 0,-3-3 0,-1-13 0,0-4 0,1-6 0,-5-14 0,6-11 0,-13-6 0,-2-6 0,10-6 0,15-13 0,11-8 0,-1-6 0,9-1 0,14-1 0,1-11 0,4 3 0,12-15 0,9 6 0,10 0 0,8 1 0,6-7 0,7 0 0,9 2 0,-1 4 0,8 9 0,2 5 0,2 1 0,2 4 0,-2 12 0,-2 10 0,-2 9 0,-16 8 0,1 8 0,-9 9 0,-5 10 0,-11 8 0,-18 6 0,-5 5 0,-1 5 0,0 1 0,-1 3 0,-5 1 0,-6 2 0,-11 6 0,-6-4 0,-4 0 0,-2 1 0,2-5 0,2-11 0,2-11 0,-2-8 0,3-11 0,-1-9 0,10-21 0,1-30 0,11-17 0,7-8 0,4 4 0,5 2 0,7-2 0,-3-8 0,13-1 0,1 1 0,8 2 0,3 2 0,15 0 0,9 2 0,10 4 0,3 4 0,-33 33 0,2 2 0,1-1 0,1 1 0,1 1 0,1 2 0,-1 3 0,1 3 0,45-7 0,-11 5 0,-8 6 0,-12 7 0,-6 10 0,-9 9 0,-13 7 0,-14 12 0,-14 16 0,-4 9 0,-16 10 0,-5-8 0,-7 0 0,-5 0 0,-2 6 0,-4-2 0,-3 2 0,-7-2 0,-1-3 0,-1-9 0,3-2 0,-3-3 0,1 0 0,-1-10 0,4-6 0,3-4 0,-9-12 0,-1-9 0,-4-6 0,-3-8 0,13-9 0,1-20 0,6-12 0,6 1 0,8-3 0,6-1 0,3-6 0,5-6 0,5-4 0,6-4 0,8-2 0,9-1 0,10 1 0,14-4 0,5 5 0,7 3 0,5 4 0,-2 10 0,8-1 0,2 9 0,2 7 0,4 12 0,2 6 0,1 5 0,-1 6 0,-4 7 0,-4 12 0,-6 9 0,-5 5 0,-7 10 0,-13-3 0,-2 1 0,-4 0 0,-6 4 0,-11 13 0,-4 12 0,-10 10 0,-6-9 0,-9-9 0,-3-3 0,-11 7 0,-4 2 0,-4 2 0,-9 1 0,-1-7 0,-5 0 0,-4 1 0,-8-1 0,4-1 0,-2-7 0,0-9 0,7-4 0,-3-11 0,0-5 0,2-11 0,2-6 0,13-13 0,10-13 0,6-10 0,-2-5 0,5-2 0,5-3 0,7-5 0,3-5 0,1-6 0,4-4 0,2-2 0,6 3 0,8 1 0,11 2 0,10 1 0,8-1 0,5 8 0,5 8 0,3 7 0,4 12 0,6 7 0,4 9 0,2 5 0,0 8 0,0 2 0,0 4 0,-3 4 0,-2 9 0,-9 2 0,-8 3 0,-5 5 0,-8-4 0,-2 2 0,-4 4 0,-4 0 0,-7 10 0,-9 5 0,-5 17 0,-8-9 0,-7-6 0,-13 1 0,-5 9 0,-6 4 0,-5 0 0,-1 6 0,-10-4 0,-3 4 0,0 2 0,-8-2 0,0-4 0,-2-8 0,0-7 0,9-7 0,1-9 0,5-3 0,7-17 0,1-23 0,12-23 0,15-9 0,8-18 0,4 1 0,2 1 0,14-8 0,5 2 0,7-4 0,5-2 0,-2 8 0,4 4 0,6 6 0,3 5 0,5 1 0,5 9 0,1 4 0,11 11 0,2 5 0,0 9 0,-2 16 0,-2 7 0,-12 9 0,-13 3 0,-2 2 0,-8 12 0,0 11 0,-7-9 0,-10 15 0,-3-6 0,-3 11 0,-12 1 0,-7-4 0,-6-4 0,-11 2 0,1 2 0,-5 0 0,-5 1 0,-6-3 0,5-6 0,-1-1 0,0-5 0,0-11 0,3-12 0,5-24 0,2-21 0,13-20 0,5-21 0,9-3 0,2-5 0,2-5 0,2 0 0,0 6 0,0 1 0,0-1 0,2-6 0,6 0 0,7 5 0,7 5 0,9-2 0,0 2 0,8-6 0,7-4 0,-1 1 0,1 5 0,5 2 0,5 4 0,4-8 0,4 10 0,-5 8 0,-5 9 0,-4 10 0,-1 8 0,-3 9 0,5 12 0,1 18 0,-13 19 0,-21 27 0,-15 8 0,-10 12 0,-5-10 0,-7-6 0,1-4 0,-7-5 0,2-1 0,-1 0 0,-5-1 0,4-5 0,0-5 0,0-4 0,-8-2 0,-2 0 0,-2-10 0,-10-7 0,14-15 0,-2-20 0,14-20 0,4-25 0,9 0 0,6 8 0,2 3 0,0-9 0,8 8 0,3-7 0,7 15 0,5 7 0,-2 4 0,8 4 0,3 6 0,16 11 0,10 6 0,-3 25 0,-9 13 0,-15 8 0,-9 9 0,-11 1 0,-1 5 0,-2 1 0,-4 2 0,-10 2 0,-6-2 0,-5 6 0,-7 4 0,-3 2 0,-10-2 0,-2-4 0,-1-6 0,-1-5 0,4-5 0,-4-1 0,-3-12 0,-9-6 0,16-21 0,8-26 0,8-17 0,4-13 0,-1-3 0,6 1 0,1 9 0,7 4 0,-4 18 0,8 29 0,0 26 0,2 28 0,2 12 0,4 15 0,-3-41 0,-1 1 0,-1 7 0,0 1 0,2 0 0,0 0 0,-1-1 0,0 0 0,-2 0 0,0-1 0,-1-1 0,0-1 0,-1-3 0,0 0 0,0-1 0,0-1 0,0 43 0,-10 1 0,-6-15 0,-7 3 0,-4-1 0,-8 4 0,-6 5 0,0-7 0,-1-3 0,-1-7 0,-5-9 0,3-9 0,2-12 0,8-11 0,6-14 0,0-12 0,-6-12 0,6-13 0,0-22 0,0 4 0,-6-4 0,8 4 0,-6 10 0,23 14 0,4 18 0,18 19 0,11 16 0,14 13 0,-2-5 0,0 1 0,-4 1 0,2 3 0,-4 3 0,4 4 0,2 2 0,4 10 0,-2 8 0,-6 1 0,-4 1 0,2-3 0,-6 7 0,-1-5 0,-3-3 0,-9-1 0,-3-17 0,1 2 0,-6-21 0,6-8 0,-8-42-4,0-21 1,-2-14 0,-4-11 0,-6 5-2,-3 0 1,-3-1 0,-1-5 0,-2-4 2,-3-4 0,1-8 0,6 8 0,1-6 1,5-6 1,-3-3 0,8-7 0,2 5 0,2 5 0,10 14 0,6 10 0,7 9 0,18 24 0,7 15 0,-1 17 0,0 14 0,-3 20 0,7 7 0,-3 6 0,3 6 0,-4 0 0,1 0 0,1-3 0,-3-3 0,-1-2 0,-8-8 0,-2-1-3,-4-3 1,2-7 0,-8 6-9,-1 3 1,-11-5-2,-5 15 0,-6-9-8,-6 3 16,-3-7 0,-20-32 0,-1-16 2,5-23 1,4-13 0,3-1 0,1-9 1,-1-7 0,7-2 0,1-8 0,0-2 0,1 2 0,5 8 0,-2-1 0,4 5 0,2 2 0,8 7 0,4 4 0,11 24 0,4 19 0,0 23 0,-2 18 0,-5 15 0,1 6 0,2 4 0,1 2 0,-9 0 0,-1-1 0,-3 1 0,-5 2 0,4 2 0,-2 2-1,-4-3 0,-10 5 1,-6 0-1,-3 1-1,-3 5 0,-5-7 0,-2-3 0,-3-8 1,-3-8 1,4-9 0,-4-7 0,-6-5 0,8-16 0,-6-21 0,12-15 0,2-22 0,7-15 0,0-10 0,9 3 0,1-5 0,2-4 0,4-7 0,4-3 0,5-1 0,5-5 0,3 7 0,4 1 0,9 6 0,6 6 0,1 2 0,8 8 0,-1 3 0,-1 12 0,3 16 0,-1 13 0,9 2 0,-19 12 0,8 14-1,-14 9 0,-10 6 1,-7 8-4,-3 7 1,-7 10-1,0-11 1,-6 5 0,-4 7 0,-7 3 0,-1 8 0,-7 1 0,-8 5 1,-6 6 0,-4 9 0,18-45 0,-1 1 1,1-1 0,-2-1 1,-3 0-1,-1-1 1,-2 1-1,-2 0 1,0 1-1,-2 1-34,-3 2 0,0 1 0,2-2 0,0-1 1,-1-1-1,-1-1 0,3-3 0,0-1 35,0-2 0,0-2 0,-27 33 0,3-10 0,9-13 0,5-20 0,8-33 0,16-15 0,7-34 0,8-5 0,4-10 0,-6-15 0,1-14 0,2 47 0,2-1 0,-1-2 0,2 0 0,-1-2 0,2-1 0,-1-3 0,2 0 0,0-2 0,1 0-61,3-4 1,0 0 0,1 1 0,2 0 0,0-4 0,1 0 0,1 5 0,1 2 60,3 3 0,-1 2 0,0 1 0,0 1 0,0 6 0,1 1 0,16-38 0,2 17 0,4 20 0,3 9 0,7 23 0,1 20 0,-9 24 0,-4 16 0,-8 18 0,2 8 0,1 8 0,-3 4 0,-8 1 0,-9 8 0,-2 5 0,-5 4 0,-1-1 0,-2 2 0,-1-48 0,-1-1 8,-3 2 0,-2-1 0,-1 3 0,-4-1 0,-4 1 0,-2 1 0,-1 0 0,1 0-8,-3 0 0,1-1 0,1-1 0,-1-1 0,-2-2 0,-2-1 0,0-3 0,-1-1 0,-25 38 0,5-15 0,4-17 0,4-14 0,2-12 0,-1-18 0,-5-12 0,12-15 0,-2-20 0,3-11 0,-1-11 0,4-6 0,0-19 0,12 39 0,1-1 0,-3-4 0,1-1 0,0-4 0,0-2 0,0-6 0,-1-2 0,0-5 0,1-2-58,0-4 0,1-1 0,0-4 1,1-3-1,2-5 0,2-2 1,3 28-1,0 0 0,0-2 58,0-2 0,2-1 0,-1 1 0,1 1 0,0 2 0,1-1 0,2 0 0,0 1 0,0 0 0,0-29 0,0 2 0,0 3 0,0 2 0,4 6 0,0 3 0,1 4 0,2 2 0,1 7 0,1 2 0,3 9 0,0 3 0,7-24 0,6 21 0,0 17 0,-5 27 0,3 30 0,-3 26 0,-3 22 0,0 16 0,3 13 0,-8-43 0,-1 3 0,-1 2 0,0 2 0,1 3 0,1 2 0,-2 2 0,-1 0 0,0 3 0,0 0 0,-3-2 0,-1 2 0,0 3 0,0 1 0,-1-1 0,0 0-68,-2 0 1,0 1 0,-1 6 0,0 1 0,-2 6 0,-2 1 0,-2 2 0,-2 1 67,-3-1 0,-3 0 0,-2 0 0,-1-1 0,-1-2 0,-1 0 0,0 0 0,-1-1 0,-2 1 0,1-3 0,5-10 0,-1-2 0,-1-4 0,-1-2 0,2-10 0,-1-2 0,-16 37 0,6-21 0,2-18 0,0-14 0,5-22 0,-3-21 0,4-27 0,1-25 0,-1-10 0,-5-7 0,3-9 0,8 36 0,-1-3 0,1-3 0,1-2 0,1-3 0,0-1 0,1-5 0,1-2 0,0-2 0,0-1 0,1-6 0,-1-2 3,0-5 0,1-1 0,-1 2 0,2-1 1,1-6-1,0-2 0,3 0 0,1 0-3,0 0 0,2-1 0,-1-3 0,2 0 0,-1 3 0,2 2 0,0 1 0,1 1 0,2 6 0,2 1 0,3 5 0,1 1 0,2 4 0,0 2 0,-1-1 0,1 0-31,-1 0 1,1 0 0,1 8 0,1 0-1,-2 5 1,-1 2 0,1 5 0,2 3 30,16-35 0,-4 18 0,4 16 177,6 17 0,-10 23 0,0 27 0,-8 16-177,-1 16 0,-10 17 0,9 15 0,-1 10 0,-9-41 0,1 1 0,1 4 0,0 0 0,-1 6 0,-1 1 0,0 0 0,0 0 0,-1-1 0,-1 0 0,-2 2 0,0 2 0,2-1 0,0 2 0,-1 2 0,0 1-83,-2 5 0,0 0 1,-1-2-1,-1 1 0,1 4 1,-2 1-1,1-3 0,-1-1 83,-2 1 0,0 0 0,-1-2 0,-2-1 0,-2 0 0,-1 0 0,0-4 0,0-1 0,0-5 0,1-2 0,-1-3 0,0-3 0,1-6 0,-1-1 0,-9 42 449,1-7 1,-3-22-450,-3-16 0,4-28 67,-5-24 1,5-21 0,3-31-1,1-10-67,-3-12 0,5-9 0,2 36 0,-1-1 0,1-1 0,2-1 0,0-1 0,1-2 0,-1-6 0,0-2 0,0-4 0,1-2 0,-1-4 0,0-1-118,1-1 1,-1-1 0,0-5-1,0-1 1,1-2 0,1-2 0,0-7-1,2-2 118,3 29 0,0-1 0,0 0 0,2-29 0,0 0 0,2 31 0,0 0 0,0 0 0,3-29 0,2 2 0,0 2 0,1 1 0,4 6 0,2 0 0,0-1 0,1 1 0,1 4 0,1 1 0,-1 8 0,3 1 0,0 4 0,2 2 0,0 7 0,1 2 0,0 2 0,1 1 170,1 4 0,0 3 0,19-24 0,-2 18-170,-4 15 0,-3 26 0,-1 11 0,-3 21 0,-7 20 0,-4 19 0,-1 14 0,1 15 0,-7-36 0,-1 1 0,-3 3 0,-2 1 0,2 2 0,0 0 0,-2-2 0,-1 1 0,0-1 0,0 0 0,-3-1 0,0 1 0,1 3 0,0 0 0,-2 0 0,-1-2 0,1-3 0,-2-1 0,-1 0 0,-3-1 0,-9 41 0,-5-2 0,-5-1 0,-1-21 0,4-10 0,-4-15 0,-3-7 0,5-15 0,-6-5 0,0-13 245,-6-4 1,8-16 0,4-13 0,3-6-239,3-5 1,1-15 0,3-15 0,3-11-8,2-10 0,2-8 0,7 44 0,0-1 0,2-3 0,0-2 0,2-5 0,2 0 0,3 2 0,3 0 0,1-5 0,1 0 0,1 3 0,1 0 0,0 2 0,1 2 0,2 6 0,1 1 0,-1 5 0,1 1 0,17-34 0,-1 21 0,-10 29 0,-3 31 0,-13 29 0,-5 18 0,-4 19 0,-4 6 0,-4 9 0,-5 6 0,-7 11 0,7-46 0,-1 0 0,-2 4 0,-1 1 0,-1 3 0,-1 1 0,-1 1 0,-1 0 0,-2 2 0,-1 0 0,-3 1 0,-2 0-42,-3 1 0,-2 0 0,-2 1 0,0-2 0,0-3 0,0-3 0,2-4 0,0-3 42,3-8 0,0-3 0,-24 19 0,7-17 0,-1-33 0,14-24 0,12-24 0,3-11 0,11 1 0,-3-7 0,-4-3 0,-1-4 0,-3-6 0,1-1 0,-1-5 0,-5 4 0,0-6 0,2 1 0,1-5 0,3-5 0,1-4 0,4-4 0,7-2 0,3 6 0,4-1 0,5 7 0,11 3 0,7 24 0,10 8 0,0 15 0,0 12 0,4 15 0,3 14 0,5 15 0,-8 14 0,-16 10 0,-4 9 84,-1 6 0,-3 4 0,-3 6 0,-6 0-84,-4 0 0,-2 1 0,-2 3 0,-4 0 0,-6-6 0,-3 2 0,-4-8 0,-5 2 0,-5 0 0,2-16 0,-2-3 0,-2-12 0,6-19 0,1-20 0,11-14 0,3-20 0,2-7 0,4-3 0,0-11 0,1-3 0,-3-4 0,2-1 0,-4-1 0,0 0 0,1 2 0,-1 4 0,0 4 0,4 5 0,-2-3 0,-7 27 0,11 29 0,-4 43 0,4 13 0,2 12 0,0 6 0,0 17 0,0 6 0,0-43 0,0 1 0,1-1 0,0 1 0,1 3 0,0 1 0,1-1 0,0 0 0,-1 2 0,0 1 0,-1 0 0,0 0 0,-1-1 0,0-2 0,0-3 0,0-3 0,0 39 0,5-19 0,13-21 0,17-18 0,11-14 0,15-40 0,1-6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7:53.73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611 1834 12198,'-35'-33'0,"8"8"0,4-16 0,11-5 0,8-16 0,8-6 0,6 15 0,8-7 0,-1 4 0,0 0 0,1-2 0,1 5 0,3 1 0,1-1 0,6-5 0,-4 0 0,2 2 0,4 1 0,4 3 0,4 0 0,4 1 0,2 5 0,-5-3 0,5 10 0,0 4 0,-1 4 0,5 12 0,9 1 0,0 22 0,0 18 0,-13 7 0,-12 8 0,-8 3 0,-7 1 0,-1 4 0,1-1 0,-3 13 0,-3-1 0,-6 10 0,-4-8 0,-4 8 0,-4-4 0,-10 4 0,-9 2 0,-2-10 0,-4-7 0,-10-7 0,-6 5 0,-5-5 0,-6-1 0,-4 4 0,-8-5 0,0 1 0,0 0 0,-5-2 0,1-8 0,4-4 0,4-6 0,4-6 0,-2-5 0,6-8 0,3-8 0,11-11 0,1-11 0,2-1 0,0-4 0,7-8 0,6-1 0,1-1 0,0-2 0,0-2 0,-2-7 0,5 0 0,5-1 0,4-1 0,3-2 0,6-4 0,4-3 0,6 7 0,6 0 0,9 5 0,6 5 0,10 7 0,8 0 0,2 6 0,3 4 0,3 14 0,1-1 0,2 6 0,4 6 0,-1 3 0,5 2 0,0 3 0,0 2 0,8 14 0,6-3 0,-3 2 0,-1 1 0,4 3 0,1 0 0,-1-1 0,-4-3 0,0 4 0,-14 3 0,-2 1 0,-1 4 0,-11 2 0,-3 2 0,-6 0 0,-6 0 0,-10 2 0,-7 1 0,2 3 0,-7 13 0,-1-1 0,-18 1 0,-9-7 0,-10-6 0,6-7 0,-12-3 0,0-3 0,-2-3 0,-1 4 0,3-6 0,-4-1 0,-6-3 0,-3 4 0,-2 1 0,-1-5 0,1-5 0,-1-1 0,-1-5 0,-4 2 0,-10-10 0,-4-4 0,10-12 0,17-13 0,24-2 0,7-8 0,9-7 0,3-13 0,4-7 0,3-7 0,7-9 0,11-9 0,6-4 0,-12 47 0,1-1 0,2-2 0,1 1 0,4-1 0,3 1 0,3 0 0,2 1 0,0 3 0,2 1 0,-1 3 0,1 1 0,0 2 0,0 2 0,37-29 0,4 6 0,5 5 0,-3 7 0,-2 13 0,-5 2 0,-1 4 0,6 4 0,0 9 0,-3 4 0,-1 7 0,-2 5 0,0 7 0,-2 11 0,-4 9 0,-6 8 0,-12 4 0,-5 3 0,-4 3 0,-4 7 0,-6 7 0,-7-3 0,-7-2 0,-9 1 0,2 1 0,-8 4 0,-10 2 0,-3-4 0,-18 4 0,-6-1 0,-4-5 0,-5 4 0,-8-2 0,-5-1 0,-1-3 0,4-4 0,-8-1 0,-4-5 0,-3-1 0,-3-8 0,6-8 0,0-2 0,0-3 0,-5 1 0,-1-3 0,2-7 0,2-3 0,3-4 0,-1-6 0,2 0 0,4 0 0,6-2 0,9-4 0,2-6 0,3-19 0,1-10 0,14-7 0,13-3 0,22-3 0,6-6 0,13-2 0,10 11 0,10 3 0,5 1 0,10-3 0,6-4 0,6 3 0,4 1 0,9 7 0,3 2 0,-41 23 0,1 1 0,0 2 0,1 1 0,1 1 0,1 3 0,44-2 0,2 6 0,-47 4 0,1 2 0,47 10 0,-2 6 0,-13 7 0,-9 4 0,-8 2 0,-16 6 0,-3 0 0,-7 0 0,-10 0 0,-9 4 0,-7 7 0,-7 3 0,-11 11 0,-7-6 0,-3-3 0,-17-12 0,-4 3 0,-4 3 0,-9-4 0,-1 3 0,-7-1 0,-8-4 0,-10 4 0,-3-1 0,-3 1 0,-3 0 0,-8-3 0,42-22 0,0-1 0,-1 0 0,0-1 0,-4-1 0,1-1 0,-1 2 0,1-1 0,2-2 0,1-2 0,-47 8 0,2-5 0,4-1 0,11-7 0,11-4 0,8-6 0,13-9 0,7-17 0,10-10 0,10-3 0,21-4 0,2-1 0,3-3 0,7 1 0,11 2 0,6 3 0,4 2 0,8-3 0,4 5 0,1 4 0,3 6 0,11 0 0,-6 6 0,7-1 0,5 1 0,7-4 0,3 6 0,0 1 0,1 3 0,-3 2 0,8-1 0,1 3 0,2 3 0,-5 4 0,-4 8 0,-7 4 0,-5 8 0,0-1 0,-9 17 0,-5 3 0,-23-6 0,-3 16 0,-28-3 0,-12 9 0,-15-6 0,-9-6 0,-1-4 0,-6-4 0,-3-2 0,-10 4 0,-4-4 0,-4 1 0,-2-1 0,0 0 0,0-4 0,0 3 0,0-3 0,-5-2 0,-3-1 0,0-3 0,1-3 0,1-4 0,6-8 0,2 0 0,4 0 0,12-4 0,11-6 0,4-9 0,2-6 0,8-4 0,4-8 0,5-4 0,7-6 0,3-5 0,8-6 0,4-6 0,8-4 0,3-8 0,18-1 0,8-1 0,7 0 0,3 3 0,13 9 0,0 5 0,-2 9 0,4 17 0,-6 2 0,0 8 0,0 9 0,-7 11 0,-9 16 0,-1 14 0,-4 12 0,-4 14 0,-6 9 0,-8 2 0,-7 4 0,-6 2 0,-8 2 0,0 0 0,0-1 0,-10-4 0,-7-3 0,-11-2 0,-5-4 0,-9 2 0,-5-3 0,-3-7 0,-3-3 0,-7 1 0,-4-3 0,-4 0 0,-2-1 0,6-3 0,2-10 0,2-5 0,4-5 0,-6-4 0,-2-3 0,-2-14 0,5-15 0,15-10 0,17-6 0,17-8 0,-1-12 0,5-1 0,2-16 0,4 10 0,2 6 0,8-4 0,5-3 0,9 1 0,7 0 0,6 2 0,4 5 0,3 3 0,3 3 0,0 7 0,3 13 0,-3 7 0,-3 7 0,3 13 0,-2 3 0,3 13 0,-7 19 0,-18 2 0,-5 5 0,-4 7 0,-9 7 0,3 2 0,-4-1 0,-2-3 0,-8 4 0,-3 2 0,-7-1 0,-5-5 0,-4 2 0,-8-9 0,0 1 0,0-1 0,-6-1 0,1-9 0,1-6 0,2-3 0,-4-5 0,0-6 0,1-1 0,-3-5 0,2-3 0,-11-8 0,-2-9 0,-11-9 0,15-7 0,15-10 0,12-2 0,9-4 0,6 2 0,8-7 0,0-5 0,0-5 0,8-4 0,6-6 0,7 2 0,8-2 0,4-2 0,4-2 0,4 2 0,5 4 0,-1 4 0,2 10 0,-1 3 0,-1 6 0,3 6 0,-7 6 0,-2 6 0,13 8 0,7 9 0,-11 15 0,-5 22 0,-10 8 0,-14 4 0,-1 15 0,-9-2 0,-11 12 0,-3-11 0,-7-9 0,-9-9 0,-7 2 0,-3-4 0,-6-2 0,-3-1 0,-1-1 0,-4-3 0,1-7 0,-9-6 0,3-5 0,-6-6 0,3-10 0,11-12 0,5-13 0,0-8 0,13 2 0,3-1 0,2-5 0,-1-4 0,-1-7 0,-2-3 0,1-3 0,5 4 0,3-6 0,5 0 0,1-4 0,2 1 0,8-1 0,4 0 0,5 2 0,13-4 0,7 8 0,8 2 0,7 2 0,-1 9 0,1 4 0,3 6 0,1 6 0,-3 4 0,-1 9 0,3 5 0,5 18 0,-3 17 0,-11 7 0,-7 4 0,-11 5 0,1 3 0,-3 0 0,-3 0 0,-5 3 0,-3-1 0,-1 5 0,-6-7 0,-12 7 0,-7-5 0,-8-10 0,-3-8 0,-6-2 0,-5-7 0,0-9 0,-8-1 0,10-2 0,-15-6 0,9-17 0,-9-13 0,9-10 0,14-11 0,8 3 0,7 1 0,7 1 0,7-7 0,1-1 0,5-4 0,12-2 0,13-5 0,8 7 0,7 4 0,14 2 0,8 1 0,6 6 0,0 11 0,5 8 0,3 15 0,3 5 0,2 4 0,-7 10 0,-4 3 0,-6 5 0,-6 1 0,-10 7 0,-9-1 0,-3-2 0,-3-1 0,-10-7 0,-6 5 0,-15-5 0,-14 11 0,-5-5 0,-18-2 0,-4-1 0,-6-4 0,-6 1 0,-7-5 0,-3 0 0,-3-1 0,2 5 0,-6-6 0,0-2 0,0-2 0,-2-2 0,-6 0 0,2 0 0,4 0 0,4-8 0,7-4 0,3-5 0,3-6 0,7 1 0,10-9 0,7-6 0,13 6 0,12-6 0,14 4 0,9 4 0,10 12 0,4 1 0,7 5 0,1-5 0,13 6 0,2 1 0,8 3 0,4-2 0,9 2 0,5 2 0,1 3 0,-4-5 0,8 0 0,-1 2 0,1 2 0,-14 4 0,-1 2 0,-14 4 0,-10 1 0,-5-3 0,-14 6 0,-8-8 0,-27 9 0,-21-5 0,-14 2 0,-12-6 0,-1 1 0,-11-3 0,-5-2 0,8 0 0,-4 0 0,-2 0 0,-2 0 0,-6 0 0,0 0 0,0 0 0,-4 0 0,-3 0 0,-7 0 0,1 0 0,1 0 0,1-2 0,5-1 0,4-3 0,8-8 0,0 3 0,16 3 0,5-8 0,41 12 0,20-7 0,5 5 0,6-6 0,8 6 0,10-5 0,11 7 0,6-2 0,6 2 0,0 0 0,-3-2 0,-18 1 0,13 5 0,2 0 0,-13 0 0,13 0 0,-12 0 0,6 0 0,-9 0 0,-3 0 0,-5 2 0,6 3 0,-12-3 0,5 4 0,1-4 0,11-2 0,1 0 0,-1 0 0,1 0 0,-1 0 0,-4 0 0,5 0 0,-16 0 0,9 0 0,-9 0 0,10 0 0,5 0 0,6 0 0,8 0 0,-2 0 0,-3 0 0,-3 0 0,-4 0 0,-2 0 0,-5 0 0,0 0 0,-20 2 0,2 4 0,-2-4 0,14 4 0,-8-4 0,8-2 0,-7 0 0,13 0 0,2 0 0,9 0 0,-17 2 0,-1 3 0,-7-1 0,2 8 0,2 0 0,4 5 0,-8-5 0,8-1 0,-1-1 0,13 2 0,5 1 0,0-7 0,8 0 0,-2-6 0,-4-6 0,-2 0 0,-3-5-1,-3 5 0,-1-2-3,-5 2 1,5 4 0,-5-4 0,5-1 0,-1-1-2,-3-2 0,-3 4 0,-3-5 1,4 7-1,7-2 1,-5 4-5,-1 2 5,-7 0 1,10 2-1,-9 4 0,11-4 0,1 4 1,-11-4-1,6-2 1,-11 0-1,11 0 0,-4 0 0,9 0 0,-15 0-1,9 0 1,-14 0 0,8 0 0,-5 0 0,12 0 1,-1 0-1,7 0 1,7 0 0,4 0 0,-4-2-1,-2-4 1,-1 4-1,1-4 1,-16 4-1,5 2 1,-8 0-1,13 0 1,-15 0 0,10 0 0,-3 0 0,15 0 1,-5 0-1,4 0 0,-9 0 0,-3 0 0,-5 0 0,6 0 0,-15 2-1,3 4 1,4-4-1,8 4 0,-3-4-1,3-2 1,-12 0-5,6 0 4,-16 0 1,21 1 0,-11 5 1,-2-2 0,-3 8 1,1-8 0,9 2 1,-7-3-1,8 3 1,-6-4-1,12 4 1,1-4-1,10-2 1,-15 0 0,4 0 0,-11 0 0,11 0 1,-4 0 0,9 0 0,-15 0 0,9 0 0,-14 0 0,8 0 0,-14-8 0,14 6 0,-13-6 0,1 8 0,5 0 0,-14 0 0,6 0 0,-7 0 0,-1 0 0,-7 0 0,5 0 0,-5-7 0,15 5 0,-5-14 0,5 7 0,-8-1 0,1-6 0,-1 7 0,1-1 0,-1-6 0,1 14 0,-1-5 0,-7 7 0,-2 0 0,-1 7 0,3-5 0,0 14 0,-2 1 0,-8 11 0,0 14 0,0 5 0,-2-8 0,-4 1 0,2-12 0,-8 6 0,-5-3 0,-6 4 0,-1 0 0,7 8 0,5-6 0,0 4 0,9-8 0,-3 2 0,4-8 0,2 13 0,-6 1 0,-2 10 0,-1-5 0,5-5 0,-2 0 0,-2 1 0,2 22 0,-5-7 0,5 1 0,0-4 0,6-1 0,-6-1 0,-2-1 0,-1-5 0,5-5 0,-2 0 0,-2-1 0,2 19 0,-1-7 0,3-4 0,-2-1 0,0-6 0,6 5 0,6 7 0,0 5 0,0 8 0,-4-6 0,3-4 0,-3-3 0,4-11 0,-4 11 0,-2-5 0,0 11 0,0-3 0,0 8 0,0 4 0,0-4 0,0-2 0,2-2 0,4-6 0,-2-1 0,7-7 0,-5 7 0,4 11 0,-2-6 0,-1 2 0,-3 0 0,2 2 0,0-5 0,-6 1 0,0 2 0,0-2 0,6 1 0,0-7 0,-1-11 0,-5-1 0,0 1 0,0 12 0,0 7 0,0 4 0,0 4 0,0 0 0,0-4 0,0-8 0,0-4 0,2 1 0,2 7 0,2-8 0,0-7 0,-4 3 0,4 1 0,-4-5 0,3-3 0,3 0 0,-2 17 0,0 4 0,-6 2 0,0 4 0,0 0 0,0-4 0,0-6 0,0 1 0,0-1 0,0 18 0,0-5 0,0-1 0,0-6 0,0 0 0,0-2 0,0 2 0,0 6 0,0 0 0,6-6 0,1 2 0,3-10 0,-4-1 0,6-13 0,1 3 0,-3-4 0,1 5 0,-7 1 0,2 5 0,-4-5 0,-2-1 0,0-5 0,0 6 0,0-16 0,2 15 0,4-11 0,-4 8 0,4 4 0,1-12 0,-1 11 0,0-15 0,-6 10 0,2-14 0,4 8 0,-4-12 0,7 16 0,-3-4 0,-4-12 0,6 16 0,-6-18 0,4 20 0,-4-19 0,5 1 0,-7-13 0,0 7 0,0 0 0,0-7 0,-7-2 0,-3-24 0,-15 5 0,5-16 0,-3 3 0,-4 5 0,0-14 0,-8 4 0,11 7 0,1-1 0,8 6 0,-9-12 0,5 5 0,2-5 0,-1 0 0,1-6 0,5-2 0,0-3 0,1 1 0,-7-8 0,3 6 0,3-5 0,-3 1 0,3-1 0,-4 1 0,-1 4 0,5 10 0,1-4 0,-1 20 0,-13-16 0,5 17 0,-3-15 0,4 12 0,1-7 0,-5-1 0,0-16 0,-7 4 0,5-3 0,-2 3 0,0 2 0,-2 0 0,-4 8 0,6 2 0,7 15 0,5 10 0,17 12 0,4 11 0,3 6 0,9 10 0,-1 1 0,-5-5 0,-1-5 0,3 1 0,2 7 0,1 3 0,0-2 0,1-2 0,1 0 0,3 1 0,1 3 0,0-4 0,-5-2 0,-1-12 0,-7 18 0,-10-29 0,-18-5 0,-11-18 0,-4-12 0,-2-7 0,0-6 0,2-1 0,4 4-4,6 0 1,-4 0 0,-2-4 0,-4-4-34,-2-5 1,0 1-1,-2-4 1,-2-3 8,-1-4 1,-1-2-1,6 5 1,0 1 13,0-1 0,2 3 1,2 1-1,4 3 10,2-3 1,1 7-1,7 1 1,-1 2 2,1-2 1,-1 4 0,1-3 0,0 3 0,-1-4 0,3-2 0,3-1 0,4 13 0,0-2 0,6 23 0,16 12 0,13 15 0,2 11 0,6 3 0,-8 2 0,2 0 0,1 3 0,-1 9 0,6-2 0,0-1 0,-1 1 0,-1 6 0,-1-3 0,-5 3 0,-2-3 0,4 9 0,-6-9 0,-1-1 0,-3-1 0,-7-12 0,-3 4 0,-1 3 0,-2-19 0,-14 18 0,-15-36 0,-12 4 0,-6-12 0,2-11 0,-1-1 0,-3-3 0,4-4 0,-2-4 0,-5-8 0,5 8 0,0-4 0,-1-2 0,5-6 0,-6-2 0,0-1 0,-3-5 0,-3-9 0,3-4 0,3-2 0,0 0 0,7 6 0,-5-6 0,4 0 0,2 2 0,8 1 0,2 11 0,-1 3 0,7-7 0,-4 7 0,3 1 0,11 11 0,1 16 0,10 13 0,4 23 0,5 3 0,12 9 0,5 8 0,7 9 0,-2-1 0,-4-1 0,-6-1 0,-4-8 0,-1-6 0,7 8 0,-13 8 0,-3-10 0,-26-12 0,1-13 0,-19-16 0,-3-6 0,-5-11 0,4-6 0,-4 2 0,12-3 0,-2-1 0,-5 4 0,9-2 0,-4-2 0,-2-4 0,2-4 0,4-1 0,3 5 0,9 6 0,-1-3 0,1-1 0,5 2 0,1-4 0,-3-7 0,6 5 0,2-4 0,5 16 0,1-8 0,7 35 0,5 15 0,-2 3 0,1 17 0,3 1 0,-4-3 0,1 8 0,3 0 0,-6-10 0,-3 8 0,5-9 0,-8 19 0,-10-22 0,-23-6 0,-15-23 0,-1-15 0,12-14 0,8-4 0,2-4 0,-1-4 0,13 4 0,-3-5 0,7-1 0,3-4 0,6-11 0,0 4 0,0-4 0,8 3 0,1 18 0,15 12 0,-1 31 0,-8 6 0,-7 30 0,0 3 0,-6 3 0,4-1 0,-4 0 0,-2 11 0,-2-6 0,-4-5 0,0-18 0,-11-12 0,7-15 0,-13-8 0,11-5 0,-11-18 0,7 0 0,-7-8 0,3-4 0,9 2 0,-1-7 0,-1-3 0,5 4 0,0 1 0,2-3 0,0-3 0,1-1 0,5-11 0,2 4 0,3 8 0,5-5 0,8 7 0,-1-3 0,0 10 0,15 30 0,1 21 0,-2 17 0,-10 17 0,-9 3 0,1 5 0,3 7 0,-1-5 0,-1 4 0,-5-4 0,-1-1 0,0-7 0,-4 1 0,2 1 0,0-13 0,-6 6 0,-8-33 0,-4-8 0,2-12 0,-1-23 0,-1-5 0,-5-15 0,-1 3 0,7-2 0,-1 11 0,0-2 0,3-3 0,-7-3 0,4-3 0,-3-6 0,-3-10 0,3 0 0,1-6 0,5 6 0,1 6 0,2-3 0,6 4 0,0 1 0,4 18 0,8 15 0,7 21 0,16 18 0,0 17 0,-6 17 0,0 5 0,2 7 0,2 8 0,8 6 0,1 4 0,3 5 0,4 7 0,1-11 0,2 7 0,-1-8 0,-5-5 0,5-1 0,-6-6 0,-3-9 0,-7-10 0,-6-7 0,-5-1 0,-5-7 0,-2-3 0,-24-17 0,-17-8 0,-1-12 0,-4-17 0,0 0 0,-4-12 0,4 4 0,6 2 0,-3 0 0,3 0 0,0-2 0,-2-3 0,5 1 0,-3-8 0,3-1 0,3-3 0,5-1 0,3 0 0,1-1 0,8 18 0,17 12 0,-1 15 0,19 22 0,-2 15 0,0 14 0,9 9 0,3 6 0,2 6 0,-1 4 0,1 10 0,7 3 0,-25-37 0,0 1 0,3 5 0,0-1 0,1-2 0,0 0 0,0 4 0,-2 0 0,0-2 0,-1-1 0,0-1 0,0-2 0,24 38 0,2-5 0,-5-7 0,-5-8 0,-7-13 0,0-5 0,-6-1 0,-4 1 0,-8-12 0,5 2 0,-1-2 0,-13-16 0,3 7 0,-19-24 0,-7 0 0,-11-16 0,-15-13 0,2-4 0,-1-2 0,10-2 0,-1-4 0,-4-5 0,-2-5 0,0-1 0,2 0 0,2-1 0,6-9 0,-6-8 0,-1-11 0,3-10 0,4-6 0,16 45 0,2-1 0,2 0 0,1-1 0,0-2 0,2 1 0,0-42 0,2 6 0,5 19 0,11 18 0,1 9 0,14 14 0,10 8 0,-12 11 0,12 24 0,-5 13 0,1 12 0,8 12 0,-5 15 0,5 13 0,-20-33 0,0 2 0,0 2 0,-1 3 0,3 3 0,0 2 0,-2 1 0,0 1 0,0-1 0,-1 0 0,-3-1 0,0-1 0,0-4 0,-1-1 0,0-2 0,1 1 0,0-1 0,-2-1 0,10 36 0,-2-13 0,-7-10 0,-5-5 0,-1-3 0,-3 0 0,-1 1 0,-8-7 0,2 1 0,-5-24 0,-16 0 0,-4-26 0,-14-9 0,3-11 0,5-8 0,8-4 0,-3-2 0,-3-4 0,2-6 0,-6-9 0,1-4 0,5-2 0,-4-10 0,2-11 0,-1-12 0,11 40 0,1-1 0,2-1 0,1-2 0,-3-8 0,0-2 0,2-2 0,1 0-71,0-3 1,0-1-1,3-3 1,1 0-1,0 2 1,0-1 0,1 4-1,0 1 71,2 4 0,0 2 0,1 9 0,0 3 0,1-41 0,2 15 0,4 16 0,4 16 0,7 25 0,1 23 0,-6 17 0,-1 28 0,3 15 0,1 19 0,9 18 0,-12-39 0,1 1 0,0 5 0,1 2 0,2 4 0,-1 2 0,-1 3 0,-1 1 0,1 3 0,-1 1 0,0-1 0,0-1-60,-2-3 0,-1 0 1,-1-3-1,-1-1 1,-1-2-1,-2 0 0,-1-2 1,0 0 59,0-2 0,0-2 0,-4-9 0,0-1 0,1 40 0,-6-14 0,-5-7 0,-2-4 0,-3-4 0,1-8 0,3-7 0,-1-4 0,-6-5 268,1-11 0,7-15-268,4-31 0,-1-9 0,-1-22 0,-2-8 0,4-7 0,-3 7 0,-1-6 0,0-6 0,5-2 0,-5-15 0,0-4 0,0-1 0,7-9 0,-1 48 0,0-2 0,1-6 0,0-1 0,0-5 0,0-2 0,0-3 0,0-1 0,3-8 0,0-1 0,0-2 0,0 1-35,0-3 1,0-1-1,1-2 1,0-1 0,2 1-1,0-1 1,2 3 0,2 2 34,0 4 0,1 2 0,1 8 0,0 3 0,0 4 0,1 1 0,0 5 0,1 0 0,1 1 0,0 3 0,13-31 0,-4 9 0,3 10 0,-3 8 0,-2-5 0,-1 1 0,-1-2 0,1 14 0,-1 1 0,1 16 0,1 19 0,0 24 0,-1 21 0,3 23 0,-11 16 0,2 17 0,-6-35 0,-1 1 0,1 2 0,0 0 0,2 8 0,1 1 0,-1-2 0,0 0 0,-2 0 0,0 0 0,1 1 0,1 0 0,-3-3 0,0 0 0,0-1 0,1 0 0,1-3 0,-2-1 0,-3-4 0,0 0 0,4 46 0,-4-6 0,-2-3 0,0-19 0,0-6 0,0-9 390,0-4 0,-8-3-390,-4 3 0,3-5 0,-3 5 0,8-7 0,-4-18 0,8-10 0,0-23 0,0-23 0,-6 2 0,1-25 0,-1-3 0,6-16 0,0 1 0,-6 2 0,0 12 0,2-5 0,2-1 0,2-6 0,0-11 0,0-8 0,0-3 0,0-7 0,0-2 0,0 47 0,0 0 0,0-4 0,0 1 0,4 4 0,0 1 0,1-2 0,0 1 0,6-44 0,1 10 0,0-3 0,5 9 0,1-1 0,-1 5 0,-5-3 0,-1 2 0,3 3 0,2 1 0,-5 4 0,-1 2 0,0 4 0,-1 2 0,-5-1 0,2 5 0,-2 0 0,2 5 0,-4-3 0,5 6 0,1-3 0,-6 1 0,4 9 0,-2 2 0,2-7 0,-3 13 0,9-2 0,-6 4 0,6-4 0,-1 0 0,7 0 0,-1 0 0,1 6 0,-1 0 0,1 7 0,-9-11 0,-1 14 0,-16-6 0,-1 7 0,-1 1 0,-6-1 0,14-7 0,-5-2 0,7-8 0,-2-8 0,-4-3 0,4 13 0,-4-2 0,2 8 0,-2-14 0,4 2 0,-3-2 0,3 5 0,2-15 0,0 14 0,0 2 0,0 18 0,2 19 0,3 15 0,5 18 0,8 14 0,-1 1 0,-5 6 0,-1-7 0,1 5 0,-2 4 0,3 8 0,-5-2 0,2 4 0,3 2 0,-3 6 0,0 0 0,-1-1 0,1 3 0,-4-6 0,4 3 0,-1-5 0,1-6 0,-6 2 0,4-8 0,-2-1 0,-1-3 0,7-7 0,-6-1 0,-2 3 0,3 13 0,-1 6 0,-2 4 0,-2-14 0,-2 12 0,0-14 0,0 14 0,-6 2 0,0 3 0,1 1 0,5-6 0,0-2 0,0-4 0,0 2 0,0-8 0,2 8 0,3-2 0,3-2 0,6-2 0,-3-6 0,-5-3 0,6-10 0,-8 5 0,2 12 0,1-3 0,-1 3 0,0-4 0,-6-1 0,-2-3 0,-2-1 0,-2-3 0,1-11 0,5 6 0,-6-6 0,0 11 0,0 1 0,6 5 0,0-5 0,0 0 0,0 7 0,0 10 0,0-16 0,0-1 0,0-4 0,0 9 0,0 2 0,0 5 0,-6-17 0,0 5 0,1-10 0,5 9 0,-6 1 0,0 5 0,-8 1 0,3-1 0,-5 0 0,-1 1 0,-1 5 0,1 0 0,1 8 0,5-2 0,-5-4 0,4-1 0,5 1 0,1-2 0,4 0 0,2-5 0,0-1 0,0 0 0,0 7 0,0-1 0,2-14 0,4-9 0,5-4 0,13 4 0,-5-5 0,4-1 0,3-6 0,-3 6 0,0 0 0,-5 6 0,-9-4 0,-3 4 0,-4-19 0,-2 30 0,0-32 0,-8 19 0,-1-24 0,-9-1 0,-1-10 0,-5-4 0,5-5 0,-4-13 0,-2-3 0,1-8 0,3-2 0,1-3 0,3-5 0,0-9 0,-1-6 0,1-10 0,-1-8 0,1-11 0,-3-4 0,8 44 0,1-1 0,4-4 0,0-1 0,-1 1 0,-1-1 0,2 4 0,0 0 0,-2-44 0,-5 7 0,8 7 0,0 7 0,-1 8 0,5 12 0,-4 7 0,4 8 0,2 12 0,0 23 0,0 28 0,0 28 0,0 20 0,0-2 0,0-1 0,0-1 0,0 2 0,0 0 0,0 0 0,0 0 0,0 0 0,-2-2 0,-4-4 0,2 7 0,-7-7 0,-1-2 0,2 1 0,-5-15 0,3 3 0,-3-7 0,-3-5 0,5-4 0,-5-6 0,5-4 0,-20-15 0,13-6 0,-3-16 0,3 4 0,3-15 0,0 0 0,-1-14 0,1-4 0,1 2 0,3-5 0,1-1 0,-2 1 0,5-9 0,-1-5 0,2 0 0,4-2 0,2 5 0,2-5 0,2 4 0,4 3 0,0 5 0,11 13 0,-3 16 0,17 22 0,-10 30 0,-5 16 0,-4 5 0,-9-5 0,5-3 0,2 3 0,-6 1 0,3 3 0,1-1 0,-6 14 0,4 4 0,-6-6 0,-6-12 0,-11-7 0,-18-26 0,-6-13 0,0-23 0,8-14 0,16-14 0,-1-5 0,3 1 0,1-9 0,3 4 0,-3 1 0,4-7 0,-1-6 0,-3-8 0,-1-7 0,-3-12 0,9 44 0,1-1 0,-1-2 0,0-1 0,0-2 0,1-1 0,2-1 0,0-2 0,0-5 0,0 0 0,0-2 0,-1 0-43,-1 0 1,0 0 0,0 3 0,1 2 0,1 3 0,0 1 0,2 2-1,0 0 43,0 3 0,1 1 0,1-48 0,-4 17 0,4 14 0,2 10 0,0 35 0,-2 21 0,-4 25 0,2 22 0,-7 3 0,-3 13 0,-1 14 0,-9 11 0,12-36 0,-1 2 0,0 0 0,-1-1 0,-1 3 0,-1-1 0,0-2 0,-1-1 0,-1-3 0,-1-1 0,-20 41 0,-2-5 0,-5-12 0,5-16 0,2-11 0,2-14 0,1-16 0,-5-7 0,18-8 169,-1-9 0,9-11-169,-3-18 0,3-22 0,1-14 0,3-2 0,7-3 0,-4 15 0,2-8 0,0-8 0,0-11 0,7 43 0,0-1 0,2-2 0,0-2 0,2-3 0,2-1 0,1-1 0,1 0 0,2-2 0,2 0 0,1-1 0,1 0-34,1-2 0,1 2 1,0 3-1,1 1 0,0 6 1,0 1-1,1 5 1,1 1 33,21-37 0,6 9 0,-7 16 0,-1 13 0,-2 12 0,0 16 0,4 11 0,-6 24 0,-1 15 0,-8 15 0,-13 16 0,-3 2 0,-2 6 0,-4 4 0,-2 9 0,-2 0 0,-2 6 0,-4 1 0,-4-11 0,-7-5 0,-1-6 0,1-6 0,-7 0 0,-1-12 0,0-7 134,0-6 1,-8-12-135,-2-4 0,8-11 0,-10-16 0,19-19 0,3-10 0,11-16 0,-2 2 0,2-1 0,2-4 0,2-7 0,2-7 0,4-7 0,4-15 0,-2 39 0,1-1 0,1-2 0,0 0 0,1-3 0,1-1 0,2-7 0,1-2 0,4-5 0,1-2 0,1 0 0,1-1-65,0-1 1,0 0 0,1 3 0,1 1 0,1 5-1,0 1 1,-1 6 0,-1 2 64,-3 4 0,0 1 0,21-40 0,-4 19 0,-4 20 0,-10 15 0,3 43 0,-11 13 0,-3 18 0,-6 15 0,-6 10 0,-4 14 0,-4 8 0,-2 7 0,-1 4 0,2-44 0,-2 1 0,1-2 0,-1 1 0,0-1 0,-1 1 0,-4-1 0,1 0 0,-15 42 0,-5 1 0,-5-2 0,-5-4 0,-9-5 0,-3-8 0,-1-8 0,-6-2 0,6-12 0,2-7 0,1-7 0,11-16 0,3-5 171,4-11 1,12-16-1,7-19-171,11-13 0,7-3 0,4-2 0,1-3 0,-1-6 0,6-6 0,2-8 0,3 0 0,3 0 0,7 0 0,4-4 0,6-3 0,6-5 0,3-7 0,-17 47 0,3 1 0,0-4 0,2 0 0,2-1 0,2-1 0,4-3 0,1 1 0,-1 3 0,0 1 0,0 2 0,1 1 0,0 2 0,0 2 0,-5 2 0,1 2 0,39-30 0,-4 6 0,-2 4 0,-10 11 0,-8 8 0,-9 10 0,-6 15 0,-2 10 0,-14 10 0,-5 15 0,-7 10 0,-5 9 0,-8 9 0,-5 7 0,-7 8 0,-9 6 0,-2 9 0,-6-1 0,-6 1 0,-4-1 0,-3 1 0,-9-5 0,-5 1 0,26-37 0,-2 0 0,-2-3 0,-1-1 0,-4 1 0,-2-2 0,1-1 0,-1 0 0,-1-1 0,-1 0 0,-1-3 0,-1 0 0,-2-2 0,1 0 0,2-2 0,1-2 0,-40 19 0,13-8 0,4-8 0,10-8 0,5-7 0,17-9 0,3-10 0,11-7 0,1-11 0,12-22 0,5-15 0,4-6 0,2 0 0,2 12 0,4-5 0,5-5 0,12-6 0,7-3 0,4-5 0,7-1 0,6-5 0,-19 39 0,2-1 0,2-2 0,2-1 0,2-3 0,2 1 0,1 4 0,1 1 0,3-4 0,2 1 0,-2 4 0,1 1 0,-1 2 0,1 2 0,0 1 0,0 1 0,-2 4 0,1 2 0,38-25 0,-5 17 0,-14 10 0,-6 13 0,-1 0 0,-20 11 0,6 12 0,-24 15 0,-5 24 0,-9 7 0,-4 4 0,-5-1 0,-6 5 0,-3 10 0,-11-1 0,-3 7 0,-6-2 0,-5 1 0,-5-1 0,-9 8 0,25-41 0,-1-1 0,-1 0 0,-2 0 0,-1 2 0,-2-1 0,-1-2 0,-1-2 0,-3 1 0,-2 0-27,-2 1 1,-1-1 0,3-3 0,-1 0-1,-1 1 1,1-2 0,3-4 0,0-2 26,-37 21 0,3-7 0,9-9 0,8-4 0,11-5 0,6-13 0,1-5 0,16-8 0,1-9 0,13 1 0,-1-19 0,7-6 0,0-23 0,8-6 0,7 3 0,13 1 0,5 0 0,4-4 0,9-12 0,7-3 0,5-3 0,-25 41 0,0 1 0,37-32 0,-3 2 0,1 10 0,0 6 0,-8 19 0,4 13 70,0 19 0,-15 20 0,-4 24-70,-14 21 0,-16-4 0,-5 18 0,-6-4 0,-6 1 0,1-1 0,-11 4 0,-5-4 0,-5-3 0,-3 1 0,-7 0 0,-5 0 0,-6 0 0,-5-6 0,-4-2 0,-7 0 0,-4 0 0,1-7 0,-10-1 0,4-8 0,2-3 0,2-4 0,4-10 0,6-6 0,-2-11 0,2-6 0,21-14 0,14-9 0,15-22 0,2-16 0,4-5 0,4 6 0,4 0 0,5 5 0,5 1 0,7-3 0,2-1 0,5-1 0,6 1 0,1 0 0,10-1 0,1 1 0,3-1 0,3 1 0,4 2 0,6 1 0,4 2 0,0 11 0,-4 1 0,-6 9 0,-3 7 0,-9 9 0,-1 8 0,-2 12 0,-12 8 0,-14 20 0,-9 11 0,-8 3 0,-6 3 0,-5 5 0,-7 2 0,-5-12 0,-6-1 0,-4-3 0,-10 1 0,-4 5 0,-3 1 0,-2-1 0,-7 1 0,-1-3 0,-2-2 0,-4-1 0,-4-8 0,-2 0 0,3-8 0,7-8 0,5-11 0,3-7 0,-4-3 0,17-4 0,0-3 0,16-21 0,2-14 0,11-15 0,6-3 0,4 2 0,2 2 0,8-7 0,6-3 0,7-6 0,8-5 0,12-7 0,-18 37 0,2-1 0,3-1 0,3 1 0,3 0 0,1 1 0,1 0 0,0 0 0,4 1 0,2 1 0,0 0 0,1 1 0,2 0 0,1 2 0,-2 5 0,0 2 0,-1 7 0,1 2 0,32-13 0,-10 12 0,-8 11 0,-10 6 0,-1 7 0,-22 6 0,-2 19 0,-9 11 0,-2 11 0,-7 5 0,-10-1 0,-7-3 0,-15 1 0,-4-7 0,-2 0 0,-6 1 0,4-7 0,-8 2 0,1-6 0,-5 0 0,-5 2 0,-7 0 0,-5-2 0,-3-2 0,-9-5 0,-2 3 0,-1-2 0,-5-4 0,7-3 0,1-5 0,4-3 0,2-2 0,8-2 0,4-6 0,4 0 0,3-2 0,5-4 0,13-13 0,15-16 0,10-6 0,14-6 0,6 7 0,3 3 0,11 2 0,3-2 0,6-2 0,5-2 0,-1 1 0,8 5 0,1 2 0,3 4 0,3-4 0,2 5 0,3 1 0,-3 4 0,4 4 0,0 3 0,2 4 0,4 7 0,-8 5 0,-3 5 0,-7 7 0,1 4 0,-7 9 0,-3 4 0,-8 4 0,-7 2 0,-5 4 0,-2 7 0,-7 7 0,-6 9 0,-8-10 0,-7-9 0,-7-4 0,-7-1 0,-8 5 0,-6 2 0,-9-7 0,1 3 0,-5-4 0,-7-2 0,5-6 0,-4-2 0,2-1 0,-3-5 0,3-8 0,-6-3 0,2-2 0,4-4 0,-3-4 0,-1-4 0,-4-2 0,6-11 0,11-7 0,9-1 0,-1-12 0,8 6 0,0 0 0,7-8 0,3-1 0,4-3 0,5 2 0,4-13 0,12-10 0,8 2 0,7-2 0,18 17 0,4-1 0,5 1 0,5 4 0,3 8 0,2 2 0,3 4 0,1 0 0,-4 10 0,4 5 0,2 4 0,-6 7 0,3 10 0,-3 9 0,2 5 0,-11 10 0,-1-2 0,-9 4 0,-8 2 0,-3 0 0,-9 0 0,0 0 0,-7 10 0,-4 7 0,-16 0 0,-11 3 0,-12-12 0,-6-9 0,2-12 0,-3 1 0,-7-2 0,-3-1 0,-3-3 0,-3 1 0,-8-1 0,6-5 0,-12-2 0,0-1 0,-4 1 0,0-6 0,-5 2 0,1-4 0,4-2 0,10-2 0,8-4 0,6-6 0,3-3 0,10-5 0,2-3 0,10-6 0,6-4 0,1-6 0,1-7 0,7-9 0,4-15 0,14 4 0,8 8 0,5 12 0,12 13 0,2 3 0,9-1 0,1 12 0,2 2 0,1 1 0,3 1 0,7 5 0,2 4 0,2 4 0,4 2 0,4 8 0,2 3 0,0 7 0,-5 5 0,-10 4 0,-3 8 0,-7 0 0,-5 0 0,-9 2 0,-9 4 0,-13-2 0,-5 7 0,-23-9 0,-14-2 0,-12-10 0,-4-11 0,8-5 0,-7-1 0,5 4 0,-15-6 0,-6-2 0,4-4 0,-16-4 0,0-2 0,6-8 0,6 3 0,0-5 0,0-1 0,-2-9 0,-4-1 0,4-2 0,6 0 0,3 0 0,3-6 0,1 0 0,5 0 0,5 0 0,12 0 0,6 0 0,5-7 0,7-5 0,7 6 0,15 6 0,19 4 0,18 12 0,2 3 0,7 11 0,-9-1 0,7 4 0,3 2 0,8 13 0,-4 7 0,4 5 0,4 6 0,-6 2 0,8 4 0,-8 2 0,-4 2 0,-8 5 0,-7-5 0,-4-2 0,-8-2 0,-8-1 0,-14 5 0,-7-4 0,-15 4 0,-17-12 0,-18-6 0,-5-9 0,-5-5 0,-8-1 0,14-2 0,-9-6 0,7 0 0,2 0 0,-5 0 0,-1 0 0,-4-2 0,-2-4 0,4-1 0,-6-7 0,-2 0 0,-2-5 0,0 1 0,2-7 0,4 2 0,1 0 0,1-8 0,6 3 0,2 1 0,7 4 0,12 2 0,4-3 0,8-3 0,11-2 0,16 0 0,9 12 0,8-7 0,5 9 0,7-9 0,-1 5 0,1 2 1,0-1-1,2 3 1,2 1 0,2 2 1,11 8 0,2-1-1,9 3 0,3 4 0,-10 3-1,2 7 0,-6 9 0,-9 5 0,-4 1 0,-6 4 0,-10-4 0,0 2 0,-1 2 0,1 2 0,-9-2 0,3 4 0,-11-2 0,0 14 0,-14-14 0,-9 2 0,-16-6 0,-14 0 0,-5 2 0,-7-8 0,-3-7 0,-8-10 0,4-6 0,8-6 0,12-6 0,7-3 0,10-3 0,0-1 0,-2-5 0,-2-5 0,0 2 0,4-2 0,3-2 0,1-2 0,6-2 0,-3-4 0,9-7 0,5 5 0,8-11 0,10 7 0,9 2 0,14 8 0,-4 18 0,8-1 0,2 3 0,0 7 0,13 2 0,-5 6 0,7 6 0,-5 6 0,-11 9 0,3 6 0,-4 6 0,-8-6 0,0 14 0,-15-8 0,1 18 0,-23-30 0,22-83 0,-8 8 0,0 1 0</inkml:trace>
  <inkml:trace contextRef="#ctx0" brushRef="#br0" timeOffset="578">4279 2533 12364,'-29'0'0,"-2"8"0,44 1 0,-1 9 0</inkml:trace>
  <inkml:trace contextRef="#ctx0" brushRef="#br0" timeOffset="6448">4523 2498 12364,'-33'-27'0,"10"7"0,-14 7 0,-2-7 0,10 3 0,-6-8 0,2 0 0,6 9 0,-2-7 0,8-1 0,3-3 0,20 6 0,16 15 0,13 8 0,11 19 0,3 9 0,-6-7 0,0 12 0,-6-4 0,-4-4 0,-8 6 0,4-4 0,1 4 0,-7 8 0,4 0 0,-11 7 0,-4-11 0,-30-12 0,-7-19 0,-10-18 0,1-11 0,-3 2 0,6 1 0,4 1 0,-6-4 0,2-3 0,-6-3 0,4 6 0,3 4 0,-3-3 0,-4-7 0,6 0 0,0-12 0,12 4 0,17 2 0,4 14 0,21 6 0,12 5 0,-1 4 0,14 6 0,12 0 0,-3 0 0,11 0 0,-6 0 0,0 0 0,-1 2 0,9 2 0,3 4 0,5 1 0,8-3 0,-7 4 0,-1-2 0,-2-4 0,-4 3 0,-4 1 0,-6 0 0,-4 0 0,-5-3 0,3-5 0,-3 0 0,9 0 0,-19 0 0,-6 0 0,-27-9 0,-12-9 0,-6 7 0,-21-5 0,-9 6 0,-1-3 0,-17 3 0,-2 0 0,-1-3 0,11 5 0,0-2 0,-1-3 0,-7 3 0,-4-2 0,-6 1 0,-5 1 0,3-4 0,-6 7 0,2-1 0,1 0 0,1-3 0,10 3 0,6 0 0,3 0 0,9 2 0,-1 6 0,24 0 0,17 6 0,35 0 0,12 6 0,17-6 0,12-3 0,-10-1 0,18-2 0,-2 0 0,3 0 0,8 0 0,9 0 0,-45 0 0,2 0 0,4 0 0,1 0 0,8 0 0,2 0 0,2 0 0,1 0 0,2 0 0,0 0-72,0 0 1,1 0-1,2 0 1,0 0-1,-2 0 1,-1 0-1,0 0 1,0 0 71,-2 0 0,-1 0 0,-2 0 0,-2 0 0,-7 0 0,-1 0 0,-3 0 0,0 0 0,-1 0 0,-1 0 0,1 0 0,-1 0 0,-2 0 0,-1 0 0,39 0 0,-8 0 0,-5 0 0,-6 0 0,0 0 0,6 0 0,-1 0 0,-15 8 0,-17-6 0,-43 6 0,-23-8 0,-28 0 0,-13 0 0,2 2 143,0 4 0,0-4 0,-10 3 0,-3-3-143,-7-2 0,-3 0 0,-3 2 0,-1 2 0,-4 2 0,41-2 0,-1 0 0,-5-2 0,0 0 0,-3 1 0,-1-1-53,-1 0 1,-2 0 0,0 2 0,-2 0 0,-2 0 0,-1 0 0,1 0 0,2 0 52,2 0 0,2-1 0,3 1 0,1-2 0,-38 0 0,10 2 0,9 2 0,7 0 0,1-6 0,15 0 0,28 0 0,39 0 0,9 0 0,32 0 0,-1-2 0,4-4 0,8-2 0,14-5 0,9 1 0,10-2 0,-42 7 0,1-1 0,2-1 0,0 0 0,3 0 0,1-1 0,1-2 0,2 1 0,7 1 0,3 0 0,5-2 0,1 1 0,2 1 0,1 1-91,1 0 1,-1 0-1,-3 0 1,-1 1-1,2-1 1,1 0 0,-2 0-1,-1 1 91,-1-1 0,-1 0 0,-5 0 0,-2 1 0,-9 0 0,-2 0 0,-3 1 0,-1 1 0,-3 0 0,0 0 0,-2 1 0,-1 0 0,43-6 0,-13 3 128,-12 0 1,-8 6 0,-8-4-129,1 4 0,-9-5 0,-14 3 0,-25-8 0,-20-1 0,-16 5 0,-12 0 0,-7 2 0,-7 0 0,-14 1 0,-1 3 0,-8-2 0,-9-2 0,-6 0 0,43 6 0,-1 0 0,1 0 0,-1 0 0,1 0 0,-1 0 0,-2-1 0,-2 0 0,-3-1 0,0 0 0,-5-1 0,0 0 7,-5 1 0,0 1 0,-5-1 0,-1 2 1,1-1-1,0 2 0,0-1 0,-1 0-7,0-1 0,0 2 0,-1-1 0,-1 2 0,-1-1 0,1 1 0,2 1 0,1 0 0,0-1 0,0 0 0,4 2 0,1 0 0,-4 0 0,0 0 0,2 0 0,1 1 0,0 2 0,2 0 0,3-2 0,2 0 0,6 0 0,1-1 0,1 1 0,0-2 0,1-1 0,1 0 0,1 2 0,1 0 0,-45 2 0,12-3 0,13-1 0,10-2 0,10 0 0,-1 0 0,16 0 0,10-2 0,27-3 0,25 1 0,28-6 0,1 2 0,16 1 0,8 1 0,11-4 0,10 0 0,-41 3 0,2 1 0,4 2 0,0 0 0,4-1 0,0 0 0,2-2 0,0 1 0,3 1 0,1 0 0,3-1 0,2 0 0,2 0 0,2 1-27,4 0 1,1 0 0,1-2 0,1 0 0,-4 3 0,0 1 0,-2-1 0,-1 0 26,-4 0 0,-1 0 0,0 1 0,-2 0 0,-7 3 0,-1 0 0,-4 0 0,-1-2 0,-5-1 0,-2 1 0,-3 1 0,-1 0 0,47-5 0,-8 4 0,-8 2 0,-5 0 0,-10 0 0,-4-2 0,-6-4 0,-1 4 0,1-4 0,-12 4 0,-13 2 0,-39 0 0,-9-2 0,-37-1 0,-1-3 0,-3 2 0,-6 2 0,-10 2 0,-4 0 0,-5 0 0,-6 0 0,-5 0 0,-3 0 0,-2 0 0,46 0 0,-1 0 0,-4 0 0,-2 0 0,-4 0 0,0 0 28,-3 0 1,0 0 0,-4 0 0,0 0-1,-6 0 1,-1 0 0,-6 0 0,-1 0-29,-5 0 0,-1 0 0,1 1 0,-1 0 0,-1 0 0,0 2 0,1 0 0,1 1-104,1 1 1,0 0-1,-4 1 1,-1 0 0,1 2-1,0 1 1,1-1-1,1 0 104,4-2 0,2-1 0,2 3 0,1 0 0,2-2 0,0 0 0,2 1 0,-1 1 0,1 1 0,1 0 0,4-1 0,0-1 0,0 0 0,0 0 0,4-1 0,0-1-24,2 2 0,0 0 0,4 0 1,0 0-1,4 0 0,2-1 0,1-1 1,1 0 23,-44 3 0,13-3 0,11-5 0,7 0 0,8 0 0,11-2 0,6-3 151,12 3 0,21-20 0,20 5 1,15-3-152,12 1 0,13 2 0,14-1 0,10 1 0,11-1 0,10 1 0,-42 8 0,1 0 0,1 1 0,0-1 0,0 0 0,1 0 0,5 1 0,0 1 0,-2 0 0,0 0 0,4 1 0,0 1 23,6-2 1,0 0 0,-3-1-1,0 1 1,8-2 0,1 0-1,-2 1 1,0 1-24,0 1 0,1 0 0,2-2 0,1 0 0,1 3 0,-1 1 0,0-1 0,-1 0 0,-2 2 0,-2 0 0,-6 1 0,0 0 0,-4 0 0,0 0 0,-1-1 0,0 1-12,1-1 1,0 2-1,-6 0 1,0 0-1,1 0 1,-1 0 0,-4-1-1,0 0 12,-1-1 0,-1 0 0,1 0 0,-1 0 0,0 2 0,-1 0 0,46-3 0,-10-1 0,-7-1 0,-12 6 0,-4-2 0,-6-4 0,-12 4 0,-3-6 0,-35 8 0,-20 0 167,-23 0 1,-9 0 0,-7-2 0,-5-1-168,-4-3 0,-8 0 0,-10 6 0,-5 0 0,-1 0 0,-5 0 0,-6 0 0,-4 0 0,46 0 0,-1 0 0,-1 0 0,-2 0 0,-5 0 0,0 0 0,-3 0 0,0 0-61,-4 0 1,-2 0 0,-7 0 0,-1 0 0,-7 0 0,-1 0-1,-3 0 1,0 2 60,-3 1 0,1 0 0,2-2 0,0 2 0,-3 2 0,-1 1 0,0 1 0,-2 0-123,-2 0 1,0 1-1,5 1 1,0 0 0,0-1-1,2 1 1,3 0 0,1 0 122,2-1 0,1 1 0,3 1 0,-1 0 0,0 0 0,-1 1 0,3 0 0,1 1 0,4-1 0,1-1 0,3 0 0,0 0 0,3-1 0,0-1 0,2 2 0,0 0-19,1 2 1,0-1 0,5-4 0,2 0 0,5 1 0,3 1 0,-37 7 18,15-1 0,12-3 0,13-1 0,22-7 0,31 2 0,17-4 0,41-2 0,6-2 0,10-4 0,-31 2 0,2-1 0,11-4 0,3 0 0,5 0 0,1 1 0,5-1 0,2 0 0,6-2 0,2-1 0,9-1 0,2 1 0,-29 3 0,1 1 0,0-1-66,3 1 1,2 0 0,-1-1 0,4-1 0,-1-1 0,2 1 0,5 1 0,1 0-1,0 0 1,1-1 0,1 1 0,1-1 65,1 0 0,0 0 0,2 1 0,0 0 0,2 0 0,-1 0 0,2-2 0,-1 1 0,1 0 0,-3 0 0,-1 1 0,-1 0 0,-4 1 0,-1 0 0,-1-1 0,-5 1 0,-1 0 0,0 1 0,-3 1 0,0 0 0,0 0 0,0 1 0,0-1 0,0 0-5,1 0 0,-1 0 0,0 1 0,-5-1 0,0 1 0,-1 0 0,33-2 0,-2 0 1,-6 2-1,-1-1 5,-5-1 0,-2 0 0,-1 2 0,-1 1 0,-4-1 0,-2 0 0,-4 0 0,-1 0 0,-6 0 1,-2 0-1,-4 1 1,-1-1-1,-6-1 1,-1 0 0,46-2-1,-10 1 0,-7 5 0,-11-4 0,-22 4 0,-30 0 0,-36-2 0,-18-2 245,-15 2 1,-16 2 0,-18 2 0,-9 0-184,44 0 0,-2 0 1,-7 0-1,-1 0 0,0 0 1,-2 0-1,-3 0 1,-2 0-63,1 0 0,-2 0 0,-1 0 0,-1 0 0,-3 0 0,0 0 0,-2 0 0,-1 0-1,-5 0 0,-1 0 0,-1 0 1,-1 0-1,-8 0 0,-2 0 0,-2 0 1,-2 0 0,30 0 0,0 0 0,-1 0 0,-3 0 0,0 0 0,-2 0 0,-2 0 0,-1 0 0,0 0 0,0 1 0,0-1 0,-1 1 0,3 1 0,-1 0 0,1 0 0,3 0 0,0 1 0,0 0 0,1 1 0,-1 1 0,1-1 0,0 0 0,0 0 0,0 0 0,1 0 0,-1 1 0,2 0 0,-27 2 0,2 1 0,-2 1 0,2 0 0,5-1 0,1 1 0,4 0 0,1 0 0,4-3 0,1-1 0,7 1 0,1 0 0,4 0 0,2 1 26,6 1 0,3 0 1,-33 4-1,8-3 0,11 1-26,11 0 0,9-6 0,33 3 0,22-7 0,25 0 0,39-2 0,7-3 0,11-7 0,-37 4 0,1 0 0,13 0 0,2-1 0,4 0 0,2 1 0,4-1 0,3 0 0,11-1 0,3 1 0,-27 2 0,3 0 0,-1-1 0,4 1 0,1-1 0,0 0-82,1 1 0,1 0 0,1 0 0,5 0 0,1 0 0,1 1 0,4 1 0,0 0 0,1 0 0,6 0 0,1 0 0,1 1 38,-20 1 0,1 0 0,-1 0 0,0 1 0,20-1 0,-1 2 0,-1-1 0,1-2 0,0 0 0,-1 0 0,-5 0 0,-2 0 0,1 0 44,-4 1 0,-1 0 0,0 0 0,-4-2 0,-1-1 0,0 1 0,-3 2 0,0 0 0,0 0 0,-4-1 0,0 0 0,-2 0 0,27-2 0,-4 0 0,-4 4 0,-3 0 0,-7-1 0,-1-1 0,-1 1 0,0 0 144,-2 0 1,-3 0 0,-10 0 0,-3 0 0,-6 2 0,-1 0-145,36-5 0,-10 4 0,-36-5 0,-35 7 0,-23-6 0,-61 0 0,-9 2 0,37 3 0,-1 0 0,-9 1 0,-3 0 0,-5 0 0,-1 0 0,-4 0 0,0 0 0,-1 0 0,-1 0 0,-4 0 0,-1 0 0,-4 0 0,-1 0 0,-3 0 0,-1 0-99,-4 0 1,0 0 0,-1 0-1,0 0 1,26 0 0,-1 0-1,0 0 1,-1 1 0,-1-1-1,1 1 92,-3 1-1,0 0 1,-1 0 0,-3 0 0,-2 1 0,0 0 0,1 1 0,-1 1 0,0-1 0,1 0 0,0-1 0,1 0 7,3 0 0,1-1 0,1 1 0,2 0 0,1 2 0,0-2 0,0 0 0,1 0 0,-1-1 0,1 1 0,0-1 0,1 1 0,-2-1 0,0 1 0,1 0 0,-30 3 0,2 1 0,0-1 0,2 0 0,0 1 0,1 0 0,1-2 0,0 1 0,1 2 0,0 0 0,-3-3 0,1 1 0,1 2 0,0 0 110,3 0 0,1 1 1,5 0-1,1 0 0,2-1 1,-1 1-1,4 0 1,1 0-111,2-1 0,3 1 0,8-1 0,3 0 0,7-2 0,1-1 0,-29 3 66,19 0-66,19-6 0,49 6 0,25-8 0,21-2 0,18-4 0,12 2 0,-33-2 0,3-2 0,7 0 0,2-1 0,9-1 0,2-1 0,7-5 0,3 0 0,9 3 0,2-1 0,3 0 0,0-1-90,1 0 1,0 1-1,-29 5 1,0 0 0,0 0-1,2-1 1,0-1 0,2 1-1,3 0 1,1 0-1,1 1 79,5-2 0,1 1 0,1 0 0,0 0 0,1 1 1,0 1-1,4-2 0,0 1 0,1 0 0,-2 1 1,0-1-1,0 1 11,-1 1 0,1 0 0,-1 0 0,-3 0 0,-1 1 0,0-1 0,-2 1 0,0 1 0,0-1 0,-3 0 0,0 0 0,-2 0 0,-2 1 0,-2-1 0,0 0 0,-3 1 0,0-1 0,0 1 0,0 1 0,0-1 0,-1 1 0,0 0 0,0 0 0,0 0 0,1 0 0,0-1 0,-1 1 0,25-1 0,-2 0 0,-3 0 0,-1 0 0,-7 0 0,-1 1 102,-6-2 0,-1 2 0,-2 2 0,-2 0 1,-8-1-1,-2 0 0,-3 1 0,-1 0-102,39-4 0,-17 5 615,-12-5-615,-23 4 0,-32 2 0,-38 0 0,-17 0 0,-13 0 0,-12 0 0,-19 0 0,40 0 0,-2 0 0,-5 0 0,-1 0 0,-2 0 0,0 0 0,-2 0 0,0 0 0,-2 0 0,-1 0-68,-1 0 1,-1 0 0,-6-1 0,-2 0 0,-2-1 0,-1 0 0,-2-1 0,-1 0 67,1 1 0,-1 0 0,-7-2 0,-1 0 0,-4 1 0,-2 1 0,26 0 0,-1 0 0,-1 0-10,-5-1 0,-1 0 0,-1 1 0,2 1 1,0 1-1,-1-1 0,-2-1 0,-1-1 1,1 0-1,1 1 0,2 0 0,-1 1 10,1-1 0,0 0 0,1 0 0,0 0 0,1-1 0,0 2 0,0 1 0,0 1 0,0 0 0,2 0 0,-1 0 0,1 1 0,3-1 0,0 1 0,1 1 0,-28 3 0,0 1 0,5-1 0,0 0 0,1 1 0,1 1-36,2 1 0,2 0 0,7-3 1,2-1-1,3 1 0,1 0 0,6 1 1,2 0 35,4 0 0,1 1 0,3 1 0,2 0 0,-43 6 0,11-1 0,15-3 0,12-7 0,7 2 170,19 4 0,18-8 0,44 4-170,29-5 0,18-6 0,-26 1 0,4 0 0,5-1 0,1 0 0,7-1 0,2-1 0,3-1 0,3 0 0,11-1 0,3-1 0,1-1 0,2 0 15,1 0 1,2-1 0,-27 4 0,1 0 0,0 1 0,3 0-1,0 2 1,1-1 0,4 0 0,1 1 0,0-1-16,1 0 0,1 0 0,0 0 0,2 1 0,0-1 0,0 0 0,2 0 0,-1 0 0,1 0 0,-1 1 0,0-1 0,1 0 0,1 0 0,-1 0 0,-1 1 0,-7 0 0,-2 2 0,-1-1 0,-1 0 0,0 0 0,-2 0 0,29-2 0,-2 1 0,-4 0 0,0 0 0,-3-2 0,-1 0 0,-1 3 0,0 1 0,-5-1 0,-1 0 0,-5 0 0,-3 0 0,-2 0 0,-2 0 0,-3 2 0,-2 0 0,-2-1 0,-2-1 111,0-1 1,-3 0 0,35 1-1,-8-2 1,-15 4-112,-12 2 0,-19 0 0,-18-2 0,-38-3 0,-12 3 0,-47-4 0,-7 4 0,-12 2 0,40-3 0,-1 0 0,-10 0 0,-2 0 0,-3 0 0,-1 0 0,-2-1 0,0 1 0,-7 1 0,-1 2 0,1-3 0,-1 0 0,-5 1 0,-1 0-99,-4-1 1,-2 0 0,0 2-1,-2 0 1,27-1 0,-1-1-1,-1 0 1,-1 1 0,-1 0-1,-1 1 82,-2-1 1,0 0 0,-1 0 0,-2 0-1,-2-1 1,1 2 0,-4 0 0,1 2-1,-1-1 1,1 0 0,0 0 0,1 0 16,3 0 0,1 0 0,0 0 0,3 0 0,0 0 0,2 0 0,3 0 0,1 0 0,0 0 0,0 0 0,0 1 0,0 0 0,-2 0 0,1 1 0,1 1 0,-23 0 0,2 1 0,-1 3 0,1 0 0,7-1 0,1 0 83,3 0 1,1 1 0,0 1 0,1 0-1,2 0 1,0 1 0,6 0 0,1 0-84,5-1 0,1 1 0,5 0 0,2 0 0,-42 8 0,10 1 0,9-1 0,16-5 0,9-1 0,28-5 0,25 6 0,18-8 0,24 2 0,15-5 0,16-1 0,11 0 0,-32 0 0,3-1 0,3-1 0,2 0 0,4-1 0,2 0 0,7-4 0,1 0 0,4 2 0,2 1 0,2-2 0,1 0 40,0 0 0,0 0 0,4 1 0,-1 1 1,0-3-1,1 0 0,6 1 0,2 0-40,-26 2 0,1-1 0,1 1 0,-2 0 0,1 1 0,0 0 0,4 0 0,1 0 0,-1-1 0,-1 1 0,-1 0 0,1 0 0,-1-1 0,-1 1 0,1 0 0,-2 1 0,0 1 0,0 0 0,29-3 0,0 0 0,-5 1 0,-2 0 0,-8 1 0,-1-1 0,-7-1 0,-1 2 0,-7 2 0,0 0 0,-1-1 0,0 0 22,1-2 0,0 0 0,-7 2 0,0 0 0,-2-2 0,-2 0 0,-2 2 0,-1 0-22,-1 1 0,-1 0 0,-1 0 0,1 0 0,45 0 0,-12 0 0,-13 0 0,-16 0 0,-9 0 0,-24 0 0,-54-5 0,-41-1 0,-11 2 0,-12 2 0,44 2 0,-1 0 0,-5 0 0,-1 0 0,-5 0 0,-2 0 0,-3-1 0,-2 0 0,-2-1 0,-1 0 0,-3-1 0,-1 0 9,-4 1 0,0 0 0,0 1 0,-2 0 0,-7 1 0,-1 0 0,-4 0 0,-2 0-9,-2 0 0,0 0 0,30 0 0,0 0 0,-1 0 0,-30 1 0,1 0 0,-1 2 0,2 0 0,0 2 0,4 2 0,18 0 0,4 1 0,8 0 0,4 0 0,-31 4 0,42 5 0,41-2 63,34 7 1,26-5 0,31-7-1,-33-6 1,1 0-64,8-2 0,1 0 0,5-1 0,2 0 0,5-1 0,1 0 0,3-1 0,1 0 0,3-2 0,2 0 0,2 1 0,2 0 0,6-3 0,1 0 0,2 0 0,2 1-90,-1-1 1,2 0-1,-31 1 1,1 1 0,1-2-1,-1 0 1,2-1 0,-1 0-1,3 0 1,1 0-1,0 0 77,1 0 0,2 1 0,-1-1 0,-4 0 0,0 0 0,0 0 1,1 1-1,0 0 0,-1 0 0,-3 0 0,-2 1 0,0-1 13,29-1 0,-1 1 0,-2-1 0,0 0 0,-4-2 0,-1 0 0,-2 1 0,0 1 0,-3 0 0,-3 0 0,-5 3 0,-2 0 0,-2-1 0,0-1 0,-4 0 0,0 0-20,-1 0 0,0 0 1,-10 3-1,-2 0 0,0-1 1,-1 1-1,39 0 20,-9 2 0,-5 0 0,-7 2 405,0 3 1,-16-1-406,-7 8 0,-24 0 0,-23 5 0,-27 0 0,-16 1 0,-3-3 0,-14-1 0,1-4 245,1-2 1,-12 3 0,6-3 0,2 2-184,0 3 0,8-3 1,-6 2-1,1 1-4,1 3 0,2-5 0,7 1-58,3 2 0,-10 1 0,-5 3 0,7-1 0,17-5 0,2-1 0,12-7 0,11 4 0,24-8 0,4-2 0,24-4 0,9-2 0,13-5 0,0 1 0,0 8 0,-6-2 0,3 5 0,-3 1 0,2 0 0,-7 7 0,9 7 0,-16 7 0,-13 4 0,-19 16 0,-6 4 0,-12 13 0,-6-11 0,-3-9 0,-6-1 0,-9 4 0,3-4 0,-8 4 0,16-20 0,3-5 0,30-18 0,3-4 0,18-4 0,8-7 0,2-1 0,-7 6 0,3 1 0,4 7 0,-12 8 0,-4 19 0,-19 10 0,-22 14 0,-4-5 0,-1 1 0,-6-6 0,-1 4 0,3-4 0,4 5 0,5 5 0,4-12 0,8-2 0,16-24 0,-7-24 0,9-20 0,-8 0 0,-10-6 0,0 16 0,-16-16 0,-9 32 0,-16 3 0,2 19 0,8 16 0,2 4 0,8 2 0,-2 0 0,3-6 0,3 1 0,-1-17 0,-15 1 0,-8-20 0,-11-10 0,-2-9 0,3 0 0,1 0 0,-3-4 0,-7 3 0,-8 1 0,-5 0 0,-11-6 0,3 4 0,-7-2 0,-5-1 0,42 16 0,-1-1 0,-3-1 0,0-1 0,0 2 0,1-1 0,1 1 0,-1 1 0,-1 3 0,0 1 0,-1-2 0,-1 1 0,2 1 0,0 0 0,1 1 0,1 1 0,-1 0 0,1 0 0,-42-3 0,2 3 0,4 0 0,-6 6 0,11-4 0,1 4 0,-3 2 0,1 2 0,-4 2 0,-1 2 0,3-2 0,-10 4 0,10-3 0,-4 1 0,-5 2 0,-1-6 0,46 1 0,0 0 0,0-2 0,1 0 0,-49-1 0,6 6 0,-6-1 0,0-1 0,2-2 0,4-2 0,9 0 0,3 0 0,-3 0 0,-5 0 0,2 0 0,5 0 0,2 0 0,1 0 0,-8 0 0,-1 2 0,1 4 0,7-4 0,3 4 0,1-4 0,0-2 0,-3 0 0,7 0 0,4 0 0,0 0 0,6 0 0,-2 0 0,0-2 0,2-4 0,-4 4 0,8-6 0,2 2 0,1 1 0,-7-9 0,-4 4 0,-2 1 0,2-5 0,14 6 0,1-1 0,5-5 0,3 4 0,4-1 0,-7-3 0,11 0 0,-12 3 0,6-5 0,-5 5 0,-5-3 0,5 2 0,1-1 0,-1 7 0,5 0 0,-6 6 0,7-6 0,-7 1 0,16-1 0,-2-2 0,16-2 0,-1-15 0,8 6 0,3-14 0,7 5 0,7-1 0,5 0 0,-4 16 0,7-18 0,-5 17 0,7-15 0,-5 11 0,0-5 0,-6 12 0,5-13 0,-7 16 0,4-30 0,0 16 0,-6-20 0,5 7 0,-7 8 0,-7-6 0,-11 13 0,-1-5 0,1 7 0,3 9 0,13 1 0,-6 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2:45.07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2357 3379 12177,'-42'7'0,"2"-5"0,14 5 0,-5-14 0,13-2 0,-6-1 0,0 3 0,6 7 0,-13 0 0,13 7 0,-14-5 0,14 13 0,-13-13 0,13 5 0,-6-7 0,0 0 0,6 0 0,-6 0 0,7-7 0,1 5 0,-1-13 0,-6 13 0,4-12 0,-4 12 0,-1-5 0,5-1 0,-4 7 0,-1-7 0,6 8 0,-14 0 0,14 8 0,-6-7 0,0 14 0,6-13 0,-6 5 0,8-7 0,-1 0 0,1 0 0,-1-7 0,1-2 0,-1-8 0,-6 1 0,4 7 0,-4-6 0,6 6 0,-7 0 0,6-6 0,-6 13 0,0-5 0,6 7 0,-13 0 0,13 0 0,-6 0 0,7 0 0,-7 0 0,6 0 0,-6 0 0,1 0 0,4 0 0,-12 0 0,13 0 0,-13 0 0,12 0 0,-12 0 0,13-8 0,-6 7 0,8-14 0,-1 13 0,1-12 0,-8 12 0,6-13 0,-6 13 0,7-12 1,8 4 1,-6-6 0,6-1 0,-7 1 0,-8-1 0,6 8 0,-6-5 0,0 12 2,6-13-1,-13 13 1,12-5 0,-4 7 0,6-7 0,-7 5 0,13-13 0,-11 6-1,13-7 0,-7-1 0,-1 1-2,-7-8 0,6 4 0,-4-8 1,7 14-1,-1-3 0,7 10 0,-13-4 0,15 0-1,-23 2 0,17-6 0,-14 4 0,14 4 0,-9-8 0,13-1 1,-7-10 1,-1-7 0,1 0 0,6 9 0,5-3 0,1 8 2,-1-14-2,3 11 0,-7-14 2,3 3-2,4 4 0,-7-8 2,4 4-2,3 4 0,-5-10 0,7 1 0,0 3 0,0-3 0,-2 12 0,-4-7 0,4-4 0,-3-7 1,3 8 0,2-3 0,0 6 0,0-11 1,-5 0-2,-1-5 1,1-2 0,7-1-1,3 3 1,-1 0 0,7 8-1,1-3 0,-2 6 1,1 7-1,1-10 0,3 12 1,2-11-1,-1 1 1,1 12 0,-1-6 1,0 2 1,10-8 1,7-5 0,0-3 0,5-3 1,3 1-3,-3 0 0,1 3 0,-6 5-1,0 9 1,-6 4 0,-1-1-1,-2 1 0,10-1 0,-1-6-1,2 2 0,-7 2 0,-3 9-1,4-5 0,-7 1 1,11-1-1,-1-3 0,-1 5 0,2-3 0,0-1 1,-4 3-1,4-1 0,-4-1 0,10-3 0,-5 4 1,-6 1 0,-1 6-1,3-2 1,-3 4-1,6 1 0,4-1-1,12-10 0,-5-1 0,0 7 0,-7 0 0,10 13 0,-12-6 0,-2 14 0,-17-7 0,-8 8 0,-34 13 0,-7 3 0,-2 6 0,8 0 0,-2 6 0,-2-2 0,-2 1 0,0 2 0,0 2 0,-2 10 0,-4 3 0,-5 5 0,-3 6 0,-3-2 0,1 6 0,0-1 0,-1 1 0,8-6 0,3 0 0,7-5 0,4-4 0,-3-6 0,5 4 0,1 0 0,3 0 0,-2-3 0,2 3 0,0 0 0,-2 0 0,4-3 0,-6 3 0,1-2 0,-1-3 0,6-2 0,-2-2 0,4-1 0,-4 7 0,0-1 0,0 1 0,5-14 0,8-1 0,2-15 0,7-1 0,14-1 0,-3 2 0,6 15 0,-10 9 0,-7 9 0,0 8 0,0-16 0,0 12 0,0-7 0,2-12 0,4 1 0,-5-8 0,5 13 0,-2-15 0,1 9 0,-3-10 0,5 21 0,0-10 0,-5 5 0,6-2 0,-8-13 0,0 6 0,0-7 0,0 6 0,0-4 0,0-3 0,-8-1 0,-1-13 0,0 12 0,-6-5 0,6 1 0,-7 4 0,-1-5 0,1 8 0,7-1 0,-6 1 0,13-1 0,-5 1 0,7 7 0,13-4 0,3 7 0,6-12 0,0 1 0,-2-3 0,8 4 0,-6-6 0,5 0 0,1-6 0,5 6 0,-4-7 0,4 1 0,-8-1 0,14 1 0,-15-3 0,21 6 0,-10-8 0,15 0 0,-19-2 0,-4-4 0,-8 3 0,8-8 0,-10 0 0,5-6 0,-13-1 0,7-4 0,-10-2 0,-1-14 0,-3 10 0,-2-16 0,-2 0 0,-3-9 0,-6 0 0,2 11 0,-2-11 0,-2-6 0,4 8 0,-1-10 0,3 8 0,3 4 0,-3-4 0,2-8 0,-1 3 0,6-8 0,0 9 0,0 17 0,0 1 0,0 12 0,0-12 0,2 8 0,3-9 0,6 0 0,4 10 0,2-6 0,-1-6 0,1 7 0,1-9 0,2 7 0,2 4 0,0 6 0,-6-1 0,1-1 0,-1-2 0,6 4 0,0-1 0,-2-1 0,-1-2 0,6-4 0,5-2 0,1-1 0,5 1 0,-10 8 0,2 1 0,-1-1 0,0-2 0,6 0 0,0 2 0,0 1 0,2-1 0,4-10 0,3-1 0,7-4 0,-7 4 0,-3 7 0,-4-4 0,-3 4 0,1-3 0,0 8 0,-7 4 0,5 1 0,-20 13 0,4 3 0,-37 29 0,9-13 0,-14 19 0,-1-12 0,1 6 0,-5-2 0,0 2 0,-1-2 0,0 8 0,0-3 0,0 5 0,0-3 0,0-5 0,0 6 0,0 1 0,5-2 0,1 6 0,1-1 0,-1 11 0,5-2 0,11 8 0,4-14 0,7 9 0,1-17 0,5 6 0,3 4 0,7 7 0,1 2 0,-1-2 0,1-6 0,-1 10 0,1-1 0,-2 1 0,-4-2 0,3-2 0,-3 5 0,4 1 0,1-1 0,-5 0 0,0 3 0,2 3 0,0 1 0,-2 5 0,-6-6 0,3-9 0,-3-2 0,1-6 0,-6 6 0,-2-13 0,-4 2 0,5-2 0,-5 8 0,4-8 0,2 7 0,0-10 0,0 10 0,0-7 0,2 15 0,4-8 0,5-5 0,10-5 0,0-6 0,6 5 0,1-7 0,5 4 0,-1 0 0,-4-11 0,-1 3 0,3-1 0,1 0 0,2 1 0,2 1 0,3-1 0,-3 1 0,3-1 0,-3 1 0,-7-1 0,-1 1 0,0 1 0,6 4 0,0 2 0,0 3 0,0 2 0,0-7 0,0-2 0,-3-7 0,3-2 0,-4-5 0,11 3 0,0-2 0,-1 1 0,10-3 0,-14-3 0,9 3 0,-2-3 0,13-2 0,-15 0-1,4 0 1,-14 0-8,8 0 0,-5-2-2,11-3 0,-11 3 2,5-3 0,-10 3 3,10 2 1,-7-2 0,10-2-2,-1-1 0,-3-1-1,7 6 0,1 0-1,10 0 0,-9 0 0,3 0 0,-3 0 3,4 0 0,-8-2 0,-4-3 1,-3-6 0,-2-4 0,0-1 1,0-1 0,-6 6 1,1 0-1,1-1 1,2-3-1,2-2-1,0 1 1,-5 5-1,-1 0 1,2 0-1,10-5 0,-8 6-5,8 5-1,-16-4 1,23 7 4,-11-5 1,13 8-4,-5 5 1,-17-4 4,11 12 1,-12-10 0,19 7 0,-9-5 0,-7 4 0,-5-4-1,10 5 1,-14-6-1,8 6 1,-1-5-1,12 5 0,-3-6-1,3 6 1,-6-7-2,1 2 1,-15-3-4,9 3-1,-18-4 1,21 12 4,-19 3 0,14 1-5,-3 4 5,-11-4 0,17 1 0,-12 3 0,1-8 0,-1 8 1,-8-11-2,8 11 1,-7-11-2,8 11 1,-8-11-12,13 11-6,-8-7-2,18 16-2,-7-6 14,8 8 1,-5-1-1,-1-5 1,-12-7-10,1-3 11,-3-12 0,5 23 1,4-12 0,-9 1 0,4-1 1,-10-7-9,4 13 9,0-7 1,0 21 0,0-3 0,-6-1 0,6-5 1,-5-5 0,5 5 1,-6-5-1,6 6 5,-7-1 1,5 12 0,-3-1 1,-4-7 0,5 8 0,0-12 0,-5 6 0,13-2 0,-14-5 0,7 14 0,-1-5 0,-5 5 0,5-7 0,1-7 0,-7 5 0,7-5 0,-8-1 0,0 7 0,0-7 0,0 8 0,0 7 0,0-5 0,0 13 0,2-8 0,3 4 0,-3-13 0,3-3 0,-3-19 0,6 35 0,-7-17 0,7 15 0,-8-1 0,0-8 0,7-8 0,-5-1 0,13-15 0,-14 13 0,7-4 0,-1 15 0,2 8 0,2-1 0,0 4 0,-7-11 0,5-2 0,-4-3 0,-1-3 0,7 3 0,-5-6 0,5 5 0,-6-5 0,6 6 0,0-7 0,6 7 0,-6-12 0,-1 6 0,1-7 0,11 11 0,0-4 0,-7-11 0,0 11 0,1-13 0,3 7 0,4 8 0,-1-4 0,0 8 0,-3-14 0,-3 3 0,-10-4 0,21 5 0,-10 4 0,3-11 0,3 18 0,1-16 0,4 14 0,-3-12 0,-3 2 0,-7-10 0,7 4 0,-6 0 0,12 5 0,-6-5 0,5 0 0,-7-7 0,12 11 0,-7-6 0,16 0 0,-7 6 0,7-6 0,-8 7 0,-15-7 0,19-1 0,-5-8 0,1 0 0,6 0 0,-12 0 0,12 0 0,-14-2 0,8-4 0,2 3 0,4-8 0,-1 7 0,2-11 0,3 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8:03.94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36 1 12607,'-20'10'0,"5"-3"0,19 1 0,7 4 0,-3 5 0,15 7 0,1 1 0,9 6 0,-2-4 0,-2-2 0,0 6 0,6-2 0,0 6 0,0 6 0,0-2 0,0 6 0,0-3 0,-1-3 0,-4-2 0,-3-2 0,-2 0 0,4 5 0,-6 1 0,-1-2 0,-7-8 0,3-2 0,5 0 0,18 6 0,3 0 0,7-2 0,-5-4 0,-3-4 0,-8-5 0,0 3 0,8 2 0,1 5 0,1-7 0,-4-4 0,-4-1 0,1-1 0,9 1 0,-6-9 0,13-3 0,2-4 0,-3-2 0,5-2 0,-2-4 0,2-5 0,-3-7 0,3-3 0,-2-4 0,2-3 0,-1-1 0,5-6 0,-2 2 0,-4 4 0,-1-4 0,-3 4 0,0-4 0,1-2 0,-7 2 0,1 2 0,1 2 0,3-2 0,-1 6 0,-1 2 0,-5 3 0,-1 3 0,0-1 0,-2 1 0,5-1 0,20 3 0,6 3 0,0 6 0,-10 4 0,-18 4 0,1 4 0,0 6 0,-7 3 0,3 5 0,-4 3 0,-2 10 0,0 10 0,0 1 0,-8-1 0,-4 9 0,-3-5 0,-3 5 0,1-9 0,-1-6 0,-3 0 0,1 4 0,5 5 0,1-9 0,-4-2 0,1-2 0,-1 13 0,3 7 0,3 1 0,-4-7 0,7-5-1,-1 1 0,4-12-7,12 4 1,3-12 0,13-1-2,7-9 0,-14-5 1,8-8-1,-5 0-1,-3 0 1,3 0 0,-1 0 0,0 0 0,1 0 1,1-2 0,2-2 0,3-3 0,-3-3 1,0-2 0,0-5-1,5-1 1,1 1 1,0-6-1,2-3 1,-4-1 0,0-4 1,-2-2 0,8-2 0,2 0 1,-2 0 0,-2-5 1,2-1-1,0 0 1,6-2 1,-8 6-1,4-3 1,-4 5 0,-2 6 0,-4-2 0,2 7 1,-3 3-2,-7 2 1,-3 7 0,5 2-3,6 3 1,-11-5-1,17 6 1,-10 0-1,10 6 1,-5 0 0,5 0 0,-2 0 0,2 0 1,-6 2 0,-12 4 0,11-4 1,-5 4 0,10-8 0,-5-8-1,-7-7 1,-3-1-1,-5 1 1,11-9 1,-9 1 0,3-4-1,-8 0 1,-4 2 0,0-4 1,-1 8-1,-1-1 1,-3-1 0,3 6 0,-4-7 0,4 1 0,-6 10 0,-4-9 0,-4 7 0,-1-12 0,-1 6 0,1-7 0,7 7 0,4-6 0,-2 12 0,2-7 0,-11 15 0,5-9 0,-15 5 0,15 3 0,-13 2 0,23 8 0,4 0 0,15 0 0,-7 0 0,-10 0 0,-2 0 0,-6-2 0,8-4 0,-16-3 0,12-9 0,-19 1 0,13 7 0,-7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8:11.277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1459 559 12202,'-44'0'0,"-9"0"0,1 0 0,-18 0 0,-11 2 0,1 4 0,10-4 0,20 4 0,-4-5 0,-24-1 0,-4 0 0,3 0 0,9 0 0,23-7 0,30-3 0,34-7 0,22 1 0,33 2 0,-2 3 0,-4 7 0,-14-2 0,1 4 0,-1 2 0,6 0 0,4 0 0,6 0 0,-15 0 0,5 0 0,-6 0 0,-3 8 0,-3 4 0,-19 3 0,-21 3 0,-25-3 0,-14-3 0,-6-5 0,-11-5 0,-5 4 0,5-4 0,1 4 0,-5-4 0,-2-2 0,-14 0 0,8-2 0,-4-4 0,11-5 0,15-5 0,-1-1 0,22-9 0,13-3 0,17 4 0,22 4 0,14 7 0,9-1 0,2 5 0,6 0 0,4 4 0,2-1 0,2 1 0,4 2 0,5 2 0,-1 0 0,-1-2 0,-1-2 0,-4 2 0,-4 2 0,-4 2 0,-2 0 0,-24 0 0,-5 8 0,-35 4 0,-7-2 0,-28 1 0,-10-7 0,-17 4 0,-6 0 0,10-6 0,-6 3 0,7-3 0,5-2 0,-12 0 0,-2 0 0,0 0 0,-2 0 0,-2 0 0,-5 0 0,-5-2 0,0-3 0,9-3 0,9-6 0,3 3 0,9-3 0,-1-2 0,11-1 0,1-1 0,8 1 0,2 0 0,15-1 0,-1 1 0,38 1 0,12 4 0,23 5 0,6 5 0,-4-2 0,-3-2 0,8 0 0,5 6 0,2 0 0,0 0 0,6 0 0,5 0 0,6 0 0,4 0 0,-1 0 0,-9 2 0,-3 2 0,-3 2 0,-1 6 0,-4-5 0,3 3 0,-16-2 0,-1 9 0,-15-3 0,-3 9 0,-18-4 0,-24-9 0,-27-4 0,-24-4 0,-11-2 0,4 0 0,4 0 0,-4 0 0,-4-2 0,-4-2 0,-2-2 0,0-1 0,0 3 0,-4-2 0,-7 2 0,1-4 0,-11 0 0,4-1 0,-3-5 0,5 4 0,5-1 0,5-1 0,7 2 0,14-5 0,13 3 0,4-3 0,18 5 0,3-13 0,26 5 0,7-11 0,-1 12 0,13 11 0,-8 4 0,20 2 0,5 0 0,13 0 0,-3 0 0,-2 0 0,-1 0 0,-1 0 0,2 0 0,5 0 0,3 0 0,8 0 0,-2 0 0,-4 0 0,2 0 0,-4 2 0,6 4 0,-26-4 0,5 11 0,-47-7 0,-31 8 0,-41-12 0,-11 3 0,7-3 0,8 0 0,16 2 0,-1 2 0,1-2 0,-8-2 0,-3-2 0,-2 0 0,-5 0 0,6 0 0,-8 0 0,6 0 0,0 0 0,4-2 0,0-2 0,2-2 0,3 2 0,7 0 0,-3-1 0,13 3 0,5-14 0,29 6 0,23-7 0,1 0 0,15 7 0,-14-6 0,14 14 0,-13-5 0,-3 7 0,-9 7 0,-39-5 0,0 6 0,-29-8 0,7-8 0,9 4 0,3-7 0,19 7 0,-1-4 0,21 8 0,26 0 0,-3 0 0,27 2 0,-1 4 0,0-4 0,-7 4 0,7-2 0,3 1 0,5-3 0,3 4 0,6-4 0,4-2 0,4 0 0,1 0 0,5 0 0,2 0 0,-1 0 0,5 0 0,-5 0 0,-1 0 0,-1 0 0,-3 0 0,2 0 0,-3 0 0,-7 0 0,-3 0 0,-1 0 0,0 0 0,-12 0 0,3 0 0,-3 0 0,12 0 0,4 0 0,0 0 0,-12 0 0,5 0 0,-3 0 0,8 0 0,-10 0 0,-7 0 0,-4 0 0,9 0 0,-13 0 0,13 0 0,-19 0 0,14 0 0,-10 0 0,9 0 0,1 0 0,5 0 0,-3 0 0,3 0 0,-15 0 0,9 0 0,-11 2 0,6 4 0,-4-2 0,-2 7 0,6-5 0,-1 6 0,9-6 0,-3 5 0,-1-5 0,2 6 0,-8-6 0,1 5 0,-3-5 0,-2 6 0,-6-1 0,0 7 0,-5-5 0,5 5 0,-8-12 0,-4 25 0,-1-20 0,-24 20 0,-3-7 0,-1-7 0,-11-5 0,-3-3 0,-12 5 0,-3-2 0,6-6 0,4 5 0,-6 3 0,8-5 0,-8 1 0,-2-2 0,2 4 0,-7-5 0,1 3 0,6-4 0,2 5 0,12-7 0,-10 4 0,27-6 0,12 4 0,8-4 0,20 4 0,-1-4 0,14-2 0,2 0 0,9 0 0,-2 0 0,8 0 0,-2 0 0,2 0 0,2-6 0,-8 0 0,-15 0 0,-2 6 0,-30 0 0,-7 8 0,-27 4 0,2-3 0,-14 3 0,2 0 0,-8 5 0,4 0 0,-4 1 0,5-1 0,6 1 0,1-1 0,8 1 0,6 7 0,15 4 0,17-9 0,18-3 0,8-9 0,9 3 0,-2 1 0,-3 5 0,-6 1 0,-10-6 0,-2-1 0,-8 9 0,-7 5 0,-20 4 0,-8-10 0,-20-7 0,1-2 0,-14 1 0,8 5 0,-11-14 0,21 13 0,11-13 0,36 4 0,1-4 0,31-2 0,3 0 0,-5 0 0,-1 0 0,1 0 0,3 0 0,-3-2 0,3-2 0,3-2 0,16 1 0,0 5 0,4 0 0,-34 13 0,-22 5 0,-18 3 0,-35-4 0,-14 1 0,5-1 0,-26 1 0,10-1 0,-12-1 0,6-5 0,21 5 0,-1-4 0,3-5 0,-2 1 0,18-8 0,23 6 0,28 0 0,5 0 0,17-6 0,11-2 0,7-2 0,2-2 0,-12-2 0,14 4 0,0-1 0,-18-3 0,10 4 0,-1-2 0,-15-2 0,3 2 0,-24 5 0,-27-13 0,-31 8 0,-13-6 0,-22 5 0,-6-3 0,16 6 0,-10-2 0,12 2 0,6-1 0,-8 1 0,-5-6 0,-2 0 0,-3 1 0,0 3 0,2-4 0,2 0 0,2 1 0,12 3 0,-7-6 0,17 8 0,7-5 0,35 3 0,37 4 0,44-4 0,-9-2 0,4 1 0,-5-1 0,3 0 0,0-4 0,7 5 0,7-1 0,9 0 0,-4-5 0,-42 7 0,1 2 0,47-8 0,-2 1 0,-4 1 0,4-2 0,-2 4 0,-4 1 0,-7 5 0,-5-6 0,1 2 0,-1 0 0,-5-1 0,0 3 0,-6-2 0,-4 2 0,-8 2 0,2 0 0,-4-4 0,5 4 0,-1-4 0,-15 5 0,-26 1 0,-34 0 0,-11 0 0,-32 0 0,-2 0 0,-2 0 0,8 0 0,-4 0 0,-2 0 0,-4 0 0,-10 0 0,-6 0 0,-3 0 0,-4 0 0,-6 0 0,42 0 0,-1 0 0,-6 0 0,0 0 0,-2 0 0,-1 0 0,-2-1 0,-1 0 0,0-1 0,2 0 0,0-1 0,1 0 0,3 0 0,0 0 0,4 3 0,1 0 0,-40-2 0,16-4 0,19 4 0,17-5 0,47 5 0,19-4 0,31-4 0,12-5 0,0 1 0,2 2 0,8 7 0,6-7 0,5 0 0,6 3 0,4-7 0,-43 10 0,1 0 0,2-1 0,0-1 0,4-1 0,0 0 0,5 3 0,0 1 0,-1-1 0,0 0 0,0 0 0,0-1-32,0-1 0,0 0 1,2-1-1,-2 1 0,-4-1 1,-1 0-1,-5 1 1,-2 1 31,44-5 0,-9-2 0,-7 7 0,-7-1 0,-8 0 0,-10 2 0,-3 6 0,-13 0 0,-5 0 0,-46 0 0,-36 0 0,-21 0 0,-17 0 0,7 0 0,2 0 0,-7 0 0,-4 2 0,-10 2 0,46-1 0,-1 0 0,-4 1 0,-1 0 0,-2-2 0,-2 0 0,-4 0 0,-2 1-61,-5 0 0,-2-2 0,-7 0 0,-2 0 0,-3-1 1,1 0-1,0 0 0,1 0 61,0 0 0,1 0 0,5 0 0,1 0 0,4 0 0,2 0 0,4 0 0,2 0 0,6 0 0,2 0 0,-40 0 0,23 0 0,8 0 0,8 0 0,4 0 0,1 0 0,3-2 0,3-4 0,20 4 0,39-13 0,30 5 0,17 1 0,14-5 0,-1 6 0,13-1 0,12-5 0,-41 9 0,1 0 0,3 0 0,0 1 0,5-1 0,0 0 0,4 0 0,0 0 0,5 0 0,2 0 0,5-1 0,2-1 0,1 2 0,1 0-26,3 1 0,1 0 0,1-2 0,0 1 0,5 1 0,0 2 1,-1 0-1,-1 0 26,-1 1 0,-2 0 0,-4-2 0,-3 0 0,-10 0 0,-2 0 0,-3 1 0,-1 1 0,-2-1 0,-2 2 0,-2 0 0,-1 0 0,-5-1 0,-2 0 0,43-3 0,-11-2 0,-13 0 0,0 6 0,-8 0 0,-4 0 0,-14 0 0,-5 0 0,-16 0 0,-21-8 0,-31-1 0,-16-1 0,-11 4 0,-10-2 0,-4 3 0,-10-1 0,-9-2 0,35 7 0,-1 0 0,1-2 0,-1 0 0,-1 1 0,0 0 0,-2-1 0,-1 1 0,0 1 0,-2 0 0,-6-3 0,-2 0 0,-4 1 0,-2 0-7,-3 0 1,-3 0-1,-6 0 1,-1 0 0,-1 3-1,0 0 1,-5 0 0,-1 0 6,-1 0 0,-2 0 0,-3 0 0,0 0 0,1 0 0,0 0 0,3 0 0,0 0 0,3 0 0,2 0 0,5 0 0,1 0 0,1 1 0,1 0 0,2 2 0,1 0 0,2 3 0,2 0 0,6-1 0,3-1 0,10 1 0,3 0 0,-46 5 0,12 0 0,9-5 0,14 7 0,4-8 0,38 10 0,28-9 0,14 1 0,32-8 0,1-2 0,3-1 0,14-7 0,15 4 0,10 0 0,-43 5 0,1-1 0,2-2 0,0 0 0,1 2 0,-1 0 0,3 0 0,1 0 0,0 1 0,2-1 0,3-3 0,2 0 0,0 2 0,2 0 0,1 0 0,1 1 42,3 1 1,0 0 0,1-1-1,1 0 1,5 1 0,0 0 0,-1 1-1,1 0-42,-2 1 0,1 0 0,-2 1 0,-1 0 0,-7 0 0,-2 0 0,-2 0 0,0 0 0,-3 0 0,-2 0 0,-5 0 0,-1 0 0,-1 0 0,-1 0 0,41 0 0,-10 0 0,-1 2 0,-10 2 0,-6 2 0,-4-2 0,-12 0 0,-9 2 0,-4-4 0,-30 5 0,-18-7 0,-32 0 0,-23 0 0,2 0 0,2 0 0,-12 0 0,-1 0 0,-9-2 0,-3-3 0,-2 3 0,-7-4 0,45 4 0,0 2 0,-3 0 0,-1 0 0,-5 0 0,0 0 0,-1-1 0,-1 0 0,-5-1 0,-1 0-6,-6-1 0,-2 0 0,-2 0 1,-1 0-1,-5 3 0,-1 0 1,3 0-1,1 0 6,1 0 0,1 0 0,5 0 0,1 0 0,1 0 0,2 0 0,4 0 0,2 0 0,4 0 0,2 0 0,6 3 0,3 0 0,-25 3 0,8-2 0,29-2 0,39 4 0,37 0 0,13-3 0,6-3 0,-3-3 0,3-3 0,6 2 0,12-4 0,7 0 0,6 1 0,5-1 0,-43 4 0,0 0 0,1 2 0,1 0 0,4-1 0,1-2 0,1 0 0,2 1 0,4 1 0,0 2 0,2-2 0,0 0 0,2 2 0,2 0-60,1 1 0,1 0 0,1 0 0,0 0 1,1 0-1,-1 0 0,-4 0 0,0 0 60,-5 0 0,0 0 0,-7 0 0,0 0 0,-1 0 0,-1 0 0,-3 0 0,0 0 0,46 0 0,-7 0 0,-23 0 0,1 0 222,0 0 1,-2 0 0,-4 0-223,-6 0 0,10 0 0,2 0 0,-12 2 0,-11 4 0,-24-4 0,-7 6 514,-55-24-514,14 4 0,-34-5 0,32 9 0,10 8 0,48 0 0,4 0 0,35 0 0,-4 0 0,2 0 0,-4 0 0,-10 6 0,-8 2 0,3 1 0,21 3 0,4 4 0,-5-5 0,-10-1 0,-13-4 0,1-4 0,-3 5 0,-9-7 0,-17 0 0,-10-7 0,-39 5 0,11-12 0,-26 8 0,15 1 0,-10 5 0,12 0 0,-12 0 0,12 1 0,-12 5 0,6-2 0,-11 8 0,5-6 0,-6 5 0,-3-5 0,-5 4 0,7-1 0,3 1 0,-7-4 0,1 4 0,-1-3 0,-4-3 0,-8 4 0,0-2 0,-4-2 0,-2-2 0,-6-2 0,-1 0 0,-3 0 0,-3 0 0,-9 0 0,-1 0 0,0 0 0,-2 0 0,-2-6 0,44 3 0,-1 0 0,1 0 0,0 0 0,0-1 0,1 1 0,-3 1 0,1 2 0,-45-6 0,49 4 0,-1 2 0,-48 0 0,0 0 0,10 0 0,6 0 0,3 0 0,4 0 0,5 0 0,-3 0 0,-2 0 0,6 0 0,6 0 0,0 0 0,2 0 0,-4-6 0,8 0 0,2 2 0,1 2 0,9 2 0,-1 0 0,-1-2 0,-3-3 0,5 3 0,-1-4 0,-1 4 0,-16 2 0,-6 0 0,12 0 0,15 8 0,43 1 0,23 9 0,24-8 0,17-5 0,11-1 0,7 2 0,-1-4 0,-1 4 0,-4-4 0,-18-2 0,12 0 0,-2 0 0,9 2 0,-13 4 0,-4-5 0,-13 5 0,3-4 0,-20-2 0,-25 0 0,-28 0 0,-35 0 0,2 0 0,5 0 0,1 0 0,-5 0 0,1 0 0,-8-2 0,0-2 0,-4-1 0,-4 1 0,-4 2 0,-13 2 0,0-2 0,-1-4 0,-5 4 0,-2-4 0,-2 4 0,47 2 0,-1 0 0,-44 0 0,4 0 0,7 0 0,9 0 0,-1 0 0,6 0 0,8 0 0,6 0 0,5 0 0,-7 0 0,8 0 0,-10 0 0,17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8:18.24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297 1256 11806,'-49'-35'0,"9"0"0,9-15 0,21-6 0,10-5 0,10 1 0,11 6 0,4-2 0,2-3 0,-3 3 0,5 8 0,2 1 0,2-1 0,2-1 0,0 3 0,2 3 0,3 0 0,-3 8 0,6-4 0,-2 6 0,-1 2 0,-5 2 0,-6 12 0,2-1 0,6 13 0,-2 10 0,-11 17 0,-19 22 0,-3 9 0,-9 3 0,-5-4 0,-6 1 0,-5-1 0,2 1 0,-8-1 0,0 0 0,1 1 0,-7-1 0,2 2 0,-5 1 0,-1-3 0,-4 3 0,0-13 0,-1 1 0,-5 0 0,1-5 0,-1-9 0,5-5 0,1-5 0,0-9 0,3-4 0,5-8 0,0-10 0,9-17 0,15-23 0,3-10 0,10-10 0,4 2 0,4 4 0,9 14 0,2-1 0,3 1 0,12-8 0,1-3 0,6 1 0,5 4 0,1 10 0,0 3 0,-3 2 0,3 5 0,-7 8 0,3 9 0,3 7 0,-9 9 0,6 12 0,-12 11 0,-10 9 0,-3 12 0,-3 5 0,0 7 0,-7 9 0,-4 10 0,-4-8 0,-2-6 0,-2 1 0,-4-3 0,-5-4 0,-5 1 0,-7-8 0,-2-1 0,-3-1 0,-3 0 0,-2-6 0,-4-8 0,-1 0 0,-3 0 0,0-6 0,4 1 0,-3-9 0,7-7 0,-8-12 0,25-13 0,5-16 0,16-10 0,13 1 0,5-3 0,8-1 0,8-3 0,6-1 0,9 0 0,4-1 0,6 1 0,6 1 0,6 3 0,5 5 0,5 6 0,-40 18 0,1 1 0,44-5 0,-6 4 0,-7 5 0,-8 8 0,-4 12 0,-6 6 0,-6 3 0,-7 5 0,-16 1 0,-2 2 0,-8 8 0,3-2 0,-30 4 0,-15 2 0,-14 0 0,-8-8 0,4-3 0,-4-3 0,-1 2 0,-9-3 0,-5 3 0,2-6 0,2-5 0,1 2 0,1-7 0,-1 1 0,1 0 0,2-4 0,-1-12 0,3-9 0,-3-3 0,24-9 0,0-2 0,3-2 0,5-2 0,2 0 0,-1 0 0,3-13 0,3-5 0,6-1 0,6 0 0,8 5 0,9 9 0,3 1 0,7 13 0,0 1 0,0 0 0,2 2 0,6 5 0,0 1 0,0-1 0,6 1 0,0-1 0,-1 3 0,3 3 0,-2-1 0,11 7 0,-5 17 0,1 19 0,-17 12 0,-7 3 0,-20 0 0,-6-1 0,-8 1 0,-8-4 0,-5 3 0,-6 1 0,-4-1 0,-4-7 0,-4 0 0,-3-6 0,-1 0 0,-5-5 0,3-3 0,-3-4 0,-8-9 0,-3-4 0,-1-4 0,20-12 0,3-8 0,10-9 0,3-8 0,3-5 0,4-13 0,-3-9 0,9 0 0,7 4 0,12 0 0,9-3 0,11-8 0,1 16 0,4 12 0,2 12 0,4 2 0,1 2 0,3 4 0,8 3 0,1 7 0,12 5 0,-7 6 0,3 6 0,-14 7 0,-7 8 0,-4 7 0,-2 8 0,-3 5 0,-3 6 0,-10 3 0,-9 7 0,-4 7 0,-4-4 0,-4 6 0,-7-12 0,-9-4 0,-5-5 0,-10 0 0,-3-3 0,-7-3 0,2-2 0,-1-2 0,-1 0 0,3 0 0,-5-6 0,6-4 0,-1-5 0,13-7 0,21-28 0,27-11 0,14-8 0,10-7 0,12-8 0,13 3 0,7-5 0,9-1 0,-38 25 0,1 1 0,4 0 0,1 0 0,4 0 0,1 2 0,1 0 0,0 1 0,3 1 0,1 1 0,-5 5 0,0 1 0,-1 3 0,-1 1 0,-2 4 0,-1 2 0,45 3 0,-8 8 0,-25 12 0,-15 11 0,-18 4 0,-19 8 0,-12 1 0,-14 3 0,-9-6 0,-10 1 0,-2-3 0,-3-2 0,-5 6 0,-9 0 0,-5-2 0,-5-3 0,-4-1 0,-1 0 0,-1-2 0,0-4 0,2 0 0,4-11 0,6-8 0,-2-8 0,1-8 0,19-16 0,16-18 0,15-13 0,14-13 0,7 8 0,11 8 0,6 15 0,6 0 0,6 0 0,4 2 0,7 2 0,2 4 0,5 1 0,3 9 0,8 7 0,-1 3 0,1 3 0,0 6 0,0 7 0,0 11 0,0 5 0,-10 4 0,-8 6 0,-11 0 0,-10 0 0,-6 6 0,-9 3 0,-5 7 0,-12-9 0,-17 9 0,-11-7 0,-10-5 0,-7-2 0,-11-2 0,-3 0 0,-2 0 0,-4 0 0,-8-2 0,-1-4 0,1-6 0,2-5 0,4-7 0,4-5 0,6-4 0,11-10 0,7-7 0,3-12 0,15-10 0,9-20 0,9-7 0,8 8 0,15-8 0,5 8 0,5 3 0,6 3 0,5 3 0,7 7 0,3 3 0,11 2 0,3 2 0,2 4 0,-2 5 0,3 11 0,-2 3 0,4 2 0,7 5 0,-4 1 0,4 4 0,-5 3 0,-1 7 0,-6 4 0,-2 1 0,-3 0 0,-9 1 0,-7 1 0,-14 5 0,-6 5 0,-11 0 0,-10 2 0,-12 0 0,-6 6 0,-17-10 0,-5 2 0,-5 0 0,-4-6 0,-7 5 0,-4-1 0,-6 0 0,-4-4 0,-2 4 0,2-1 0,4-5 0,-4-7 0,6-5 0,0-1 0,-2-4 0,12-14 0,7-13 0,22-8 0,11-21 0,10-9 0,8-9 0,7 8 0,9 6 0,5 6 0,10 3 0,4 4 0,5 1 0,10 5 0,5-2 0,1 8 0,4 8 0,2 5 0,1 7 0,1 5 0,0 4 0,-2 17 0,-4 9 0,-6 7 0,-3 4 0,-13 5 0,-7 3 0,-10 2 0,-5 3 0,-5-3 0,-3 1 0,-6 3 0,-12 11 0,-8-2 0,-9-7 0,-12-5 0,0-15 0,-7 4 0,-1-4 0,-4-4 0,-5 5 0,-4-9 0,-4 0 0,-3 2 0,5-11 0,-6 1 0,-2-3 0,-2-2 0,2-8 0,-4-2 0,16-16 0,4-17 0,23-11 0,17 5 0,16-10 0,7 5 0,9-3 0,11-1 0,11 1 0,5 4 0,5 1 0,18 5 0,2-2 0,5 8 0,3 8 0,-7 5 0,5 6 0,-1 7 0,1 3 0,-8 9 0,-4 7 0,-14 5 0,-11 5 0,-6 7 0,-4 0 0,-4 8 0,-6-6 0,-11 7 0,-9-9 0,-14 4 0,-14-2 0,-16-9 0,2-3 0,2-2 0,-6-3 0,-3-2 0,-6-3 0,-7 3 0,3 1 0,-8 1 0,-2-5 0,-2-5 0,-10 2 0,-3-2 0,-2-2 0,1-2 0,-1-2 0,7 0 0,2-2 0,2-4 0,10-4 0,6-9 0,8-5 0,7-8 0,14-11 0,9-2 0,12 12 0,20-4 0,15-1 0,4 10 0,8-1 0,-2 10 0,1 7 0,-1 4 0,12 8 0,9 0 0,-12 0 0,9 2 0,-11 4 0,-7 6 0,-2 3 0,-2 3 0,-10 9 0,-8 8 0,-24-2 0,-21 2 0,-10-8 0,-7-2 0,-3-5 0,-11 3 0,-7-4 0,-7-1 0,-1-1 0,-6 1 0,1-3 0,-1-3 0,6-4 0,1-8 0,5 0 0,4 0 0,13 0 0,1-2 0,5-4 0,1-12 0,7-11 0,4-4 0,17-4 0,5-3 0,11 14 0,11-3 0,12 18 0,24-7 0,0 12 0,13 3 0,0 6 0,-14 1 0,3 8 0,-4 2 0,-14-3 0,4 7 0,-14-1 0,-4 18 0,-20-12 0,-23 6 0,-12-7 0,-17-5 0,5 1 0,-8-3 0,-5-3 0,5 3 0,-4-5 0,0 0 0,0-4 0,4-4 0,-6-2 0,15-8 0,24-14 0,31-7 0,19 4 0,14 4 0,5 9 0,9 1 0,-1-1 0,1 2 0,7-3 0,2 7 0,2 2 0,0 2 0,-8 2 0,2 0 0,-3 0 0,1 10 0,-4 7 0,-21 8 0,-25 10 0,-13 0 0,-17 0 0,-3-8 0,-8-1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8:28.00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1503 11484,'28'-25'0,"5"5"0,-4-3 0,4 4 0,2 1 0,-6 1 0,0-1 0,-16 8 0,11-13 0,-15 4 0,9-16 0,-6-2 0,-1-4 0,7-1 0,5-5 0,-2 6 0,-1 4 0,-3 0 0,3-1 0,1-5 0,2-2 0,8 5 0,-4-7 0,2 0 0,1 3 0,-1-5 0,6 7 0,0-1 0,-1 0 0,7-3 0,0 7 0,0 4 0,1 4 0,-3 2 0,8-6 0,1 2 0,3 4 0,-5-2 0,1 7 0,1 1 0,3-2 0,-5 5 0,5-3 0,9 4 0,-11 3 0,9 3 0,-6 3 0,-1 2 0,-5 0 0,1 5 0,1-3 0,3 2 0,5 2 0,8 2 0,6 0 0,7 2 0,-12 4 0,-19-2 0,-17 7 0,2 3 0,8 9 0,2 6 0,-6 12 0,-8 4 0,-2-1 0,-7-1 0,-7-4 0,3 7 0,-4-1 0,1 11 0,3-1 0,1-9 0,3 6 0,-1-9 0,1-6 0,-1-2 0,4 2 0,9 4 0,-1-5 0,11 3 0,-3-8 0,-2-7 0,0 1 0,2-2 0,2-2 0,2-1 0,5-3 0,-3-1 0,1-3 0,5-1 0,5-8 0,6 2-2,5-4 1,-1-2 0,-12 0 0,0-2-3,1-4 0,-1-2 0,1-5 0,-1 1 0,0-2 0,-5 1 0,-2-1 0,-1 5-1,1 1 1,-6 0 0,3 4-2,1-2 0,-10 2 1,8 10 0,-8 4 1,7 7 0,-3 9 0,-2 3 1,-2 4 0,-4 2 1,-5 2-1,-13 3 0,5-1 1,-5 8 0,7-9-1,5 3 1,-9-10 0,3-2 1,-3-11-2,3 5 0,-7-15 1,6 15 1,-15-5 0,5 3 0,-12 8 0,-5-13 0,-12 1 1,-5-9-1,-7 3 1,-7-1 0,-5 2 0,-3-2 0,-3-5 0,-7-3 0,0 2 0,4-8 0,-1 0 0,11-7 0,-7-3 0,-1 4 0,11-1 0,-9-3 0,11 5 0,-5-3 0,-1-2 0,4 5 0,-3-3 0,1 6 0,-1-5 0,3 5 0,8-6 0,-8 0 0,-3-5 0,13 7 0,-2 4 0,16-3 0,-30 7 0,8-4 0,10 4 0,-4 2 0,18 0 0,-18 0 0,12 2 0,-18 4 0,10-4 0,-16 4 0,16-3 0,-15 3 0,1-2 0,-13 8 0,9-8 0,-3 1 0,9-3 0,-3-2 0,-3 0 0,-9 0 0,15 0 0,-3 0 0,15 0 0,-10 0 0,12-5 0,-12-1 0,16 0 0,-24 6 0,8 0 0,5 0 0,-5 0 0,12 0 0,-12 0 0,12 0 0,-12 0 0,16 0 0,-24 0 0,13 0 0,-17 0 0,12 6 0,1 0 0,12 1 0,-6-1 0,3-2 0,-4 8 0,4-8 0,-4 1 0,9-1 0,-9 2 0,8-2 0,-8 8 0,14-9 0,-14 3 0,16-4 0,-28 0 0,12 4 0,0-4 0,0 4 0,8-4 0,-14-2 0,12 0 0,-11 0 0,10 0 0,-10 0 0,11 0 0,-12 0 0,12 0 0,-12 0 0,6 0 0,-12 0 0,7 6 1,-7-1 0,1 3 0,-7-2 0,7-4 1,-1 4 0,8-4 0,-3-2 1,7 0-1,0-8-1,15 6 0,11-14-1,26 5 1,10-13-1,22-3 1,-3-2-1,3 0 0,3 0 1,6-6-1,6 0 0,4 0 0,2 0 0,2-2 0,2-1 0,1-3 0,7 2 0,-6 10 0,-5 6 0,-5 3 0,-5 3 0,-9-1 0,0 1 0,1 7 0,-1 4 0,1 4 0,-1 2 0,-7 8 0,-5 4 0,-18-4 0,-18 21 0,-26-2 0,-11 2 0,-6 4 0,4-8 0,1 0 0,-1 1 0,-6-3 0,-2-4 0,0 3 0,1 1 0,-11 0 0,5-5 0,-1-1 0,-11-1 0,-4-5 0,4-5 0,-4-4 0,0-2 0,6-2 0,5-4 0,18-7 0,18-16 0,9 3 0,16-12 0,9-1 0,5-6 0,11 4 0,4 1 0,-1-3 0,9 4 0,4-7 0,5-3 0,4-1 0,0 3 0,-5 2 0,-1 3 0,1 3 0,3 2 0,-4 4 0,-7 4 0,-6 6 0,-1 9 0,9 2 0,-8 16 0,5 4 0,-11 11 0,-7 3 0,-7 9 0,4 6 0,-3-2 0,3 9 0,-4 5 0,-9-12 0,-4 15 0,-10-3 0,-9 9 0,-11-12 0,-11-15 0,6-5 0,-4-3 0,-2 0 0,-5 1 0,-13-7 0,-9 0 0,-18-1 0,11-4 0,10-5 0,11-9 0,-1-3 0,3-5 0,11-8 0,4-15 0,8-7 0,7-19 0,18-5 0,4 2 0,5-2 0,13 18 0,5-5 0,4-1 0,2 0 0,0 1 0,0 4 0,0 7 0,-1 3 0,1 2 0,0 2 0,0 4 0,-6 9 0,2 11 0,6 1 0,-6 2 0,8 8 0,0 4 0,0 4 0,-2 9 0,1 4 0,3 6 0,6 4 0,-5 4 0,1 4 0,0 6 0,3 1 0,-7 1 0,-6-5 0,-8-1 0,-5 0 0,-5-1 0,-3 11 0,-6-13 0,-14 3 0,-9-8 0,-5 2 0,-13-8 0,-2 2 0,-9-2 0,5-5 0,4-5 0,0-4 0,-1-1 0,-5-2 0,-2 1 0,5-5 0,-7-2 0,-2-4 0,7-4 0,1-6 0,4-9 0,12-13 0,7-16 0,9-12 0,9-12 0,0 8 0,0 5 0,2 5 0,3 0 0,7-3 0,4-3 0,1 4 0,3-4 0,3 3 0,6 3 0,2 1 0,0 5 0,-2 5 0,2 4 0,2 10 0,2 2 0,0 2 0,0-1 0,2 7 0,5 7 0,11 2 0,-3 4 0,3 12 0,-9 10 0,-1 9 0,-6 8 0,6 7 0,-3 9 0,1 5 0,0 2 0,-8-3 0,-2-1 0,-2-2 0,-8 9 0,3-15 0,-5-3 0,-3 9 0,-5 1 0,-7-5 0,-16-7 0,-3-12 0,-20-6 0,-4 3 0,-11-3 0,3-2 0,3-3 0,5-5 0,-2-1 0,-21-2 0,-2 1 0,-8-5 0,2-12 0,18-17 0,11-12 0,14-2 0,7 0 0,3 0 0,1-5 0,5-11 0,3-1 0,8-10 0,16 12 0,7 5 0,8 16 0,6 12 0,4 7 0,13 6 0,6 14 0,-8 7 0,-5 7 0,2 9 0,-3 0 0,5 6 0,1 3 0,0 7 0,-1-4 0,-3-1 0,-1 1 0,-8-2 0,3-4 0,1 3 0,-2 3 0,0 4 0,-1-5 0,-28-14 0,-6-3 0,-24-8 0,-9-1 0,-12-3 0,-1-1 0,-1-6 0,4 3 0,-4-1 0,2-2 0,-7-6 0,7 0 0,-4 0 0,47-4 0,19-5 0,20-9 0,4 3 0,-1 3 0,3-2 0,1-1 0,8 3 0,3 0 0,-1 1 0,0 1 0,6 2 0,-4 6 0,2-1 0,0-3 0,-2 0 0,6 8 0,2 4 0,-14 3 0,14 9 0,-18 7 0,7 4 0,-15 10 0,-15 2 0,-11-8 0,-14-8 0,-16-8 0,4-5 0,-15 0 0,-2-8 0,-16 1 0,-5-3 0,-13-2 0,-1 0 0,-4 0 0,6-7 0,11-5 0,9-19 0,14-10 0,28-5 0,23-1 0,6 6 0,6 4 0,2 10 0,0 2 0,5 0 0,14 7 0,10 1 0,8 7 0,3 12 0,-11 4 0,-6 0 0,-19 9 0,1 5 0,3-1 0,3 0 0,-9 1 0,0 1 0,-1 2 0,5 7 0,-4-3 0,1 6 0,-13-6 0,-2 14 0,-15-8 0,-16 13 0,-15-11 0,-9-4 0,-9-13 0,1-1 0,4-5 0,-3-3-2,-9-1 1,-5-2 0,-15-6 0,2 0 0,8 0 0,3 0 0,-5 0 1,5-8 0,-9-3 0,11-7 0,1-5 0,11 3 0,35-16 0,12 7 0,11-6 0,12 11 0,5 7 0,1 5 0,-8 8 0,0-3 0,-17 10 0,-5 9 0,-13-4 0,-21 15 0,-12-5 0,-11 11 0,-3-8 0,3 2 0,5-3 0,-12-3 0,-5 1 0,-8-3 0,-4-3 0,14-4 0,4-8 0,11 0 0,-2 0 0,16 0 0,0-8 0,4-4 0,1 2 0,-7-1 0,4 7 0,-10-2 0,8 4 0,-14 2 0,14 2 0,-8 4 0,4-2 0,-4 7 0,-6-5 0,1 6 0,-3 0 0,2 5 0,10-5 0,-4-1 0,4-5 0,-4 6 0,8-8 0,-14 11 0,12-13 0,-21 6 0,7-10 0,-4-4 0,13 4 0,-5-8 0,4 5 0,-4 3 0,-2-8 0,0 4 0,8 4 0,-7-5 0,-1 7 0,12-2 0,0-4 0,9 2 0,-9-8 0,8 1 0,-20-7 0,4 1 0,-15 7 0,0 4 0,11-2 0,0 3 0,16-1 0,-22 4 0,12-4 0,12 4 0,-16-6 0,18 8 0,-22 0 0,8 8 0,-7 2 0,12-1 0,-10-1 0,20 0 0,-5-6 0,15 6 0,3-8 0,7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8:37.7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3868 0 23713,'37'0'0,"-12"0"0,-76 0 0,-18 0 0,-21 0 0,24 0 0,-7 0 0,-9 0 0,-5 0 0,-6 0 0,-6 0 164,47 0 0,1 0 0,-48 0 0,2 0 0,2 0-164,4 0 0,-5 0 0,3 0 0,2 0 0,2 0 0,2 0 0,-5 0 0,-3 0 0,-4 0 0,49 0 0,-1 0 0,-44 0 0,44 0 0,-1 0-81,-1 0 1,-2 0-1,-6 0 1,0 0-1,1 0 1,1 0-1,1 0 1,0 0 80,0 0 0,1 0 0,-1 0 0,0 0 0,0 0 0,1 0 0,0 0 0,0 0 0,0 0 0,1 0 0,-1 0 0,2 0 0,-36 0 0,3 0 0,5 0 0,11 0 0,0 0 159,6 0-159,25 0 0,10 0 0,43 0 0,17 0 0,41 0 0,2 0 0,11 0 0,-9 0 0,7 0 0,9 0 0,-40 0 0,1 0 0,1 0 0,0 0 0,5 0 0,1 0 0,2 0 0,0 0 0,5 0 0,0 0 0,4 0 0,0 0 0,5 0 0,1 0-110,6 0 1,1 0 0,8 0 0,1 0-1,5 0 1,2 0 0,-31 0 0,0 0-1,1 0 2,-1 0 0,0 0 1,1 0-1,30 0 0,0 0 1,-11 0-1,-2 0 0,-1 0 1,-1 0 107,-4 0 0,-1 0 0,0 0 0,-2 0 0,-6 0 0,-1 0 0,-3 0 0,-2 0 26,-3 0 1,-1 0-1,-5 0 1,0 0-1,-3 0 1,-1 0 0,48 0-27,-4 0 0,2 0 0,-17 0 0,-1 0 0,-3 0 0,-4 0 0,-4 0 0,-4 0 0,-6 0 0,-2 0 0,0 0 0,5 0 0,1 0 0,-14 0 0,3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8:43.2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29092 0 23896,'-70'0'0,"0"0"0,0 0 0,2 0 0,4 0 0,-4 0 0,4 0 0,-6 0 0,-5 0 0,1 0 0,-6 0 0,1 0 0,-1 0 0,-1 0 0,-5 0 0,5 0 0,5 0 0,12 0 0,6 0 0,4 0 0,1 0 0,12 0 0,1 0 0,14 0 0,7 0 0,31 0 0,28 0 0,30 0 0,4 0 0,4 0 0,11 0 0,-38 0 0,1 0 0,3 0 0,0 0 0,2 0 0,1 0 0,1 0 0,0 0 0,5 0 0,0 0 0,4 0 0,2 0-123,4 0 0,1 0 0,5 0 0,1 0 0,9 0 0,1 0 0,3 0 0,0 0 0,4 0 0,0 0 0,0 0 0,0 0 0,1 0 0,0 0 0,-5 0 0,-2 0 116,-7 0 1,-3 0 0,-4 0 0,-2 0 0,-7 0 0,-1 0-1,0 0 1,-2 0-32,-1 0 1,-2 0-1,-8 0 1,-1 0 0,45 0-1,-12 0 38,-11 0 0,-8 0 0,-16 0 0,-15 0 0,-47 0 0,-38 0 0,-24 0 0,-17 0 0,7 0 0,-5 0 0,-6 0 0,-4 0 0,44 0 0,-1 0 0,-2 0 0,0 0 0,-5 0 0,-1 0 0,1 0 0,0 0 0,-4 0 0,0 0 0,0 0 0,0 0 77,-1 0 1,-2 0 0,-8 0 0,-1 0 0,-3 0 0,-1 0 0,-2 0 0,-1 0-78,-1 0 0,1 0 0,1 0 0,-1 0 0,-1 0 0,-1 0 0,1 0 0,0 0 0,-4 0 0,1 0 0,4 0 0,1 0 0,-1 0 0,-1 0 0,5 0 0,-1 0 0,3 0 0,-1 0 0,0 0 0,1 0 0,1 0 0,1 0 0,2 0 0,2 0 0,4 0 0,2 0 0,6 0 0,2 0 0,4 0 0,1 0 0,-44 0 77,10 0 1,19 0 0,2 0-78,4 0 0,23 0 0,8 0 0,43 0 0,11 0 0,37 0 0,0 0 0,4 0 0,20 0 0,11 0 0,-43 0 0,2 0 0,4 0 0,1 0 0,2 0 0,0 0 0,3 0 0,0 0 0,4 0 0,0 0-123,3 0 0,2 0 0,4 0 0,3 0 0,4 0 0,1 0 0,2 0 0,0 0 62,3 0 0,1 0 0,3 0 1,2 0-1,3 0 0,0 0 0,-3 0 1,0 0 60,-4 0 0,-2 0 0,-6 0 0,-3 0 0,-9 0 0,-2 0 0,-4 0 0,-2 0 0,-5 0 0,-2 0 0,-4 0 0,-3 0 0,38 0 983,-19 0-884,-10 0 0,-38 0 0,-27 0-99,-35 0 0,-21 0 0,-11 0 0,-9 0 0,-11 0 0,42 0 0,-1 0 0,-4 0 0,0 0 0,-4 0 0,-1 0 0,-1 0 0,-2 0 0,-3 0 0,-2 0 0,2 0 0,-2 0 0,-3 0 0,-1 0-110,-5 0 1,-1 0 0,-9 0 0,-3 0-1,-6 0 1,-2 0 0,32 0 0,-1 0-1,-1 0 33,-1 0 0,0 0 0,-1 0 0,-3 0 0,0 0 0,-1 0 0,-1 0 0,0 0 1,-1 0-1,-2 0 0,0 0 0,0 0-5,0 0 0,0 0 0,0 0 0,0 0 0,-1 0 0,1 0 0,4 0 0,2 0 0,-1 0 0,0 0 0,-1 0 0,-1 0 57,1 0 0,-1 0 0,0 0 0,-1 0 0,0 0 0,0 0 0,1 0 0,1 0 0,-1 0 0,3 0 0,0 0 0,0 0 25,2 0 0,0 0 0,0 0 0,1 0 0,0 0 0,0 0 0,0 0 0,0 0 0,1 0 0,-1 0 0,1 0 0,0 0-110,1 0 1,0 0 0,0 0 0,-32 0-1,0 0 1,4 0 0,0 0 0,1 0-1,0 0 15,2 0 0,0 0 1,-3 0-1,0 0 0,4 0 1,1 0-1,3 0 1,0 0-29,0 0 0,1 0 0,3 0 0,1 0 0,-1 0 0,-1 0 0,2 0 0,-1 0 110,3 0 0,1 0 1,5 0-1,1 0 1,7 0-1,2 0 1,0 0-1,0 0 13,2 0 0,0 0 0,3 0 0,1 0 0,5 0 0,2 0 0,-38 0 491,15 0 1,9 0-29,13 0-136,9 0 1,46 0 0,35 0-132,29 0 1,23 0-1,0 0 1,-38 0 0,1 0-135,5 0 0,0 0 1,4 0-1,1 0 0,1 0 1,2 0-1,2 0 0,2 0 37,2 0 0,1 0 0,7 0 0,1 0 1,4 0-1,-1 0 0,-1 0 0,-1 0-99,0 0 0,1 0 0,7 0 0,1 0 0,4 0 0,2 0 0,-28 0 0,0 0 0,2 0-76,0 0 1,1 0-1,1 0 1,1 0-1,1 0 1,-2 0-1,-3 0 1,-2 0-1,1 0 1,1 0-1,-1 0 1,1 0 75,-1 0 0,0 0 0,-1 0 0,1 0 0,0 0 0,-2 0 0,28 0 0,-1 0 0,-7 0 0,-2 0 0,-4 0 0,-2 0 0,-5 0 0,-1 0 0,-4 0 0,0 0 0,-3 0 0,0 0-37,-2 0 0,-2 0 1,-5 0-1,-1 0 0,38 0 1,-6 0 36,-5 0 0,-11 0 0,-7 0 0,-23 0 0,-37 0 0,-41 0 0,-19 0 0,-16 0 0,-13 0 0,35 0 0,-1 0 0,-4 0 0,-1 0 0,-4 0 0,-2 0 0,-3 0 0,-2 0 0,-6 0 0,-1 0 0,-4 0 0,0 0-75,-2 0 1,-1 0 0,-2 0 0,-1 0 0,1 0 0,-2 0 0,-7 0 0,-1 0 74,-5 0 0,-4 0 0,29 0 0,-1 0 0,-2 0 0,-3 0 0,-1 0 0,1 0 0,0 0 0,0 0 0,0 0-18,0 0 0,0 0 0,0 0 0,1 0 1,0 0-1,-1 0 0,-1 0 0,-1 0 0,0 0 1,1 0-1,2 0 0,-1 0 18,2 0 0,1 0 0,0 0 0,-2 0 0,0 0 0,1 0 0,6 0 0,1 0 0,0 0 0,-2 0 0,-1 0 0,0 0 0,-1 0 0,0 0 0,-1 0 0,-3 0 0,-1 0 0,-1 0 0,1 0 0,0 0 0,1 0 0,0 0 0,1 0 0,1 0 0,1 0 0,0 0 0,0 0 0,-1 0 0,1 0 0,-1 0 0,-2 0 0,0 0 0,1 0 0,0 0 0,1 0 0,0 0 0,1 0 0,1 0 0,0 0 0,1 0 0,1 0 0,1 0 0,3 0 0,0 0 0,1 0 0,-33 0 0,2 0 0,0 0 0,2 0 0,1 0 0,1 0 0,3 0 0,2 0 0,4 0 0,1 0-91,3 0 1,1 0 0,2 0-1,1 0 1,1 0 0,0 0-1,4 0 1,1 0 90,2 0 0,2 0 0,2 0 0,0 0 0,4 0 0,0 0 0,0 0 0,1 0 0,2 0 0,0 0 0,3 0 0,1 0 0,-37 0 0,13 0 0,11 0 0,16 0 0,-1 0 0,1 0 327,24 0 1,12 0 0,36 0-148,20 0 0,15 0 0,8 0 0,14 0-180,11 0 0,10 0 0,-44 0 0,2 0 0,4 0 0,1 0 0,3 0 0,2 0 0,4 0 0,1 0 0,1 0 0,0 0 0,-1 0 0,-1 0 122,0 0 1,0 0 0,2 0 0,1 0 0,3 0 0,2 0 0,3 0 0,1 0-86,3 0 1,2 0 0,1 0 0,1 0 0,-3 0 0,0 0 0,2 0 0,-1 0-38,2 0 0,0 0 0,2 0 0,-1 0 0,1 0 0,0 0 0,-4 0 0,-1 0 0,-4 0 0,-1 0 0,-2 0 0,-1 0 0,0 0 0,-1 0 0,0 0 0,-1 0 0,0 0 0,-2 0 0,-8 0 0,-2 0 0,-6 0 0,-2 0 0,-3 0 0,-1 0 327,46 0 1,-2 0 0,-16 0-192,-13 0-136,-10 0 0,-23 0 0,-23 0 0,-37 0 0,-47 0 0,-6 0 0,-5 0 0,33 0 0,-1 0 0,-5 0 0,-1 0 0,-4 0 0,-2 0 0,-3 0 0,-2 0 0,0 0 0,-1 0 0,-2 0 0,0 0 0,-2 0 0,-2 0-110,-2 0 1,-3 0 0,-8 0 0,-2 0-1,-7 0 1,-2 0 0,31 0 0,-1 0-1,0 0 28,-3 0 0,0 0 0,-1 0 0,-4 0 0,0 0 0,0 0 0,-4 0 0,1 0 0,-2 0 0,0 0 0,-1 0 0,0 0 0,-1 0 0,1 0 0,0 0 0,-1 0 0,1 0 0,1 0 0,5 0 0,0 0 0,0 0 0,-1 0 0,0 0 0,-1 0 30,1 0 1,-1 0 0,0 0 0,-4 0 0,0 0 0,0 0 0,-1 0 0,0 0 0,0 0 0,2 0 0,0 0-1,0 0 52,0 0 0,1 0 0,-1 0 0,1 0 0,-1 0 0,1 0 0,-3 0 0,0 0 0,-1 0 0,0 0 0,0 0 0,-1 0 0,1 0 0,1 0 0,-1 0 0,-1 0 0,1 0 0,0 0 0,4 0 0,1 0 0,0 0 0,-2 0 0,0 0 0,0 0 0,-1 0 0,-1 0 0,1 0 0,-2 0 0,0 0 0,0 0 0,4 0 0,0 0 0,1 0 0,2 0 0,1 0 0,1 0 0,2 0 0,1 0 0,1 0 0,2 0 0,2 0 0,0 0 0,0 0 0,0 0 0,0 0 0,1 0 0,-1 0 0,1 0-123,-31 0 0,0 0 0,2 0 0,0 0 0,7 0 0,0 0 0,-2 0 0,-1 0 43,0 0 0,0 0 0,1 0 0,0 0 0,-1 0 0,1 0 0,4 0 0,1 0 80,3 0 0,0 0 0,2 0 0,0 0 0,4 0 0,1 0 0,2 0 0,1 0-83,2 0 0,0 0 0,3 0 0,0 0 0,7 0 0,0 0 1,0 0-1,0 0 83,-1 0 0,1 0 0,5 0 0,0 0 0,3 0 0,1 0 0,-41 0 327,10 0 1,13 0 0,11 0 214,5 0-51,17 0 1,20 0-247,34 0 1,12 0 0,33 0 0,4 0-117,10 0 0,17 0 0,-41 0 0,1 0 0,5 0 0,1 0-129,3 0 0,2 0 0,7 0 0,3 0 0,4 0 0,1 0 0,1 0 0,-1 0 29,1 0 0,0 0 0,2 0 0,1 0 0,3 0 0,2 0 0,5 0 0,2 0-29,-28 0 0,1 0 0,1 0 0,4 0 0,0 0 0,0 0 0,2 0 0,-1 0 0,1 0 0,1 0 0,1 0 0,0 0-82,3 0 0,-1 0 0,1 0 0,0 0 0,0 0 0,-1 0 0,-1 0 0,0 0 0,-1 0 0,-4 0 0,1 0 0,-2 0 40,-2 0 1,-1 0-1,0 0 1,-1 0-1,1 0 1,-1 0-1,0 0 1,-1 0-1,0 0 1,0 0-1,1 0 1,-1 0 41,33 0 0,0 0 0,-2 0 0,-2 0 0,-9 0 0,-1 0 0,-2 0 0,0 0-115,-2 0 0,-1 0 0,0 0 1,-1 0-1,-3 0 0,-2 0 0,-6 0 1,0 0 114,-5 0 0,0 0 0,-7 0 0,-2 0 0,-2 0 0,-1 0 0,39 0 0,-13 0 0,-18 0 0,-35 0 245,-31 0 1,-19 0 0,-45 0 0,-9 0-163,-11 0 0,39 0 1,-2 0-1,-6 0 1,-1 0-1,-3 0 1,-2 0-84,-4 0 0,-2 0 0,-4 0 0,-1 0 0,-3 0 0,-1 0 0,1 0 0,1 0 87,-3 0 0,1 0 0,0 0 0,-1 0 0,-8 0 0,-1 0 0,-4 0 0,-2 0-87,-3 0 0,-2 0 0,30 0 0,0 0 0,0 0 0,1 0 0,0 0 0,0 0 0,-2 0 0,-2 0 0,1 0-82,-2 0 0,0 0 0,0 0 0,-4 0 0,0 0 0,0 0 0,1 0 0,0 0 0,1 0 0,2 0 0,0 0 0,0 0 49,1 0 1,1 0-1,-1 0 1,-1 0-1,0 0 1,0 0-1,-4 0 1,-1 0-1,0 0 1,-1 0-1,1 0 1,-1 0 32,-2 0 0,1 0 0,0 0 0,0 0 0,0 0 0,2 0 0,3 0 0,1 0 0,0 0 0,-1 0 0,0 0 0,0 0 0,-1 0 0,1 0 0,-1 0 0,-2 0 0,-1 0 0,1 0 0,3 0 0,1 0 0,0 0 0,3 0 0,1 0 0,0 0 0,1 0 0,1 0 0,-1 0 0,2 0 0,0 0 0,0 0 0,-1 0 0,0 0 0,0 0 0,1 0 0,1 0 0,0 0-123,-32 0 0,2 0 0,2 0 0,1 0 0,8 0 0,0 0 0,-1 0 0,-1 0 38,-1 0 0,0 0 1,0 0-1,-1 0 1,0 0-1,0 0 1,3 0-1,1 0 85,1 0 0,0 0 0,-1 0 0,1 0 0,-2 0 0,-1 0 0,1 0 0,0 0 0,0 0 0,1 0 0,-2 0 0,-1 0 0,6 0 0,0 0 0,-3 0 0,-1 0 0,-2 0 0,0 0 0,-1 0 0,1 0 0,-1 0 0,2 0 0,4 0 0,1 0-117,3 0 1,1 0-1,1 0 1,1 0-1,-1 0 1,0 0-1,2 0 1,1 0 116,3 0 0,1 0 0,3 0 0,2 0 0,7 0 0,1 0 0,2 0 0,0 0 163,0 0 1,1 0 0,2 0 0,0 0 0,-45 0 0,7 0-60,9 0 0,7 0 1,12 0 878,6 0 0,-4 0-738,23 0 1,35 0 0,43 0 0,19 0-50,14 0 1,17 0-1,8 0 1,-41 0 0,1 0-165,6 0 0,2 0 1,5 0-1,2 0 1,1 0-1,1 0 1,2 0-1,0 0-107,3 0 0,1 0 0,1 0 1,3 0-1,5 0 0,2 0 0,3 0 1,2 0 74,-29 0 0,1 0 0,1 0 0,4 0 0,1 0 0,0 0 0,2 0 0,-1 0 0,1 0 0,2 0 0,1 0 0,-1 0-82,1 0 0,0 0 0,0 0 0,2 0 0,1 0 0,-1 0 0,-2 0 0,-2 0 0,0 0 0,-3 0 0,0 0 0,-1 0-28,-2 0 1,-1 0 0,-1 0 0,31 0-1,-2 0 1,-4 0 0,0 0 0,-3 0-1,-1 0 68,-4 0 0,-2 0 0,-2 0 1,-3 0-1,-9 0 0,-2 0 0,-1 0 1,-2 0 25,-3 0 1,-2 0-1,-1 0 1,-1 0-1,41 0 1,-14 0 15,-9 0 0,-20 0 0,-4 0 0,-26 0 0,-71 0 0,-42 0 0,32 0 0,-1 0 0,6 0 0,-1 0 0,-5 0 0,-2 0 0,-4 0 0,0 0 0,-7 0 0,0 0 0,-1 0 0,0 0 0,-4 0 0,-1 0 16,-2 0 0,-2 0 0,-4 0 0,-2 0 0,-1 0 0,-1 0 0,-2 0 0,-1 0-16,-4 0 0,-2 0 0,29 0 0,-2 0 0,-1 0 0,-4 0 0,-1 0 0,-1 0 0,-1 0 0,0 0 0,-1 0-38,-2 0 0,1 0 1,-1 0-1,-2 0 0,1 0 1,-1 0-1,4 0 0,0 0 1,0 0-1,-1 0 0,1 0 1,0 0 37,-1 0 0,1 0 0,0 0 0,-1 0 0,1 0 0,0 0 0,4 0 0,0 0 0,1 0 0,3 0 0,0 0 0,0 0 0,2 0 0,0 0 0,1 0 0,-31 0 0,2 0 0,-4 0 0,0 0 0,1 0 0,2 0-123,0 0 0,2 0 0,3 0 0,1 0 0,6 0 0,1 0 0,-1 0 0,0 0 58,-2 0 0,1 0 0,2 0 1,1 0-1,2 0 0,1 0 0,3 0 1,1 0-15,2 0 0,2 0 0,2 0 0,0 0 0,2 0 0,1 0 0,1 0 0,2 0 79,1 0 0,1 0 0,6 0 0,2 0 0,-39 0 0,5 0 491,7 0 1,3 0-186,8 0 185,16 0 1,19 0-247,35 0 1,31 0 0,33 0 0,0 0-100,4 0 1,6 0-1,19 0 1,-43 0 0,1 0-147,3 0 0,1 0 0,0 0 0,0 0 0,5 0 0,0 0 0,3 0 0,1 0 117,0 0 1,2 0 0,3 0-1,1 0 1,3 0 0,0 0-1,0 0 1,-1 0-118,2 0 0,0 0 0,4 0 0,1 0 0,6 0 0,1 0 0,1 0 0,0 0-78,1 0 1,-1 0 0,-2 0-1,-1 0 1,-8 0 0,-1 0-1,-2 0 1,0 0 77,-2 0 0,-1 0 0,-2 0 0,-2 0 0,-3 0 0,-1 0 0,-7 0 0,-2 0 0,46 0 0,-6 0 0,-7 0 0,-5 0 0,-5 0 0,-16 0 0,-2 0 0,-15 0 0,-28 0 0,-38 0 0,-35 0 0,-25 0 0,-3 0 0,-5 0 0,40 0 0,-1 0 0,-6 0 0,0 0 0,-2 0 0,-1 0 0,1 0 0,-2 0 0,-2 0 0,-2 0 0,-3 0 0,-2 0 0,-4 0 0,-1 0-123,-4 0 0,-3 0 0,-8 0 0,0 0 0,1 0 0,-1 0 0,-3 0 0,-2 0 120,-3 0 0,0 0 1,31 0-1,0 0 1,0 0-1,0 0 1,0 0-1,1 0 1,-28 0-1,1 0 3,6 0 0,2 0 0,3 0 0,1 0 0,4 0 0,1 0 0,1 0 0,0 0 87,3 0 1,1 0-1,5 0 1,2 0-1,3 0 1,1 0 0,5 0-1,2 0-87,3 0 0,1 0 0,-1 0 0,1 0 0,-43 0 0,4 0 0,5 0 0,9 0 0,10 0 0,7 0 0,4 0 0,9 0 1,3 0 1,28 0 243,20 0 1,25 0 0,27 0 0,0 0-1,2 0 1,10 0 0,12 0 0,5 0-219,6 0 1,-2 0 0,8 0 0,-48 0-1,-1 0-27,2 0 1,-1 0-1,1 0 1,1 0-1,0 0 1,1 0-1,0 0 1,0 0 33,1 0 1,1 0 0,4 0 0,0 0-1,-1 0 1,1 0 0,0 0 0,0 0-35,-2 0 0,-2 0 0,-4 0 0,-3 0 0,43 0 0,-9 0 0,-7 0 0,-12 0 0,-6 0 0,-11 0 0,-32 0 0,-27 0 0,-15 0 0,-23 0 0,-5 0 0,-3 0 0,0 0 0,-6 0 0,-4 0 0,-8 0 0,-1 0 0,-3 0 125,-3 0 0,3 0 0,1 0 0,-1 0-125,1 0 0,3 0 0,-4 0 0,5 0 0,7 0 0,4 0 0,5 0 0,13 0 0,11 0 0,19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8:46.6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2019 18 25364,'19'-10'0,"-4"3"0,-46 7 0,8 7 0,-23 5 0,7 4 0,4 1 0,15-7 0,-11 5 0,27-5 0,1 5-3,26-3 0,0-4-7,18-8 0,-8-2 1,8-4 0,3 4 1,3-4 1,3 4-6,3 2 0,-1 0 2,0 0 6,-15 0 0,-23 0 1,-32 0 0,-3 0 1,-20 0 0,12 2-1,-11 4 1,-1-4 1,-12 4 0,-1 2 0,0-1-1,1 3 1,1-6 0,5 2 0,-5-4 1,-12-2 0,-2 0 1,8 0 0,7-8 0,9-2 0,-1 1 0,10-5 0,-6 6 0,0-1 0,-1 5 0,-1-2 0,-6 4 0,-1 2 0,-10 0 0,7 0 0,-13 0 0,10 2 0,7 4 0,8-4 0,4 3 0,12-3 0,-25-2 0,7 0 0,10 0 0,-4 0 0,23 0 0,-27-7 0,28 5 0,-22-14 0,13 14 0,-13-6 0,-2 8 0,-1-1 0,-5-5 0,12 4 0,-6-12 0,0 8 0,12-1 0,-7 1 0,3 4 0,-13-4 0,7 4 0,-8 2 0,19 2 0,-7 4 0,20-4 0,-15 6 0,22-8 0,2 15 0,2-11 0,6 19 0,-2-21 0,11 4 0,-3-12 0,19-4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8:57.7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18592 25832,'0'60'0,"0"-12"0,0 9 0,0 5 0,0-19 0,0 9 0,0-31 0,0-9 0,0-35 0,0-8 0,0-22 0,0-7 0,0-16 0,0-3 0,0 15 0,0-10 0,0 6 0,0 0 0,0 2 0,0-9 0,0 3 0,0 2 0,0-6 0,0 1 0,0 3 0,0 6 0,0 6 0,0 7 0,0 9 0,0 36 0,0 29 0,0 24 0,0 5 0,0-3 0,0 1 0,0 3 0,0 1 0,0 1 0,0-1 0,0 12 0,0 0 0,0-4 0,0-4 0,0-3 0,0-1 0,0 3 0,0 3 0,0-4 0,0 6 0,0-2 0,0 1 0,0 1 0,0-4 0,0 2 0,0-1 0,0-1 0,0 2 0,0-11 0,0-12 0,0-82 0,0-3 0,0-44 0,0 25 0,0 12 0,0 3 0,0-2 0,0-3 0,0 3 0,0-6 0,0-2 0,0-8 0,0-9 0,0-1 0,0-13 0,0 0 0,0-4 0,0 44 0,0 0 0,0-3 0,0-1 0,0 0 0,0 0-61,0 1 1,0-1-1,0 0 1,0 0-1,0 3 1,0 1 0,0 0-1,0 0 61,0-2 0,0 1 0,0-35 0,0 6 0,0 15 0,0 12 0,0 19 0,0 10 0,0 34 0,0 7 0,0 40 0,0-1 0,0-1 0,0 7 0,0 3 0,0 6 0,0 0 0,0 0 0,0 4 0,0 1 0,0 5 0,0-4 0,0 4 0,0-3 121,0 3 0,0-2 0,0 5 0,0-1-121,0-4 0,0-8 0,0-4 0,0-2 0,0-4 0,0-7 0,0-3 0,0-7 0,0-4 0,0-35 0,0-23 0,0-14 0,0-21 0,0-5 0,0-12 0,0 9 0,0 4 0,0 2 0,0-6 0,0 2 0,0-2 0,0-6 0,0-8 0,0-7 0,0-2 0,0-10 0,0 48 0,0-1 0,0-3 0,0-1 0,0-1 0,0 0 0,0 2 0,0 1 0,0-1 0,0-1 0,0 3 0,0 0 0,0 0 0,0 1 0,0-47 0,0 2 0,0 4 0,0 7 0,0 5 0,0 7 0,0-1 0,0 1 0,0 2 0,0 4 0,0 4 0,0 6 0,0 2 0,0-3 0,0-5 0,0 10 0,0 2 0,0 3 0,0 4 0,0 34 0,0 32 0,0 32 0,0 16 0,0 5 0,0 8 0,0 11 0,0-42 0,0 1 0,0 2 0,0 0 0,0 2 0,0-1 0,0-1 0,0 1 0,0-2 0,0 0 0,0 0 0,0-1 0,0 1 0,0 1 0,0 1 0,0 0 0,0-2 0,0-1 0,0 2 0,0-1 0,0 46 0,0-4 0,0-8 0,0-9 0,0-6 0,0-10 0,0-4 0,0 0 0,0-11 0,0-12 0,0-72 0,0-27 0,0-12 0,0 22 0,0-4 0,0-6 0,0-6 0,0-6 0,0-4 0,0 1 0,0-8 0,0-1 0,0-11 0,0 45 0,0 0 0,0-3 0,0-1 0,0-3 0,0-2 0,0-2 0,0 0-123,0-4 0,0-2 0,0-3 0,0-1 0,0-5 0,0 1 0,0 0 0,0 0 94,0 4 0,0 1 1,0 0-1,0 1 0,0 1 1,0 2-1,0 1 0,0 0 29,0 0 0,0 0 0,0 10 0,0 2 0,0 3 0,0 1 0,0-42 0,0 10 0,0 9 0,0 2 0,0 8 0,0-7 0,0 3 0,0 12 0,0 15 0,0 55 0,0 30 0,0 26 0,0 21 0,0-1 0,0 11 0,0-46 0,0 2 0,0 3 0,0 1 0,0 3 0,0 2 0,0 0 0,0 0 44,0-1 0,0 0 0,0 0 0,0 0 0,0 1 1,0 0-1,0 3 0,0 0-44,0 2 0,0 0 0,0-4 0,0 0 0,0-3 0,0-2 0,0-4 0,0-1 0,0-4 0,0-1 0,0 45 0,0-10 0,0-5 0,0-10 0,0-8 0,0-8 0,0 4 0,0-11 0,0 3 0,0-38 0,0-24 0,0-7 0,0-35 0,0-5 0,0-9 0,0 2 0,0-5 0,0-5 0,0-7 0,0-1 0,0-7 0,0-8 0,0 48 0,0-1 0,0-1 0,0-1 0,0-1 0,0-2-13,0-4 1,0 0 0,0-5 0,0 0 0,0-6 0,0 0 0,0-1 0,0 0 12,0 2 0,0-1 0,0-2 0,0 0 0,0 1 0,0-1 0,0-1 0,0-1 0,0-4 0,0 0 0,0 3 0,0-1 0,0-1 0,0-1 0,0 3 0,0 1 0,0-1 0,0 1 0,0-3 0,0 0 0,0 0 0,0-1 0,0 1 0,0 1 0,0 3 0,0 1 0,0 1 0,0 2 0,0 3 0,0 0 0,0 2 0,0 0 0,0 1 0,0 2 0,0 11 0,0 1 0,0 0 0,0 1 0,0-33 0,0 11 0,0 0 0,0 12 0,0-2 0,0 12 0,0-3 0,0 13 0,0-3 0,0 23 0,0 5 958,0 7-958,0-2 0,0-11 0,0-8 0,0 2 0,0-20 0,0 16 0,0-15 0,0 9 0,0-10 0,0-1 0,0-11 0,0 9 0,0-8 0,0 17 0,0-11 0,0 5 0,0-17 0,0 6 0,0-6 0,0 4 0,0-10 0,0 4 0,0-10 0,0-1 0,0 1 0,0-2 0,0 3 0,0 3 0,0-4 0,0-2 0,0 3 0,0-3 0,0 2 0,0 11 0,0-5 0,0 9 0,0-3 0,0 8 0,0-2 0,0 4 0,0 1 0,0-7 0,0-4 0,0 2 0,0-2 0,0 2 0,0-2 0,0 4 0,0 7 0,0 1 0,0-1 0,0-1 0,0-4 0,0-2 0,0-4 0,0-4 0,0 4 0,0 4 0,0 1 0,0-1 0,0 2 0,0 0 0,0 5 0,0 1 0,0 0 0,0-7 0,0 1 0,0-6 0,0 2 0,0-6 0,0 10 0,0-8 0,0 6 0,0 2 0,0-6 0,0 5 0,0 3 0,0 2 0,0 1 0,0-1 0,0-2 0,0-2 0,0-5 0,0 3 0,0-4 0,0 0 0,0 8 0,0-8 0,0 8 0,0-8 0,0 7 0,0 5 0,0 5 0,0 1 0,0-3 0,0-1 0,0-6 0,0-8 0,0-6 0,0-12 0,0 5 0,0 7 0,0 2 0,0 4 0,0 2 0,0 3 0,0 5 0,0-4 0,0-4 0,0-2 0,0 2 0,0-2 0,0 0 0,0-6 0,0 2 0,0 4 0,0-6 0,0 0 0,0 2 0,0-4 0,0 6 0,0 10 0,0-6 0,0-4 0,0 16 0,0-9 0,0 7 0,0 2 0,0 3 0,0 0 0,0-1 0,0-3 0,0-1 0,0-4 0,0-8 0,0 2 0,0-20 0,0 8 0,0-11 0,0 7 0,0 12 0,0-7 0,0 1 0,0 14 0,0-6 0,0 7 0,0 5 0,0-4 0,0-8 0,0-4 0,0-12 0,0 4 0,0 10 0,0-15 0,0 13 0,0-11 0,0 5 0,0 14 0,0-10 0,0 6 0,0-2 0,0 2 0,0 11 0,0-5 0,0-4 0,0-8 0,0 4 0,0 14 0,0-1 0,0 1 0,0-2 0,0-5 0,0 17 0,0-5 0,0 8 0,0-13 0,0 13 0,0-13 0,0 17 0,0-18 0,0 20 0,0-13 0,0 3 0,0-9 0,0-2 0,0-5 0,0 5 0,0-4 0,0 3 0,0 3 0,0 5 0,0 1 0,0 23 0,0-8 0,0 21 0,0 0 0,0 33 0,0 10 0,0 31 0,0 8 0,0 6 0,0-4 0,0-10 0,0-12 0,0 6 0,0 2 0,0 8 0,0-4 0,0 6 0,0 6 0,0 2 0,0 3 0,0-5 0,0-5 0,0-1 0,0 2 0,0 2 0,0 2 0,0 1 0,0-3 0,0 2 0,0-3 0,0 5 0,0-2 0,0-3 0,0-1 0,0 0 0,0 4 0,0 1 0,0-3 0,0 2 0,0-14 0,0 0 0,0-4 0,0 2 0,0 2 0,0 6 0,0-6 0,0 10 0,0-4 0,0-10 0,0-11 0,0 1 0,0 24 0,0 6 0,0-3 0,0-5 0,0-17 0,0 1 0,0 4 0,0-3 0,0 3 0,0-4 0,0-1 0,0-1 0,0 4 0,0 8 0,0-13 0,0 9 0,0-2 0,0-11 0,0 5 0,0-3 0,0 3 0,0-6 0,0 1 0,0-6 0,0 5 0,0-15 0,0 18 0,0-20 0,0 14 0,0-24 0,0-3 0</inkml:trace>
  <inkml:trace contextRef="#ctx0" brushRef="#br0" timeOffset="1917">433 4149 25832,'-44'2'0,"3"4"0,12-4 0,-4 5 0,6-7 0,-1-7 0,-3-5 0,8-11 0,8 3 0,9-19 0,12 4 0,3-9 0,11 5 0,1 4 0,2 4 0,3 8 0,-5-6 0,2-2 0,6-8 0,-4-2 0,3 2 0,-7 2 0,4 10 0,-7 2 0</inkml:trace>
  <inkml:trace contextRef="#ctx0" brushRef="#br0" timeOffset="2249">433 3974 25832,'-21'-13'0,"3"-5"0,7 1 0,-1-18 0,-3-2 0,3-15 0,-4-7 0,7 13 0,1-14 0,0 7 0,4 12 0,-7 12 0,7 8 0,-4 11 0,8 28 0,0 26 0,0 36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9:08.4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15365 589 23974,'-79'0'0,"-1"0"0,4 0 0,10 0 0,-3 0 0,3 0 0,-4 0 0,27-2 0,8-3 0,16-7 0,-5-11 0,13 11 0,28-17 0,24 11 0,17-1 0,12 0 0,6 1 0,9 1 0,12-1 0,-41 7 0,3-1 0,7 0 0,2 1 0,2 0 0,1 0 0,4 2 0,2-1 0,2-2 0,3 1 0,9-1 0,2 0 0,3 1 0,0 1-123,2 0 0,0 1 0,1 0 0,-2 0 0,-7 0 0,-1 1 0,0-1 0,0 0 0,-3 0 0,1 1 0,2 2 0,0 0 0,-5 0 0,-1 0 0,-2 1 0,-1-1 98,-2 1 1,-1 0 0,-4 0-1,-2 0 1,2 3 0,0 1-1,-4-2 1,-1 0-24,-3 1 0,-2 0 1,-2 0-1,-1 0 1,-9 0-1,-1 0 1,43-4 47,-12 2 0,-9 0 0,-8-1 0,-33-1 0,-31-12 0,-23 13 0,-23-16 0,3 14 0</inkml:trace>
  <inkml:trace contextRef="#ctx0" brushRef="#br0" timeOffset="333">19269 1 23974,'61'8'0,"-40"-2"0,-52-6 0,-20 0 0,-12-6 0,-8-2 0</inkml:trace>
  <inkml:trace contextRef="#ctx0" brushRef="#br0" timeOffset="4370">17007 31 23861,'-99'0'0,"0"0"0,0 0 0,46 0 0,-1 0 0,-1 0 0,0 0 0,-4 0 0,1 0 0,2 0 0,0 0 0,-1 0 0,1 0 0,-1 0 0,0 0-123,-4 0 0,-1 0 0,0 0 0,-2 0 0,-4 0 0,-2 0 0,0 0 0,-1 0 25,0 0 0,0 0 0,-3 0 0,-1 0 1,0 0-1,0 0 0,0 0 0,-1 0 98,0 0 0,1 0 0,6 0 0,2 0 0,0 0 0,2 0 0,6 0 0,1 0 0,-41 0 0,12 0 0,19 0 571,4 0-571,19 0 0,20 0 0,31 0 73,23 0 0,18 0 0,13 0 1,10 0-74,9 0 0,-29 0 0,1 0 0,6 0 0,1 0 0,6 0 0,2 0 0,6 0 0,1 0 0,3 0 0,2 0 0,1 0 0,1 0 0,0 0 0,1 0-123,0 0 0,1 0 0,5 0 0,2 0 0,1 0 0,1 0 0,4 0 0,2 0 20,-1 0 1,0 0 0,-4 0 0,-2 0 0,-1 0 0,-1 0 0,-4 0 0,-1 0 102,-3 0 0,-3 0 0,-11 0 0,-2 0 0,-4 0 0,-2 0 0,39 0 410,-21 0 0,-12 0-410,-11 0 0,-9 0 0,-46 0 0,-29 0 0,-21 0 0,-14 0 0,-20 0 0,-13 0 0,43 0 0,-2 0 0,-4 0 0,-2 0 0,-3 0 0,-2 0 0,-6 0 0,-1 0 0,-7 0 0,-1 0-99,-6 0 1,-3 0 0,-3 0-1,-4 0 1,29 0 0,-3 0-1,0 0 1,-3 0 0,-1 0-1,-2 0 17,-3 0 0,-2 0 0,-1 0 0,-4 0 0,0 0 0,-2 0 0,-2 0 0,0 0 0,-1 0 0,2 0 0,0 0 0,2 0 17,4 0 0,0 0 0,3 0 0,3 0 0,2 0 0,2 0 0,6 0 0,1 0 0,1 0 0,-26 0 0,2 0 65,7 0 0,3 0 0,16 0 0,4 0 0,-34 0 983,22 0-774,12 0 1,40 0 0,23 0-210,29 0 0,28 0 0,14 0 0,19 0 0,-37 0 0,2 0 0,8 0 0,2 0 0,12 0 0,4 0 0,6 0 0,2 0 0,6 0 0,2 0 0,-27 0 0,0 0 0,2 0 0,3 0 0,2 0 0,2 0 0,4 0 0,3 0 0,1 0-66,7 0 0,3 0 1,1 0-1,-22 0 1,1 0-1,0 0 1,1 0-1,7 0 1,1 0-1,1 0 1,-1 0-1,0 0 1,0 0-1,0 0 0,-1 0 4,1 0 1,-1 0-1,1 0 1,-1 0-1,0 0 1,1 0-1,0 0 1,-2 0 0,-1 0-1,-1 0 1,0 0-1,-1 0 1,-1 0-1,-1 0 1,-1 0-1,0 0-20,19 0 0,0 0 0,-2 0 0,-4 0 0,-1 0 0,-1 0 0,-4 0 0,0 0 0,-1 0 0,-2 0 0,-1 0 0,0 0 25,-2 0 0,0 0 1,-2 0-1,-7 0 0,-2 0 1,0 0-1,29 0 0,-2 0 0,-6 0 1,-2 0 56,-4 0 0,-3 0 0,-5 0 0,-2 0 0,-10 0 0,-2 0 0,-5 0 0,-1 0 0,38 0 0,-27 0 0,-29 0 0,-41 0 0,-37 0 0,-40 0 0,-18 0 0,42 0 0,-1 0 0,-4 0 0,-2 0 0,-9 0 0,-1 0 0,-8 0 0,-1 0 0,-7 0 0,-3 0 0,26 0 0,-1 0 0,-1 0 0,-30 0 0,-1 0 0,27 0 0,-1 0 0,-1 0 0,1 0 0,0 0 0,-1 0 58,0 0 0,-1 0 0,-2 0 0,-9 0 0,-3 0 1,-1 0-1,-6 0 0,-2 0 0,-1 0 0,20 0 0,-1 0 1,-1 0-1,0 0-58,-1 0 0,-1 0 0,0 0 0,0 0 0,-2 0 0,0 0 0,-1 0 0,0 0 0,-1 0 0,-1 0 0,0 0 0,0 0 0,0 0 0,0 0 0,0 0 0,-1 0-62,-1 0 1,0 0-1,0 0 1,1 0-1,5 0 1,1 0-1,0 0 1,0 0 0,-1 0-1,0 0 1,1 0-1,0 0 1,3 0-1,0 0 1,1 0-1,0 0-4,1 0 0,0 0 1,1 0-1,0 0 1,0 0-1,1 0 1,0 0-1,0 0 1,1 0-1,1 0 1,0 0-1,0 0 1,-21 0-1,1 0 0,1 0 52,6 0 0,1 0 0,2 0 0,5 0 0,1 0 1,1 0-1,8 0 0,0 0 0,3 0 0,-26 0 0,3 0 14,9 0 0,5 0 0,19 0 0,5 0 0,-23 0 0,42 0 0,39 0 0,25 0 0,52 0 0,10 0 0,-40 0 0,3 0 0,7 0 0,4 0 0,9 0 0,3 0 0,5 0 0,1 0 0,7 0 0,2 0 0,-25 0 0,2 0 0,1 0 0,5 0 0,1 0 0,1 0 0,4 0 0,1 0 0,0 0-22,1 0 0,0 0 1,1 0-1,5 0 0,2 0 1,0 0-1,-19 0 0,1 0 1,1 0-1,0 0 0,6 0 1,1 0-1,1 0 0,1 0 22,6 0 0,1 0 0,1 0 0,0 0 0,0 0 0,1 0 0,0 0 0,1 0 0,3 0 0,2 0 0,-1 0 0,0 0 0,-2 0 0,0 0 0,0 0 0,0 0 0,-1 0 0,1 0 0,-1 0 0,-1 0 0,-2 0 0,0 0 0,-1 0 0,-1 0 0,-2 0 0,0 0 0,-1 0 0,-1 0 0,-4 0 0,0 0 0,-1 0 0,-2 0 0,21 0 0,-2 0 0,-2 0 0,-6 0 0,-2 0 0,-1 0 0,-7 0 0,-2 0 0,-1 0 0,-3 0 0,-2 0 0,-1 0 0,30 0 0,-4 0 0,-18 0 0,-3 0 0,-7 0 0,-2 0 0,-12 0 0,-2 0 983,35 0-738,-17 0 1,-47 0 0,-32 0 0,-38 0-106,-33 0 0,30 0 1,-4 0-1,-15 0 1,-4 0-1,-7 0 1,-3 0-62,-9 0 0,-3 0 1,22 0-1,-2 0 0,-2 0 1,-6 0-1,-2 0 0,-1 0 1,-6 0-1,-1 0 0,0 0-150,-3 0 1,-2 0 0,1 0 0,-3 0-1,-1 0 1,-1 0 0,21 0 0,-1 0 0,0 0-1,-1 0 1,-6 0 0,-2 0 0,0 0-1,-2 0 19,-6 0 0,-1 0 0,-2 0 1,0 0-1,17 0 0,0 0 0,-1 0 1,-1 0-1,0 0 0,-3 0 0,-2 0 1,-1 0-1,1 0 0,-1 0 0,0 0 1,0 0-1,-1 0 0,0 0 0,0 0 7,-1 0 0,-1 0 0,1 0 1,-2 0-1,1 0 0,-4 0 1,0 0-1,0 0 0,0 0 1,-1 0-1,15 0 0,1 0 1,-1 0-1,0 0 0,0 0 1,0 0-1,1 0 0,-1 0 1,0 0-1,1 0 0,0 0 0,0 0-5,-15 0 1,1 0 0,0 0 0,0 0 0,0 0 0,1 0-1,0 0 1,0 0 0,-1 0 0,1 0 0,0 0 0,0 0 0,0 0-1,-1 0 1,1 0 0,-1 0 0,0 0 0,0 0 0,0 0-1,0 0 0,-1 0 1,0 0 0,-1 0 0,2 0 0,0 0 0,5 0-1,1 0 1,0 0 0,1 0 0,0 0 0,0 0 0,0 0 0,0 0-1,0 0 1,2 0 0,1 0 0,2 0 0,-1 0 0,1 0-1,1 0-8,0 0 0,1 0 0,1 0 0,-1 0 0,1 0 1,-18 0-1,-1 0 0,2 0 0,0 0 0,3 0 0,2 0 1,0 0-1,1 0 0,4 0 0,1 0 0,0 0 0,2 0-13,4 0 1,1 0 0,1 0 0,1 0-1,3 0 1,0 0 0,1 0 0,1 0 0,-21 0-1,0 0 1,2 0 0,3 0 0,0 0-1,2 0 10,2 0 0,1 0 0,2 0 1,7 0-1,3 0 0,0 0 1,-28 0-1,3 0 0,9 0 0,3 0 58,8 0 1,3 0 0,11 0-1,3 0 1,9 0 0,2 0 2,-30 0 0,39 0 327,36 0 1,43 0 0,46 0-188,9 0 0,-39 0 1,3 0-1,5 0 1,2 0-1,6 0 1,1 0-70,5 0 0,2 0 0,6 0 0,2 0 0,10 0 0,2 0 0,-28 0 0,2 0 0,0 0 10,6 0 1,1 0 0,1 0 0,-2 0 0,-1 0 0,2 0 0,6 0 0,1 0 0,0 0 0,-1 0 0,0 0 0,1 0-1,-1 0 1,1 0 0,1 0 0,4 0 0,1 0 0,0 0 0,3 0 0,0 0 0,1 0 0,1 0 0,1 0 0,0 0-13,-3 0 0,0 0 1,0 0-1,-1 0 0,-1 0 1,-1 0-1,-4 0 0,-2 0 1,0 0-1,-2 0 0,-1 0 1,-1 0-70,-2 0 0,-1 0 0,-2 0 0,24 0 0,-4 0 0,-6 0 0,-3 0 0,-8 0 0,-1 0 122,-5 0 1,-3 0 0,-3 0 0,-2 0 0,-3 0 0,-1 0 0,-6 0 0,-2 0 860,39 0-780,-19 0 0,-37 0 1,-43 0-204,-50 0 0,7 0 0,-5 0 0,-12 0 0,-4 0 0,-10 0 0,-3 0 0,-8 0 0,-4 0 0,24 0 0,-2 0 0,0 0 0,-6 0 0,-2 0 0,0 0 0,-5 0 0,-2 0 0,0 0-66,-5 0 0,-2 0 1,0 0-1,20 0 1,1 0-1,-2 0 1,0 0-1,-6 0 1,0 0-1,-2 0 1,0 0-1,-5 0 1,0 0-1,-2 0 0,-1 0 14,-6 0 0,-1 0 0,-1 0 1,-1 0-1,16 0 0,-1 0 0,0 0 1,-1 0-1,-1 0 0,-5 0 0,0 0 1,-1 0-1,0 0 0,0 0 0,-1 0 1,0 0-1,0 0 0,0 0 0,0 0 2,0 0 1,1 0 0,1 0 0,-1 0 0,0 0 0,0 0-1,1 0 1,0 0 0,-1 0 0,0 0 0,-1 0 0,0 0 0,-1 0-1,1 0 1,-1 0 0,-1 0 0,0 0 0,-1 0 0,1 0-1,-1 0 0,-2 0 1,0 0 0,0 0 0,0 0 0,1 0 0,5 0-1,1 0 1,0 0 0,0 0 0,0 0 0,1 0 0,-1 0 0,0 0-1,0 0 1,1 0 0,1 0 0,2 0 0,-1 0 0,1 0-1,-1 0-5,2 0 0,0 0 1,0 0-1,1 0 0,0 0 1,3 0-1,0 0 1,1 0-1,1 0 0,0 0 1,-18 0-1,2 0 1,0 0-1,2 0 0,5 0 1,1 0-1,1 0 0,2 0-27,6 0 0,2 0 0,1 0 0,1 0 0,-14 0 0,2 0 0,3 0 0,13 0 0,1 0 0,4 0 0,-20 0 0,5 0-246,15 0 0,8 0 0,2 0 164,58 0 0,46 0 0,10 0 0,9 0 0,5 0 0,3 0 74,11 0 1,3 0-1,-19 0 1,2 0 0,2 0-1,8 0 1,2 0 0,2 0-1,6 0 1,2 0-1,2 0 94,-19 0 0,1 0 0,1 0 0,-1 0 1,1 0-1,1 0 0,-1 0 0,2 0 1,4 0-1,1 0 0,0 0 0,1 0 1,0 0-1,0 0 0,0 0 0,1 0-4,2 0 0,0 0 0,0 0 0,1 0 0,3 0 0,1 0 0,1 0 0,0 0 0,2 0 0,2 0 0,0 0 0,0 0 0,-17 0 0,0 0 0,1 0 0,0 0 0,-1 0 28,1 0 1,0 0 0,0 0 0,0 0 0,0 0 0,1 0 0,0 0 0,0 0-1,0 0 1,0 0 0,-1 0 0,1 0 0,-1 0 0,0 0 0,0 0 0,1 0 0,0 0-1,0 0 1,0 0 0,1 0-29,0 0 0,0 0 0,0 0 0,0 0 0,-1 0 0,14 0 0,-2 0 0,0 0 0,0 0 0,-1 0 0,0 0 0,0 0 0,-1 0 0,-5 0 0,0 0 0,-2 0 0,1 0 0,-3 0 0,0 0 0,-1 0 0,0 0 0,-3 0 0,0 0 0,0 0 0,-2 0 0,20 0 0,-2 0 0,-1 0 0,-6 0 0,-2 0 0,-1 0 109,-8 0 0,-1 0 0,-3 0 0,23 0 1,-4 0-1,-12 0 0,-5 0 0,-9 0 1,-4 0 381,-10 0 1,-5 0-464,20 0 1,-60 0 0,-45 0 0,-39 0-29,25 0 0,-4 0 0,-14 0 0,-4 0 0,-13 0 0,-5 0 0,24 0 0,-1 0 0,-2 0 0,-7 0 0,-2 0 0,0 0 0,-5 0 0,0 0 0,-2 0 0,-7 0 0,-2 0 0,-1 0 0,-1 0 0,0 0 0,-2 0-16,23 0 0,-1 0 1,0 0-1,-1 0 0,-5 0 1,-1 0-1,-1 0 1,-1 0-1,-5 0 0,-1 0 1,-1 0-1,-1 0 1,14 0-1,0 0 0,-1 0 1,0 0-1,-1 0 16,-2 0 0,-1 0 0,-1 0 0,0 0 0,0 0 0,-3 0 0,0 0 0,-1 0 0,0 0 0,0 0 0,-3 0 0,0 0 0,0 0 0,0 0 0,-1 0 0,0 0 0,0 0 0,0 0 0,-1 0 0,1 0-22,-2 0 1,0 0 0,0 0 0,1 0 0,0 0 0,6 0 0,0 0 0,1 0 0,0 0 0,0 0 0,1 0 0,0 0 0,0 0 0,1 0 0,0 0 0,3 0 0,0 0 0,0 0 0,1 0 0,0 0 21,1 0 0,0 0 0,1 0 0,0 0 0,0 0 0,-19 0 0,-1 0 0,1 0 0,1 0 0,4 0 0,1 0 0,1 0 0,1 0 0,3 0 0,1 0 0,1 0 0,1 0 0,6 0 0,1 0 0,0 0 0,3 0 0,-18 0 0,3 0 0,3 0 0,10 0 0,3 0 0,2 0 0,-21 0 0,5 0 213,16 0 0,8 0 0,-1 0-213,76 0 0,43 0 0,9 0 0,8 0 0,7 0 0,2 0 0,7 0 0,4 0 0,-20 0 0,2 0 0,2 0 0,8 0 0,2 0 0,2 0 0,6 0 0,2 0 0,2 0-62,-19 0 1,2 0-1,0 0 1,0 0-1,1 0 1,1 0-1,0 0 1,1 0 0,5 0-1,0 0 1,2 0-1,-1 0 1,1 0-1,1 0 1,0 0-1,0 0 10,2 0 0,0 0 0,0 0 1,2 0-1,-13 0 0,1 0 0,1 0 1,0 0-1,1 0 0,4 0 0,1 0 1,0 0-1,1 0 0,1 0 0,2 0 1,0 0-1,1 0 0,0 0 0,0 0 2,0 0 1,0 0 0,1 0 0,-1 0 0,0 0 0,-1 0-1,1 0 1,-1 0 0,0 0 0,0 0 0,0 0 0,-1 0 0,1 0-1,-1 0 1,1 0 0,-1 0 0,0 0 0,0 0 0,0 0-1,1 0 30,-1 0 0,1 0 0,0 0 1,-1 0-1,-2 0 0,-6 0 1,-1 0-1,-1 0 0,0 0 1,0 0-1,-1 0 0,1 0 1,0 0-1,-1 0 0,-1 0 1,16 0-1,-1 0 0,-1 0 1,-1 0 19,-3 0 0,-1 0 0,0 0 0,-2 0 0,-3 0 0,-1 0 0,-1 0 0,-1 0 0,19 0 0,-2 0 0,-2 0 0,-7 0 0,-1 0 0,-2 0 109,-9 0 0,-3 0 0,-1 0 0,20 0 1,-4 0-1,-11 0 0,-3 0 0,-10 0 1,-4 0 381,-8 0 1,-5 0-334,23 0 0,-64 0 0,-47 0 0,-43 0-158,26 0 0,-6 0 0,-13 0 0,-5 0 0,-14 0 0,-4 0 0,26 0 0,-2 0 0,-1 0 0,-9 0 0,-1 0 0,-1 0 0,-3 0 0,0 0 0,-2 0 0,-7 0 0,0 0 0,-1 0 0,23 0 0,0 0 0,0 0 0,-1 0 1,-2 0 0,0 0 1,-1 0-1,0 0 1,-5 0-1,-1 0 0,-1 0 1,-1 0-1,-3 0 1,0 0-1,-2 0 0,0 0 1,-6 0-1,0 0 1,-1 0-1,0 0-1,18 0 0,-1 0 0,0 0 0,-1 0 0,1 0 0,-3 0 0,-1 0 0,1 0 0,-1 0 0,0 0 0,-2 0 0,0 0 0,0 0 0,-1 0 0,1 0 0,-1 0 0,0 0 0,0 0 0,0 0 0,-1 0 37,0 0 0,0 0 1,-1 0-1,2 0 1,0 0-1,7 0 1,1 0-1,0 0 0,1 0 1,0 0-1,-19 0 1,1 0-1,1 0 1,1 0-1,6 0 0,1 0 1,0 0-1,2 0-37,3 0 0,1 0 0,1 0 0,1 0 0,-19 0 0,2 0 0,2 0 0,9 0 0,2 0 0,2 0 0,11 0 0,2 0 0,4 0 0,-17 0 0,7 0 103,17 0 0,13 0 0,24 0 0,63 0 0,55 0-103,-28 0 0,6 0 0,16 0 0,5 0 0,-24 0 0,2 0 0,1 0 0,7 0 0,2 0 0,0 0 0,6 0 0,1 0 0,2 0 0,-16 0 0,0 0 0,2 0 0,1 0 0,4 0 0,2 0 0,0 0 0,2 0 0,3 0 0,1 0 0,1 0 0,1 0-52,6 0 0,1 0 0,1 0 1,-1 0-1,-18 0 0,0 0 0,0 0 1,1 0-1,1 0 0,5 0 0,1 0 1,0 0-1,1 0 0,0 0 0,2 0 1,-1 0-1,1 0 0,0 0 0,1 0 5,2 0 0,1 0 0,0 0 0,0 0 0,0 0 1,2 0-1,1 0 0,-1 0 0,1 0 0,0 0 1,-15 0-1,0 0 0,0 0 0,1 0 0,-1 0 1,0 0-1,15 0 0,0 0 0,-1 0 0,1 0 0,-1 0-5,-3 0 0,0 0 0,0 0 1,-1 0-1,0 0 0,-1 0 0,-1 0 1,0 0-1,-1 0 0,-1 0 0,-7 0 1,-1 0-1,-1 0 0,0 0 0,0 0 1,19 0-1,0 0 0,0 0 0,-1 0 11,-1 0 0,-1 0 1,-1 0-1,-1 0 1,-3 0-1,-1 0 1,-1 0-1,-2 0 1,-7 0-1,-2 0 1,-1 0-1,-1 0 1,16 0-1,-2 0 1,-2 0 180,-7 0 0,-2 0 1,-3 0-1,24 0 1,-6 0-1,-16 0 1,-5 0 350,-9 0 1,-4 0-296,31 0 1,-100 0-1,-54 0 1,10 0 0,-5 0-99,-14 0 0,-5 0 0,-10 0 1,-5 0-1,20 0 0,-4 0 1,0 0-1,-6 0 0,-1 0 1,-2 0-29,-4 0 0,-2 0 0,-1 0 0,-8 0 1,-1 0-1,0 0 0,23 0 0,0 0 0,-1 0 1,-1 0-1,-2 0 0,-1 0 0,-1 0 1,-1 0-126,-1 0 0,-2 0 1,0 0-1,-1 0 0,-6 0 1,-2 0-1,-1 0 1,0 0-1,17 0 0,-1 0 1,1 0-1,-1 0 1,-1 0-1,0 0 0,-1 0 1,0 0-1,0 0 0,-1 0 3,-1 0 0,-1 0 0,0 0 1,0 0-1,0 0 0,2 0 0,0 0 1,1 0-1,-1 0 0,0 0 0,-1 0 1,0 0-1,-1 0 0,1 0 0,1 0 1,-16 0-1,0 0 0,1 0 0,2 0-9,6 0 1,1 0 0,1 0-1,2 0 1,7 0 0,1 0 0,3 0-1,3 0 1,-5 0 0,5 0 0,2 0-1,-21 0 1,6 0 387,14 0 1,8 0 0,-12 0-83,53 0 1,66 0 0,4 0 0,7 0-124,1 0 1,2 0 0,6 0 0,2 0 0,6 0 0,2 0 0,7 0 0,3 0-34,7 0 0,4 0 1,-22 0-1,1 0 0,2 0 1,5 0-1,1 0 0,2 0 1,3 0-1,2 0 1,0 0-152,4 0 1,2 0-1,1 0 1,-16 0-1,1 0 1,1 0-1,1 0 1,7 0 0,1 0-1,2 0 1,0 0-1,-12 0 1,2 0-1,0 0 1,0 0-1,2 0 12,4 0 1,0 0 0,2 0 0,0 0 0,0 0 0,3 0-1,1 0 1,1 0 0,-1 0 0,0 0 0,-2 0 0,1 0 0,-1 0-1,0 0 1,1 0 0,-2 0 0,0 0 0,0 0 0,-1 0-1,1 0 25,-3 0 1,0 0 0,-1 0 0,0 0 0,-1 0 0,-3 0 0,0 0 0,-1 0 0,-1 0-1,0 0 1,12 0 0,-1 0 0,-2 0 0,-1 0 0,-7 0 0,-1 0 0,-1 0 0,-2 0 24,17 0 0,-2 0 0,-2 0 0,-9 0 0,-2 0 0,-3 0 0,23 0 0,-4 0 0,-13 0 0,-5 0 0,-15 0 0,-4 0 0,26 0 0,-106 0 0,-47 0 0,13 0 0,-6 0 0,-14 0 0,-6 0 0,-13 0 0,-6 0 0,24 0 0,-3 0 0,-2 0 0,-7 0 0,-2 0 0,-2 0 0,-5 0 0,-3 0 0,0 0 0,21 0 0,-2 0 0,0 0 0,0 0 0,-3 0 0,0 0 0,-2 0 0,0 0 0,-4 0 0,0 0 0,-2 0 0,0 0-45,-5 0 1,0 0-1,-1 0 1,-2 0-1,11 0 1,-1 0-1,-1 0 1,-1 0 0,0 0-1,-6 0 1,-1 0-1,-1 0 1,0 0-1,0 0 1,14 0-1,1 0 1,-1 0 0,0 0-1,-1 0 1,1 0 44,-3 0 0,0 0 0,0 0 0,0 0 0,0 0 0,0 0 0,1 0 0,0 0 0,0 0 0,0 0 0,0 0 0,0 0 0,-1 0 0,-2 0 0,1 0 0,0 0 0,0 0 0,1 0 0,1 0 0,0 0 0,0 0 0,1 0 0,0 0 0,1 0-52,-15 0 0,1 0 0,0 0 1,1 0-1,0 0 0,4 0 0,1 0 1,0 0-1,1 0 0,1 0 0,8 0 1,1 0-1,1 0 0,1 0 0,0 0 1,-16 0-1,1 0 0,1 0 0,1 0-30,5 0 0,2 0 0,1 0 0,2 0 0,-14 0 0,3 0 0,3 0 0,15 0 0,3 0 0,4 0 0,-13 0 0,7 0 327,19 0 1,9 0 0,5 0 0,55 0-185,46 0 0,-5 0 1,7 0-1,20 0 0,7 0 1,-22 0-1,3 0 1,2 0-62,8 0 0,1 0 0,3 0 0,10 0 0,2 0 0,1 0 0,-18 0 0,1 0 0,1 0 0,0 0 0,2 0 0,1 0 0,0 0 0,1 0-58,2 0 0,1 0 0,1 0 0,0 0 0,5 0 1,0 0-1,1 0 0,1 0 0,4 0 0,2 0 0,0 0 1,2 0-1,-19 0 0,1 0 0,1 0 0,0 0 0,1 0 11,2 0 0,1 0 0,1 0 0,0 0 0,1 0 1,5 0-1,0 0 0,2 0 0,-1 0 0,1 0 1,1 0-1,0 0 0,0 0 0,1 0 0,0 0 1,-14 0-1,0 0 0,0 0 0,1 0 0,0 0 0,1 0 17,1 0 0,0 0 1,1 0-1,0 0 1,1 0-1,-1 0 1,2 0-1,1 0 1,0 0-1,0 0 1,0 0-1,0 0 1,1 0-1,0 0 1,-1 0-1,1 0 1,0 0-1,0 0 1,-1 0-1,0 0 1,-1 0-1,1 0 0,0 0 1,0 0 29,0 0 0,0 0 0,1 0 0,-1 0 0,1 0 0,0 0 0,1 0 0,0 0 0,0 0 0,0 0 0,1 0 0,0 0 0,2 0 0,0 0 0,1 0 0,0 0 0,0 0 0,0 0 0,0 0 0,0 0 0,1 0 0,-1 0 0,0 0 0,1 0-16,-1 0 0,-1 0 0,1 0 1,0 0-1,0 0 0,0 0 1,1 0-1,0 0 0,1 0 1,-1 0-1,0 0 0,-1 0 1,-2 0-1,-1 0 0,1 0 1,-1 0-1,0 0 0,0 0 1,1 0-1,0 0 0,-1 0 1,1 0-1,0 0 0,-1 0 16,1 0 0,-1 0 0,1 0 0,-1 0 0,0 0 0,1 0 0,-1 0 0,1 0 0,-1 0 0,1 0 0,-1 0 0,0 0 0,-3 0 0,1 0 0,-1 0 0,-1 0 0,1 0 0,-1 0 0,-2 0 0,1 0 0,-2 0 0,1 0 0,0 0 0,-1 0-45,0 0 0,-1 0 0,0 0 1,0 0-1,0 0 0,-1 0 1,-1 0-1,0 0 0,0 0 1,0 0-1,-1 0 0,0 0 1,15 0-1,0 0 0,-1 0 1,0 0-1,0 0 0,-2 0 1,-1 0-1,0 0 0,-1 0 0,0 0-5,-2 0 1,-1 0 0,-1 0 0,0 0 0,0 0 0,-1 0-1,0 0 1,0 0 0,-1 0 0,-1 0 0,-5 0 0,-1 0 0,-1 0-1,1 0 1,-1 0 0,0 0 0,1 0 0,-1 0 0,0 0-1,0 0 52,18 0 0,1 0 0,-2 0 0,0 0 0,-3 0 0,-1 0 0,-1 0 0,0 0 0,-3 0 0,0 0 0,-1 0 0,-1 0 0,-3 0 0,0 0 0,-1 0 0,0 0-2,-2 0 0,-1 0 0,1 0 0,-1 0 0,-3 0 0,1 0 0,-2 0 0,1 0 0,-1 0 0,-1 0 0,0 0 0,0 0 0,24 0 0,-1 0 0,1 0 81,-3 0 1,0 0 0,0 0 0,0 0-1,0 0 1,0 0 0,-6 0 0,-1 0-1,0 0 1,1 0 0,0 0 0,-1 0-82,0 0 0,-1 0 0,0 0 0,-4 0 0,-1 0 0,-1 0 0,-2 0 0,-1 0 0,0 0 0,-4 0 0,-1 0 0,-1 0 98,-2 0 0,-1 0 0,-1 0 1,-2 0-1,0 0 0,-2 0 1,26 0-1,-2 0 0,-5 0 1,-3 0 64,-6 0 1,-2 0 0,-7 0 0,-4 0 0,30 0 0,-13 0 819,-13 0-656,-22 0 1,-27 0 0,-36 0-83,-27 0 1,-13 0 0,-12 0 0,-9 0-106,-10 0 0,37 0 1,-1 0-1,-5 0 1,-1 0-1,-1 0 1,-2 0-19,-2 0 1,0 0 0,-2 0 0,0 0 0,-5 0 0,-2 0 0,0 0 0,-1 0-1,-2 0 1,1 0 0,-1 0 0,0 0 0,5 0 0,1 0 0,-3 0 0,0 0-1,-2 0 1,-1 0 0,-4 0 0,1 0 0,0 0 0,2 0 0,5 0 0,1 0 40,4 0 1,2 0 0,4 0 0,2 0 0,3 0 0,1 0 819,-44 0-738,23 0 1,68 0 0,43 0 0,31 0-106,24 0 0,-40 0 1,4 0-1,16 0 1,4 0-1,8 0 1,3 0-87,6 0 1,4 0-1,-22 0 1,1 0 0,2 0-1,4 0 1,2 0-1,1 0 1,9 0 0,3 0-1,1 0-116,-17 0 1,1 0-1,1 0 1,1 0-1,8 0 1,1 0-1,0 0 1,2 0 0,4 0-1,0 0 1,1 0-1,0 0 1,0 0-1,0 0 1,0 0-1,0 0 0,1 0 1,-1 0-1,1 0 1,-1 0-1,-2 0 1,0 0-1,0 0 1,0 0 0,1 0-1,0 0 1,-1 0-1,0 0 1,-2 0-1,0 0 1,-1 0-1,-1 0-9,-2 0 1,0 0 0,-1 0 0,-1 0-1,-3 0 1,-1 0 0,-1 0 0,-1 0 0,18 0-1,-1 0 1,-1 0 0,-3 0 0,-1 0-1,0 0-19,-3 0 1,-1 0-1,-1 0 1,-4 0 0,-1 0-1,-1 0 1,-7 0 0,-2 0-1,-1 0 1,28 0-1,-2 0-33,-7 0 0,-2 0 0,-8 0 0,-3 0 0,-8 0 0,-4 0 0,-5 0 0,-3 0-133,-8 0 0,-2 0 1,31 0 255,-22 0 0,-35 0 0,-28 0 0,-32 0 0,-47 0 0,35 0 0,-3 0 0,-5 0 0,-4 0 0,-8 0 0,-4 0 0,-8 0 0,-3 0 0,-8 0 0,-4 0 0,27 0 0,-2 0 0,0 0 0,-6 0 0,0 0 0,-2 0 0,-4 0 0,-2 0 0,1 0 0,0 0 0,-1 0 0,1 0 67,1 0 0,-1 0 0,-1 0 0,-8 0 0,-1 0 0,-2 0 0,21 0 0,0 0 0,-1 0 0,-1 0 0,-4 0 0,-1 0 0,-1 0 0,-1 0-67,-2 0 0,-1 0 0,0 0 0,0 0 0,-2 0 0,-1 0 0,1 0 0,0 0 0,3 0 0,1 0 0,1 0 0,-1 0 0,1 0 0,0 0 0,0 0 0,1 0 0,0 0 0,2 0 0,-1 0 0,2 0 0,1 0 0,2 0 0,0 0 0,1 0 0,-20 0 0,1 0 0,3 0 0,7 0 0,2 0 0,2 0 0,7 0 0,0 0 0,3 0 0,-26 0 0,4 0 0,9 0 0,3 0 0,11 0 0,4 0 327,12 0 1,5 0 0,-7 0-83,50 0 1,74 0 0,-8 0 0,6 0-240,7 0 1,4 0-1,8 0 1,4 0 0,-23 0-1,2 0 1,0 0-1,5 0 1,2 0 0,0 0-7,4 0 0,1 0 0,2 0 0,5 0 0,2 0 0,1 0 0,1 0 0,0 0 0,2 0 0,5 0 0,1 0 0,1 0-62,-22 0 1,1 0-1,1 0 1,1 0-1,9 0 1,0 0-1,2 0 1,1 0 0,4 0-1,1 0 1,1 0-1,-1 0 1,2 0-1,0 0 1,0 0-1,0 0 12,-19 0 1,1 0 0,-1 0 0,1 0 0,-1 0 0,0 0-1,-1 0 1,0 0 0,0 0 0,1 0 0,1 0 0,0 0 0,1 0-1,-1 0 1,0 0 0,0 0 0,-2 0 0,1 0 0,0 0-1,-1 0-12,18 0 1,0 0-1,-1 0 1,0 0-1,-1 0 1,0 0-1,-1 0 1,-2 0 0,-7 0-1,-2 0 1,-1 0-1,0 0 1,0 0-1,-1 0 1,0 0-1,-1 0-14,-1 0 0,-1 0 1,0 0-1,-1 0 0,23 0 1,-1 0-1,-2 0 1,-6 0-1,-1 0 0,-2 0 1,-5 0-1,-1 0 0,0 0-23,-1 0 1,-2 0 0,-1 0-1,-11 0 1,-1 0 0,0 0-1,4 0 1,0 0 0,0 0-1</inkml:trace>
  <inkml:trace contextRef="#ctx0" brushRef="#br0" timeOffset="4515">33860 609 17168,'-86'-12'0,"1"1"0,0-1 0,5 0 0,1 1 0,1-1 0,6 1 0,1-1 0,0 0 0,3 1 0,-1-1 0,1 0 0,-3-1 0,0-2 0,-1 0 0,-2 1 0,0-1 0,-1 0 0,0-1 0,-1 1 0,0-1 0,0 1 0,1-1 0,-1 1 0,1 0 0,1 0 0,0 0 0,4-1 0,0 0 0,0 0 0,1 0 0,0 2 0,0-1-328,1 1 0,0 0 0,0-1 205,-3-1 0,1-1 0,3 2 0,-3 1 0,3 0 0,2-2 0,1 1 0</inkml:trace>
  <inkml:trace contextRef="#ctx0" brushRef="#br0" timeOffset="4733">33849 1 23928,'48'35'0,"-35"-11"0,-85-18 0,-25-5 0,39 0 0,-2-2 0,-4 1 0,-2 0 0,-5 0 0,-2 0 0,-2 0 0,-1 0 0,-4 0 0,-3 0 0,-8 0 0,-2 0 0,-3 1 0,0-2 0,-4 1 0,0-1-82,30-1 0,0 0 0,-2 0 0,-3 1 0,-2 0 0,-2-1 0,-8-1 0,-2-2 0,0 1 0,-4 0 0,-1 0 0,-1 1-17,-3-1 1,-1 1 0,1 0-1,5-2 1,1 0 0,0 1-1,3 1 1,-1 0 0,1 1-1</inkml:trace>
  <inkml:trace contextRef="#ctx0" brushRef="#br0" timeOffset="4849">28690 1 16306,'-85'4'0,"0"0"0,0 0 0,0-1 0,0 1 0,-7 0 0,1 0 0,3 0 0,2-1 0,-10 0 0,3 0 0,3 0 0,11 0 0,4-1 0,2-1 0,-18-1 0,5 0 0,8 0 0,3 0 0,10 0 0,4 0 245,-38 0 1,97 0 0,49 0 0,46 0-148,-31 0 0,6 0 0,14-2 1,5-2-1,-21 2 0,2-1 1,1 0-1,7 1 0,2-1 1,1 1-1,7-1 0,1 1 0,0-1 1,3-1-1,0 0 0,1 0 1,1 1-1,0 0 0,0 1 1</inkml:trace>
  <inkml:trace contextRef="#ctx0" brushRef="#br0" timeOffset="5116">29250 1 15063,'90'10'0,"0"0"0,1 0 0,-1 0 0,1 0 0,9 3 0,-1-1 0,-3 0 0,-2 1 0,-11-2 0,-2 0 0,-2 1 0,-3 0 0,11 4 0,-3 1 0,-5 1 0,15 3 0,-6 0 0,-12-1 0,-6 1 491,-12-3 1,-5-1-247,20 6 1,-61 6 0,-37-9 0,-28-7-83,-22-3 1,-22-4 0,35-5 0,-3 0 0,-6 0 0,-3 2-86,-8-1 0,-3 1 0,20 0 0,-3-1 0,-1-1 1,-4 0-1,-1-1 0,0-1 0,-2 1 0,-1-1 0,-1 0-154,-1 0 0,-1-2 1,-2 1-1,-4 1 0,-2 0 1,-1 0-1,-8-3 1,-2 0-1,0 0 0,21 1 1,0 0-1,0 0 0,-1 0 14,-1 1 1,-1 0-1,0-1 1,-1 1-1,-1-2 1,0 1-1,0-1 1,0 1 0,2 1-1,1 1 1,0-1-1,-1 1 1,1 0-1,0 0 1,0 0-1,0 0 18,1 1 0,0-1 1,-1 1-1,2-1 1,0 1-1,0 0 1,1 0-1,1 0 1,-18 1-1,2-1 0,3 1 1,7 1-1,2 0 1,3 0 43,7 2 0,3 0 0,2 0 0,-14 0 0,5 0 196,13-2 1,11 1-1,19 7 1,72 2 0,48 3-148,-26-5 0,6-2 0,20-2 0,7-1 0,-24-1 0,3-1 0,1 0 1,5 0-1,1 0 0,1-1-49,5-1 0,2 0 0,0 1 0,4 0 0,1 2 0,1-1 0,-20 0 0,2 0 0,-1 0 0,1 0 0,-1 1 0,0-1 0,0 1 0,0 1-14,0-1 1,-1-1-1,1 2 1,-2 0 0,21 3-1,-1 1 1,-3 1 0,-11 0-1,-3 1 1,-2 1 0,-6 0-1,-2 1 1,-2 1 13,20 5 0,-5 1 0,-13-3 0,-6 3 0,7 15 0,-39 0 0,-40-8 0,-58-2 0,-14-8 0</inkml:trace>
  <inkml:trace contextRef="#ctx0" brushRef="#br0" timeOffset="6167">27747 699 23903,'-52'0'0,"0"0"0,-5 0 0,-7 0 0,-11 0 0,-22 0 0,44 0 0,-1 2 0,-2 0 0,-1 1 0,-4-1 0,-2 0 0,-4 3 0,-2 0 0,-3 0 0,-1 0-123,-6 0 0,1-1 0,1-1 0,0-2 0,-3 2 0,-1 0 0,0-1 0,-1 0 0,0 1 0,-1 0 0,-3-2 0,0 0 0,-4 2 0,-1 2 0,-1-2 0,0-1 13,1 1 1,-1 0 0,1 1 0,-2 0-1,-5-2 1,-2 0 0,31 0 0,0 1-1,-1 0 28,-2 0 0,-2 0 0,1 0 0,1-1 0,1-1 0,-1 0 0,-4 1 0,-1 0 0,1 0 0,-1-1 0,0 0 0,0-1 0,-2 0 0,1 0 0,-2 0 0,-2 0 0,-1 0 0,0 0 0,-2 0 0,1 0 0,-1 0 0,-2 0 0,0 0 0,1 0 21,0 0 0,1 0 0,-1 0 1,0-1-1,0 1 0,-2-1 0,-2 0 1,0 0-1,-1-1 0,-2 0 0,-1 0 1,-1 0-11,-4 1 1,-1 0 0,0-1 0,3 1-1,1 0 1,-2 0 0,23 0 0,-1 0 0,-1 0-1,1 0 1,0-1 0,0 0 0,0 0-1,-1 0 9,-1-1 1,0 1-1,0-1 1,0 1-1,-2 1 1,0-1-1,0 1 1,0-1 0,-3 0-1,-1 0 1,1-1-1,-1 1 1,-1-1-1,0 1 1,0 0-1,0 1 45,1 0 1,0 0 0,0 0 0,-1 0 0,-4-1 0,0 0 0,-1 0 0,0 0 0,0 1 0,0-1 0,-1 1 0,0-1 0,-3 1 0,0 0 0,0 0 0,-1 1-46,-2-1 1,-2 1-1,1-1 1,0 1-1,4-2 1,0 1-1,0-1 1,0 1 0,-3-1-1,-1 0 1,0 0-1,1 0 1,-2 0-1,1 0 1,0 0-1,-1 0 12,19 1 1,0-1 0,0 1 0,-1-1 0,0 0 0,-2 1-1,-1-1 1,-1 1 0,1-1 0,-1 1 0,-1 0 0,0 0 0,0 0-1,-1 1 1,1-1 0,0 0 0,0 0 0,-1-1 0,1 1-1,0 0 0,2 0 1,-1 1 0,0-1 0,1 0 0,-1 0 0,2 0-1,-1-1 1,1 1 0,0-1 0,-1 0 0,1 1 0,-1-1 0,1 1-1,-1-1 1,1 1 0,0-1 0,0 1 0,0-1 0,0 0-1,0 1 11,0-1 0,0 1 0,0 0 0,0-1 0,1 0 0,-15-1 0,1 0 0,1 0 0,-1 0 0,2 1 0,0 0 0,1 1 0,0-1 0,2-1 0,1 1 0,1 0 0,0-1-23,1 0 1,1 0-1,0-1 1,1 0-1,3 0 1,1-2-1,-1 1 1,1-1 0,2 0-1,-1 1 1,0-1-1,1 0 1,3 0-1,0 0 1,1 0-1,0 0 42,-22-2 1,1-1 0,1 1-1,1 1 1,0 0 0,1 0 0,2-2-1,0-1 1,1 0 0,1 0 0,0-1-1,0 1 11,2-1 0,1 0 1,0 0-1,6-1 1,0 1-1,1-1 0,0 0 1,0 0-1,1-1 1,2 0-1,1 0 1,0 0 8,2 0 0,0-1 0,1 0 0,0 1 0,0-1 0,1 1 0,3 1 0,1 0 0,0 1 0,1-1 0,1 1 0,1-1 0,-29-6 0,2 1 0,2-1 0,1 1 0,2 0 0,1-1 0,-1 1 0,1 0 0</inkml:trace>
  <inkml:trace contextRef="#ctx0" brushRef="#br0" timeOffset="7019">7127 1 23903,'86'14'0,"0"0"0,-9 1 0,-4-1 0,-17-3 0,-2 0 0,37 12 0,-17-4 0,-14-1 0,-8-1 0,-7 3 0,-10 3 0,-22-9 0,-24 3 0,-9-9 0,-24 1 0,-3-1 0,-5-4 0,-20 0 0,-6 0 0,-11 2 0,-10-2 0,44-1 0,-1 1 0,-2 0 0,-2-2 0,-4 0 0,-2 0 0,-6-1 0,-2 0 0,-4 2 0,-3 0 0,-9 0 0,-2 0 0,-3-1 0,-2 1-82,30 0 0,0 0 0,-1-1 0,-4-1 0,-2-1 0,1 1 0,-3 1 0,1 1 0,-1 0 0,-1-1 0,0 0 0,0 0 0,2-1 0,1 1 0,0 1 0,1 0 0,2 1 0,-1 0 0,3-1 0,0-1 0,0 1 0,0 0 0,2-1 0,-1 1 0,-32 0 1,2 1 0,9 2 0,3 0 0,7-3-1,3 0 1,10-1 0,2 0 81,8-1 0,3 0 0,-34-1 0,17 0 0,41-2 0,39-4 0,36-6 0,26-3 0,10-5 0,13-1 0,-43 9 0,3 1 0,6-2 0,4 1 0,5 1 0,1 0 0,5 0 0,2-1 0,1 1 0,1 1 0,1 0 0,1 0 0,4 1 0,2 1 0,2-1 0,1 0-99,5 0 1,0 1 0,-2 0-1,2 0 1,-27 4 0,2 0-1,-1 1 1,-2 0 0,1 1-1,-1 1 0,0 0 1,-1 0 0,0 1-1,1 0 1,-1 0 0,0 0-1,29 0 1,-2 0 0,-3 0-1,-1 0 73,-9-1 0,-1 2 0,-8 1 1,-1 2-1,-6-1 0,-2 1 1,-5 0-1,-1 0 271,-5 0 1,-1 0 0,28 8 0,-17-5 737,-11 3-900,-16 2 0,-47 3 1,-27-3-1,-21-6-83,-18-4 0,-13-2 0,41 0 0,-1 0 0,-3 0 0,-2 0 0,-4 0 0,-3 0 0,-5 0 0,-3 0 0,-7 0 0,-1 0 0,-4 0 0,1 0-110,-1 0 1,-1 0 0,-7 0 0,-1 0-1,-1 0 1,-2 0 0,26 0 0,-2 0-1,0 0 28,-7 0 0,-2 0 0,1 0 0,0 0 0,-1 0 0,0 0 0,-4 0 0,-1 0 0,0 0 0,3 0 0,1 0 0,0 0 74,0-1 0,2 1 0,0 1 0,4 0 1,1 1-1,0 0 0,1 1 0,1 0 1,1-1-1,-27 2 0,2 0 8,10 0 0,3 0 0,16-1 0,4 0 0,11-3 0,4 0 491,-34 0 1,39 0-247,43 0 1,29-6 0,49-2 0,11-2-216,-38 4 0,1-1 1,11-2-1,2 0 0,8-1 1,2-1-1,5-1 0,3 1-30,6 0 0,2 0 0,-2 2 0,1 1 0,5 1 0,0 0 0,-2 2 0,0 1-123,-1-1 0,0 2 0,2-1 0,1 2 0,1 1 0,0 2 0,-4 0 0,-2 0 36,-8 1 1,-3 2 0,-8 0-1,-4 3 1,-14 3 0,-3 2-1,29 11 87,-20-2 0,-32 1 0,-25-1 0,-26 4-73,-26 2 0,-35 4 0,27-11 0,-3-1 0,-6 2 0,-2-1 73,-4 0 0,-3-1 0,-8 2 0,-3 1 0,-2-2 0,-2 0 0,-4 1 0,0-1 0,29-5 0,0-1 0,0 0 0,-30 2 0,0-1 0,-1 1 0,2 1 0,4-3 0,1-1 122,4-2 1,1-1 0,5 0 0,1 0 0,6-2 0,3-1 0,4 0 0,4-2-42,8-2 1,5 0 0,-29-1-82,20-2 0,29-10 0,27-6 0,33-5 0,27-4 0,8 2 0,10-5 0,11 1 0,-40 11 0,1-1 0,4 0 0,1-1 0,-1-4 0,1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9:35.87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17921 24092,'0'29'0,"0"-5"0,0-71 0,0-23 0,0-2 0,0-5 0,0 1 0,0-4 0,0-13 0,0-6 0,0 48 0,0-1 0,0 0 0,0 0 0,0-1 0,0 1 0,0 0 0,0 1 0,0 0 0,0 1 0,0-49 0,0 22 0,0 3 0,0 10 0,0 6 0,0 21 0,0 35 0,0 31 0,0 16 0,0 1 0,0 1 0,0 1 0,0 16 0,0 4 0,0 0 0,0-2 0,0-8 0,0 4 0,0 0 0,0 1 0,0 8 0,0 11 0,0 3 0,0 3 0,0-1 0,0 2 0,0 2 0,0 2 0,0-1 0,0-11 0,0-5 0,0-4 0,0-10 0,0-4 0,0-11 0,0-38 0,0-26 0,0-22 0,0-12 0,0-11 0,0-7 0,0-11 0,0-5 0,0-3 0,0-1 0,0-4 0,0-6 0,0 2 0,0 0 0,0 0-72,0 0 1,0 44-1,0-1 1,0-3 0,0 0-1,0-1 1,0 1 71,0 2 0,0-1 0,0 2 0,0 0 0,0 0 0,0-1 0,0-1 0,0 0 0,0-2 0,0 1 0,0 0 0,0 0 0,0-2 0,0 1 0,0 3 0,0 0 0,0 1 0,0 1 0,0 0 0,0 1 0,0-1 0,0-1 0,0 1 0,0 0 0,0 0 0,0 1 0,0-1 0,0 1 0,0-37 0,0 5 0,0 5 0,0-1 0,0 10 0,0 8 0,0 6 0,0 9 0,0-1 0,0-6 0,0 17 0,0-12 0,0 45 0,0 14 0,0 27 0,0 19 0,0 8 0,0 14 0,0 11 0,0-37 0,0 1 0,0 5 0,0 2 0,0 3 0,0 0 0,0 4 0,0 0 0,0 3 0,0 0 0,0 4 0,0 1 0,0 5 0,0 1-123,0 5 0,0 1 0,0 3 0,0 1 0,0-2 0,0 0 0,0 1 0,0-1 62,0-3 1,0 0 0,0 3-1,0-1 1,0-7 0,0-1-1,0-5 1,0-1 60,0-3 0,0-2 0,0-5 0,0 0 0,0 3 0,0 0 0,0-1 0,0 0-89,0-3 0,0 0 1,0 2-1,0-2 0,0-5 1,0-1-1,0 1 0,0 0 89,0 1 0,0-1 0,0-2 0,0 0 0,0 0 0,0-1 0,0 44 0,0-8 0,0-6 0,0-3 0,0-6 0,0-5 0,0-12 0,0-1 0,0-16 327,0 1 1,0-51 0,0-25-101,0-17 0,0-16 1,0 0-1,0-8-227,0-7 0,0-7 0,0-5 0,0-6 0,0 48 0,0-1 0,0 0 0,0 0 0,0-2 0,0 1 0,0-1 0,0-1 21,0 0 0,0 0 0,0-7 0,0-1 0,0 2 0,0 0 0,0-1 0,0 0-21,0 0 0,0 0 0,0 5 0,0 1 0,0 2 0,0 2 0,0-44 0,0 13 0,0 9 0,0 22 0,0 15 0,0 39 0,0 37 0,0 23 0,0 8 0,0 0 0,0 7 0,0 7 0,0 11 0,0 2 0,0 2 0,0 0 0,0-49 0,0 1 0,0 4 0,0 2 0,0 4 0,0 0-123,0 5 0,0 0 0,0 0 0,0 0 0,0 2 0,0 0 0,0 2 0,0 0 105,0 2 1,0-1 0,0 2 0,0-2 0,0-4 0,0 0 0,0-3 0,0 0 17,0-1 0,0-2 0,0-4 0,0-1 0,0-2 0,0 0 0,0-3 0,0-1 145,0 45 1,0-5 0,0-22-1,0-4-145,0-6 0,0-4 0,0-1 0,0-9 0,0-17 0,0-31 0,0-30 0,0-3 0,0-18 0,0-1 245,0-6 1,0-6 0,0-6 0,0-5-222,0-9 1,0 37 0,0-2 0,0 0-1,0 1 1,0-2 0,0-1-25,0 0 0,0-2 0,0-7 0,0-2 0,0-7 0,0-2 0,0-3 0,0-1-123,0-2 0,0-1 0,0 1 0,0 1 0,0 4 0,0 1 0,0 1 0,0 2 62,0 1 1,0 0 0,0 6-1,0 0 1,0 5 0,0 2 0,0 6-1,0 3 61,0-34 0,0 17 0,0 7 0,0 5 0,0 50 0,0 26 0,0 24 0,0 20 0,0 0 0,0 8 0,0 7 0,0 5 0,0 3 0,0 4 0,0 6 0,0-45 0,0 1 0,0 0 0,0 0 0,0 1 0,0-1-88,0 1 0,0 1 1,0 0-1,0 2 1,0 5-1,0 2 1,0 2-1,0 0 88,0 1 0,0 0 0,0-2 0,0-1 0,0-6 0,0-1 0,0-2 0,0 0 0,0 0 0,0-1 0,0-3 0,0-1 0,0 35 983,0-17-840,0-12 0,0-44 0,0-28-143,0-31 0,0-24 0,0-3 0,0-14 0,0-11 0,0 43 0,0-2 0,0-4 0,0-1 0,0-3 0,0-2 0,0-3 0,0-1 0,0-3 0,0 0 0,0 0 0,0-1 0,0-4 0,0-1-123,0-4 0,0-1 0,0-8 0,0-1 0,0 0 0,0 0 0,0 2 0,0 0 27,0 1 1,0 1 0,0 1 0,0 0 0,0-3 0,0 1 0,0-1 0,0 0 95,0 1 0,0 1 0,0-1 0,0 2 0,0 5 0,0 1 0,0-2 0,0 1 0,0-2 0,0-1 0,0-5 0,0 0 0,0-1 0,0 1 0,0 3 0,0 0 0,0 0 0,0 1 0,0 1 0,0-1 0,0-1 0,0 0 0,0 0 0,0 1 0,0 2 0,0 1 0,0 0 0,0 1 0,0 11 0,0 1 0,0 1 0,0 2 58,0 2 1,0 2-1,0 3 1,0 2-1,0 3 1,0 1-1,0-42-58,0 12 0,0 7 0,0 8 0,0 2 0,0 4 0,0 10 0,0 7 0,0-1 0,0-16 0,0-6 0,0-4 0,0 4 983,0 16-582,0 11 1,0 39-326,0 28 1,0 28-1,0 26 1,0-5-77,0 3 0,0 2 0,0 9 0,0 0 0,0 1 0,0 7 0,0 4 0,0-47 0,0 1 0,0 2 0,0 0 0,0-1 0,0 1 0,0 4 0,0 0 0,0 3 0,0 0-115,0 4 0,0 0 0,0 6 0,0 0 0,0 0 0,0 0 0,0-3 0,0-1 115,0-2 0,0-2 0,0-3 0,0-1 0,0-3 0,0 0 0,0-4 0,0-1 0,0 45 0,0-16 0,0-22 0,0-5 0,0-17 0,0-26 0,0-34 0,0-25 0,0-28 0,0-2 0,0-5 0,0-1 0,0-14 0,0 46 0,0 1 0,0-3 0,0-1 0,0 1 0,0-1 0,0-4 0,0-2 0,0-2 0,0-2-123,0-3 0,0-2 0,0-5 0,0-1 0,0 0 0,0 0 0,0-2 0,0-1 66,0-2 1,0-1 0,0-3-1,0 0 1,0-3 0,0 1-1,0 3 1,0 1 56,0 2 0,0 1 0,0 1 0,0 1 0,0-2 0,0 1 0,0-1 0,0 1 0,0 0 0,0 0 0,0 2 0,0 1 0,0 5 0,0 0 0,0 0 0,0-1 0,0-1 0,0 0 0,0-2 0,0 1 0,0 4 0,0 0 0,0 3 0,0 0 13,0 1 1,0 0 0,0 1 0,0 0 0,0-3 0,0 0 0,0 3 0,0 0-14,0 3 0,0 0 0,0 0 0,0 0 0,0 7 0,0 1 0,0 2 0,0 0 0,0 1 0,0 1 0,0-47 0,0 0 0,0 7 0,0 7 0,0 3 0,0-3 0,0 3 0,0 3 0,0 7 0,0 8 0,0 2 0,0-10 0,0 6 491,0 15 1,0 24-338,0 31 0,0 21 0,0 39-154,0 10 0,0 11 0,0-2 0,0 10 0,0-43 0,0 1 0,0 5 0,0 1 0,0 0 0,0 0 0,0 4 0,0 0-94,0 3 0,0 2 0,0 8 1,0 1-1,0 4 0,0 1 0,0 5 1,0 1 93,0 4 0,0 2 0,0 3 0,0 2 0,0-28 0,0 2 0,0-1 0,0 0 0,0 0 0,0-1-110,0-1 1,0-1 0,0 0 0,0 31-1,0-2 1,0-10 0,0-2 0,0 0-1,0-1 2,0-3 0,0-1 0,0-1 0,0-1 0,0-8 0,0-2 0,0-3 0,0 0 108,0-3 0,0 0 0,0-5 0,0-2 0,0 0 0,0-1 0,0-3 0,0-1 0,0 42 0,0-10 0,0-18 0,0-7 0,0-4 0,0-17 0,0-35 0,0-31 245,0-16 1,0-15 0,0-6 0,0-8-177,0-7 0,0-14 0,0 42 1,0-1-1,0-5 0,0 0-69,0-4 0,0-1 0,0-6 0,0-1 0,0-1 0,0 0 0,0-5 0,0-1-39,0-6 0,0-3 1,0-11-1,0-4 1,0 31-1,0-2 1,0 0-1,0-1 1,0 1-1,0-1 39,0-1 0,0 0 0,0 0 0,0-2 0,0 0 0,0 0 0,0-1 0,0-1 0,0 1 0,0 1 0,0 1 0,0 0 0,0 3 0,0 1 0,0 0 0,0 0 0,0 1 0,0 2 0,0-24 0,0 2 0,0-1 0,0-1 0,0 3 0,0 0 0,0 0 0,0 0 0,0 2 0,0 1 0,0 2 0,0 1-123,0 1 0,0-1 0,0 1 0,0-1 0,0-4 0,0 0 0,0-1 0,0-1 52,0 0 0,0 0 0,0-3 0,0-1 1,0 3-1,0 0 0,0 0 0,0 0 71,0-1 0,0 1 0,0 0 0,0 0 0,0 6 0,0 3 0,0 6 0,0 3 0,0 4 0,0 4 0,0 7 0,0 1 0,0 4 0,0 1 0,0-39 0,0 14 0,0 14 0,0 17 2,0 15 7,0 6 1,0 63 235,0 21 1,0 12 0,0-12 0,0 5-1,0 4 1,0 11 0,0 8 0,0 9-214,0 1 1,0-45 0,0 0 0,0 0 0,0-1-1,0 4 1,0 1-33,0 1 0,0 0 0,0 4 0,0 1 0,0 2 0,0 2 0,0 0 0,0 1 45,0 4 0,0 0 0,0 2 0,0 2 1,0 5-1,0 1 0,0 1 0,0 1-45,0 1 0,0 0 0,0 1 0,0-1 0,0-6 0,0-1 0,0-1 0,0 0 0,0-3 0,0-1 0,0-2 0,0-2 0,0-3 0,0-2 0,0-5 0,0-1 0,0-5 0,0-1 0,0 44 0,0-10 0,0-5 0,0-11 0,0-14 0,0-22 0,0-27 0,0-28 0,0-40 0,0 0 0,0-14 0,0 1 0,0-13 0,0-11 0,0 47 0,0-2 0,0-8 0,0-1 0,0 0 0,0-2-123,0-1 0,0-1 0,0-4 0,0 0 0,0-6 0,0-1 0,0-8 0,0-1 85,0-6 1,0-2 0,0 27 0,0 0-1,0 0 1,0 0 0,0-1 0,0 0-1,0-1 1,0 0 0,0-1-34,0-1 1,0 1-1,0-2 1,0-2-1,0 0 1,0 0-1,0 3 1,0 1-1,0 1 1,0-31-1,0 2 71,0 5 0,0 2 0,0 3 0,0 1 0,0 0 0,0-1 0,0 2 0,0 0 0,0 2 0,0 1 0,0-1 0,0 1 0,0 7 0,0 1 0,0-4 0,0-1-123,0-3 0,0-1 0,0-3 0,0-1 0,0 1 0,0 0 0,0 1 0,0 1 69,0 0 0,0-1 0,0 2 0,0 0 0,0-1 0,0 1 0,0 2 0,0 1 54,0 2 0,0 1 0,0 5 0,0 2 0,0 8 0,0 0 0,0 3 0,0 0-10,0 2 1,0 2-1,0 1 1,0 1-1,0-42 1,0 10 15,0 9 0,0 8 1,0 4 484,0 2 1,0 20-176,0-3 667,0 20-492,0 2 1,0 23-247,0 19 1,0 30 0,0 26 0,0 3-108,0 6 0,0 11 1,0-41-1,0 2 0,0 6 1,0 1-139,0 4 0,0 2 0,0-1 0,0 0 0,0 0 0,0 0 0,0 0 0,0 0-123,0-1 0,0 2 0,0 5 0,0 1 0,0 3 0,0-1 0,0 0 0,0 0 112,0 0 0,0-1 0,0-4 0,0 0 0,0 0 0,0 0 0,0-4 1,0 0 10,0-1 0,0 0 0,0-10 0,0-2 0,0-1 0,0-1 0,0 36 0,0-11 0,0-4 0,0 0 0,0 3 0,0-14-12,0 3-23,0-12 26,0-7 1,0-26-1,0-31 5,0-21 0,0-9 0,0-11 0,0-7 3,0-6 0,0-19 0,0-8 0,0 43 1,0-1 0,0-1 0,0-1 0,0-3 0,0-1 0,0-1 0,0-2 0,0-4 0,0-2-84,0-6 1,0-1-1,0-5 1,0-2 0,0-6-1,0-2 1,0 0 0,0-1 83,0-1 0,0 0 0,0-2 0,0-1 0,0-1 0,0 0 0,0 4 0,0 2 0,0 5 0,0 3 0,0 0 0,0 0 0,0 6 0,0-1 0,0-1 0,0-1 0,0-2 0,0 1 0,0 4 0,0 0 0,0-3 0,0-1 0,0 2 0,0 0 0,0 2 0,0-1 0,0-1 0,0-1 0,0-3 0,0 1 0,0-1 0,0 1 0,0 1 0,0 0 0,0 2 0,0-1 0,0-1 0,0-1 0,0-1 0,0 1 0,0-3 0,0 1 0,0 5 0,0 0 0,0 0 0,0-1 0,0 3 0,0 1 0,0 0 0,0 0 0,0 3 0,0 0 0,0 5 0,0 0 0,0 3 0,0 2 1,0 5 1,0 1 0,0-45 0,0 16 0,0 5 24,0 8 0,0 10 24,0-4-31,0 16 0,0 13-13,0 35 1,0 33 0,0 39-7,0 5 1,0 9-1,0 13 1,0-44 0,0 2-1,0 5 0,0 0 0,0 5 0,0 0 0,0 6 0,0 2 0,0 3 0,0 3-57,0 5 1,0 1 0,0 0 0,0 2 0,0 5-1,0 0 1,0 3 0,0 0 56,0-30 0,0 1 0,0-1 0,0 3 0,0 0 0,0 0 0,0 0 0,0 0 0,0-1 0,0-1 0,0 0 0,0-2 0,0 28 0,0-3 0,0-9 0,0-1 0,0-8 0,0-1 0,0-1 0,0 0-82,0-1 0,0-1 1,0-6-1,0-1 1,0-4-1,0 0 1,0-3-1,0-1 82,0-2 0,0 0 0,0 46 0,0-7 0,0-10-16,0-11 0,0-6-39,0-6 41,0-19 0,0-12 1,0-38 6,0-22 1,0-16-1,0-11 1,0-12 4,0-13 1,0-10-1,0 42 1,0-1-1,0-1 1,0-1 0,0-1 1,0-2 0,0-5 0,0-2 0,0-2 0,0-2 0,0-2 0,0-1 51,0-2 0,0 0 1,0-4-1,0-1 1,0-5-1,0-3 1,0-4-1,0-2-51,0 27 0,0-2 0,0 1 0,0-32 0,0 1 0,0 31 0,0-1 0,0 2 0,0-31 0,0 2 0,0 2 0,0 1 0,0 4 0,0 2 0,0 5 0,0 1 0,0 3 0,0 3 0,0 5 0,0 2 0,0 4 0,0 2 0,0 3 0,0 1 0,0 3 0,0 0 167,0 0 0,0 3 0,0-35 0,0 11-167,0 14 9,0 0 0,0 15 0,0 47 0,0 37 0,0 19-7,0 12 0,0 16 0,0 11 1,0-43-1,0 2-2,0 4 0,0 1 0,0 1 0,0 0 0,0 2 0,0 0 0,0 2 0,0 0-113,0 3 0,0 0 1,0-1-1,0 0 1,0 0-1,0 0 0,0-1 1,0 0 112,0-2 0,0 0 0,0 0 0,0-1 0,0-2 0,0 0 0,0-2 0,0-2 0,0-3 0,0-1 0,0 43 0,0-15 0,0-8 491,0-6 1,0-16 272,0 2-764,0-19 0,0 0-5,0-23 1,0-2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2:49.07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7252 2785 11753,'-43'-2'0,"5"-3"0,1 1 0,-1-7 0,3 6 0,-3-6 0,-5 0 0,0-6 0,8 6 0,2 0 0,3 0 0,-2-5 0,-1-1 0,0 1 0,5 3 0,1-3 0,5 8 0,-6-8 0,6 1 0,-5-7 0,7 2 0,-2-7 0,-2 5 0,2-6 0,-6 1 0,6-6 0,-7 5 0,2 1 0,-4 7 0,-2-2 0,5 9 0,1 2 0,-1 0 0,-5-6 0,6 6 0,-1 0 0,6 0 0,-5-5 0,5-2 0,-6-4 0,12 9 0,-6-4 0,7 12 0,-16-10 0,4 4 0,10 4 0,-12-8 0,7 4 0,4-3 0,-4-3 0,14 8-2,-21-13 1,13 9-15,-12-14 1,8 10 3,4-5 1,8 11 7,-8-11 1,8 11 2,-3-11 1,6 6 0,-6-12 0,7 16 0,-5-23 0,4 7 0,3 8 0,-6-9 0,8 11 0,0-15 0,0 0 0,0 0 0,0 0 0,8 0 0,-6 0 0,12 0 0,-12 0 0,5 7 0,1-5 0,-6 13 0,5-13 0,-7 12 0,0-12 0,-7 6 0,3-3 0,-7 1 0,7 14 0,-5-16 0,4 7 0,1 3 0,-7-3 0,5 11 0,-5-11 0,8 8 0,-12-17 0,6 10 0,-7-6 0,6 14 0,-4-16 0,5 18 0,-8-13 0,1 0 0,5 4 0,0-7 0,7 14 0,-11-9 0,13 13 0,-12-8 0,12 1 0,-13-1 0,14 1 0,-7-8 0,8 6 0,-7-6 0,5 7 0,-13 1 0,14-1 0,-14 1 0,6-1 0,-8 8 0,1-5 0,-1 4 1,1-6 6,-1 0 0,-6 6 0,4-4-1,-5 5-1,8-1 0,-8-4-1,6 12 0,-6-13-1,8 13 0,-1-12-1,-7 5 1,6-1 0,-6-4-1,0 5 0,6-8 0,-13 1 0,13-1-1,-14 1 0,12 5 1,-7 0 0,7 7-1,-11-3 0,5 9 1,-7 3 1,7-3-1,3 5 0,-1 1 1,5-7-1,-4 7 0,-1-8 0,5 0-1,-4-8 0,6 7-1,-7-14 0,6 13 0,-6-13 0,8 14 0,-1-14 0,1 13 0,-1-5 0,1 0 0,-1 5 0,1-13 0,-8 13 0,6-5 0,-13 7 0,5 0 0,-7 0 0,0 7 1,0 2 0,0 2 1,0 0 1,15 0 1,-19 6-3,17-1 1,-20-5 1,7 0-2,7-7 0,-5 11 2,4-4-2,3 3 0,-7 3-1,-2-1 1,-2-5-1,-3 0 1,8-5-1,3 5 1,7-8 0,-11 12 0,5-13 1,-7 12 0,0-12-1,0 6 1,7-8 1,-5 0-1,13 0 1,-13 0-1,5 7-1,1-5 1,-7 7 1,5-4-1,3-3 1,-7 13-1,5-13-2,-7 12 1,0-10-1,0 7 1,11-6-1,1 6 0,4-5 0,-10 5 0,10-6 0,-5 6 0,6 0 0,-12 6 0,6-6 0,-5 0 0,7 0 0,-12 5 0,5 1 0,1-6 0,-1 0 1,5-6 2,-6 6-1,8 0 1,-11 6 0,6-1 0,-8-7 0,0 6 1,0-13-2,-8 5 1,7 1-1,-7-7 0,8 7-1,8-8 0,-6 0-1,5 0 0,0 0 1,-5 0-1,6-8 0,-8 7 1,5-9 1,1 5-1,14 3 0,-16-5 1,18 7 0,-21-8 1,14 7 0,-13-14 0,13 13-1,-13-5 0,5 5 2,-7-4 0,15 5-1,-12-7 1,5 8-1,-10 0-1,-5 0 0,7 0 0,7 0-1,-5-7 0,13 5 0,-14-13 0,14 6-1,-13-7 1,11-1-1,-8 1 1,12 5 0,-6 0 0,11 0 0,-11-6 1,11 1 0,-11-1 1,6 1 2,-12-1-5,8 1 0,-11-8 0,5-1 0</inkml:trace>
  <inkml:trace contextRef="#ctx0" brushRef="#br0" timeOffset="2167">1599 758 12010,'-17'-18'0,"1"-11"0,-1 18 0,1-13 0,-8 13 0,-3 0 0,5 7 0,-6-1 0,8 3 0,-18 2 0,5-6 0,-10-1 0,3-2 0,7 3 0,6-5 0,-3-1 0,-12-3 0,-2-2 0,2 1 0,0-1 0,7 1 0,-3-1 0,3 1 0,2 0 0,-2 5 0,-1 0 0,-3-2 0,1-2 0,5-1 0,0-1 0</inkml:trace>
  <inkml:trace contextRef="#ctx0" brushRef="#br0" timeOffset="2683">1352 610 11871,'-43'-7'0,"9"3"0,4-7 0,-4-2 0,4 4 0,-8-2 0,-1-6 0,-8-5 0,3 2 0,9 2 0,8 0 0,-5-2 0,-4-2 0,-1-2 0,-5 4 0,0-2 0,0 2 0,-2-4 0,-6 2 0,1 2 0,0 1 0,5-3 0,1 0 0,1 2 0,0 2 0,11 1 0,-2 1 0,2-1 0,-11 1 0,-4-1 0,0 1 0,13 0 0,0-1 0,4 1 0,-4-1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9:39.08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367 11946 24823,'-27'-35'0,"4"0"0,11 8 0,4-14 0,8 0 0,0 10 0,0-4 0,0 4 0,0-21 0,0-12 0,-2-14 0,-4 5 0,4 5 0,-5 13 0,-1-3 0,-4-6 0,5-6 0,-1-4 0,2-1 0,0 1 0,0-4 0,6 1 0,0-3 0,0-3 0,2 5 0,2 4 0,4 6 0,2 4 0,1 8 0,7-2 0,-1 6 0,1 5 0,-1 4 0,1 8 0,-1 0 0,0 1 0,7 4 0,-1 1 0,8 18 0,-2 5 0,-5 16 0,-5 17 0,-6 8 0,-9 11 0,2 3 0,-4 7 0,-2 8 0,0 4 0,0 4 0,0 3 0,0 7 0,-2-4 0,-2-1 0,-3-1 0,-3 0 0,-2 7 0,-3-3 0,1-1 0,2-3 0,1-4 0,-5-3 0,3-1 0,1-4 0,2-3 0,-3-11 0,3-2 0,2-1 0,-5-8 0,1 2 0,-3-5 0,1-14 0,-3-5 0,7-15 0,-13-8 0,13-15 0,-8-22 0,3-3 0,5-9 0,0 9 0,1-5 0,-1-1 0,4-6 0,-3-2 0,1-2 0,4-4 0,-4-2 0,2-2 0,2-2 0,2-4 0,-3-3 0,-1-12 0,2-4 0,2-4 0,2 45 0,0 1 0,0-46 0,0 48 0,0 1 0,0-49 0,2 46 0,2-1 0,4-45 0,-1 4 0,1 4 0,4 6 0,-4-1 0,1 3 0,5-1 0,-5 1 0,1 9 0,0-1 0,0 1 0,-1-4 0,5 3 0,-4 1 0,-3 2 0,5-4 0,-4 1 0,0 3 0,-1 6 0,-1 0 0,-6 8 0,2 1 0,4 3 0,-4-4 0,4-2 0,-4 0 0,-2-1 0,0 1 0,0 4 0,0-4 0,0-2 0,0 5 0,0-3 0,0 0 0,0-4 0,-2-4 0,-2 0 0,-2 2 0,2 2 0,2 0 0,2-6 0,-2 2 0,-4 4 0,4-2 0,-3 8 0,1 0 0,-2-2 0,4 5 0,-6-3 0,2 4 0,1 2 0,-1-1 0,4 1 0,-2-1 0,-2 1 0,-2 0 0,4-1 0,-1 1 0,1-1 0,2 1 0,2-4 0,0-8 0,0 7 0,0-7 0,0 8 0,0 4 0,0 5 0,0 1 0,0-3 0,0-1 0,0-3 0,0 1 0,0-1 0,0 1 0,0-6 0,0-12 0,0 0 0,0-11 0,0 15 0,0-12 0,0-3 0,0-5 0,-2 10 0,-2 12 0,-2 8 0,-2 0 0,3-8 0,1-4 0,-8-12 0,-2 5 0,5 20 0,-1-3 0,2 6 0,-3-10 0,5-2 0,0 5 0,-2 9 0,4-10 0,-7-4 0,1-12 0,-2-7 0,7 7 0,-3 10 0,2 8 0,-6-4 0,7-18 0,1 4 0,2 16 0,2-4 0,0 8 0,0-8 0,0 0 0,-2 6 0,-4 7 0,4 1 0,-6-1 0,0-11 0,7 8 0,-7-10 0,0 6 0,6-1 0,-4 7 0,4-2 0,2-18 0,0 6 0,0 15 0,0-1 0,0 2 0,8-16 0,4-6 0,3 0 0,1 4 0,-3 18 0,-3 1 0,-2 3 0,5 7 0,-3-4 0,2 2 0,-1 1 0,-5-1 0,4 4 0,-2-4 0,-1-3 0,-1-9 0,-4 1 0,4-1 0,-4 7 0,-2-1 0,0 1 0,0-7 0,0 7 0,0-1 0,0 8 0,2-9 0,4 7 0,-2-7 0,7 1 0,-5 4 0,6 3 0,-3-13 0,3-5 0,4 11 0,-5 1 0,-1 17 0,2-6 0,-9 12 0,13 5 0,-6 10 0,13 24 0,0 7 0,0 8 0,-5 4 0,-1 0 0,1 0 0,-6 6 0,-3 1 0,-1 3 0,-2-2 0,-6 9 0,-8 4 0,-4 14 0,-1-8 0,1-3 0,-3-13 0,13-11 0,-14-17 0,10-26 0,-11-16 0,9-1 0,-9-4 0,3 16 0,-3-11 0,7 15 0,2-1 0,8 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43.94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 11428,'0'0'0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45.159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53 0 11284,'-27'10'0,"9"-10"0,10-10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46.208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52 35 11254,'-35'10'0,"24"-26"0,5-13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47.27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 11269,'29'0'0,"-6"0"0,-23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52.89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18 1 11246,'-18'35'0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53.857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53 0 11280,'-52'18'0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54.889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44 52 11356,'-35'10'0,"31"-18"0,0-11 0,29-16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56.30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1 105 11347,'0'-29'0,"0"-10"0,8 35 0,9-19 0,10 13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46.55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11278,'0'0'0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2:54.92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544 2918 12966,'-25'16'0,"1"1"0,0-1 0,6-7 0,0-11 0,7-14 0,5-2 0,-5-10 0,6 6 0,-6-5 0,-2-1 0,-9-5 0,7 6 0,-7-1 0,6-7 0,-10-7 0,2 0 0,4 0 0,7 4 0,2-4 0,-1-1 0,2-4 0,-1 1 0,0-5 0,2-4 0,-4 5 0,6 6 0,-2-1 0,3-12 0,-5 0 0,-1 6 0,4 11 0,-6-1 0,5 8 0</inkml:trace>
  <inkml:trace contextRef="#ctx0" brushRef="#br0" timeOffset="500">314 2489 12966,'-42'-7'0,"3"-4"0,12-11 0,3 2 0,7-8 0,8-7 0,4-9 0,3-18 0,2-9 0,0-4 0,0 3 0,2 10 0,3 3 0,-1 6 0,7-7 0,2-1 0,1 3 0,3-8 0,-1 4 0,1-4 0,-1 2 0,1 7 0,-1-4 0,3-1 0,3-2 0,-4 6 0,4 1 0,-4 2 0,-1 0 0,1-2 0,2 4 0,2-4 0,-2-1 0,-2 5 0,1-1 0,3 9 0,-4-10 0,6 3 0</inkml:trace>
  <inkml:trace contextRef="#ctx0" brushRef="#br0" timeOffset="966">182 1385 13144,'-42'0'0,"1"0"0,23-13 0,7-14 0,9 5 0,8-17 0,5 6 0,3 2 0,5-4 0,1-3 0,4-6 0,1-4 0,3-7 0,5-1 0,2-3 0,3-3 0,-3 3 0,3 1 0,-1 1 0,1 4 0,-3 1 0,4 3 0,-5 1 0,-1 4 0,-2-1 0,-1 6 0,-3 3 0,3 1 0,-5 4 0,3-1 0,1 0 0,2 8 0,2-9 0,0 9 0,0-4 0,-15 16 0,4-10 0,-13 13 0</inkml:trace>
  <inkml:trace contextRef="#ctx0" brushRef="#br0" timeOffset="3483">380 923 13144,'-17'-18'0,"13"-6"0,17-9 0,6 0 0,8-5 0,2 1 0,3-1 0,-5-2 0,0-6 0,3 2 0,1-2 0,2-2 0,0-1 0,0 1 0,0 4 0,-8 4 0,-3 7 0,-3 0 0,4 0 0,-12 8 0,-5 21 0,-23 15 0,-5 15 0,-5 1 0,-2 4 0,5 2 0,-2 0 0,4 2 0,-5 2 0,-2 1 0,5 0 0,2-5 0,2 2 0,-2 4 0,1 3 0,-4 7 0,-1 1 0,1-1 0,4-5 0,-2 0 0,1 0 0,0-2 0,0 2 0,5 0 0,1-2 0,-1 8 0,1-10 0,5-5 0,0-2 0,0 0 0,-6-1 0,8-6 0,2 5 0,7-20 0,0 4 0,7-8 0,-5 2 0,5 8 0,-7 7 0,0 1 0,-7 16 0,-2-7 0,-8 7 0,6-8 0,0 0 0,6-11 0,-6 0 0,7-15 0,-3 15 0,7-13 0,0 7 0,0 1 0,0-1 0,0 1 0,0-1 0,7 1 0,-5-8 0,13-9 0,-13-24 0,3-14 0,-3 7 0,-2-15 0,0 11 0,0-7 0,0-6 0,7 14 0,-5-7 0,5 23 0,-7-4 0,0 20 0,0-13 0,-7 6 0,5 0 0,-12 2 0,12 29 0,-6-9 0,1 25 0,-2-12 0,-8 7 0,1 0 0,0 0 0,-8-8 0,13-1 0,-11-15 0,20-1 0,-5-23 0,7 4 0,0-20 0,0-2 0,7-2 0,-5 2 0,5 17 0,-7 1 0,7 13 0,3 17 0,-1-2 0,5 25 0,-3-11 0,-1 1 0,0 5 0,-4-7 0,5 12 0,-6-1 0,6 8 0,2-1 0,-4-11 0,2 6 0,-1-1 0,1 12 0,3-8 0,-3-4 0,4 6 0,1 6 0,-5-12 0,0 6 0,0-9 0,6 9 0,-6-8 0,0 3 0,0-4 0,5-2 0,-5-11 0,0 0 0,-7-15 0,10 22 0,-4-18 0,13 20 0,-4-5 0,5 7 0,-2-6 0,0 1 0,-8-15 0,6 16 0,-3-7 0,-3-4 0,-3 4 0,-7-14 0,11 21 0,-6-18 0,15 20 0,-6-13 0,6 6 0,-8-7 0,-7 6 0,6-4 0,-6 4 0,8-13 0,-1 4 0,8-5 0,-6 10 0,4 3 0,-11-11 0,4 18 0,-6-18 0,8 13 0,-1-8 0,1 1 0,-1-1 0,0 1 0,1-1 0,7 1 0,-6-8 0,6 5 0,-6-10 0,4 7-1,-11-7 1,11 3 0,-5-7 0,8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47.60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53 1 11317,'-52'0'0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48.536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18 1 11350,'-9'27'0,"1"-2"0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49.869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1 11341,'0'0'0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50.75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71 0 11276,'-18'27'0,"-7"-1"0,-2-9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52.30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11245,'10'20'0,"-2"3"0,-8-29 0,0 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25.07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70 0 11449,'-17'29'0,"-1"3"0,1-23 0,-1 9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26.84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11365,'30'0'0,"-7"0"0,-23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27.856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36 11381,'29'0'0,"2"-8"0,-29-2 0,6-7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29.20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11281,'0'0'0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30.12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0 11402,'27'18'0,"2"-10"0,0-8 0,-8-8 0,12-10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3:14.18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26395 743 24384,'-77'0'0,"4"0"0,5 0 0,9 0 0,1 0 0,3 0 0,2 0 0,1 0 0,5 0 0,-8 0 0,7 0 0,-12 0 0,21 0 0,23 0 0,32 0 0,10 0 0,34 0 0,1 0 0,12 0 0,-7 0 0,-2 0 0,0 0 0,2 0 0,0 0 0,0 0 0,7 0 0,4 0 0,4 0 0,1 0 0,8 0 0,3 0 0,6 0 0,-47 0 0,1 0 0,-3 0 0,0 0 0,2 0 0,-1 0 0,46 0 0,-4 0 0,-3 0 0,3 0 0,-1 0 0,-8 0 0,-9 0 0,0 0 0,0 0 0,0 0 0,-7 0 0,0 0 0,-8 0 0,-3 0 0,0 0 0,-2 0 0,5 0 0,-7 0 0,2 0 0,-14 0 0,-8 0 0,-33 0 0,-24 0 0,-33 0 0,-2 0 0,-3 0 0,-9 0 0,-6 0 0,-4 0 0,-10 0 0,-6 0 0,45 0 0,-1 0 0,0 0 0,-2 0 0,-4 0 0,-3 0 0,-5 0 0,-3 0 0,-7 0 0,-3 0-99,-8 0 1,-2 0 0,-3 0-1,-1 0 1,25 0 0,-1 0-1,0 0 1,0 0 0,0 0-1,0 0 17,-1 0 0,0 0 0,0 0 0,-1 0 0,-1 0 0,0 0 0,1 0 0,-1 0 0,1 0 0,0 0 0,0 0 0,1 0 17,-29 0 0,1 0 1,5 0-1,1 0 0,5 0 1,2 0-1,4 0 1,1 0 24,5 0 0,2 0 0,10 0 0,3 0 0,10 0 1,2 0-1,-32 0 40,19 0 0,23 0 0,1 0 0,49 0 0,11 0 0,22 0 0,16 0 0,13 0 0,26 0 0,-42 0 0,2 0 0,3 0 0,2 0 0,9 0 0,2 0 0,4 0 0,2 0 0,6 0 0,1 0-99,7 0 1,1 0 0,0 0-1,2 0 1,-29 0 0,2 0-1,0 0 1,1 0 0,1 0-1,1 0 17,4 0 0,0 0 0,1 0 0,3 0 0,2 0 0,1 0 0,4 0 0,1 0 0,0 0 0,0 0 0,0 0 0,-1 0 45,-2 0 0,0 0 0,-1 0 0,-3 0 0,-1 0 0,0 0 0,-2 0 0,0 0 0,0 0 1,0 0-1,0 0 0,0 0 37,0 0 0,1 0 0,-2 0 0,-5 0 0,0 0 0,-1 0 0,1 0 0,-1 0 0,0 0 0,-2 0 0,0 0 0,0 0 0,-2 0 0,0 0 0,-1 0 0,2 0 0,-1 0 0,-1 0 0,32 0 0,-2 0 0,0 0 0,-2 0 0,-2 0 0,-3 0 0,-7 0 0,-1 0 0,-1 0 0,1 0 0,-2 0 0,1 0 122,0 0 1,-1 0 0,-6 0 0,0 0 0,-3 0 0,-1 0 0,-4 0 0,-1 0-115,-2 0 1,-1 0 0,-5 0 0,-1 0-1,-6 0 1,-1 0 0,38 0 248,-17 0-257,-18 0 0,-22 0 0,-25 0 0,-28 0 0,-35 0 0,-20 0 0,-16 0 0,40 0 0,-2 0 0,-6 0 0,-3 0 0,-8 0 0,-2 0 0,-5 0 0,-2 0 0,-6 0 0,-1 0 0,-3 0 0,0 0 0,-4 0 0,0 0 0,-1 0 0,0 0-24,-2 0 1,0 0 0,26 0-1,-2 0 1,0 0 0,-7 0-1,-1 0 1,-1 0 0,-3 0-1,-1 0 1,-1 0 23,-2 0 0,0 0 0,-1 0 0,-3 0 0,0 0 0,0 0 0,-3 0 0,0 0 0,-1 0 0,-1 0 0,0 0 0,-1 0-76,23 0 0,0 0 1,0 0-1,0 0 0,-21 0 1,1 0-1,-1 0 1,-1 0-1,0 0 0,1 0 1,2 0-1,1 0 0,0 0-6,2 0 0,-1 0 0,1 0 0,-1 0 0,0 0 0,0 0 0,0 0 0,1 0 0,0 0 0,1 0 0,0 0 0,1 0 39,3 0 0,1 0 1,0 0-1,2 0 0,1 0 1,1 0-1,1 0 1,1 0-1,0 0 0,1 0 1,1 0-1,0 0-67,1 0 1,1 0 0,1 0 0,-24 0-1,2 0 1,4 0 0,2 0 0,6 0-1,1 0 53,5 0 0,1 0 0,4 0 0,2 0 0,6 0 0,2 0 0,5 0 0,3 0 57,-42 0 0,26 0 0,12 0 0,25 0 327,25 0 1,54 0 0,53 0-206,-44 0 1,2 0 0,9 0 0,2 0 0,7 0 0,3 0 0,8 0 0,4 0-104,10 0 1,2 0 0,-30 0 0,0 0 0,2 0 0,4 0 0,3 0 0,-1 0 0,2 0 0,1 0-1,-1 0 6,2 0 1,0 0 0,1 0 0,6 0 0,2 0 0,1 0 0,3 0 0,1 0 0,2 0 0,-21 0 0,1 0-1,0 0 1,0 0-26,2 0 0,1 0 0,-1 0 0,0 0 0,-1 0 0,0 0 0,0 0 0,-1 0 0,1 0 0,0 0 0,0 0 0,0 0 0,-3 0 0,0 0 0,0 0 0,0 0 0,24 0 0,-1 0 0,-2 0 0,-8 0 0,-2 0 0,0 0 0,-2 0 0,-1 0 0,-1 0 0,-4 0 0,0 0 0,-1 0 0,-1 0 0,-1 0 0,1 0 0,-2 0 0,1 0 0,-1 0 0,0 0 0,-1 0 0,0 0 0,-2 0 0,0 0 0,-1 0 26,-2 0 0,-1 0 0,0 0 1,27 0-1,0 0 0,-1 0 1,-1 0-1,-3 0 0,0 0-26,-3 0 0,-2 0 0,-8 0 0,-2 0 0,-5 0 0,-2 0 0,-8 0 0,-1 0 0,-7 0 0,-1 0 0,34 0 0,-13 0 0,-38 0 0,-27 0 0,-32 0 0,-34 0 0,-21 0 0,31 0 0,-2 0 0,-9 0 0,-3 0 0,-8 0 0,-2 0 0,-10 0 0,-3 0 0,-5 0 0,-2 0 0,27 0 0,0 0 0,-1 0 0,-5 0 0,-1 0 0,0 0 0,0 0 0,1 0 0,0 0 0,-3 0 0,-1 0 0,-1 0-9,-1 0 1,-2 0-1,-1 0 1,-7 0-1,-3 0 1,-1 0-1,19 0 1,-1 0-1,-1 0 1,0 0-1,-1 0 1,-1 0-1,-1 0 1,0 0 8,-2 0 0,-1 0 0,0 0 0,-1 0 0,0 0 0,0 0 0,-1 0 0,-1 0 0,-1 0 0,-1 0 0,-1 0 0,1 0 0,2 0 0,-1 0 0,0 0 0,1 0 0,2 0 0,1 0 0,-1 0 0,1 0 0,1 0 0,0 0 0,0 0 0,2 0 0,-18 0 0,1 0 0,0 0 0,0 0 0,0 0 0,0 0 0,3 0 0,-1 0 0,1 0 0,2 0 0,0 0 0,2 0 0,5 0 0,2 0 0,1 0 0,6 0 0,2 0 0,1 0 0,-27 0 0,2 0 0,11 0 0,4 0 0,11 0 0,3 0 0,9 0 0,4 0 983,-31 0-817,33 0 1,40 0 0,35 0-167,29 0 0,17 0 0,29 0 0,-45 0 0,1 0 0,2 0 0,3 0 0,9 0 0,2 0 0,2 0 0,2 0 0,8 0 0,1 0 0,7 0 0,2 0 0,8 0 0,1 0 0,-30 0 0,-1 0 0,1 0 0,-1 0 0,0 0 0,0 0-82,0 0 0,-1 0 0,2 0 0,2 0 0,1 0 0,2 0 0,5 0 0,2 0 0,1 0 0,5 0 0,1 0 0,1 0 0,3 0 0,1 0 0,0 0 0,1 0 0,2 0 0,-2 0 0,-5 0 0,0 0 0,-1 0 0,-1 0 0,0 0 0,0 0 34,-3 0 1,0 0 0,-1 0 0,-1 0 0,-1 0 0,-1 0 0,-7 0 0,-1 0 0,0 0 0,27 0 0,-1 0 47,-6 0 0,-3 0 0,-6 0 0,-3 0 0,-4 0 0,-2 0 0,-3 0 0,-1 0 163,-4 0 1,-2 0 0,-7 0 0,-1 0 0,42 0 0,-13 0 327,-13 0 1,-3 0-1,-15 0 1,-31 0-461,-35 0 0,-26 0 1,-49 0-1,36 0 1,-3 0-32,-7 0 0,-2 0 0,-13 0 0,-2 0 0,-8 0 0,-2 0 0,-4 0 0,-2 0 0,-2 0 0,-2 0 0,28 0 0,-1 0 0,-1 0 0,-3 0 0,-1 0 0,0 0 0,-3 0 0,-2 0 0,0 0-76,-3 0 0,-1 0 1,-2 0-1,-4 0 0,-2 0 1,0 0-1,-3 0 1,-1 0-1,-1 0 0,23 0 1,-1 0-1,0 0 0,-1 0 10,-2 0 0,0 0 1,-1 0-1,1 0 1,-1 0-1,1 0 1,0 0-1,0 0 1,1 0-1,0 0 1,1 0-1,2 0 1,-19 0-1,2 0 0,2 0-33,6 0 1,1 0 0,3 0-1,10 0 1,2 0 0,2 0-1,-23 0 1,4 0 0,10 0-1,3 0 344,11 0 1,3 0 0,-29 0 0,25 0 683,8 0-875,11 0 1,33 0 0,26 0 0,21 0-55,15 0 0,15 0 0,16 0 0,-35 0 0,3 0 0,6 0 0,3 0 0,7 0 0,3 0 0,9 0 0,1 0 0,4 0 0,0 0-99,5 0 1,2 0 0,5 0-1,2 0 1,-29 0 0,2 0-1,0 0 1,2 0 0,1 0-1,1 0 17,2 0 0,1 0 0,0 0 0,4 0 0,0 0 0,0 0 0,-1 0 0,-1 0 0,0 0 0,1 0 0,1 0 0,-1 0 79,0 0 0,0 0 0,-1 0 0,-1 0 1,-1 0-1,-1 0 0,-2 0 0,-1 0 0,-1 0 1,-6 0-1,-1 0 0,-1 0 3,27 0 0,-3 0 0,-1 0 0,-2 0 0,-3 0 0,-1 0 0,-4 0 0,-1 0 140,-4 0 0,-1 0 1,-5 0-1,-2 0 1,-11 0-1,-2 0 1,45 0 350,-8 0 1,-15 0 491,-9 0-952,-15 0 1,-49 0-1,-33 0 1,-33 0-32,-27 0 0,32 0 0,-3 0 0,-9 0 0,-1 0 0,-6 0 0,-2 0 0,-3 0 0,-2 0 0,-7 0 0,-3 0 0,28 0 0,-1 0 0,0 0 0,-3 0 0,0 0 0,-1 0-82,-3 0 0,-1 0 0,0 0 0,-4 0 0,-1 0 0,0 0 0,-2 0 0,-1 0 0,0 0 0,-4 0 0,-1 0 0,-1 0 0,-4 0 0,-1 0 0,0 0 0,-3 0 0,0 0 0,1 0 0,1 0 0,1 0 0,2 0 0,6 0 0,0 0 0,3 0-28,5 0 1,1 0 0,2 0 0,-25 0-1,4 0 1,12 0 0,4 0 0,9 0-1,3 0 437,11 0 1,4 0 0,-30 0 621,29 0-820,26 0 1,29 0 0,33 0 0,14 0-130,14 0 0,8 0 0,21 0 0,-40 0 0,1 0 0,4 0 0,3 0 0,8 0 0,2 0 0,4 0 0,1 0 0,-1 0 0,0 0-123,1 0 0,1 0 0,0 0 0,0 0 0,3 0 0,2 0 0,2 0 0,1 0 100,2 0 1,0 0-1,1 0 1,0 0-1,-2 0 1,-1 0 0,0 0-1,-1 0 23,-1 0 0,0 0 0,-1 0 0,-1 0 0,-6 0 0,-1 0 0,-6 0 0,0 0 0,-4 0 0,-1 0 0,-3 0 0,1 0 0</inkml:trace>
  <inkml:trace contextRef="#ctx0" brushRef="#br0" timeOffset="948">28026 79 24399,'33'-34'0,"0"6"0,19 15 0,4 10 0,5 6 0,3 8 0,7 9 0,4 2 0,2-1 0,0-3 0,-7 0 0,3 2 0,-3 2 0,-4-2 0,-12 4 0,-15 0 0,-4 2 0,-22-8 0,-19-2 0,-23-8 0,-23-6 0,-12-2 0,-9 0 0,-9 0 0,32 0 0,-1 0 0,-2 0 0,0 0 0,-5 0 0,-1 0 0,-4-1 0,-1 2 0,-7-1 0,-2 1 0,-4 1 0,0 0 0,-4 1 0,-1 1-123,-3 1 0,0 0 0,-2-3 0,0 1 0,-5 3 0,0 1 0,2 1 0,-1 0 24,3 2 0,0 0 1,7 1-1,3 0 0,10-2 1,2 1-1,3 0 0,0 2 99,2 1 0,-1 1 0,0 2 0,0-1 0,3 1 0,1-1 0,2 0 0,0 0 0,1-1 0,2-1 0,-42 7 0,12 2 0,14-3 0,12-3 0,17 1 0,34-8 0,23-4 0,19-3 0,16-2 0,15 0 0,18-2 0,12-3 0,-44 0 0,2-1 0,4-1 0,2-1 0,2 0 0,1 0 0,1-1 0,0 1 0,0 0 0,2 0 0,4-1 0,2 1 0,1 0 0,1 0 0,0-1 0,2-1-123,0-1 0,1 0 0,1 2 0,2 0 0,4-3 0,2 0 0,1 1 0,0 0 61,-1 0 0,-1 0 0,-1 0 0,-3 0 1,-10 3-1,-1 0 0,-3 0 0,-1-1 62,-2 1 0,-1 0 0,-1 0 0,-2 1 0,-6 1 0,-2 0 0,37-4 983,-19 3-766,-12-6 0,-28 11 0,-24-3-217,-32 3 0,-38 2 0,-15 0 0,-19 2 0,41 0 0,-2 1 0,-7 1 0,-2 2 0,-7 1 0,-2 2 0,-3-1 0,-1 0 0,-1 1 0,-1-1 0,-3 0 0,0 0 0,2 1 0,1-1 0,-6 0 0,-2 0-90,-4 0 1,-2 1-1,27-2 1,-1 1 0,0 1-1,-4-1 1,0 1 0,0-1-1,2 1 1,0 1-1,0-1 0,1 0 1,-1 0-1,1 0 1,3-1 0,0-1-1,1 0 1,0 2 0,0-1-1,1 1 1,-29 3-1,2 0 52,3-2 1,2 0 0,7-2 0,5 0 0,12-1-1,3-1 1,7-1 0,2 1 1020,-40 7-836,23-6 0,21 1 1,39-8-148,35 0 0,27 0 0,25 0 0,16 0 0,-42 0 0,2 0 0,11-4 0,4 0 0,2 0 0,2-1 0,4 0 0,0-1 0,3 0 0,1 1 0,6 2 0,2 1 0,4-3 0,1 0 0,5 1 0,1-1-82,-29 2 0,1 0 0,1 0 0,5 2 0,0 0 0,1 0 0,2-1 0,1 0 0,0 0 0,2 1 0,0 1 0,1-1 0,0 1 0,1 1 0,-1-2 0,1 0 0,-1-1 0,1 0 0,-3 0 0,1 0 0,-2 0 0,-6 0 0,-1 1 0,-1-1-27,-4-1 1,-2 0 0,1 1 0,31 1 0,-1 1 0,-4-4 0,-1 0 0,-1 1 0,-1 1 194,-3-1 0,0 0 0,-3 0 0,-2 1 1,-8 1-1,0 2 0,0-1 0,0 0-86,-3 0 0,0 0 0,-1 0 0,-1 0 0,-6 0 0,-2 0 0,-4 0 0,-2 0-1,-5-1 0,0 2 1,-1 1-1,-1 1 1,38 5-1,-4-1 0,-5 0 0,-8 4 0,-10-3 0,-7 1 1,-2 3 0,-3 3 0,-1 2 0,-4-1 0,-9 1 491,-8-1 1,-5 1-247,5-1 1,-6-7 0,3-1 0</inkml:trace>
  <inkml:trace contextRef="#ctx0" brushRef="#br0" timeOffset="1196">31291 772 24390,'-50'0'0,"0"-6"0,0 1 0,3-1 0,3-1 0,0 5 0,0-4 0,0 5 0,18 2 0,33 3 0,32 2 0,29 5 0,1-6 0,8-1 0,7-2 0,4-2 0,0 0 0,7 0 0,-44 0 0,1 0 0,1 0 0,0 0 0,3 0 0,0 0 0,-2 0 0,0 0 0,-1 0 0,0 0 0,-1-3 0,-1 0 0,46-4 0,-4-1 0,-3 1 0,1 2 0,-14 5 0,6 0 0,5 0 0,10 0 0,-44 0 0,1 0 0</inkml:trace>
  <inkml:trace contextRef="#ctx0" brushRef="#br0" timeOffset="1397">32954 743 24390,'-90'0'0,"8"0"0,9 0 0,10 0 0,3 0 0,14 0 0,-1 0 0,39 0 0,19 0 0,30 0 0,21 0 0,2 0 0,5 0 0,5 0 0,8 0 0</inkml:trace>
  <inkml:trace contextRef="#ctx0" brushRef="#br0" timeOffset="4866">32921 743 23832,'-71'0'0,"-1"0"0,6 0 0,2 0 0,8 0 0,2 0 52,-39 0 0,7 0 0,0 0 0,-2 0-52,2 0 0,2 0 0,3 0 0,4 0 34,6 0 1,3 0-35,2 0 17,15 0 1,25 0-18,37 0 0,15 0 0,29 0 0,-4 0 26,-2 0 0,8 0 1,4 0-1,3 0-26,2 0 0,-6 0 0,-1 0 0,-3 0 0,-2 0 0,-1 0 0,2 0 0,3 0 0,-45 0 0,-33 0 0,-41 0 0,-30 0 0,35 0 0,-2 0 0,-7 0 0,-3 0 0,-6 0 0,-2 0 0,-8 0 0,-1 0 0,-8 0 0,-3 0 0,28 0 0,-2 0 0,0 0 0,-2 0 0,0 0 0,0 0-82,-3 0 0,-1 0 0,1 0 0,3 0 0,-1 0 0,0 0 0,-2 0 0,-1 0 0,0 0 0,1 0 0,0 0 0,0 0 0,-1 0 0,-1 0 0,-1 0 0,-3 0 0,-2 0 0,0 0 0,-3 0 0,-2 0 0,0 0 0,0 0 0,-1 0 0,1 0 0,1 0 0,0 0 1,-1 0-1,-1 0 0,-1 0 1,0 0-1,1 0 0,1 0 1,-1 0-1,-1 0 0,0 0 1,-1 0-1,-1 0 0,0 0 0,0 0 0,3 0 0,2 0 0,-1 0 0,1 0 0,1 0 0,-1 0 0,2 0 0,-1 0 0,1 0 0,-1 0 0,0 0 0,0 0 0,-1 0 0,1 0 0,0 0 0,0 0 0,0 0 0,0 0 0,1 0 0,-1 0 0,1 0 0,1 0 0,2 0 0,-1 0 0,1 0 0,0 0 0,0 0 0,1 0 0,-1 0 0,0 0 0,0 0 0,1 0 0,-1 0 0,-1 0 0,0 0 0,1 0 0,7 0 0,1 0 0,0 0 0,-1 0 0,0 0 0,0 0 0,3 0 0,1 0 0,0 0-17,1 0 1,1 0 0,1 0-1,-1 0 1,0 0 0,2 0-1,-31 0 1,1 0 0,4 0-1,2 0-24,5 0 0,1 0 0,5 0 0,1 0 0,4 0 0,2 0 0,-2 0 0,1 0 115,0 0 1,0 0-1,6 0 1,0 0 0,3 0-1,0 0 1,2 0 0,0 0 7,1 0 0,0 0 0,-2 0 0,1 0 0,-1 0 0,0 0 0,2 0 0,1 0 122,3 0 1,1 0 0,4 0 0,2 0 0,-2 0 0,1 0 0,2 0 0,0 0 70,-49 0 1,14 0-1,8 0 1,8 0 133,3 0 1,2 0 0,0 0 163,-2 0 1,15 0-1,-10 0 1,4 0-1,-9 0 1,6 0-1,0 0 1,1 0-1,-1 0 1,-4 0-165,3 0 1,-1 0 0,0 0-237,1 0 0,6 0 0,-3 0-91,1 0 0,6 0 0,1 0 0,4 0 0,-9 0 0,26 0 0,0 0 0,27 0 0,31 0 0,-12 0 0,29 0 0,-48 0 0,-15 0 0,-25 0 0,-20 0 0,-2 0 0,-6 0 0,2 0 0,-8 0 0,-5 0 0,-5 0 0,2 0 0,-4 0 0,5 0 0,6 0 0,-5 0 0,3 0 0,-3 0 0,1 0 0,8 0 0,-2 0 0,0 0 0,0 0 0,5 0 0,1 0 0,5 0 0,3 0 0,1 0 0,-4 0 0,3 0 0,6 0 0,4 0 0,2 0 0,-3 0 0,-3 0 0,10 0 0,-5 0 0,3 0 0,-1 0 0,-3 0 0,-2 0 0,-2 0 0,2 0 0,-1 0 0,-1 0 0,-5 0 0,-4 0 0,5 0 0,3 0 0,1 0 0,0 0 0,-2 0 0,0 0 0,-9 0 0,8 0 0,-3 0 0,6 0 0,0 0 0,10 0 0,-5 0 0,3 0 0,-1 0 0,-3 0 0,-8 0 0,-12 0 0,8 0 0,-6 0 0,5 0 0,0 0 0,7 0 0,-9 0 0,2 0 0,0 0 0,-2 0 0,2 0 0,2 0 0,1 0 0,6 0 0,-5 0 0,-4 0 0,-6 0 0,2 0 0,-3 0 0,3 0 0,2 0 0,-2 0 0,-1 0 0,-3 0 0,3 0 0,-4 0 0,-1 0 0,-1 0 0,-3 0 0,-3 0 0,-1 0 0,-1 0 0,1 0 0,-1 0 0,1 0 0,0 0 0,-1 0 0,6 0 0,2 0 0,0 0 0,0 0 0,7 0 0,-1 0 0,3 0 0,-2 0 0,-3 0 0,1 0 0,-1 0 0,1 0 0,0 0 0,1 0 0,-4 0 0,-2 0 0,5 0 0,-1 0 0,1 0 0,-1 0 0,1 0 0,-5 0 0,2 0 0,3 0 0,2 0 0,2 0 0,-1 0 0,-5 0 0,4 0 0,-3 0 0,3 0 0,2 0 0,0 0 0,1 0 0,0 0 0,5 0 0,-4 0 0,4 0 0,-6 0 0,-6 0 0,10 0 0,-4 0 0,2 0 0,0 0 0,-4 0 0,-3 0 0,-4 0 0,-1 0 0,-2 0 0,4 0 0,-1 0 0,-3 0 0,4 0 0,1 0 0,2 0 0,-1 0 0,-1 0 0,4 0 0,-5 0 0,-1 0 0,4 0 0,-4 0 0,-2 0 0,-4 0 0,10 0 0,-8 0 0,6 0 0,1 0 0,-8 0 0,1 0 0,-1 0 0,4 0 0,1 0 0,4 0 0,0 0 0,-3 0 0,7 0 0,-5 0 0,4 0 0,2 0 0,-1 0 0,-1 0 0,0 0 0,4 0 0,2 0 0,-4 0 0,-2 0 0,-3 0 0,9 0 0,-4 0 0,2 0 0,-1 0 0,3 0 0,0 0 0,-2 0 0,2 0 0,5 0 0,-4 0 0,-1 0 0,-2 0 0,-2 0 0,2 0 0,2 0 0,1 0 0,6 0 0,-3 0 0,-1 0 0,1 0 0,10 0 0,-1 0 0,1 0 0,0 0 0,-3 0 0,-2 0 0,-2 0 0,2 0 0,-2 0 0,0 0 0,-16 0 0,1 0 0,-1 0 0,5 0 0,-4 0 0,2 0 0,15 0 0,-9 0 0,2 0 0,6 0 0,7 0 0,-10 0 0,11 0 0,-9 0 0,6 0 0,-10 0 0,-7 0 0,-7 0 0,15 0 0,-14 0 0,1 0 0,16 0 0,-11 0 0,11 0 0,6 0 0,-1 0 0,1 0 0,-1 0 0,1 0 0,-1 0 0,1 0 0,-1 0 0,1 0 0,-6 0 0,0 0 0,2 0 0,2 0 0,1 0 0,1 0 0,-1 0 0,1 0 0,5 0 0,-2 0 0,-5 0 0,2 0 0,-8 0 0,0 0 0,4 0 0,-6 0 0,3 0 0,2 0 0,0 0 0,-1 0 0,-17 0 0,4 0 0,2 0 0,1 0 0,-1 0 0,0 0 0,0 0 0,-6 0 0,3 0 0,5 0 0,9 0 0,5 0 0,-3 0 0,-13 0 0,0 0 0,0 0 0,1 0 0,-1 0 0,5 0 0,1 0 0,7 0 0,-2 0 0,-4 0 0,-1 0 0,12 0 0,-1 0 0,7 0 0,-13 0 0,3 0 0,3 0 0,10 0 0,1 0 0,5 0 0,-11 0 0,15 0 0,-17 0 0,19 0 0,-6 0 0,9 0 0,7 0 0,1 0 0,7 0 0,-6 0 0,6 0 0,0 0 0,31 0 0,3 0 0,28 0 0,1 0 0,-1 0 0,-2 0 0,6 0 0,9 0 0,1 0 0,10 0 0,2 0 0,2 0 0,6 0 0,1 0 0,-2 0 0,-1 0 0,-5 0 0,-3 0 0,-5 0 0,-5 0 0,-3 0 0,-3 0 0,-4 0 0,-1 0 0,-3 0 0,6 0 0,-2 0 0,-4 0 0,-2 0 0,0 0 0,3 0 0,0 0 0,1 0 0,-5 0 0,-1 0 0,1 0 0,1 0 0,2 0 0,2 0 0,-2 0 0,-7 0 0,-2 0 0,2 0 0,1 0 0,5 0 0,1 0 0,2 0 0,-6 0 0,-3 0 0,5 0 0,-7 0 0,9 0 0,6 0 0,-12 0 0,12 0 0,-4 0 0,-8 0 0,-1 0 0,6 0 0,-9 0 0,7 0 0,-4 0 0,3 0 0,-14 0 0,11 0 0,-19 0 0,6 0 0,-16 0 0,-23 0 0,-21 0 0,-6 0 0,-26 0 0,-5 0 0,2 0 0,1 0 0,-1 0 0,-2 0 0,-2 0 0,0 0 0,0 0 0,0 0 0,0 0 0,0 0 0,2 0 0,4 0 0,-2 0 0,7 0 0,2 0 0,1 0 0,-4 0 0,-5 0 0,4 0 0,2 0 0,19 0 0,19 0 0,50 0 0,22 0 0,2 0 0,5 0 0,-1 0 0,5 0 0,5 0 0,10 0 0,8 0 0,5 0 0,-44 0 0,0 0 0,4 0 0,0 0 0,8 0 0,1 0 0,3 0 0,2 0-123,2 0 0,1 0 0,3 0 0,0 0 0,-5 0 0,-1 0 0,-1 0 0,0 0 104,-2 0 0,-2 0 1,-3 0-1,-1 0 0,-6 0 1,-1 0-1,39 0 19,-10 0 0,-15 0 0,-11 0 0,-4 0 0,-9 0 0,-9 0 0,-33 0 0,-22 0 0,-17 0 0,-3 0 0,-2 0 0,-1 0 0,-3 0 0,-9 0 0,-1 0 0,-3 0 0,1 0 0,1 0 0,-3 0 0,2 0 245,-3 0 1,1 0 0,0 0 0,1 0-213,-1 0 0,-2 0 0,0 0 0,2 0-33,1 0 0,8 0 0,-4 0 0,1 0 0,-9 0 0,-6 0 0,1 0 0,10 0 0,18 0 0,-4 0 0,26 0 0,-11 0 0,29 0 0,4 0 0</inkml:trace>
  <inkml:trace contextRef="#ctx0" brushRef="#br0" timeOffset="5513">3108 743 24228,'79'0'0,"0"0"0,-6 0 0,-31 0 0,-75 0 0,-11 0 0,-13 0 0,-5 0 0,-2 0 0,-6 0 0,10 0 0,-6 0 0,-5 0 0,3 0 0,-5 0 0,1 0 0,1 0 0,5 0 0,5 0 0,8 0 0,24 0 0,29 0 0,22 0 0,27 0 0,17 0 0,2 0 0,-2 0 0,0 0 0,3 0 0,7 0 0,2 0 0,7 0 0,10 0 0,-45 0 0,0 0 0,6 0 0,0 0 0,3 0 0,1 0 0,7 0 0,0 0 0,-2 0 0,0 0 0,-1 0 0,0 0 0,-2 0 0,-1 0 0,-9 0 0,-2 0 0,44 0 0,-12 0 0,-11 0 0,-12 0 0,-15 0 0,-15 0 0,-10 0 0,-30 0 0,-13 0 0,-29 0 0,-10 0 0,-4 0 0,1 0 0,-2 0 0,-3 0 0,-10 0 0,-10 0 0,-5 0 0,46 0 0,0 0 0,-5 0 0,0 0 0,-2 0 0,0 0 0,-4 0 0,-2 0-101,-5 0 0,-2 0 0,-1 0 0,-1 0 1,2 0-1,-1 0 0,6 0 0,0 0 101,6 0 0,1 0 0,-41 0 0,17 0 0,9 0 0,12 0 0,12 0 0,23 0 0,28 0 0,26 0 0,21 0 0,11 0 0,-3 0 0,-4 0 0,-1 0 0,1 0 0,3 0 0,3 0 0,-6 0 0,4 0 0,-8 0 0</inkml:trace>
  <inkml:trace contextRef="#ctx0" brushRef="#br0" timeOffset="5832">3289 743 24228,'-44'0'0,"0"0"0,-1 0 0,-10 0 0,-4 0 0,-7 0 0,8 0 0,3 0 0,18 0 0,-1 0 0,27 0 0,-4 0 0,15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32.20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1 11387,'0'0'0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34.29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141 1 11477,'-29'27'0,"-1"-4"0,-6 5 0,-9-1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36.85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0 11491,'0'0'0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35.47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36 11409,'35'-35'0</inkml:trace>
  <inkml:trace contextRef="#ctx0" brushRef="#br0" timeOffset="2516">71 141 11437,'-10'19'0,"-6"-3"0,15-16 0,1-24 0,1 11 0,23-28 0,-5 14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39.35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18 35 11463,'-9'-19'0,"1"3"0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39.887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0 11409,'10'25'0,"-5"4"0,-3-19 0,-9 21 0,-3-21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40.386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0 11427,'27'18'0,"-12"13"0,-15 4 0,0-12 0,-8 0 0,8-13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40.95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18 1 11363,'10'43'0,"-18"-7"0,-11 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43.50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11263,'27'27'0,"-9"-1"0,-3-9 0,-5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45.02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245 0 11577,'-43'10'0,"5"3"0,-9-7 0,-7 16 0,-8-3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3:21.30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1315 0 24936,'50'0'0,"-3"0"0,4 0 0,6 0 0,4 0 0,-6 0 0,5 0-4,4 0 1,-4 0 0,1 0-1,1 0 0,2 0 0,0 0 0,-3 0 0,-6 0-1,7 0 0,-2 0 4,-21 0 0,-28 0 1,-33 0 0,-20 0 0,-21 0 0,-1 0 0,-3 0 0,10 0 0,-2 0 0,-3 0 0,-9 0 0,-4 0 0,-4 0 0,-4 0 0,-3 0 0,36 0 0,-2 0 0,-1 0 0,0 0 0,-2 0 0,0 0 0,-3 0 0,0 0 0,5 0 0,0 0 0,-1 0 0,0 0 0,-2 0 0,0 0 0,1 0 0,1 0 0,1 0 0,1 0 0,-41 0 0,7 0 0,12 0 0,7 0 0,4 0 0,5 0 0,-3 0 0,19 0 0,31 0 0,33 0 0,11 0 0,24 0 0,0 0 0,3 0 0,12 0 0,5 0 0,5 0 0,6 0 0,-2 0 0,7 0 0,4 0 0,-46 0 0,1 0 0,-2 0 0,1 0 0,1 0 0,0 0 0,47 0 0,-6 0 0,-3 0 0,-11 0 0,-8 0 0,-10 0 0,-23 0 0,0 0 0,-56 0 0,-13 0 0,-18 0 0,-10 0 0,2 0 0,-9 0 0,-9 0 0,-5 0 0,-5 0 0,-1 0 0,-2 0 0,38 0 0,-2 0 0,1 0 0,1 0 0,0 0 0,-1 0 0,-42 0 0,11 0 0,10 0 0,12 0 0,29 0 0,16 0 0,24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50.587"/>
    </inkml:context>
    <inkml:brush xml:id="br0">
      <inkml:brushProperty name="width" value="0.6" units="cm"/>
      <inkml:brushProperty name="height" value="0.6" units="cm"/>
    </inkml:brush>
  </inkml:definitions>
  <inkml:trace contextRef="#ctx0" brushRef="#br0">739 280 11823,'-36'0'0,"-11"9"0,12 9 0,10 1 0,7 10 0,5 6 0,-3 8 0,5 1 0,-3-1 0,6 6 0,-1-1 0,3-1 0,-6-10 0,-1 3 0,5-7 0,2 8 0,-4-8 0,8 18 0,2-22 0,2-4 0,22-10 0,-13-13 0,14 6 0,-7-8 0,-1 0 0,-7 0 0,6 0 0,-7-8 0,9-9 0,-1-16 0,1-8 0,-7 4 0,1 2 0,-2-3 0,3-13 0,-1 5 0,1 5 0,3 4 0,1 2 0,-1-2 0,-4-4 0,3 5 0,-1-7 0,7 0 0,-7 12 0,3-4 0,-11 4 0,-4 8 0,-20 11 0,-5 14 0,-22 19 0,3 3 0,-1-1 0,4-4 0,-3 3 0,-3 1 0,4 6 0,-3-4 0,1 1 0,4-1 0,-6 0 0,1-4 0,-1 3 0,4-3 0,5-7 0,-3-3 0,-8 3 0,16-6 0,-17-1 0,40-26 0,6-6 0,17-2 0,11-1 0,3-1 0,8 4 0,3-2 0,7-4 0,5-2 0,5-2 0,3 2 0,2 4 0,-4-4 0,4 6 0,2-2 0,4-1 0,-8 9 0,10-2 0,-4 3 0,-4 3 0,-2 5 0,-7 3 0,-1 1 0,1-4 0,-1 6 0,-23 1 0,-15 12 0,-34 5 0,-13 4 0,-8 1 0,-7 2 0,1 3 0,-1 1 0,-8 2 0,-3-3 0,3 1 0,2-2 0,-6 4 0,-2-1 0,-1-3 0,5-2 0,-2-1 0,2-1 0,0-1 0,-2-4 0,1 1 0,-11-7 0,12 0 0,-6-6 0,23-8 0,20-15 0,27-10 0,15 2 0,10 7 0,10 9 0,11-4 0,-9-3 0,15 5 0,-3-1 0,1 1 0,-2 5 0,5 2 0,-5 1 0,-2-1 0,3 6 0,1-4 0,2 1 0,12 5 0,-6-4 0,-8 4 0,-21 10 0,-46-4 0,-24 7 0,-22-7 0,-1 2 0,2-4 0,5-2 0,-1 0 0,-2 0 0,-10 0 0,5 0 0,17-8 0,1-4 0,8-3 0,8-10 0,19-4 0,21 5 0,20 7 0,14 7 0,9 10 0,4 2 0,-9 4 0,1 4 0,-13 7 0,-8 2 0,-10 5 0,-13-9 0,-10 9 0,-24-9 0,-14 8 0,-5-3 0,2-3 0,4 1 0,-5-1 0,-7-5 0,2-1 0,1-7 0,-12 2 0,19-4 0,14-6 0,30-7 0,9 5 0,29-12 0,-1 3 0,5-1 0,3 5 0,5-1 0,3 0 0,6 3 0,4-7 0,2 6 0,2-1 0,3-1 0,-3 6 0,2-3 0,-8-1 0,-8 0 0,-4 4 0,-3-5 0,-5-3 0,-18 6 0,-21-5 0,-30 7 0,-4 0 0,-29 6 0,-1 0 0,1 2 0,4 2 0,-3 4 0,-3 1 0,4-3 0,-4 4 0,3 0 0,3-1 0,-3 3 0,-1 5 0,0 1 0,5-1 0,-1 1 0,7 1 0,1 5 0,3 5 0,4-2 0,2 4 0,0 6 0,8 0 0,4 9 0,13-5 0,10 5 0,8-14 0,9 1 0</inkml:trace>
  <inkml:trace contextRef="#ctx0" brushRef="#br0" timeOffset="1384">1648 629 12007,'-10'27'0,"2"-2"0,8 0 0,-2 8 0,-4 8 0,2 6-2,-7-6 1,-1 1-10,-5-1 1,-1-4 0,9 13 1,1-13 5,16 6 1,3-16-3,12-4 3,-11-11 1,19-4 0,-19-8 0,13 0 1,-8 0-1,-7-8 0,6 6-3,-14-6-1,13 8 5,-13-8 0,6-1 1,-8-1 0,-4-5 0,-8 3 0,-3 4 0,-20 2 0,8 4 0,-12 4 0,0 4 0,0-2 0,2 8 0,-3 1 0,-17 7 0,-5-1 0,6-3 0,6-1 0,9 1 0,-6 1 0,-1 1 0,-7-7 0,-1-1 0,0-2 0,11 3 0,-7-5 0,11 2 0,0-2 0,12-4 0,-4 13 0,22-5 0,-5 7 0,39-7 0,12-2 0,24-8 0,-11-2 0,-1-4 0,-16 4 0,15-4 0,-15 4 0,10 2 0,-8 0 0,16 2 0,-9 4 0,-7 0 0,-9 11 0,-13-11 0,-7 25 0,-16-7 0,5-1 0,-17 0 0,1-2 0,-12 3 0,-2-5 0,-3 4 0,3-3 0,-6-3 0,0 1 0,4-1 0,-7 1 0,-1-1 0,-5 1 0,5-3 0,1-3 0,23-4 0,-9-8 0,31 0 0,16-16 0,1 10 0,19-11 0,-4-3 0,3-3 0,-4-8 0,-1 2 0,-8 4 0,4-1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01.286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87 62 11527,'-25'-27'0,"-2"2"0,8 15 0,3 18 0,16 11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01.73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123 0 11517,'-25'28'-7,"0"5"1,-5-4-1,7 4 7,11-6 0,5-2 0,7-8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02.15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11488,'0'0'0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9:56.95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10531 11654,'0'-37'0,"0"-11"0,0 7 0,0 2 0,0-7 0,2 17 0,4-12 0,-2 0 0,7-6 0,-5 3 0,6-3 0,-1 8 0,7-3 0,-1-1 0,-3 10 0,3-8 0,-1 1 0,13-11 0,2 5 0,-6 3 0,1 8 0,-1 0 0,4 0 0,4-6 0,2 1 0,0-1 0,0-2 0,0 4 0,0-7 0,-1-1 0,1 3 0,0 1 0,0 6 0,0 0 0,0 2 0,2-11 0,2 7 0,2-4 0,-1 6 0,-3 8 0,2 0 0,2 2 0,5-4 0,-3 6 0,2-1 0,3 1 0,8-4 0,3 6 0,-3 0 0,-2-3 0,4 7 0,5-4 0,1 3 0,2 3 0,5-1 0,-7 1 0,4-1 0,2 1 0,4 5 0,-2 1 0,-4-1 0,0 2 0,-6-5 0,2 5 0,2-2 0,2 1 0,-6 1 0,-4-4 0,-4 3 0,-1-3 0,3 5 0,-2-3 0,-3-2 0,-1-1 0,1-3 0,3 3 0,2 1 0,2 3 0,1-1 0,-5-6 0,2 1 0,2 0 0,6-1 0,-5 1 0,-1-3 0,2-3 0,-8 3 0,5-3 0,-7 4 0,-1 1 0,-3 1 0,-11-1 0,0 1 0,0-1 0,0 1 0,2-2 0,4-5 0,-10 3 0,5-10 0,3-6 0,-12 2 0,3-6 0,-9 5 0,-4 1 0,3-8 0,1-8 0,2-11 0,-1 12 0,-11-8 0,-3 3 0,0-1 0,-6 2 0,4-4 0,-4 3 0,-2 3 0,-8-6 0,-2-3 0,-2 1 0,1 0 0,-1 2 0,-7 6 0,-3-3 0,-1-3 0,-2 4 0,2-5 0,-6 5 0,-4 2 0,3-8 0,1-3 0,-2 1 0,-2 4 0,-7 4 0,-1-1 0,0-1 0,-2-2 0,6-6 0,-5 6 0,1 0 0,0-3 0,-1 3 0,3-8 0,-2 0 0,2 6 0,2-2 0,2 2 1,1-2 5,-1-4 1,2 6-1,4-1 1,5 3 3,5 0 0,1-8 0,1 4 0,1 0 0,5 4 1,3 3-1,8 3 1,0-2-2,0-5 1,14 7 0,3-4 0,4 3-1,5-1 1,7-2 0,9 3 0,3 1-1,3-1 1,5 1-1,5 0 1,6-3-1,4-3 0,8 4 0,1-4 0,3 3-2,3 3 1,3 3-1,1 1 1,-2-1-2,-3 7 0,-5-3 1,-5 2-1,2 1-1,2-1 1,-6-4 0,-6 7 0,0 1-2,-2 2 0,6 0 1,-4 0-1,2 0-2,-2 4 1,4 2 0,-4-4-1,5 0-1,7 1 0,2-1 0,5 2 1,-3 3-2,-3 7 0,1-2 1,-6 4-1,-2 3 0,-8 5 0,-6 7 0,-4-4 1,1 2-1,-1 4 0,3 4 0,3 6 0,4 2 0,8 4 0,5-5 0,-1-9 0,-6-3 0,-14 1 0,-11-8 0,-2-1 0,0-3 0,7-7 0,-1-2 0,1-1 0,-1 1 0,3-4 0,-5 4 0,1-2 0,1-4 0,-8-1 0,2 1 0,-5 2 0,-1-2 0,0-2 0,-2-2 0,-4 0 0,-5 0 0,1 1 0,-2-3 0,-2-2 0,-1-2 0,-8 0 0,-1 5 0,3-5 0,-1-10 0,1-5 0,-2 6 0,-9-11 1,3 3 0,-4-8 2,-2-4 1,-8 4-1,-3 8 1,-5 12 0,-1 7 0,-3 4 1,-1 0-1,-2-2 1,1-4 1,-3 4 0,2-3 0,4 1 4,5-2 0,-2 4 0,5-7 6,-5-5 0,7 8-6,3-11 0,6 0 0,6-1-4,5 9 0,12-1 1,5 4-1,1 2 0,0 3 1,2 3 0,8 1-1,3 3 1,3-2 1,2 6 0,5 2-1,0 3 4,1 3 1,1-1 0,6 1-3,10 0 0,-14 5 0,3 2 1,-7 2 7,-2 5 1,1-5-7,7 2 0,-2 0 1,16 6-2,-6 0 0,-13-2 0,3-2 4,0-1 0,-9-1-1,-1 6 1,-1 0-3,19 0 1,-8 0-6,2 0 1,-9-2-4,-3-4 0,-5 4-3,6-4 1,1 4-1,11 2 0,-17 0 0,5 0 0,1 0 0,11 0 0,5 0 0,-6 0 0,6 0 0,-6 0 0,-23 0 0,4 0 0,-35 0 0,3 0 0,-16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9:59.60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253 88 12584,'35'-18'0,"-12"7"0,0-1 0,4 2 0,20-1 0,-10-3 0,13 8 0,3 3 0,-5 1 0,-1 2 0,1 0 0,3 0 0,1 7 0,0 5 0,1 4 0,-1 1 0,1 2 0,-1 5 0,-2 5 0,-3 4 0,-4 4 0,-8 1 0,-2 3 0,-4-2 0,-4 0 0,-8 0 0,1 1 0,-1-1 0,-5-2 0,-2 2 0,-3 7 0,7-3 0,-4 13 0,-1 1 0,-1-7 0,-8-3 0,0 1 0,0 3 0,0 1 0,0 0 0,0 1 0,0-1 0,-2 8 0,-2 3 0,-3 1 0,-3 0 0,0 0 0,-3 5 0,1 1 0,-2 0 0,-1-2 0,-3-2 0,1-2 0,0 2 0,-1 6 0,1 0 0,-3-2 0,-3 3 0,2-1 0,-9 12 0,-1 1 0,-2 0 0,-2 6 0,1-9 0,-1 1 0,0-1 0,0 7 0,0-7 0,0-5 0,0-3 0,0-4 0,0 0 0,2 0-2,4-1 0,-2-6 0,8-5 0,1-4-5,3-1 1,1-1 0,1 4 3,0 8 1,7-13-1,6 7 1,8-8-1,8-5 1,5-8 0,6-10 0,6 0-1,4 0 0,10-5 0,4 1 0,3-4-1,2-1 0,1-7 1,-1 1-1,3 2 0,3 1 1,-2 3-1,6 1 1,0 2-1,0 3 0,0 7 0,2-2 0,-5 4-1,-5 2 0,-2 0 0,3 2 0,-1 3-1,-2 7 1,3-2 0,-12 1-1,-1 1 0,1-3 0,3 5 0,-5-6 0,-4-1-1,-6 1 0,0 0 0,-6-5 0,1 5-4,-1 2 1,-2-1 0,-5 11-1,-1 5 0,-7 6 0,-4-6-1,-4 4 0,-2 0 0,0-10 3,0 5 0,-8 12 0,-4 5 0,-3-10 1,-3-8 0,-1 0 0,-3-1 1,-1-5 0,2-3 0,-1-9 0,1 7 1,-2 0 0,1-3 0,1 1 0,0-6 0,-3 1 1,3-1 1,2 4 0,1-2-1,1-1-2,-1 3 1,-1-2 3,-4 11 1,-3-5-1,-3 7 1,6-5 1,4-11 0,3 5 0,2-2-1,3 0 1,5 7 0,-4 1 0,3 7 0,3 8 0,2 4 0,2 2 0,0 0 0,0-1 0,0 7 0,0 0 0,0-2 0,0-3 0,0-7 0,0-2 0,0-1 1,0-5 0,2-10 0,2-3 0,1 0 0,15 5 0,-3 5 0,3-9 0,-7-9 0,-1 0 0,-2 0 0,1 18 0,-5-11 0,-12 11 0,-5-3 0,-11 1 0,-3 1 0,-2 2 0,-4 4 0,-4-1 0,-4 7 0,-4 2 0,-1 2 0,-3 2 0,-5-3 0,-1-3 0,1-5 0,0-11 0,-3-1 0,-1-1 0,-2-1 0,5 0 0,7-7 0,-3 5 0,-1 2 0,-1-6 0,3 3 0,3-1 0,3 0 0,-5-1 0,4-5 0,1-2 0,-1-3 0,-4-3 0,5-6 0,-3 2 0,-15-1 0,-10-11 0,-4-5 0,8-12 0,8-5 0,15-7 0,20-5 0,13 2 0,12-7 0,14 3 0,9 2 0,10 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01.43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786 1503 11983,'52'7'0,"-3"1"0,3 4 0,10-4 0,12-8 0,-6 0 0,-8-2 0,-7-4 0,5-6 0,-14-9 0,15-3 0,-7 1 0,-2-2 0,-3 4 0,0-8 0,-1-3 0,-1-1 0,11-1 0,-6-1 0,3 0 0,1 0 0,-5 0 0,9-2 0,-4 0 0,-1 2 0,-1 2 0,4 12 0,8-2 0,-7-1 0,7 7 0,0 7 0,-4 2 0,-4 1 0,-2 5 0,-7-4 0,7 4 0,12 4 0,-7 4 0,-9-2 0,-13 7 0,4 3 0,1 7 0,5 2 0,-6-1 0,-4-3 0,-1 8 0,3 4 0,2 2 0,-6-2 0,-6-11 0,2 1 0,2 2 0,0 1 0,8-7 0,7-1 0,22-5 0,-2-3 0,0-8 0,2 0 0,-20 2 0,8 4 0,1 5 0,-19 5 0,13 1 0,-12 1 0,-6-1 0,1 1 0,3-1 0,2 1 0,-2-1 0,3 1 0,-1-1 0,0-1 0,2-5 0,-5 3 0,13-8 0,9-2 0,-11-4 0,9-6 0,-6-6 0,-1-3 0,-1-5 0,-1-1 0,-3-2 0,3 1 0,-5-5 0,3 0 0,-1-2 0,-1 0 0,4 5 0,-7-5 0,1-2 0,0-2 0,3 4 0,-5 0 0,0-2 0,1-2 0,-3-8 0,6 1 0,-1 1 0,1 2 0,-4 2 0,4 0 0,-3 2 0,-3 4 0,-6 4 0,2 7 0,-12 9 0,10 5 0,-15 15 0,-3-5 0,8 12 0,-3-13 0,21 1 0,9-4 0,16-2 0,2 0 0,-8-2 0,-9-2 0,9-1 0,-12-7 0,12 6 0,-1 2 0,-13 0 0,7-2 0,3 5 0,8-5 0,-4-2 0,-4 0 0,-7-2 0,-8-3 0,-10-3 0,-2-1 0,2-1 0,2 1 0,4-4 0,-1-7 0,-1-6 0,2-1 0,-11 0 0,1-8 0,-12 2 0,3-5 0,-3-9 0,-7 13 0,-2-17 0,-24 11 0,-17 1 0,-7 20 0,-18 12 0</inkml:trace>
  <inkml:trace contextRef="#ctx0" brushRef="#br0" timeOffset="766">961 1575 12140,'-45'-12'0,"4"0"0,-3 1 0,-3-7 0,10 7 0,2-1 0,4 0 0,-4-5 0,6-7 0,0 1 0,6-12 0,-6 4 0,-2 0 0,-4 0 0,-2-4 0,2 0 0,-2 6 0,12 2 0,0 0 0,-1 0 0,-3 3 0,6-5 0,0-2 0,-3-2 0,7-2 0,-4 0 0,3-2 0,3-3 0,1 1 0,3-8 0,3-1 0,2-3 0,-3 5 0,3-1 0,0-1 0,0-3 0,1 1 0,3-1 0,-2-1 0,0 9 0,6-9 0,0 27 0,0-6 0,0 21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04.45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1781 13256,'35'28'-10,"7"7"0,3-4 6,0 2 1,-3-2 0,-7-14-1,0 1 1,0-1 0,10 1 1,5-3-2,6-3 1,1 1-2,1-7 1,-4-2 0,14-10-1,-8-6 1,-11-3-1,5-2 1,-7-1 0,-5 1 0,1-1 0,-2-1 0,6-5 3,3-5 0,-3 2 0,-1-2 0,3-2 1,1-2 0,2-8 0,-1 1 0,-3 1 0,-1 2 0,-6 2 0,5-2 0,1-2-1,-2-2 1,-5 1 0,-9 5 0,-2 0-2,2 0 1,2-6-1,0 0 1,-2 3 0,-1 1 0,-3-4 1,4-2-1,-4 1 1,-2-1 0,0 0 0,-3 4 0,1-1 0,6-1 0,-6 6 0,-1 0 0,5-6 0,4-1 0,8-3 0,-4 12 0,2 0 0,-6 6 0,0 6 0,2-5 0,6 3 0,7 2 0,-7 1 0,13 3 0,1-1 0,-3 7 0,-13-1 0,4-2 0,5-1 0,5-3 0,1 1 0,-1 0 0,-5-1 0,5 1 0,-3-1 0,6 1 0,5-1 0,-7 1 0,-5-1 0,-1 1 0,-1-1 0,7 3 0,-3 1 0,1 3 0,1 7 0,-11-2 0,-1 4 0,8 2 0,1 0 0,11 0 0,-13-2 0,3-2 0,-7-4 0,-1-1 0,8-11 0,-5-7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11.049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1625 1 12345,'-10'33'0,"4"7"0,10-1 0,2 21 0,-2 2 0,-2 1 0,-2-9 0,-2 2 0,-4 2 0,-4 8 0,-7-2 0,-1 4 0,1 2 0,-6-6 0,-3-2 0,-1 0 0,-4 0 0,-8 2 0,-1 6 0,-1-2 0,-2-4 0,1 4 0,-7-2 0,2 4 0,-1 0 0,-1 2 0,1-12 0,1 0 0,-1 0 0,-1 6 0,1-4 0,1 0 0,-1-3 0,3 1 0,-1 0 0,-3 0-2,-1 0 0,5-2 1,4-5-1,2-1-7,-1 1 1,3 5 0,-4 0 0,6 0-1,6 2 1,-2-3 0,6 7-1,-1 0 0,1-2 1,2 4-1,6-6 1,-1 0-1,1 0 0,1 4 0,4-6 0,7-1 0,3-3 1,2-2 0,2-1 0,3-5 0,7-5 0,6-4 0,5-2 0,8-2 0,8-4 0,5 2 1,9-6-1,-1 1 0,0-1 0,9-2 1,5-5-1,5-3 0,5-3 1,0 1 0,-6-5 0,-1 2 0,1 3 0,6-3 1,0 2-1,-3-1 1,-1-1 0,0 6 1,4-5-1,3 7 1,1 5 0,-3-2 1,-7 8-1,2 3 1,4 1 1,1 1-1,3 3 1,-8 2-1,-6 2 1,-2 5 0,6-3-1,-2 2 0,-4 3 0,-6-3 0,-10 0 0,-1-1-1,1 1 0,-5-1 0,-2 5 0,-4-4-1,-2-3 1,-6 1 0,-2-4 0,0 2-6,0-3 1,-3 1 1,5 2 0,0 4 0,6 7 0,5-6 3,1 1 0,-2-8 0,-8 2-3,-2-5 1,-15 3 4,-3 8 0,-15 11 1,-9 14-1,-7-4 0,-3 0 1,-8-2 0,2 0-1,-2-4-4,2-2 1,-2 8 0,8 2 1,11-2 0,16-1 1,11-12 0,14-18 0,2-12 1,6-2-1,4 0 0,8 1 1,-3-7-1,3 1-4,-3-1 1,9-5 1,3-1 1,4-7 2,14 2 1,-7-4 0,-5-2 1,-5 0 0,-7-8 0,2-1 1,7-1 0,1-6 1,-8 5-1,2-3 0,2 3 1,7-5 0,-7 4 0,-2-1 0,-2 1 0,-7-1 0,-1 7 0,3 2 0,7 2 0,2 2 0,5 4 0,-11 7 0,4 9 0,-9 15 0,1 0 0,1-2 0,-5-4 0,-1-6 0,10 4 0,-3 2 0,2 4 0,5 2 0,-1 0 0,-4 0 0,-1 0 0,-5 0 0,-3-6 0,-10 0 0,-4 2 0,0 10 0,-11 6 0,-5-9 0,-13 3 0,-7-16 0,5 24 0,-6-12 0,16 15 0,-6 1 0,3-1 0,-3-11 0,-2-1 0,-7-12 0,-5 7 0,2-4 0,-1 3 0,-1-6 0,2 12 0,-5 5 0,5 17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13.98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1520 12752,'0'-49'0,"0"-3"0,8 0 0,6-7 0,5 13 0,4 7 0,7 4 0,-5 0 0,2 0 0,-2 16 0,10 7 0,-19 20 0,3 15 0,-7 16 0,-10 8 0,3 11 0,3 4 0,0 14 0,2-12 0,1 3 0,9-4 0,3-7 0,6-6 0,4-3 0,2 3 0,2-1 0,4-3 0,11-7 0,10 2 0,2-6 0,0-6 0,-6-4 0,6-7 0,2-1 0,2 1 0,0-9 0,-2-3 0,-4-4 0,-2-2 0,6 0 0,-2-2 0,4-2 0,2-2 0,-6-7 0,-2 1 0,0-3 0,1-3 0,-7 1 0,2-3 0,-2-1 0,3-2 0,-5-8 0,4 2 0,-4-6 0,-1-6 0,-1 2 0,1-9 0,1-7 0,4-7 0,-4 0 0,5-2 0,-5-2 0,-2-2 0,9-4 0,1-1 0,2-3 0,0 2 0,0 0 0,-30 38 0,2-1 0,-1-1 0,1 0-3,2 1 1,0 0 0,-2 2-1,0 0 1,2 3 0,2 0 0,35-26-9,1 4 0,7 1 1,-3 5-1,1 5 0,1 8 1,-3 12-1,3 0 1,-4 3 0,-1 3 1,-5 5 0,4 3 0,-5 1 0,-1 4 1,-6 4-1,0 6 1,0 5-1,-1 5 1,-3 9-1,-8 6 1,0 8 0,1 8 0,-7 9 0,-1 6 0,-2 4-1,-4 6 0,-1 11 1,-1 1-1,0 3-1,-4-2 1,-10-9 0,1 0-1,-5-5-1,-1-1 1,-1-13 0,0-7-1,1-5-3,-1-7 0,1-1 0,3 0 1,8 4 0,-3-2 1,12 5 1,1-1 0,-6-10 0,-2-12 2,6-7 1,0-6-1,11-10 4,7-4 0,-3-12 0,6-11 0,-3-6-1,-3-5 1,0-5 0,3-7 0,1-3-1,2-3 1,8 2-1,-4-6 1,0 0 0,-3 0 0,1 3 0,0-3 0,4 0-1,8 0 1,-8 4 0,6-4 0,-2 2-1,0 3 1,3 3-1,3 4 1,0 3 0,-6 6 0,2 4 0,-4 2 0,5 2 0,5 4 0,-2-2 0,-8 10 1,-2 3-1,2 5 1,-4 9 0,0-2-1,-2 4 1,-4 2 1,-1 10 0,-3 5-1,1 7 0,-1-1 0,-2 4 1,-1 1-1,-3-1-1,3 0 0,1 0 0,3-3 1,-1 1-2,1-2 1,-7-1-1,-1-3 1,1 1-1,5-1 1,-8-5 0,9-3-1,-2-1 0,1-4 1,3-2 0,2-2 0,3 0-1,-3 0 1,0 6-1,2 0 1,6-1 0,4 3 0,0-6 0,0 6 0,2-2 0,8 0 0,7 5 0,6-5 1,4-2 0,2-2 1,2-4 0,-46 0 0,1-2 0,2-2 0,1-1-48,4-4 0,0 0 0,-3 1 0,0-1 0,2-3 0,1-1 0,-3 0 0,0 1 48,-1 0 0,0 0 1,-1 1-1,-1-1 1,2 3-1,1 1 1,-3-1-1,0 1-1,-3 2 0,-1 0 0,46-7 0,-12 9 0,-3 2-1,-6 2 1,-12 2-1,-6 2 1,-4 2-1,-1 2 0,-7 7 0,3-1 1,5 3 1,-4-3-1,5-2 1,-7-3 0,1-3 0,-5-2 0,3-2 0,2-2 0,1-4 1,6-3 0,4-9 0,6 1 0,0-1 0,0-1 0,4-2 0,0-5 97,0-1 0,-2 6 1,-2-2-1,-4 1-97,-2-1 1,-2 7 0,-5-3-1,-3 2 0,-3 3 1,5 8 0,-3-2-1,1 1 0,0 5 0,-9-4 0,4 4 0,7 2 1,-5 6 0,-1 0 0,9-1 0,9-5 0,4-2 1,3-3-1,5-7 0,-14-4 0,-2-1 1,-7 0-2,1-1 1,-1-5 0,5 0 0,-4 1-1,-2 3 1,3 1 0,1 1 0,4-1-1,2 1 1,-5 7-1,3 4 1,-2 4-2,0 2 1,4 2 0,-4 4 0,1 6 0,-3 9 0,-17 4 1,2 3-1,-3 3 0,-1 4 1,-2 3-1,2 5 0,4 2 1,-10-5-1,4 5 1,-2-2-1,0-4 0,2-3 0,0-1 1,0 0-2,-1 0 1,-4-2 0,-1-2 0,2-2-2,2 2 1,4 4-1,-1 4 0,-1 2 0,-2-6 0,-11-4 0,1 6 0,0-8 1,-5 8-2,-1 2 0,1-8 1,-1 9 0,-1 9 1,-5 15 1,-3 2 0,-8 2 0,0 2 0,-8-14 0,-5 4 1,-7-9-1,-3-3 0,-8-3 0,4-1 0,-2-3-2,0-8 0,5 2-5,-5-6 0,0-4 4,10-7 1,21-16-1,27-8 1,6-6 0,11 6 0,1 1 2,5 5 0,3 7 1,-1 5 0,-2 4 0,-3-5 0,-14 1 0,0 1 0,0 3 0,5 7 1,3 0-1,0 1 0,-1 1 0,1-4 1,-4 8-1,4 2 0,1 2 0,1 0 1,1-1-1,-7-3 0,-8 2 0,2-4 0,-6 2-1,1 2 1,5 8-1,-4 2 0,-4 5 0,-2-5 0,-1 0-1,1-6 0,-12-8 1,13 6 0,-15-14 1,1-1 1,-2-3 0,0-13 0,1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39:40.138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944 123 12183,'-10'-35'0,"2"8"0,26 3 0,11 13 0,15-3 0,20 8 0,-1 0 0,10 6 0,-1 0 0,-18 8 0,10 4 0,-19 11 0,2 6 0,-22 10 0,-8 2 0,-15 0 0,-8-7 0,-9 1 0,-16-2 0,2-4 0,-2-5 0,-2 1 0,-2 0 0,-2 2 0,-4 4 0,2-3 0,-5 1 0,-1 2 0,1 2 0,-3 2 0,-5 2 0,-1 1 0,1 3 0,-1 2 0,3-2 0,1 5 0,3 5 0,1-5 0,-1-1 0,5-1 0,4 1 0,2 4 0,0 7 0,2 2 0,4-2 0,-4 6 0,4 2 0,-4 6 0,-2 6 0,2-4 0,2 3 0,4-3 0,2-2 0,-4 0 0,3 0 0,1 2 0,0 3 0,3-3 0,9 4 0,3-3 0,2 3 0,3-12 0,5 0 0,0-7 0,0-5 0,2 0 0,3 1 0,7-1 0,4 0 0,1-5 0,0-2 0,3-1 0,3 1 0,-1 0 0,5 1 0,0-5 0,0-4 0,2-2 0,6-2 0,-2-2 0,-4-2 0,4-8 0,-4 2 0,6-3 0,6-3 0,-2-5 0,11-2 0,10-3 0,-3-1 0,11-6 0,-6 0 0,-6 0 0,6-2 0,0-4 0,4-5 0,4-5 0,-10-7 0,10 0 0,0-1-1,4-1 1,-1 4 0,7-6 0,-3 0-3,-3-1 1,4 1 0,-3-4 0,3 2 1,6-2 0,-9 4 0,13 0 1,-3 0 0,0-1 0,10 5 0,-46 10 0,-1-1 0,2 1 0,-1 1 0,1 1 0,-1 0 0,43-12 0,1 4 0,-2 3 0,2 1 0,-6 7 0,3 2 0,-9 4 0,-3 2 0,5 0 0,-3 0 0,1 2 0,1 4 0,-3 4 0,5 7 0,-3 2 0,3 5 0,-7-3 0,-3 6 0,-6 0 0,-4 1 0,0 1 0,4 6 0,-4 0 0,-6-1 0,-4 3 0,-3 2 0,-3 4 0,-1 1 0,-8-5 0,0 2 0,-6-2 0,-4 2 0,-8-3 0,2 7 0,-3 0 0,-3-1 0,1-3 0,-1 9 0,1 11 0,-1-7 0,-1 14 0,-5 0 0,3-12 0,-8 8-1,-2-8 0,-3 8 0,-1 0 0,0-3-3,0-5 0,0-4 1,0 1-1,0-1-1,0 0 1,-5 9-1,-1 1 1,2 0-2,2-4 1,2 2-1,0-2 1,0-1-1,0-3 0,2-4 1,4-3-1,5-6-2,5-4 1,11-1 0,6 1 0,6-2 0,-4-4 0,-6-13-3,2-1 1,19-1 4,14-5 1,8-3 0,4-8 0,-12 0 0,-8 0 1,2-8 0,3-3-1,1-5 1,4-1 1,7-3 0,3-1 0,0-2 0,1 1 1,-5 1 0,4 0-1,-4-3 1,-2 3 1,-6 7 0,-2 5 0,-2 1 0,-4 4 0,0 2 0,3 2 0,-1 2 0,0 4 0,-11 6 0,-9 3 0,-3 3 0,0-1 0,0 2 0,0 5 0,0-3 0,2 6 0,2 0 0,1 1 0,1 1 0,-4 6 0,2 0 0,2-1 0,-3 3 0,-6 2 0,-5 4 0,-2 1 0,4-3 0,-6 10 0,-1 9 0,-11-12 0,-5 13 0,-4-3 0,0-12 0,4 7 0,0-1 0,9 0 0,5-7 0,5-10 0,4 0 0,8-6 0,15 6 0,1-12 0,-1-9 0,16-1 0,8-7 0,7 8 0,4-4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3:42.4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352 20136 23973,'1'58'0,"0"-4"0,-1-26 0,0-32 0,-1-37 0,0-14 0,0-19 0,0 6 0,0-5 0,-1-6 0,1-9 0,-1-7 0,1 45 0,0-1 0,0-1 0,0 0 0,1-1 0,-1 0 0,0 2 0,0-1 0,0 1 0,0 0 0,-1-46 0,1 46 0,1 0 0,-2-40 0,0 5 0,1 5 0,0 12 0,0-4 0,-1 4 0,1 3 0,0 10 0,0 10 0,1-5 0,-1 17 0,0-18 0,1 50 0,0 8 0,1 33 0,0 21 0,0-1 0,0 0 0,0 1 0,0 13 0,1 8 0,-1 5 0,1 7 0,-1-3 0,1 4 0,-1-45 0,0 2 0,0 4 0,0 0 0,0 4 0,0-1 0,0-1 0,0 0 0,0-1 0,0 1 0,0-1 0,0 1 0,0 1 0,0-1 0,0-1 0,0 0 0,-1-4 0,1 0 0,1 45 0,-1-17 0,1-3 0,-1-6 0,0-6 0,0-4 0,0-12 0,-1-42 0,0-27 0,-1-23 0,0-17 0,0-2 0,0-10 0,-1-10 0,1-16 0,0 43 0,0-1 0,0-4 0,0 0 0,-1-3 0,1 0 0,0-3 0,0 0 0,0-3 0,0-2 0,-1-3 0,1-2-123,0-4 0,-1-3 0,1-7 0,-1-2 0,0-2 0,1 0 0,-1 2 0,0 0 18,1 1 1,-1 1 0,1 1 0,-1 0 0,1 0 0,-1 0-1,1 4 1,-1 2 104,1 4 0,-1 2 0,1 1 0,0 3 0,0 13 0,0 1 0,0 2 0,0 1 0,0 2 0,0 2 0,-1-40 0,1 12 0,0 12 0,0 11 0,0 12 0,0 1 0,1 23 0,0 16 0,0 32 0,1 14 0,0 7 0,0 16 0,0 9 0,1 14 0,-1 12 0,0-49 0,0 1 0,0 4 0,0 2 0,0 1 0,0 1 0,0 3 0,0 1 0,1 7 0,-1 1 0,0 2 0,0 1 0,1 1 0,-1 2-19,0 4 0,1 1 0,-1 5 0,1 2 0,0 7 0,-1 1 0,1 0 0,0 2 19,-1 1 0,1 0 0,0-4 0,0-1 0,-1-10 0,1-2 0,-1-2 0,0 0 0,1-4 0,-1 0 0,0-8 0,0-1 0,0-6 0,1-3 0,-1 40 0,1-17 0,-1-6 0,0-5 0,0-18 0,0-13 0,-1-43 0,-1-28 0,0-15 0,0-11 0,0-4 0,0-10 0,0-8 0,0 28 0,0-1 0,0-3 0,0-1 0,0-2 0,0-1 0,0-2 0,0-1 0,0-1 0,0-1 0,-1-6 0,1-1 0,0-4 0,0-1 46,-1-2 1,1-2-1,-1-2 1,1-1-1,0 5 1,-1 0 0,1 0-1,-1 1-46,1-1 0,0 0 0,-1 1 0,1 2 0,0 3 0,0 3 0,0 3 0,-1 2 0,1 4 0,0 2 0,0 4 0,0 0 0,1 4 0,-1 0 0,-1-49 0,0 5 0,1 9 0,0 19 0,0 0 0,-1-3 0,1 3 0,0 26 0,1 38 0,1 37 0,0 16 0,0 15 0,0-3 0,0 8 0,1 12 0,0 14 0,-1-41 0,0 0 0,0 3 0,0 0 0,0 1 0,0 1 0,0 0 0,0 1 0,0-2 0,0 1 0,0 2 0,0 0 122,0 2 1,0 1 0,1-1 0,-1 0 0,0-2 0,0-1 0,0-4 0,0-1-115,0-3 1,0-2-1,0 35 1,1-12-9,-1-11 0,0-15 0,-1-28 0,0-27 0,-1-19 0,0-30 0,0 2 0,0-8 0,0-3 0,0-5 0,0-14 0,-1-10 0,0-6 0,1 47 0,0-1 0,0-5 0,0-1 0,0-7 0,0-2 0,0-5 0,0-1-123,-1-4 0,1-1 0,-1-5 0,1-1 0,-1-1 0,1 0 0,-1-1 0,1 0 17,-1-2 1,1 0 0,-1-2 0,1 1 0,-1 1 0,0 2 0,1 5 0,0 1 105,-1 3 0,1 2 0,0 2 0,-1 0 0,1-1 0,0-1 0,-1 1 0,1 0-67,0 1 0,0 0 0,-1 3 0,1 1 0,0 5 0,0 0 0,0-1 1,-1-1 66,1 0 0,0 0 0,0-2 0,0 1 0,0 2 0,-1 2 0,1 3 0,0 1-29,0 3 1,0 1-1,0 2 1,1 0 0,-1-1-1,0 1 1,0 2 0,0 1 28,-1-44 0,1 6 0,-1 7 0,1-1 0,-1 1 0,1 2 0,0 3 0,-1 6 0,1 3 0,0 8 0,0 2 0,0 1 491,0 4 1,0-2-301,0-5 0,0-4 0,0-7 0,0 11 54,0 7 1,0 2 0,0-4 0,0-5-203,0-4 0,0-2 1,-1 0-1,1-1 23,0-5 0,0-1 1,-1-5-1,1 3-66,0 2 0,-1-4 0,1 3 0,0-3 0,-1-2 0,1-5 0,0 8 0,-1-5 0,1-1 0,-1-6 0,1-1 0,-1-3 0,0-3 0,1-1 0,-1-3 0,0 0 0,1 1 0,-1 4 0,0 1 0,1-2 0,-1-2 0,1 45 0,0 0 0,0 1 0,0 0 0,0-48 0,-1 4 0,0 2 0,1-6 0,-1 2 0,0 4 0,1 5 0,-1 9 0,1 2 0,0-1 0,-1-7 0,1 1 0,-1 4 0,1-1 0,-1-7 0,1-5 0,-1-2 0,1 1 0,-1-1 0,0 5 0,1-1 0,-1-4 0,0-1 0,1 1 0,-1 4 0,1 1 0,-1-3 0,0 3 0,1 1 0,-1-1 0,1 0 0,-1 4 0,1-1 0,-1 1 0,1-4 0,-1 4 0,1 4 0,-1 3 0,1 2 0,-1-5 0,1 0 0,0 0 0,-1 5 0,1 0 0,0-2 0,-1-1 0,1-8 0,-1 0 0,1 3 0,-1 1 0,1 1 0,-1 1 0,1 0 0,-1 0 0,1 5 0,0 2 0,-1 0 0,1 1 0,0-1 0,-1-2 0,1 4 0,0 0 0,0 5 0,-1-5 0,1 0 0,0-4 0,0 3 0,-1-1 0,1 2 0,0 3 0,-1-7 0,1 4 0,0 6 0,0 1 0,0 2 0,0-3 0,-1-3 0,1-1 0,0 5 0,0 6 0,0-3 0,0-1 0,-1-7 0,1 0 0,0 1 0,0 2 0,0 8 0,0-2 0,0-2 0,-1 0 0,1 0 0,0 11 0,0-2 0,0 2 0,0-4 0,1 2 0,-1 2 0,0 1 0,0 1 0,0-2 0,0-2 0,0 2 0,0-4 0,0 0 0,0-2 0,0-3 0,0-2 0,0-2 0,0 2 0,-1 3 0,1-3 0,0 2 0,0-6 0,0-3 0,0 6 0,0 9 0,0 1 0,0 0 0,0 0 0,0 6 0,0-1 0,0 1 0,0-1 0,1 1 0,-1-1 0,0 1 0,0-1 0,0 1 0,0-1 0,0-20 0,0-3 0,-1 2 0,1 5 0,0 16 0,1 1 0,-1-1 0,0 1 0,0-4 0,0-7 0,0 12 0,0-7 0,0 6 0,0 7 0,1-2 0,-1 0 0,0-6 0,0 11 0,1 1 0,-1 14 0,1-15 0,-1 28 0,1-5 0,0 27 0,1 13 0,0 36 0,0-5 0,0 8 0,0-3 0,0-2 0,0 3 0,0 4 0,0 3 0,1 3 0,-1-2 0,0 8 0,0 2 0,1 1 0,-1 3 0,1-1 0,-1 0 0,1 1 0,-1-1 0,1 1 0,-1 1 0,1 4 0,-1-2 0,1 6 0,-1 0 0,1 0 0,0 4 0,-2-45 0,1 0 0,0 2 0,0-1 0,0 0 0,0-1 0,0 1 0,0-1 0,0 0 0,0 1 0,-1 2 0,1 1 0,0 2 0,0-1 0,1 44 0,-1-48 0,0 0 0,1 46-1,-1-6 0,1 5 0,0-5 1,-1 0-5,1-4 0,-1 2 0,1-2 0,-1 0 0,1 2 0,-1-5 1,1 3-1,-1-3 1,1-3 0,-1 1 1,1-1-1,-1 1 1,1 0 0,-1-1 0,1 3 0,-1 2 0,1 7 0,-1-4 0,1-2 1,-1-4-1,1-1 1,-1-1-1,1 1 1,-1-3-1,0-3 1,1-1 0,-1-7-1,0 5 0,1 1 1,-1 0 0,0 4 0,1-3-2,-1-2 0,0 5 4,1-2 0,-1-3 0,0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34.63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6550 803 12418,'19'-21'0,"5"4"0,-1 11 0,12 0 0,-2 4 0,13 2 0,1 0 0,5 0 0,-11 0 0,0 0 0,-6-6 0,11 0 0,-11 1 0,6 5 0,-6-6 0,12 0 0,-7-6 0,7 6 0,-14-1 0,2 1 0,-10 2 0,4-8 0,-11 6 0,5-5 0,-12 5 0,13-6 0,-7 7 0,12-7 0,4 2 0,14-1 0,-10-3 0,15 8 0,-19-7 0,14 1 0,-24 2 0,6-1 0,-11 7 0,9-12 0,-4 5 0,-7 1 0,7-2 0,-6 6 0,12-5 0,-9-1 0,9-5 0,-16 5 0,17 0 0,-17 7 0,10-7 0,-15 8 0,23-19 0,-11 11 0,15-13 0,0 7 0,-16 9 0,20 1 0,-24 0 0,20-3 0,-19 3 0,15-8 0,-12 7 0,16-9 0,0 6 0,0 1 0,-16 7 0,12-12 0,-11 7 0,15-15 0,0 1 0,-12 6 0,0 5 0,-11 6 0,11-5 0,-5 5 0,11-6 0,-12 6 0,7-5 0,-7 5 0,12-6 0,-4 8 0,10-2 0,-15 3 0,9-3 0,-4 4 0,18-6 0,1 8 0,9 0 0,-16 0 0,11 0 0,-7 0 0,-10 0 0,4 0 0,-14 2 0,14 4 0,-8-4 0,8 4 0,-10-3 0,10 3 0,-2 2 0,8 4 0,-4 3 0,4-3 0,-4 3 0,-3 3 0,-10-5 0,-1 5 0,-15-12 0,15 25 0,-13-12 0,7 8 0,1 6 0,-9-13 0,-1 5 0,0-8 0,-6 9 0,13-5 0,-3 8 0,-4-15 0,0 17 0,-1-20 0,-5 15 0,14-9 0,-14 0 0,6 1 0,-8-1 0,0-7 0,0 6 0,-16-38 0,2 22 0,-15-23 0,6 13 0,-6-1 0,-8 7 0,-10-2 0,-19 4 0,-9 2 0,-5 0 0,5 0 0,11 0 0,7 0 0,-1 2 0,0 2 0,2 2 0,1-2 0,3 5 0,-3 1 0,-3 2 0,-6-1 0,2 1 0,-2 5 0,-4 3 0,-6 3 0,-5-2 0,-6 7 0,1-3 0,3-4 0,-1 4 0,-5-1 0,1-3 0,5-2 0,3-1 0,8-3 0,1-1 0,-1-2 0,2-3 0,4 5 0,4-2 0,-1 1 0,7-3 0,-4 1 0,4 1 0,1-2 0,3 0 0,1-7 0,5 5 0,1 2 0,-2-6 0,-1 2 0,5-3 0,-11 3 0,19-4 0,7 6 0,65-8 0,10 0 0,38 0 0,-9-2 0,-7-4 0,13 2 0,5-7 0,6-1 0,-45 7 0,1 0 0,0-2 0,1-1 0,2 2 0,1 0 0,1-1 0,2 1-53,3 0 1,0 0 0,5-1 0,0 0 0,-1 3 0,-2 1-1,0-1 1,-1 0 52,-3 0 0,0 0 0,-1 1 0,-2 0 0,43 3 0,-13 0 0,-14 10 0,-14 7 0,-27 3 0,-31 9 0,-14-8 0,-25 3 0,-9-5 0,-3-2 0,1 1 0,-6-1 0,-4 1 0,-4-1 0,-6 1 0,-2-1 0,-4 1 0,-3-1 0,-9 1 0,-1-3 0,-4-3 0,41-4 0,-1-1 0,-6-2 0,-2 0 0,-4 1 0,0 0-36,-5 0 1,0-1-1,-3-2 1,1 0 0,-1 2-1,0 0 1,-2 0-1,-1 0 36,-2 0 0,0-1 0,-2-1 0,-1 0 0,1 2 0,1 0 0,3 0 0,1-1 0,3 2 0,0-2 0,2-1 0,1 0 0,6 2 0,1 2 0,4-1 0,0-1 0,3 0 0,1 0 0,-39 9 0,21-7 0,12 3 0,-6 2 0,55 5 0,9 1 0,27-1 0,23-7 0,7-4 0,15-5 0,15-1 0,-32 0 0,3-1 0,5-1 0,2 0 0,2-2 0,2 0 0,3-1 0,1 0 0,6 3 0,2 0 0,7-1 0,2-1 0,5 0 0,2 2-82,-27 0 0,-1 0 0,2 0 0,4 0 0,1 1 0,0 0 0,2 2 0,-1 0 0,1 1 0,3 1 0,0 0 0,0 1 45,2 0 0,0 2 0,0-1 0,-1-1 0,1 0 0,-2 2 0,-1 1 1,-2 2-1,-1 0 0,-4-1 0,-1-1 0,-1 1 37,27 3 0,-2 2 0,-8 1 0,-3 1 0,-4-3 0,-1-1 0,-6 0 0,-2-1 119,-7 0 1,-2 0-1,-8-2 1,-3 1-1,24 9-119,-8-1-2,-6 1 0,-23-1 1,-28-5 0,-28-3 0,-16-1 0,-12-4 1,-13-2 0,-10-2 0,-9 0 0,-7 0 0,-9 0 0,44 0 0,-1 0 0,-3 0 0,-2 0 0,-3 0 0,-2 0 0,-6 0 0,0 0 0,-1-1 0,-2 0 0,-5-1 0,-3 0 15,-6 0 0,-3-2 1,23 1-1,-1-2 0,-3 2 1,-6 0-1,-3 0 1,0 1-1,-2-1 0,-1 1 1,0-1-16,-5 1 0,0-1 0,0 0 0,-1 0 0,0-2 0,-1 2 0,-3 0 0,0 1 0,-1 1 0,1-1 0,1 1 0,0 0-82,0 0 0,2 0 0,0 1 0,3 0 0,2 0 0,0 0 0,6 0 0,1 0 0,0 0 0,2 0 0,1 1 0,-1 0 45,1 1 0,1 0 1,0 0-1,1-1 1,1 0-1,1 1 1,-28 3-1,2 1 1,8 1-1,1 2 37,7 1 0,1 1 0,8-1 0,3 0 0,5 1 0,3 1 0,7-2 0,3-1 0,-28 9 0,17-9 0,52 17 0,19-7 0,28-3 0,21-5 0,22-5 0,-29-5 0,3-2 0,6 1 0,4 0 0,7 0 0,3 0 0,7-2 0,3-2 0,8 0 0,2 1 0,-28 0 0,2 0 0,0 1-82,2-1 0,2 1 0,1-1 0,5-1 0,1 0 0,0 0 0,5 2 0,1 0 0,0 1 0,1-1 0,0 1 0,0 0 68,2-1 1,1 1 0,0 2 0,5 2 0,1 3 0,1 0 0,-22-1-1,0 0 1,0 1 0,1 0 0,0 0 0,0 1 0,0 0 0,0 0 13,-1 0 0,0 0 0,0 0 0,-1 1 0,21 1 0,-1 1 0,-3 0 0,-8 1 0,-2 0 0,-1 0 0,-3-1 0,-1 0 0,-1-1-1,-5-1 1,-1-1-1,-2 1 1,27 5 0,-4 0-1,-13-3 1,-4 1-1,-10-2 1,-4-1-14,-8 0 0,-3-2 0,29-2 953,-20 2-945,-19-4 0,-36-10 0,-28-2 1,-14-2 250,-9 1 1,-12 5 0,-12-4 0,-11 1-201,-9-1 0,39 7 1,-2 0-1,0-2 1,-1 0-1,-4 1 1,0 1-46,-4 1 0,0 0 0,-6-2 0,0 0 0,-4 1 0,-1 0 0,-2 0 0,0 0-99,-1-1 1,-1 1 0,-9 1-1,-2 2 1,21-2 0,-1 0-1,-1 0 1,-5 1 0,-2 0-1,-1 1 93,-5 0 0,-1-1 0,0 2 1,-3 0-1,0 1 0,0 1 0,1-1 1,-1 1-1,1-1 0,0 1 1,-1 1-1,1-1 16,0 1 0,-1 1 0,1 0 1,1 0-1,1 1 0,0 0 0,3 1 1,0 0-1,1 1 0,5 0 1,0 0-1,1 1-10,3 0 0,0 0 0,1 0 0,4-2 0,0 0 0,1 0 0,-31 6 0,2 0 0,5-2 0,2 1 0,4-1 0,3 1 0,9 0 0,4-1 0,9-2 0,3 0 0,5-1 0,2-1 0,-39 5 0,16 4 0,37-9 0,35 5 0,28-4 0,45-10 0,11-4 0,15-6 0,-38 5 0,4-1 0,8-2 0,3 0 0,6 0 0,1-1 0,7 0 0,1-1 0,6-3 0,2 1 0,-30 5 0,1 2 0,0-1 0,3 1 0,0 0 0,1 0-29,1 0 1,0 1 0,2 0 0,4 0 0,0 0 0,1 0 0,-2 1 0,-1-1 0,1 2-1,3-1 1,0 1 0,1 1 28,1 0 0,-1 2 0,1-1 0,0 1 0,0 1 0,-1-1 0,-4 1 0,-2 0 0,-1 0 0,-4 0 0,-2 0 0,-1 0 0,27 0 0,-2 0 0,-9 3 0,-1 0 0,-4 1 0,-1 0 0,-6 0 0,-1 0 196,-7-1 1,-4 1-1,-8 3 1,-5 0 0,21 5-80,-10 3 1,-29-1-120,-25 3 1,-25-9 0,-42 9-1,-12-3-1,-19-4 1,40-3 0,-2-1 0,-11-1 0,-2-2 0,-5 1 0,-2 0 0,-5-1 0,-3 1 0,-6 2 0,-2 0 0,-3-3 0,-1 0 1,-1 0-1,-2 0-88,-1 1 1,-2 0-1,29-4 1,-1 1 0,-2-1-1,-4 3 1,-2 0 0,-1-1-1,-3 0 1,0 0-1,-2 0 65,-3 0 1,0 0 0,-1 0 0,2 0-1,0 1 1,0 0 0,4-2 0,1 0 0,0 1-1,2 0 1,0 0 0,1 1 24,1 1 0,2-1 0,0 0 0,1-1 0,1-1 0,3 0 0,-26 2 0,3 0 0,11-2 0,3 0 0,8-1 0,3 0 0,9 0 0,2 0 0,4 0 0,3 0 0,-45 0 245,8 0 1,5-2 0,12-4 0,1-4 170,1 0-416,4-5 0,40 11 0,28-6 0,35 3 0,35-7 0,6 2 0,13-1 0,-40 7 0,3 0 0,8-2 0,2 1 0,5 1 0,2 2 0,1-1 0,1 0 0,3 2 0,1 0 0,2 2 0,1 0 0,9 1 0,1 0 0,2 0 0,0 0-123,4 0 0,0 0 0,2 3 0,0 2 0,-1 1 0,-1 2 0,-1 1 0,0 1 122,-2 1 1,0 1 0,-4 1-1,-1 0 1,-10-3 0,-3 1 0,-10 0-1,-2 1 1,-9-1 0,-3 0 0,26 8 491,-7-1 1,-33-7-376,-19 1 0,-32-8 0,-40 3-118,-16 1 0,-23-4 1,-2 6-1,41-5 0,-1 0 1,-5 0 0,-2-1 0,-4-1 0,0 0 0,-6 3 0,-2 0 0,-3 0 0,-1-1-98,-5 0 1,-1 0 0,-7 3-1,-2 0 1,25-4 0,-1-1-1,0 1 1,-2 1 0,0 0-1,0 1 96,-3 0 1,0 0-1,0-1 1,0 0 0,0-2-1,-1 1 1,1 0-1,-1-1 1,1 1 0,1 1-1,1-1 1,0 1 2,1 0 0,0 1 0,1-1 0,3-1 0,0-1 0,1 1 0,-27 2 0,0 0 0,-1 0 0,0 0 0,-1-2 0,0 1 0,-3 2 0,0 0 0,2-3 0,1 0 0,5-1 0,2 1 0,4 0 0,1 0 0,8-1 0,1 0 0,3-3 0,2 0 0,5 0 0,2 0 0,4 0 0,3 0 0,-32 0 0,23 0 0,17-8 0,26-3 245,33-5 1,32-9 0,30-4 0,17-6-241,-38 14 1,3 1 0,7 1-1,2 1 1,5-3 0,2-1-1,5 2 1,3 0-6,5-1 0,2 1 0,9-1 0,3 1 0,-31 8 0,2 1 0,-1-1 0,1 1 0,1-1 0,0 0-82,1 1 0,1-1 0,1 0 0,5 0 0,1 0 0,2 0 0,4-1 0,1 0 0,2 0 0,3-1 0,1 0 0,1 1 39,2 0 1,0 0 0,1 0-1,2 1 1,-1 1 0,0-1 0,-7 2-1,0-1 1,-1 1 0,-1 1 0,1 0-1,-2 0 43,-2 0 0,0 1 0,-1 0 0,-3 0 0,0 0 0,-2 0 0,-8 3 0,-1 0 0,-2 0 0,24-2 0,-2 0 0,-10 1 0,-3 1 0,-13 2 0,-2 0 0,-5-2 0,-1 0 0,42-4 473,-18-1 1,-17 0-474,-17-2 0,-32-3 0,-21 3 0,-21 5 0,-41 1 0,-9 4 0,-14 2 0,39 2 0,-1 2 0,-5-1 0,-1 1 0,-5 1 0,-2 0 0,-4 1 0,-1 2 0,-6 2 0,-2 1 0,-3 1 0,-1-1 0,0 0 0,0 0-110,-2-2 1,-1 1 0,-5 1 0,-1 1-1,-6 1 1,-2 0 0,30-5 0,-2 1-1,-1 1 109,-3 0 1,-1 0 0,-1 1 0,-3 0 0,-2 0 0,1 0 0,0 0 0,0 1 0,-1 0 0,-2 0 0,-1 0 0,-1 1 6,-1 0 1,-1 1 0,0-1 0,-1 0 0,0 0 0,1 0 0,2 2-1,2 0 1,1 0 0,2-1 0,1 0 0,1 0-7,2-1 0,0 0 0,1 0 0,3 1 0,2 1 0,-1-1 0,1 0 0,0-1 0,0 1 0,3-1 0,1 0 0,0-1 0,-29 7 0,2-1 0,5-1 0,3-1 0,13-1 0,3-1 0,5-1 0,1-2 0,7-1 0,2-1 0,-37 1 0,23-4 0,33-6 0,37-6 0,29-12 0,49-11 0,13-8 0,-38 14 0,3 0 0,10 0 0,4-1 0,9-5 0,3-2 0,2 1 0,2 0 0,4-2 0,3 0 0,-27 11 0,3 0 0,0 1 0,3-2 0,2 0 0,1 0 0,3-1 0,2 0 0,0 1-63,5-1 0,0 1 0,2-1 0,3-2 0,2 0 0,1 1 0,2 3 0,1 0 0,0 1 0,-20 4 0,0 1 0,0-1 0,1 1 63,1 0 0,1 0 0,0 1 0,1 0 0,3 0 0,1 2 0,0-1 0,-1 1 0,-2 1 0,0 0 0,-1 1 0,0 0 0,-3 1 0,0 0 0,0 1 0,-1 1 0,23-3 0,-1 1 0,0 1 0,-5 1 0,-1 1 0,0 1 0,-3 1 0,0 0 0,-1 0 0,-3 1 0,-1-1 0,-1 0 52,-4 1 0,-1 0 0,-2-1 1,-5 0-1,-1-1 0,-3 1 1,20-1-1,-3 2 0,-7-1 0,-3 0-52,-8 0 0,-2 0 0,-10 1 0,-3 0 0,28 1 0,-19-3 0,-21 3 0,-47-6 0,-26 8 0,-23 0 0,-11 0 0,-17 2 0,-10 2 0,42-1 0,-1 2 0,-3-1 0,-2 1 0,-5 0 0,0 0 0,-4 2 0,0 0 0,-3-2 0,0-1-68,-1 0 0,-1 0 0,-3 2 1,0 0-1,3-2 0,-1-1 1,-2 2-1,0 0 68,-2 2 0,-3 0 0,-4 0 0,-2 1 0,-6 1 0,-1 0 0,-1 0 0,-2 1 0,-1 2 0,-2-1 0,31-4 0,-1 0 0,0 1 0,-4 1 0,-1 2 0,1 0 0,-2 0 0,0 1 0,1 0 44,-1 0 0,0 1 0,0 0 0,-1 3 0,0 1 1,1-1-1,2-1 0,0 1 0,0 0 0,-1 0 0,0 1 1,0 0-45,0 0 0,-1 1 0,0-1 0,-1 1 0,0-1 0,0 1 0,2-1 0,0 1 0,0-1 0,3 1 0,0-1 0,1 1 0,1-1 0,0 0 0,2 1 0,-27 8 0,2 0 0,0 0 0,2-1 0,5-2 0,3 0 65,6-2 1,2-1 0,8-1 0,2-1 0,11-1 0,2-1 0,-43 13-66,13-6 0,24-3 0,11-3 0,24-7 0,56-24 0,31-15 0,10-6 0,-28 14 0,1-2 0,2-1 0,1-1 0,6-2 0,2-2 0,5-3 0,1 0 0,3-2 0,1 0 0,9-2 0,2 0 0,6-1 0,2 0-58,-25 12 1,1 0 0,1 0 0,2-1 0,0 1 0,1 0 0,2 1-1,0 0 1,1 0 0,5 0 0,1 0 0,2 1 57,5-1 0,1 1 0,1 0 0,7-2 0,0 1 0,2 1 0,1 3 0,0 1 0,0 2 0,-3-1 0,0 1 0,0 1 0,-3 1 0,1 1 0,-2 0 0,-3 2 0,-2 1 0,0 0 0,-2 0 0,-1 2 0,-1-1 0,-4 2 0,-1 0 0,-1 1 0,-5 0 0,-1 1 0,-1 0 0,25-3 0,-5 0 0,-16 1 0,-2 1 0,-6 0 0,-2 0 245,-6 1 1,-1 0 0,42 1 0,-14-7 12,-5-2-163,-28 7 0,-22-7 0,-42 8-95,-23 2 0,-23 2 0,-6 4 0,-7 4 0,-5 6 0,-9-2 0,39-5 0,-1 1 0,-4 1 0,-1 0 0,-5 0 0,0 1 0,3 4 0,0 0 0,-4-1 0,-1 1 0,1-1 0,0-1-62,0 0 1,-2 0 0,-4 1-1,-2 1 1,1 0 0,-1 1-1,-5 1 1,0 1 61,-2 3 0,-1 1 0,-1-2 0,-1 1 0,-1 3 0,-1 1 0,-2-1 0,-1 0 91,-2 3 0,1-1 0,5-2 1,1 1-1,2-1 0,1 0 1,3 0-1,1-1-91,3 0 0,2 1 0,-2 0 0,0-1 0,5-3 0,0 1 0,1-1 0,0 0 0,2 1 0,2-1 0,4 0 0,1-1 0,1 0 0,0-1 0,2 0 0,1 0 0,0 0 0,3 1 0,-30 9 0,4-2 0,10-3 0,8-3 0,8-5 0,3-1 0,2 3 0,10 1 178,0-5 1,31-4-1,12-14-178,25-9 0,10-9 0,15-8 0,2-3 0,8-4 0,7 2 0,13-6 0,-43 23 0,1 0 0,3-1 0,2 1 0,4-1 0,1 0 0,5-3 0,2 1 0,2 1 0,0 0 39,1 0 0,2 1 0,-2 4 0,1 1 0,-1 0 0,0 1 1,-2 3-1,0 1-39,0 0 0,-2 1 0,-11 6 0,-3 0 0,32-5 0,-18 7 0,-39 6 0,-25 4 0,-18-3 0,-30 11 0,-8 3 0,-12 5 0,-10 9 0,-11-4 0,-4 2 0,44-14 0,-1-1 0,-2 1 0,-1 1 0,-2 3 0,-1 1 0,-2 1 0,0-1-63,-2 0 0,0-1 1,-2-1-1,-1 0 1,0 1-1,-2-1 1,-3 2-1,-2-1 63,-4 1 0,-1 1 0,7 0 0,0-1 0,-1-3 0,0 1 0,7-2 0,2 1 0,4-3 0,2 1 0,4-1 0,3-1 0,-39 6 0,16 1 0,16-5 0,9-9 158,10 2 1,26-12 0,15-6-159,17-7 0,4-7 0,4 3 0,6-6 0,8-6 0,7 2 0,4-12 0,6 2 0,6 1 0,2-11 0,15 1 0,-40 22 0,0 0 0,-1-1 0,1 1 0,4 0 0,1 0 0,2 0 0,1 0 0,4-2 0,2 0 4,4-2 0,0 1 1,-1 3-1,1 0 1,0 0-1,0 0 1,-4 3-1,0 1-4,-3 3 0,-1 2 0,-5 3 0,-1 3 0,38-11 0,-15 5 0,1 9 0,-34 2 0,-25 16 0,-32 4 0,-15 3 0,-9 3 0,-5 7 0,-11 4 0,-8 6 0,-8 6 0,-5-2 0,-9 5 0,1 1 0,0-1 0,38-20 0,-1 1 0,-4 3 0,-1 0 0,-5 2 0,-2 0-88,-3 2 1,0-1 0,-3-2 0,0 0 0,-4 3 0,-2 0 0,-2 1 0,-1 0 87,-4 1 0,1 0 0,8-5 0,0-2 0,3-1 0,1-2 0,6-1 0,1-1 0,5-2 0,2-1 0,-39 16 0,7-6 0,11-6 228,13-3 0,3-3-228,19 0 0,-1-7 0,43-12 0,15-15 0,16-10 0,10-6 0,9-4 0,12-4 0,6-7 0,6-9 0,5 3 0,-36 24 0,2 0 0,0 0 0,1 0 0,0-2 0,1 0 0,1 0 0,1 0 0,3-2 0,0 0 0,2-2 0,1 0-61,0 0 1,0 0 0,1 1 0,1 0 0,1 2 0,2 0 0,0 1-1,0 0 61,2-1 0,0 0 0,-5 3 0,-1 0 0,-1 1 0,0 2 0,-4 1 0,-1 1 0,-2 2 0,-1 0 0,42-18 0,-45 20 0,-1-1 0,37-17 232,-12 6 0,-8 12 0,-12 2-232,-3 5 0,-5 10 0,-20-2 0,-16 12 0,-22 6 0,-19 11 0,-9 8 0,-7 8 0,-9 8 0,-6-3 0,-4 3 0,-2 1 0,-3 3 0,-7 3 0,38-26 0,-1 0 0,0 1 0,1-1 0,-42 22 0,41-23 0,-1-1 0,-2-3 0,-1 0 0,-1 2 0,-1 1 0,-2 0 0,1 0 0,6-3 0,-1-1 0,-2-2 0,-1 0 0,-39 15 0,7-6 0,11-3 0,9-11 0,1-3 0,11-5 172,7-7 1,32-15 0,14-10-173,21-12 0,13-6 0,15-5 0,2 1 0,5-1 0,3-3 0,9-1 0,5-3 0,-36 26 0,2 0 0,2 0 0,1 0 0,3-4 0,1 0 0,3 0 0,1 0-44,0 3 0,0 0 1,4-1-1,-1 0 1,-1 2-1,1 2 1,-1 0-1,0 1 44,2 1 0,-1 2 0,35-10 0,-6 0 0,-15 5 0,-12 7 0,-11 8 0,-6 1 0,-4 8 0,-16 4 0,-15 12 0,-22 3 0,-9 5 0,-8 1 0,-6 4 0,-3 2 0,1-3 0,-8 3 0,-5 0 0,-8 0 0,2-6 0,0 5 0,1-3 0,1 0 0,-2 1 0,4-9 0,-3-1 174,3-3 1,10-9-175,5-2 0,23-4 0,18-11 0,20-5 0,19-3 0,7 2 0,7-4 0,5-3 0,4 1 0,8-4 0,2 2 0,3-2 0,3 6 0,5 2 0,-3 3 0,-3 3 0,7 1 0,-6 4 0,-5 7 0,-9 3 0,-13 4 0,-5 3 0,-22 15 0,-11 11 0,-19 2 0,-13 0 0,-16-10 0,-2 6 0,-4 4 0,-3-4 0,-11 0 0,-3 3 0,-6 1 0,2-4 0,0-2 0,2-2 0,4-4 0,3-1 0,7-3 0,15-7 0,31-4 0,23-6 0,51-6 0,7-6 0,12-3 0,-41 5 0,1 0 0,4 0 0,0-1 0,4-1 0,1 1 0,0 0 0,0 0 0,3 1 0,0 1 0,-1 0 0,0 1 0,-1-1 0,0 0 0,0 0 0,-2 1 0,-7 2 0,-3 2 0,40-2 0,-17 4 0,-12 2 0,-33 0 0,-23 0 0,-25 6 0,-38 0 0,-1-2 0,-2 3 0,4 1 0,-4 0 0,-2 0 0,-4 5 0,-8-3 0,-6 2 0,-5-1 0,1 1 0,-9 3 0,2-1 0,-2-2 0,4-3 0,-1 5 0,13-2 0,17-9 0,69 5 0,34-10 0,27-4 0,19-5 0,-34 3 0,3-2 0,7 0 0,2-1 0,5-1 0,1 1 0,4 0 0,1 0 0,7-1 0,3-1 0,-23 5 0,2 0 0,1 1 0,5-1 0,1 1 0,2 1-82,6-1 0,0 0 0,1 1 0,-4 1 0,1-1 0,-1 2 0,3-1 0,0 1 0,-1 1 0,-4 0 0,0 2 0,0-1 26,-3 1 1,0 1 0,-1-1 0,-4 1-1,-1 0 1,-1 0 0,26 0 0,-2 0 0,-7 0-1,-3 0 56,-11 0 0,-2 0 0,-8 3 0,-2 0 0,39 5 0,-10 0 0,-9-1 0,-22 7 0,-25-6 0,-42 3 0,-20-1 0,-47-6 0,-2 2 0,-7-2 0,38-1 0,-3 1 0,-4 0 0,-2 0 0,-2 1 0,-1 0 0,-3 2 0,-2-1 0,-5 0 0,-3-2 0,-3 1 0,-1 0 0,-3 0 0,-1 0-99,-1-1 0,-1 1 1,-5 0-1,-1 0 1,-4 2-1,-2-1 1,30-2-1,-1 0 0,0 0 99,-2 1 0,-1 0 0,2-1 0,-24 0 0,3-1 0,3 1 0,3-2 0,15 0 0,4-2 0,-31 0 0,49 0 196,52 0 1,32-2-1,57-2 1,-41 0 0,1-1-148,7-3 1,2 0 0,3 2 0,2-1-1,9-5 1,1 0 0,4 2 0,1 1-50,4 0 0,1 0 0,7 1 0,4-1 0,-30 3 0,2 0 0,1 1 0,3-1 0,1 0 0,1 0-82,2 0 0,0 0 0,1 1 0,2 1 0,1 1 0,1 0 0,-1 1 0,1 0 0,0 0 0,0 1 0,1 0 0,-1 1 43,1 0 0,0 0 0,-2 0 0,-8 0 0,-3 0 0,0 0 0,-4 0 0,-1 0 0,-2 0 0,22 1 0,-3 0 39,-9 2 0,-3 0 0,-8-2 0,-3 0 0,35 5 0,-20-4 0,-28-2 0,-42 0 0,-30 0 0,-21 0 0,-19 0 0,-16 2 0,29-1 0,-1 1 0,-3 2 0,-1 0 0,-2 1 0,-2 0 0,-5-3 0,-2 0 0,-3 2 0,-2 0 0,-5-1 0,-1-1-13,-6 1 0,-1 0 0,-1 3 1,-1 0-1,-7-3 0,-2 0 0,-3-1 1,-2 0 12,30-2 0,-1 1 0,-1-1 0,-4 2 0,-1 0 0,-1 0 0,-5 0 0,-2 0 0,0 0 0,1 0 0,-1 0 0,0 0 0,2 1 0,1-1 0,1 1 0,4-3 0,1 1 0,2 0 0,6 1 0,1 1 0,2-1 0,-24 1 0,3 0 0,9 0 0,5 0 0,15 0 0,11 0 0,17-3 0,62 0 0,39-2 0,-22-1 0,4 0 0,13-1 0,4-2 0,14-2 0,3-1 0,9-1 0,4 1 0,-27 1 0,1 0 0,1 0 0,0 2 0,1 0 0,1 1 0,4-1 0,2 0 0,0 0 0,1 2 0,1 1 0,-1 1-11,3-1 1,0 0 0,0 1 0,5 1 0,1 2 0,1-1 0,1-1 0,1 1 0,-1 1 0,-2 1 0,-1 1 0,-1 2 10,-5-1 0,-2 1 0,-3 1 0,-10 0 0,-4-1 0,-2 2 0,16 1 0,-5 1 0,-12-1 0,-6 1 0,33 9 0,-52-1 0,-45 1 0,-38-8 0,-46-3 0,36-3 0,-1 0 0,-8 2 0,-2 0 0,-7 1 0,-2 1 0,-11 1 0,-3 0 0,-6 0 0,-2-1 0,27-2 0,-1 0 0,0 0 0,0 0 0,-1 0 0,0 1 0,-3 0 0,0 0 0,0 0 0,-1 1 0,-1 0 0,0 0-14,-2-1 1,0 0-1,-1 0 1,-1 2-1,0 0 1,0 0-1,-1 0 1,1 0-1,-1 0 1,2 1-1,0 0 1,1-1 13,4 1 0,0 0 0,2 0 0,-26 3 0,4 3 0,8 1 0,3 1 0,4-1 0,3 1 0,4-1 0,2 0 0,9 0 0,2 1 0,5 0 0,3 1 0,1 0 0,1 1 0,-44 21 0,44-17 0,-1 0 0,4-1 0,-1 1 0,-3 3 0,-1 0 0,0 0 0,-1-1 0,0-2 0,0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39.78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2921 1956 12357,'18'-35'0,"7"0"0,6 0 0,8 0 0,-2-2 0,3-3 0,-10 3 0,-34-2 0,-27 16 0,-22 11 0,-19 16 0,5 10 0,-9 5 0,-4 4 0,-3 8 0,-10-2 0,44-13 0,-1-1 0,-2 0 0,1 0 0,-1 0 0,1 1 0,1-4 0,-1-1 0,-46 8 0,2-5 0,-2-1 0,12-7 0,9-2 0,8-2 0,16-4 0,-7-4 0,26-13 0,4-16 0,31 0 0,22-6 0,11 4 0,11 3 0,16-1 0,22 0 0,9 0 0,-42 17 0,3 1 0,1-1 0,2 1 0,4-1 0,0 1 0,1 0 0,1 1 0,0 1 0,2 1 0,2 1 0,1 3 0,2 3 0,0 2 0,-4 1 0,-2 2 0,-3 0 0,-2 2 0,-2 3 0,-3 2 0,43 9 0,-12 5 0,-13 4 0,-19 12 0,-18 6 0,-20 0 0,-21 7 0,-17-13 0,-14-8 0,-9 2 0,-15-3 0,-8-1 0,-11 0 0,-7 0 0,-5-3 0,-3 1 0,-2-2 0,45-11 0,0-2 0,-3-1 0,-1-1 0,1-1 0,-1 0 0,0-1 0,0 0 0,2-1 0,1 0 0,-3-4 0,0 0 0,1-1 0,1 0 0,1-1 0,1 0 0,1-3 0,1-2 0,-35-3 0,5-5 0,10-1 0,-1-1 0,10 1 0,7-3 0,2-3 0,1 4 0,-3-7 0,0 3 0,1 0 0,5-6 0,13 4 0,0-3 0,19-3 0,16-9 0,16 10 0,23-1 0,5 6 0,9 2 0,13-6 0,4 6 0,9-1 0,6-1 0,11 6 0,1-3 0,2 9 0,-1 7 0,-4-2 0,5 2 0,-2 4 0,-6 6 0,-14 12 0,-20 9 0,-9 2 0,-17 10 0,-21 8 0,-20-1 0,-15-7 0,-18-10 0,-9 0 0,-10 1 0,-14 1 0,-7 6 0,-8-2 0,42-19 0,-1 1 0,-4 3 0,-1 1 0,-1-3 0,-1-1 0,0 0 0,0 1-54,-2 1 1,0-1-1,-5-3 1,-1-1 0,-1 1-1,-1-1 1,-1-1 0,0 0 53,0-2 0,2-1 0,5 0 0,2-2 0,5-6 0,3 0 0,-44 0 0,5 0 0,11-2 0,5-4 0,8-6 0,8-3 0,6-3 0,5-3 0,6-8 0,22 5 0,15-12 0,19-3 0,18-6 0,18-5 0,17-5 0,11-1 0,-33 27 0,1 0 0,7-4 0,1 0 0,4 1 0,2 2 0,3-2 0,1 2 0,1 0 0,1 1 0,4 3 0,0 0 0,-3 2 0,0 2 0,2 0 0,2 3-61,0-1 1,1 3 0,3 2 0,-1 3-1,-2 0 1,-2 0 0,-2 3 0,-2 1 60,-4 2 0,-2 0 0,-4-1 0,-1 1 0,41 0 0,-12 4 0,-13 6 0,-20 9 135,-17 17 1,-21 6-1,-26 15-135,-21-5 0,-15 3 0,-13-6 0,-6 1 0,-7 5 0,-15-5 0,44-20 0,0-1 0,-3 1 0,-1 1 0,-4 0 0,0 0 0,-3 1 0,-1-2 0,-4 0 0,0-1 0,-1-1 0,0-1-59,-2 0 0,-1 0 0,0-2 0,-2-1 0,-2 2 0,-1-1 1,1-2-1,0-1 59,2 0 0,0-3 0,6-4 0,2-2 0,6 1 0,1-1 0,-41 3 0,9-6 0,9-2 0,11-2 0,21-18 0,20-11 0,21-10 0,19-9 0,10-1 0,6-5 0,18 0 0,7-10 0,12-4 0,-30 31 0,1 0 0,3-2 0,2 0 0,7-3 0,2-1 0,2 1 0,1 1-11,3-2 1,0 2-1,0 0 1,0 3 0,-2 4-1,1 2 1,0 1 0,0 1 10,-1 3 0,0 0 0,-1 0 0,-1 2 0,-2 6 0,-1 3 0,39-11 0,-14 5 0,-9 13 0,-4 3 0,-2 4 0,-4 13 0,-1 13 0,-19 18 0,-24 22 116,-14 4 1,-18-6 0,-15-1 0,-8-3-117,-7 0 0,-7 0 0,-5-5 0,-6-1 0,-4 0 0,-9 5 0,-5-3 0,-3-5 0,-3-5 0,1-3 0,-2-6 0,0-4 0,1-8 0,7-2 0,15-15 0,2-2 0,15-10 0,5-9 0,11-12 0,15 1 147,12-14 1,4-7-1,6-11 1,6 2-148,7 1 0,14-3 0,4-2 0,12-4 0,9-8 0,-22 34 0,2-2 0,5-4 0,2-1 0,1 0 0,3 1 0,2 0 0,1 1 0,0 1 0,3 2 0,-1 7 0,2 2 0,0 2 0,1 2 0,0 2 0,1 1 0,-3 3 0,0 2 0,42-9 0,-9 11 0,-7 9 0,-11 8 0,-8 8 0,-3 7 0,-5 7 0,-5 9 0,-18-2 0,-6 4 0,-4 2 0,-9 2 0,-6 5 0,-8 11 0,-13-3 0,-14 5 0,-8-9 0,-8-3 0,-11 3 0,-8-5 0,-8 0 0,-7 2 0,-5-6 0,-3 3 0,-2-5 0,-2-6 0,0 2 0,3-7 0,-1-5 0,-2-5 0,10-7 0,13-9 0,12-3 0,9-7 0,6-5 0,8-7 0,10-13 0,8-15 0,15-6 0,15-4 0,7 7 0,3 7 0,14-5 0,2-5 0,7 0 0,9-2 0,14 4 0,5-8 0,-34 31 0,2 1 0,2 1 0,1 0 0,0 3 0,1 2 0,43-17 0,3 5 0,1 5 0,-42 21 0,1 2 0,43-7 0,-10 9 0,-9 6 0,-6 10 0,-16 3 0,-7 7 0,-9 5 0,-14 8 0,-19 16 0,-12 9 0,-13 10 0,-13-12 0,-11-7 0,-7 0 0,-5-5 0,-6 1 0,-8 0 0,-6-1 0,1-3 0,-7 0 0,-3-6 0,-8 2 0,-1-8 0,3-2 0,2-7 0,7-3 0,3-9 0,3-2 0,8-2 0,6-10 0,12-4 0,3-3 0,14-12 0,16-8 0,7 2 0,12-10 0,4-1 0,11-1 0,12 8 0,6-4 0,6-5 0,13-11 0,16-1 0,12 2 0,-37 28 0,1 2 0,2 0 0,1 1 0,5 0 0,1 2 0,1 0 0,0 1-37,2 0 1,1 1 0,2 6 0,0 3 0,-5 3 0,-2 3 0,0 1 0,-1 2 36,-2 3 0,-1 2 0,47 8 0,-15 13 0,-16 8 0,-14 8 0,-11-1 0,-10 9 0,-6 2 0,-6 1 0,-5 2 0,-18 1 0,-6-3 0,-7-3 0,-18 1 0,-2-7 0,-6-2 0,-5-2 0,-8-4 0,-4-2 0,-1-4 0,1-2 0,4-2 0,9-5 0,7-1 72,-5-7 0,39-10 1,14-12-1,23-3-72,16-3 0,11-5 0,8 0 0,6 2 0,3 1 0,9 3 0,-3 1 0,3 3 0,-3 1 0,-3 8 0,-8-2 0,-2 4 0,-4 2 0,-6 8 0,-12 4 0,-5 3 0,-4 3 0,-4 1 0,-4 4 0,4 5 0,-21 6 0,3-6 0,-15-11 0,-8-9 0,-1-8 0,-9-8 0,1 6 0,7-13 0,-5 13 0,13-14 0,-6 14 0,16 26 0,-3-9 0,13 20 0,-8-18 0,13-5 0,-11 0 0,11 5 0,-12-3 0,13 3 0,-7-9 0,12 9 0,-9-3 0,9 4 0,-16-7 0,17 1 0,-5-6 0,10 5 0,0-5 0,0 6 0,1-8 0,5 1 0,4-3 0,7-2 0,1 0 0,-1 0 0,0 0 0,1 0 0,-7-2 0,1-3 0,-12 1 0,6-8 0,-18 6 0,12-5 0,-14 5 0,14-6 0,-19 8 0,7-3 0,-21-1 0,6 6 0,-32-12 0,-11 8 0,0 1 0,-5 5 0,11 0 0,-12 0 0,0-6 0,-11 0 0,-3-2 0,-3 2 0,-4 4 0,-6-3 0,4 3 0,8-6 0,3-4 0,1 3 0,-8-3 0,7-2 0,19 5 0,-1-3 0,4-2 0,-4-9 0,6 2 0,-1-8 0,7 11 0,-6-5 0,14 11 0,-3-11 0,-1 6 0,-5-13 0,1 13 0,6-6 0,5 5 0,0-11 0,1 6 0,-7-6 0,-1 7 0,-4-1 0,7-2 0,-7 2 0,15 7 0,-15 1 0,21 5 0,-6 0 0,24 26 0,-5-1 0,12 20 0,-1-10 0,1 4 0,-7-7 0,7 1 0,-2 4 0,12 0 0,2 1 0,-10-1 0,10-4 0,2 2 0,4 4 0,2-1 0,-3-5 0,-3-10 0,4 5 0,-2-5 0,2 5 0,-8-6 0,7-1 0,-11-7 0,12 2 0,-16 4 0,24-8 0,-8 3 0,-10-3 0,4-2 0,-12 0 0,18 0 0,-14 2 0,8 4 0,-2-4 0,7 4 0,-7-4 0,8-2 0,-18 0 0,12 0 0,-23 0 0,19 0 0,-21 0 0,0 0 0,-34-8 0,1 4 0,-24-8 0,14 7 0,4-7 0,-2 6 0,-10-5 0,8 7 0,-7-2 0,13 2 0,-8-2 0,-4 2 0,-8-7 0,8 5 0,-1-6 0,13 6 0,-8-5 0,4 3 0,-4-10 0,6 11 0,-1-11 0,1 5 0,-6-5 0,6 1 0,0-1 0,6 5 0,-6-5 0,11 10 0,-5-9 0,7 3 0,-16-3 0,4-1 0,-1-5 0,0 0 0,16 7 0,-11 1 0,7-3 0,-3-1 0,-5-6 0,8 7 0,-1 1 0,1-1 0,-1 1 0,1-1 0,-1 1 0,1-1 0,-1 1 0,1 0 0,-8-1 0,5 1 0,3-1 0,-6 1 0,11-1 0,-13 1 0,0-8 0,5 13 0,-5-11 0,7 5 0,-7-1 0,6-6 0,-14 7 0,13 1 0,-13-1 0,14 1 0,-6 7 0,7-6 0,1 7 0,7-16 0,-5 5 0,5-5 0,-8 15 0,9-5 0,-15 5 0,13 0 0,-14-5 0,-1 13 0,7-6 0,-14 8 0,6 0 0,-8 0 0,0 0 1,0 0 2,0 0 1,0 0 0,0 0 0,0 0 0,-7 0 0,-3 0 0,0 0-2,-5 0 0,21 8-2,-4 1 0,23 17 0,2 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45.29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138 1 12470,'-27'10'0,"-14"-3"0,20-7 0,-4 8 0,17-6 0,8 6 0,-8 0 0,6 1 0,-4 13 0,12 7 0,-2-2 0,8 20 0,-8-16 0,2 15 0,1-3 0,1 7 0,2-3 0,-4-10 0,3-6 0,-1 6 0,4-6 0,-5 8 0,3-1 0,-2-5 0,7-4 0,5 2 0,-3-3 0,1 1 0,3-6 0,14 6 0,2-6 0,4 7 0,-3-3 0,9 2 0,-8 2 0,0-6 0,-6 0-2,-4 1 1,2-1 0,8-4-7,1 2 0,1-5 0,-4-7-8,4 3 0,-2-4 0,7 1 0,-1-5 1,1 6 0,5 0 5,-5 5 1,3 0 0,-1 1-5,-1-1 0,-6 1 4,5-1 1,-1-5 0,3-2-5,-1-3 0,-6-1 0,5-6 0,3 0 1,9 0 0,-17-2 1,-1-4 1,1 3 1,6-9 1,3 0 4,3-5 0,5-1 0,-2 1 1,-5-1 0,-7 7 1,-5-1-1,8-1 1,-9 3 0,9-2-1,-8-1 0,5-3 2,9-1 0,-3 5 0,5 2-1,-7 3 1,-13 3 0,6 10 1,-8 5-1,8 12-1,-5 7 1,-6-3 0,-1 4-3,2 6 0,2-6 0,2 9 1,0-7 0,-1 8-2,1-4 1,-7-8-1,-3 0-3,0 2 1,-4-5-1,8-3 1,1 2 0,4-2 1,11-1 0,7-11 0,-11-3 1,6-8 0,1 0 0,11 0 1,7-2 1,-2-4 0,0 2 0,-2-7 0,-4-3 0,-15 4 0,5-1 0,-3-3 1,5-1 0,6-3 0,-3 3-1,-5 3 1,-9-3 0,4 3 0,-2-4 0,-1-1 0,7 5 0,-6 1 0,-3-3 0,-1-1 0,0 3 0,2 0 0,2-1-1,-2-3 1,-3-1 0,3-3-1,8-3 1,-14 4 0,8-7 0,-6 1 1,-2 4 0,1-6 0,1 1 0,-6 1 1,-1 2 0,-3-6 0,0 2 0,-4-2 1,3-3 0,1 5 0,-2 0 0,6 2 0,-1 2 0,1 5 0,2 1 0,-2-3 0,6-3 0,-4-2 0,9-4 0,-3 5 0,6 3 0,2 0 0,-1-3 0,1 1-1,-4 6 0,5-1 0,12 1 1,-11 5-1,2 2 0,-5 3 1,-11 1-1,8 6 0,-14-2 0,8-4 0,-4 2-1,4-7 1,2-1 0,4-6 1,-5-1-1,5-4 1,-2 3-1,2-3 1,-4 4-1,3 1 1,3 1 0,-2-1 0,0 1-1,-6-1 1,-6 1 0,0-1 0,-6 1 0,6-1 0,-15 9 0,17-7 0,-20 7 0,7-9 0,5 1 0,-11-9 0,13 7 0,-7-6 0,-1 15 0,0 10 0,1 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52.780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3284 1239 12143,'29'0'0,"17"0"0,-11 0 0,-11 0 0,22 0 0,-40 7 0,-6 5 0,-35 11 0,-10-3 0,-3 3 0,1-4 0,14-7 0,-2 0 0,2 1 0,6-3 0,-2 2 0,16-8 0,11 3 0,31-7 0,2 0 0,21 0 0,-1-2 0,-1-3 0,8-3 0,2-6 0,4 5 0,8 1 0,0-4 0,8 4 0,-3 1 0,-3-1 0,-2-4 0,-2 6 0,-2 2 0,-4 3 0,-12-1 0,-9-2 0,-1-2 0,-13 0 0,-9 8 0,-32 4 0,-5-4 0,-26 6 0,-2-1 0,1-3 0,7 6 0,-4 0 0,-5-1 0,1-3 0,-2 4 0,-1 0 0,-3-1 0,5-3 0,-1 4 0,-1-3 0,-14 5 0,-4-4 0,0 2 0,13-7 0,1 3 0,3-4 0,13-2 0,20-2 0,28-4 0,13 3 0,16-9 0,7 6 0,7-4 0,-5 1 0,0-1 0,1 4 0,3-5 0,4-1 0,6 2 0,6-5 0,6 3 0,6-3 0,3-3 0,8-5 0,-2-1 0,-3 3 0,-5 2 0,-11 3 0,0 3 0,-10 1 0,-8-2 0,-5 5 0,-15-3 0,1 0 0,-25 1 0,-16-1 0,-17 8 0,-18-2 0,-5 4 0,1 2 0,-2 0 0,-1 2 0,-2 4 0,-3-4 0,1 6 0,-3-2 0,-3 0 0,2-1 0,-8-3 0,-2 2 0,-2 2 0,-8 0 0,-1-4 0,-3 2 0,-3 2 0,-3-1 0,-3-5 0,-2 0 0,-2 0 0,1 0 0,9 0 0,5-2 0,7-3 0,-3 3 0,10-4 0,11-4 0,19 8 0,34-13 0,27 13 0,8-6 0,11 8 0,-5-6 0,19 0 0,2 2 0,0 1 0,-7-1 0,3-2 0,6 2 0,6-4 0,5 2 0,7 3 0,3 1 0,10-4 0,4 0 0,-47 3 0,-1 0 0,2-1 0,-1 0 0,0 3 0,-1 0 0,48-4 0,-6 3 0,-4 2 0,-17 0 0,-6 0 0,-4 0 0,6 0 0,8 0 0,-16 7 0,-18 3 0,-40 8 0,-23-1 0,-20 0 0,-5-5 0,-12 0 0,1-1 0,-1-1 0,2 4 0,-8-7 0,-2 1 0,-2 0 0,-4 4 0,-4-5 0,-5 1 0,-4 0 0,-9 4 0,-3-7 0,46-2 0,-1 0 0,-4 1 0,0 0 0,1-3 0,-1 0 0,1 3 0,0 0 0,0-1 0,1-1 0,-1 1 0,-1 0 0,2 1 0,0 0 0,-3-2 0,-1 0 0,2 1 0,0 0 0,1-1 0,1 0 0,3 1 0,1 1 0,-47 4 0,0 0 0,0 0 0,16-1 0,3-3 0,12 2 0,6-2 0,0 4 0,2-2 0,-5-1 0,17-5 0,40-7 0,37-5 0,12-3 0,7-3 0,10 6 0,10 1 0,12-5 0,9-5 0,-42 11 0,1 1 0,5-4 0,0 0 0,3 1 0,1 1 0,1-1 0,0 1 0,3-2 0,0 0 0,3 3 0,0-1 0,5-1 0,0 1-64,3 0 1,-1 1 0,-3 0-1,-2 0 1,1 1 0,0 1 0,-2-1-1,0 0 64,-1 0 0,0 1 0,-7 1 0,-2 2 0,-1 0 0,-1 0 0,44-4 0,-4-1 0,-10 4 0,5-4 0,-5 3 0,-7 3 0,-5-4 0,-5 2 0,-2 2 0,-2 2 0,-4-3 0,10-1 0,-13-2 0,1 2 0,-19 4 0,-34-7 0,-22 3 0,-14 4 126,-27-4 1,-4-2 0,-16 2 0,8 2-127,2 3 0,0 1 0,-4 0 0,-3 0 0,-7 0 0,-7 0 0,-10 0 0,44 0 0,-3 0 0,-3 0 0,-2 0 0,-7-1 0,-1 2 0,-7-1 0,-2 1 0,-4 2 0,-2 0-123,-6 3 0,-1 0 0,1 1 0,0 1 0,-5 1 0,0 0 0,3 0 0,0-1 105,0 1-1,-1 0 1,0 2 0,-2 1 0,0 1 0,-2-1 0,1 2 0,0 0 18,3 1 0,0 1 0,3-1 0,0 1 0,4-1 0,1 1 0,0-2 0,0-1 0,-2-1 0,3 1 0,9 2 0,3-1 0,4-3 0,2 0 0,7-2 0,2-1 0,5 0 0,3-2 0,-37-3 0,19 3 0,8-4 0,23-2 0,20 0 0,36 0 0,7 0 0,31 0 0,4-2 0,6-4 0,10 3 0,19-9 0,-42 5 0,1-2 0,5-1 0,2-1 0,2 1 0,0-1 0,6-3 0,0-1 0,2 0 0,2 0-97,0 2 0,1-1 0,6-3 0,3-1 1,6 2-1,2-1 0,-26 4 0,1 0 1,-1-1 96,3-1 0,1 0 0,0 0 0,4 2 0,0 0 0,0 0 0,2-1 0,0 0 0,1 0 0,1 0 0,0 0 0,1 1-14,2-1 0,-1 0 0,-1 1 0,-5 1 0,0 0 0,-2 1 0,0 1 0,0 2 0,-1-1 0,-3 0 0,0 1 0,-1 0 14,29-3 0,0 0 0,-4 2 0,0 1 0,0 1 0,-1 0 0,-3 2 0,-1 1 0,-5 0 0,-1 0 0,-6 0 0,-1 0 0,-2 2 0,0 0 0,-4-1 0,0 0-12,-2 1 1,-2 1 0,-11-1 0,-1 2 0,0-1 0,-2 2-1,35-1 12,-12 0 0,0 5 0,-12 3 0,2 2 0,-14-4 0,-1 5 423,-24-7 0,-19 10-423,-27-8 0,-26-1 0,-21-5 0,-3 0 0,-5 0 0,2 0 0,-9 0 0,-6 0 0,-4 0 0,41 0 0,-1 0 0,-5 1 0,0-2 0,-3 1 0,0-2 74,0 0 0,-1-1 1,-3 2-1,-1 0 1,-4-2-1,-2 0 1,-8 2-1,-3 0-74,-8 1 0,-2 0 0,-3 0 0,-2 0 0,27 0 0,-1 0 0,0 0 0,0 0 0,-1 0 0,1 0-82,-1 0 0,0-1 0,0 2 0,-2 1 0,1 1 0,0 0 0,-1 0 0,1 1 0,0 0 0,0 1 0,0 0 0,1 1 69,1 0 1,1-1 0,0 1 0,2 0 0,0 0-1,0 0 1,1 0 0,0 1 0,0-1 0,0 1 0,-1 0-1,1 1 13,-2-1 0,-1 0 0,2 2 0,-27 5 0,2 1 0,3-2 0,2-1 0,9 1 0,3-1 0,7 1 0,2 0 0,12-2 0,2-1 0,-37 2 0,50-5 0,41-7 0,35 0 0,29 0 0,10-3 0,13-7 0,12-8 0,-37 4 0,3-1 0,4 1 0,3-1 0,6-1 0,2-1 0,1 0 0,1-1 0,3 1 0,1-1 0,1 1 0,0-1 0,5 1 0,1-1-51,5 1 0,0-1 1,-2 1-1,0 0 0,4 0 1,0 1-1,-32 5 1,0 1-1,0 0 51,1 0 0,-1 0 0,1 0 0,-1 1 0,1 0 0,0 0 0,1-1 0,0 0 0,0 1 0,-1 1 0,0 1 0,0 1 0,31-1 0,-2 0 0,-4 0 0,-1 1 0,-1 2 0,0 2 0,-1-1 0,-1 0 64,0-1 0,-1 0 1,-7 3-1,-1 0 1,-3-2-1,-1 0 1,-4 2-1,0 1-64,-4-1 0,0 2 0,-3 1 0,0 1 0,-6 1 0,-2 0 0,-4 0 0,-1 0 0,38 4 0,-11 5 0,-14-3 0,-8 2 0,-7-1 0,-7-5 0,-7 6 0,-15-8 0,-16 3 0,-28-7 245,-15 0 1,-9-2 0,-6-2 0,-7-3-219,-8-3 1,-17 4 0,36 1-1,-1-1 1,-3-1 0,0 0-28,-4-1 0,-1 0 0,-2 2 0,-2 1 0,-3 0 0,-2 0 0,-6 0 0,-1 0-60,-7 1 0,-1-1 0,-6 0 0,-3 0 0,25 1 0,-2 0 0,0 0 0,-5 2 0,0 0 0,-2 1 60,-3-1 0,-1 2 0,-1 0 0,-4 0 0,0 0 0,-1 2 0,-3-1 0,0 1 0,1 0 0,0 2 0,1 1 0,0 0 0,4 1 0,0 1 0,2 1 0,5 1 0,1-1 0,1 2 0,4 1 0,0 1 0,1 0 0,2 0 0,1 1 0,1-1 0,-30 8 0,2 1 0,9-3 0,3 1 0,8 1 0,2 1 0,8-3 0,2 0 0,7 0 0,1-1 0,4-2 0,1 0 0,-35 12 0,7-2 0,8-2 0,58-13 0,28-6 0,34-10 0,26-11 0,-29 7 0,3 0 0,10-3 0,2-1 0,5 0 0,2 1 0,2-1 0,1 1 0,2-1 0,1 0 0,4-1 0,1-1 0,4 2 0,1-1-99,5 0 1,0-1 0,1 2-1,1 1 1,-28 4 0,2 0-1,0 0 1,0 0 0,1 0-1,1 0 85,3-1 1,1 1 0,0 1 0,4 0 0,0 1 0,1 0 0,3-1-1,0 0 1,1 1 0,-2 0 0,1 1 0,-1 0 13,-1-1 0,-1 1 0,-1 1 0,-4 1 0,0 1 0,-1 0 0,-2 1 0,-2 0 0,1 1 0,-3-1 0,0 1 0,0 0 0,34-2 0,-2 0 0,-12 2 0,-3 0 0,-2-2 0,-1 0 0,-7 2 0,-2 0 140,-5 1 0,0 0 1,-3 1-1,0 0 1,-7 1-1,-2 0 1,44 4-135,-15-2 1,-18 3 0,-8 1-7,-4 2 0,-17-6 0,-23 5 0,-32-3 0,-29-4 0,-22 4 0,-5-4 0,-4-2 0,-3-2 0,-12-2 0,-6-2 0,48 5 0,-1-2 0,-6-1 0,-1-1 0,-2 0 0,-2 0 0,-3 0 0,-2 0 82,1 2 0,-2 1 0,-2-2 1,-1 0-1,-3 0 0,-1 0 1,-3 0-1,0 0-82,-2 0 0,-1 0 0,7 1 0,1 1 0,1 1 0,2 2 0,9-1 0,2 0 0,9 0 0,1 0 0,-35 2 0,23 3 166,9 7-166,24-4 0,27 0 0,29-8 0,18 0 0,17 0 0,4-2 0,10-4 0,11-6 0,10-1 0,-42 6 0,1 0 0,2 1 0,2 0 0,3 0 0,0-1 0,3 0 0,0 0 0,5 0 0,0 1 0,1 0 0,1 2-64,3 0 1,0 0 0,-1-2 0,1 1 0,0 1 0,-1 2 0,-1 0 0,-2 0 63,-6 1 0,-2 0 0,-7 1 0,-3 0 0,37-2 0,-10-2 0,-11-2 0,-14 0 610,-9 6-610,-24 0 0,-7 6 0,-39 0 0,-14 6 0,-35-5 0,-6 3 0,-3-6 0,7 4 0,-4-2 0,-1-1 0,-3 3 0,-7-4 0,-6 4 0,43-3 0,-1 0 0,0-3 0,0-1 0,-5 3 0,1 0 0,1-1 0,-1 0 0,3 0 0,0 0 0,-45 5 0,10-5 0,11 3 0,14-2 269,23 6 1,18-8-270,35 4 0,11-10 0,35-4 0,-2-2 0,3-3 0,3 3 0,7-2 0,3-1 0,4-3 0,-2 1 0,5 1 0,-1 4 0,-4 3 0,-1-5 0,1 4 0,0 1 0,-6-1 0,-2 2 0,-2 6 0,-16 0 0,-17 8 0,-42 3 0,-32 3 0,-23 0 0,0-5 0,-2-1 0,0 4 0,-4-5 0,-1 1 0,-3 0 0,-15 4 0,-4-5 0,42-3 0,-1 0 0,-4 0 0,0 0 0,-6 0 0,-1 0 0,-2-2 0,-1 1 0,-4 2 0,-2 0-83,-4 0 0,-1 0 0,4 2 1,0-1-1,0-1 0,-1-2 1,5 1-1,0 0 83,4-1 0,1 2 0,0 1 0,2 1 0,3-1 0,1 0 0,3 1 0,0 1 0,4 1 0,1 0 0,-47 3 0,6-1 0,44-4 0,-1 2-30,-1 2 1,-1-1 0,-47 4 0,2 3 0,0-1 29,0-1 0,4-3 0,-2-1 0,6 1 0,9-2 0,6 3 0,6-5 0,4 0 0,6 0 0,8-1 0,-3-1 0,5-2 0,-10 8 0,3-6 0,3 5 0,11-7 652,0 2-652,24-4 156,-30-2-156,26 0 0,-22 0 0,8 2 0,0 4 0,4-4 0,-4 3 0,8 5 0,-14 2 0,8-3 0,-7 3 0,3 0 0,2 5 0,0 3 0,0 3 0,-2-4 0,-4 5 0,5-5 0,-5-2 0,4 1 0,8-6 0,0-1 0,7 1 0,-11-2 0,22 5 0,-5-13 0,16 6 0,24-16 0,3-8 0,21-7 0,-1 2 0,1 1 0,11 3 0,5-2 0,5-3 0,7-1 0,-2-6 0,9 4 0,3-1 0,-1 1 0,-3 2 0,-18 5 0,-8 1 0,-8-1 0,-5 7 0,-8-1 0,-16 8 0,-19 4 0,-23 12 0,-14 9 0,-4 3 0,3-3 0,1-2 0,0-1 0,-4-1 0,-3 1 0,-1-1 0,-6-1 0,5-3 0,-6-1 0,-7 2 0,-3 1 0,-8 3 0,0-3 0,1-3 0,-7 1 0,-2-7 0,3-2 0,3-2 0,0-2 0,12 0 0,-2 0 0,13-8 0,3-3 0,17-9 0,11-9 0,10 0 0,14-12 0,6 4 0,11 4 0,6 2 0,8 2 0,10-2 0,7 4 0,18 0 0,3 0 0,7-1 0,9 7 0,4-2 0,2 3 0,-47 11 0,1 1 0,3 2 0,1 0 0,0 1 0,0 1 0,0-1 0,-1 2 0,0 1 0,-1 0 0,44 0 0,-4 2 0,-8 0 0,-9 0 0,-8 0 0,-18 2 0,-3 4 0,7 5 0,-7 13 0,-10 5 0,-20 12 0,-17-12 0,-17 0 0,-10-8 0,-6-3 0,-10-1 0,-6 0 0,-7-1 0,-8-4 0,2 3 0,-4-3 0,-4 1 0,-4-1 0,-1 2 0,5-9 0,0 1 0,0 2 0,-13-6 0,-3 4 0,1-4 0,2-2 0,1 0 0,-5 0 0,3-2 0,9-4 0,9 2 0,17-8 0,3-1 0,7-3 0,14-15 0,19-4 0,27 0 0,18 10 0,7 8 0,7 1 0,3 1 0,16-3 0,4 1 0,5-1 0,6 3 0,7 1 0,5 3 0,-48 4 0,0 0 0,2 3 0,1 0 0,1 1 0,1 0 0,2 2 0,0 0-30,2 1 0,0 0 0,1 0 0,-1 0 1,-2 1-1,0 0 0,-2 2 0,-1 0 30,-1 2 0,-1 2 0,42 8 0,-8 1 0,-11-3 0,-10-1 0,-10 0 0,-4 5 0,-11 1 0,-16-1 0,-31 1 0,-32-9 0,-25-1 0,-8 0 0,-3-6 0,6 4 0,0-4 0,-4-2 0,-11 0 0,-4 2 0,-10 1 0,45 0 0,1 0 0,-2 1 0,-1 0 0,-1-2 0,-1 0 0,-2 1 0,0 0-11,-2-1 0,0 0 0,-6 0 0,0-1 0,0 1 0,2 0 0,2 2 0,1 0 11,3 1 0,0 0 0,3-3 0,1 0 0,-45 3 0,10-3 0,11-2 0,11 0 0,12 0 0,-3 0 0,11-2 0,1-3 0,9-13 0,8-11 0,11 4 0,15-6 0,14 8 0,11-1 0,18 7 0,20-1 0,12 3 81,0 3 1,-4-3 0,-16 5 0,1 0-82,-1 4 0,-5-1 0,-1 1 0,3 2 0,15 2 0,2 4 0,-6 4 0,-10 5 0,-20 13 0,-15-1 0,-15 12 0,-12-18 0,-17 7 0,-23-9 0,-20 1 0,0-5 0,4-3 0,16-8 0,0 2 0,-1 4 0,1-4 0,-1 4 0,1-4 0,0-2 0,1-2 0,1-4 0,-3-6 0,18 1 0,-5-7 0,16-5 0,7-18 0,15-4 0,14-7 0,19 5 0,7 5 0,5 5 0,0 6 0,-6 15 0,2 3 0,1 1 0,9 2 0,-5-3 0,3 3 0,0 2 0,-1 2 0,7 6 0,-1 0 0,6 8 0,0 4 0,-7 3 0,-30 3 0,-27-1 0,-5-5 0,-28-2 0,-6-3 0,6-1 0,-17-6 0,-6 0 0,8 0 0,-10 0 0,7 0 0,5 0 0,-2 0 0,-3 0 0,-1 0 0,2 0 0,0 0 0,-3 0 0,13 0 0,-5 0 0,55 0 0,20 0 0,26 0 0,12 0 0,0 0 0,-7-2 0,-7-2 0,4-1 0,5 1 0,7 2 0,-4 2 0,2 0 0,4 0 0,2 0 0,4 2 0,3 2 0,7 1 0,1 3 0,1-4 0,-3 4 0,3 2 0,1-7 0,0 3 0,-1-4 0,-3-2 0,1 0 0,5 0 0,1 0 0,-1 0 0,-6-6 0,-3-1 0,-4-1 0,-6 0 0,-4-4 0,0 7 0,-8-1 0,-7-2 0,-5 4 0,-3-7 0,-20-1 0,-11-4 0,-35 3 0,-14 1 0,-8 8 0,5-2 0,-9 4 0,-5 2 0,-8 0 0,4 0 0,-2 0 0,-4 0 0,0 0 0,0 0 0,2 0 0,-2 2 0,0 2 0,9 2 0,34 8 0,19-5 0,28 1 0,20-2 0,20-8 0,16 0 0,15 0 0,-39-1 0,2 0 0,10-1 0,2-2 0,4-1 0,2-2 0,4 0 0,3-1 0,6-1 0,2 0 0,5 1 0,2 1 0,-30 2 0,1 1 0,0-1-90,2 1 1,0 0-1,0 1 1,2-1 0,0 1-1,-1 0 1,-4-1 0,-1 0-1,-1 0 1,28 0-1,-3 1 87,-6-2 0,-2 2 0,-7 2 1,-2 0-1,-3-2 0,-2 0 1,-5 2-1,-2 0 3,-5 1 0,-2 0 0,40-2 0,-19-2 0,-6-1 0,-6 1 0,-6 4 0,-11 5 0,-12-3 0,-31 18 0,-26-7 0,-20 1 0,-13-6 0,1 1 0,-4 1 0,-6 0 0,0-6 0,-4 3 0,-4-1 0,0 0 0,-2 0 0,1-4 0,-5 2 0,-2 2 0,-7-1 0,-6-5 0,0 0 0,-2 0 0,43 0 0,-1 0 0,-6 0 0,-2 0 0,-3 0 0,0 0 41,-3 0 1,0 0 0,-7 1 0,0 0-1,3 1 1,1 0 0,-4 2 0,0 0-42,-2 1 0,-1 0 0,1 0 0,0 1 0,4 2 0,1 0 0,6-1 0,2-1 0,5 0 0,1 0 0,-42 6 0,6 5 0,8 1 0,9-1 0,6-1 0,12-5 0,19 5 0,41-16 0,47 0 0,22-10 0,19 0 0,-7-1 0,12-3 0,-40 7 0,1-1 0,4-4 0,2 0 0,8 0 0,2 1 0,-1 1 0,1 1-103,1 2 0,0 0 0,7-1 0,1 1 0,3 1 1,1 0-1,6-2 0,2 0 103,6-1 0,0 1 0,-32 4 0,0 1 0,-1 0 0,27-1 0,-2 0 0,-4 1 0,-1 1 0,-6-1 0,-1 0 0,-6-1 0,-2 0 0,-10 2 0,-2 0 0,38-4 0,-21 3 204,-22 1 1,-33 4 0,-34 3-205,-38 7 0,-30 3 0,-10 3 0,37-9 0,-1-1 0,-7 1 0,-2 0 0,-8 0 0,-2-1 0,-5 1 0,-3 0 0,-4 0 0,-2-1-110,-4 1 1,-1 0 0,-5 0 0,0-1-1,2 1 1,0 0 0,29-3 0,0-1-1,-1 1 95,-1 0 1,0 0 0,0 0 0,1-1-1,0 1 1,2 0 0,-27 3 0,3 0 0,15-2-1,3 1 15,13-2 0,5 0 0,-19 3 0,26-3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56.24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591 262 12293,'35'-17'0,"0"-1"0,0 1 0,2-1 0,3 3-1,7 3 1,11-1 0,4 5 0,2 0-4,0 0 1,0 2-1,4 6 1,-2 0-1,-2 0 0,-2 0 0,2 0 1,-5 0 0,-5 0 0,-8 0 0,1 0 1,2 0 0,-1-2 1,-1-3 1,-5 3 0,-30-12 0,-24 8 0,-13 0 0,-35 5 0,-2-5 0,-2 4 0,8-4 0,-7 4 0,-4 2 0,-1 0 0,-12 0 0,0 0 0,1 0 0,-3 0 0,-7 2 0,-6 2 0,43-1 0,-1 0 0,-46 2 0,49-4 0,-1-2 0,-42 3 0,8 4 0,11-4 0,2 4 0,6-4 0,33-2 0,8 0 0,43 0 0,17 0 0,23 0 0,0-2 0,2-4 0,4 4 0,12-4 0,7 3 0,9-3 0,-3 4 0,6-4 0,0 4 0,4 2 0,-47 0 0,1 0 0,1 0 0,0 0 0,2 0 0,-1 0 0,-1 0 0,1 0 0,-3 0 0,0 0 0,45 2 0,-7 2 0,-7 2 0,-19 1 0,-4-3 0,-9 2 0,-28 0 0,-17 0 0,-35 0 0,-14-3 0,-7-1 0,-3-2 0,-1 0 0,-4 0 0,-4 0 0,-8 2 0,0 2 0,0 2 0,-2 0 0,-1-6 0,-7 0 0,-5 0 0,1 6 0,-11 0 0,2-3 0,0-1 0,-2 0 0,3 2 0,1 2 0,6-2 0,7 4 0,14-3 0,6 1 0,4 2 0,9-4 0,4 8 0,12-9 0,23 5 0,24-8 0,21 0 0,19 0 0,0 0 0,2 0 0,-2 0 0,10 0 0,6-2 0,4-4 0,-3 5 0,7-7 0,3 2 0,6 0 0,-5 0 0,3 4 0,-2-2 0,-3-1 0,-6-1 0,1 6 0,-1 0 0,-18 0 0,-35 0 0,-42 0 0,-30 2 0,-36 2 0,9 1 0,4-1 0,2-2 0,-2-2 0,-2 0 0,-3 0 0,1 2 0,-7 2 0,-3 2 0,-1-2 0,-5-2 0,-1 0 0,-2 2 0,2 1 0,9 1 0,9-6 0,9 2 0,11 4 0,9-4 0,30 6 0,20-8 0,25 0 0,29-2 0,2-2 0,4-2 0,-2-6 0,4 5 0,6-1 0,3 0 0,7 0 0,9 3 0,6-5 0,-48 5 0,1 0 0,4 0 0,0 0 0,2 3 0,1 1 0,1-2 0,0 0 0,1 1 0,0 0 0,-4 1 0,-1 0 0,-3 1 0,-1 0 0,41 0 0,-10 0 0,-5 0 0,-12 2 0,-8 4 0,0-4 0,-34 13 0,-13-3 0,-13-3 0,-31 1 0,-9-2 0,-3 4 0,-13-7 0,3 1 0,3 2 0,3-6 0,-3 4 0,11-4 0,16-2 0,41 0 0,32 0 0,28-6 0,7-2 0,8 0 0,8 1 0,-43 2 0,1 2 0,2 1 0,0 0 0,2-1 0,1 0 0,-2 1 0,0 0 0,-4 2 0,-1 0 0,0 2 0,0 0 0,-1 2 0,-1 0 0,0 1 0,-1 0 0,37 0 0,-10 5 0,-11 0 0,-9-1 0,-5-5 0,-2 4 0,1 0 0,-16-6 0,-4 13 0,-41-15 0,-15 0 0,-14-2 0,-12-7 0,5-1 0,1 0 0,0 4 0,0-5 0,-9-3 0,5 5 0,-5-3 0,2-2 0,13 3 0,2-7 0,4 5 0,15-24 0,16 8 0,16 0 0,19 11 0,7 3 0,5 3 0,-2 4 0,1 8 0,-11 0 0,6 0 0,-14 8 0,8 4 0,-4 5 0,4 6 0,0 6 0,0 12 0,-8-10 0,-4 4 0,-3-2 0,-3 8 0,-7 0 0,-4 11 0,-4-9 0,-2 9 0,-6-1 0,0 7 0,0-4 0,6 4 0,-6-1 0,0 1 0,-5-14 0,5 9 0,-6-9 0,5 15 0,-3-5 0,6-5 0,-4 1 0,0 4 0,7 3 0,-7-3 0,2 2 0,0 2 0,0 6 0,6-3 0,0 1 0,0 4 0,2-8 0,4-4 0,6-7 0,3-5 0,3-1 0,-1-6 0,3-2 0,3-4 0,-2-2 0,8-3 0,-2 5 0,3 12 0,-13 5 0,-11 12 0,-4 3 0,-2 8 0,0 7 0,0-16 0,0 10 0,0-12 0,0-5 0,0 1 0,2 2 0,2 2 0,1-1 0,9-5 0,-4-3 0,1-3 0,1 3 0,0 3 0,5 2 0,1-1 0,-1 5 0,-1-7 0,-5 5 0,5-2 0,-7-3 0,1 3 0,0-2 0,-4 1 0,-2 1 0,5 12 0,-1-2 0,0-21 0,-4 1 0,1 3 0,1-12 0,-6 17 0,-7-7 0,-5 13 0,-4 2 0,-1-3 0,-1-7 0,1-1 0,0-3 0,7 1 0,2 11 0,0-4 0,6-5 0,-3 1 0,3 4 0,-4-7 0,0 0 0,0 3 0,6 20 0,0-6 0,0 0 0,2-8 0,4 3 0,-2-7 0,7-4 0,3-1 0,-4-14 0,-1 6 0,-1 5 0,4-5 0,-6 14 0,1-1 0,-3 4 0,2 1 0,0-13 0,-8 7 0,-4-7 0,4 5 0,-4-3 0,4 11 0,2 1 0,2 6 0,4-6 0,-2 0 0,8-5 0,-8-7 0,1 1 0,-3-16 0,-9 17 0,5-11 0,-6 16 0,10-9 0,4-3 0,-4-12 0,21 4 0,-11-6 0,13 8 0,-8 0 0,1-8 0,-1 6 0,1-13 0,-1 5 0,-7-8 0,5 1 0,-13-1 0,14 1 0,-7-8 0,17 5 0,-7-5 0,6 15 0,-15-13 0,6 11 0,-14-21 0,-18 6 0,-13-16 0,-24-2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1:13.29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3309 5624 11387,'-27'-17'0,"5"-9"0,17-3 0,9 4 0,21 0 0,10 0 0,2 7 0,7-1 0,-1 5 0,-4 1 0,7 5 0,5 0 0,5 0 0,-2 6 0,-1-3 0,-5 5 0,10 5 0,-15 9 0,-14 15 0,-13-6 0,-24 10 0,-9-5 0,-9-5 0,-13-6 0,-7 1 0,5-3 0,-11-1 0,1-4 0,1-3 0,3-1 0,-3-6 0,-10 0 0,11 0 0,-11 0 0,2 0 0,11-4 0,-5-7 0,13-3 0,4-15 0,18 6 0,17-6 0,17 7 0,18-1 0,10 3 0,5 3 0,12 0 0,8-1 0,12 1 0,9-1 0,-42 10 0,1 1 0,4-1 0,0 2 0,2 1 0,1 0 0,0 1 0,0 1 0,1-1 0,-1 2 0,0 1 0,0 2 0,-3-1 0,-1 0 0,-2 0 0,-1 0 0,32 2 0,-9 5 0,-16 11 0,-15 7 0,-13 10 0,-31 6 0,-23-2 0,-16-6 0,-13-6 0,8-10 0,-5-1 0,-1-5 0,-8 3 0,-5-6 0,-2 0 0,-3-1 0,0-1 0,0-6 0,-2 0 0,-3 0 0,9 0 0,-4 0 0,4 0 0,4 0 0,1 0 0,9-2 0,0-4 0,-1-3 0,1-9 0,15 1 0,18-3 0,30 1 0,22 1 0,16-3 0,9 9 0,8-3 0,8-3 0,11 1 0,10 0 0,2-1 0,-47 9 0,1 1 0,2 1 0,1 2 0,2 0 0,0 0 0,3 1 0,-1 1 0,-1 0 0,-2 2 0,-4-1 0,-1 2 0,43 2 0,-5 2 0,-7 1 0,-13 11 0,-17 1 0,-15 10 0,-10 3 0,-19 1 0,-12 0 0,-7-2 0,-17-12 0,-2 1 0,-2-1 0,-8 1 0,-11-1 0,-8-1 0,-20-5 0,4-5 0,20-4 0,-8-2 0,8-2 0,-3-4 0,17-11 0,40-16 0,21-6 0,18 6 0,16 8 0,9 5 0,13 3 0,9 1 0,7 5 0,-39 4 0,3 0 0,3 4 0,2 0 0,1 1 0,0 0 0,0 1 0,-1 1 0,-2 0 0,0 1 0,0 2 0,-1 0 0,-4 3 0,-2 2 0,44 13 0,-21 1 0,-12 5 0,-13 0 0,-14 0 0,-20 6 0,-23 10 0,-19 3 0,-14-5 0,-11-14 0,-2-2 0,-4-3 0,5 3 0,-5-2 0,2-1 0,3-9 0,16-1 0,-3 1 0,-1-5 0,-11-2 0,-3-8 0,-7-8 0,10-7 0,13-4 0,10 1 0,-2-3 0,6 2 0,1-9 0,15-6 0,9-11 0,17 10 0,18 6 0,10 10 0,-1 1 0,3 15 0,1 1 0,3 2 0,-3 2 0,1 2 0,-1 3 0,-1 5 0,-14 12 0,-4 7 0,-12-4 0,-11 16 0,-19-10 0,-11 4 0,-9-10 0,-7-6 0,1-3 0,-8-5 0,1-3 0,1 0 0,0-6 0,5 4 0,-7-4 0,4-6 0,3-8 0,20-3 0,14-20 0,16 9 0,19-9 0,6 12 0,16 2 0,1 7 0,-11 8 0,5 12 0,-7 6 0,0 11 0,-2 8 0,-4 8 0,-12-6 0,-3 8 0,-13-10 0,-16 4 0,-5-16 0,-19-13 0,-9-14 0,-15-9 0,5-8 0,11-8 0,10 2 0,6 1 0,-2 1 0,4-6 0,0-1 0,-1-5 0,-3 4 0,4-6 0,-2 1 0,-4-5 0,4 2 0,-2 1 0,-2 1 0,-2 4 0,-2 2 0,0 4 0,0 2 0,0 2 0,-10 8 0,-5-1 0,-6 9 0,1 5 0,1 8 0,-12 0 0,12 0 0,-7 0 0,3 0 0,21 0 0,4 0 0,43 0 0,19 0 0,0 0 0,10-2 0,0-4 0,-4 4 0,-2-5 0,6-1 0,3-4 0,5-3 0,7-3 0,4 1 0,6-1 0,1 1 0,2-3 0,5-1 0,0-2 0,6 1 0,-5 9 0,-5 3 0,-8 2 0,-13 1 0,-6 1 0,-28 12 0,-20 0 0,-24 7 0,-20 6 0,5 3 0,-7 1 0,-5-2 0,-6-7 0,-10-2 0,-3 1 0,-3 3 0,-2-1 0,-5-1 0,-2-4 0,-4-3 0,2 5 0,-6-4 0,3 0 0,9-1 0,7-1 0,14-6 0,6 0 0,4 0 0,7 0 0,-1 0 0,-7 0 0,9 0 0,-7 0 0,3 0 0,15 0 0,16-4 0,30-4 0,22-3 0,16-9 0,9 7 0,8-7 0,8-3 0,-1 0 0,11 5 0,5 1 0,8-1 0,-2 3 0,-2 1 0,-5 5 0,-7 1 0,3 2 0,-11 6 0,-7 2 0,-11 4 0,-18 7 0,-14 17 0,-13 4 0,-12 13 0,-14-8 0,-11-8 0,-8 2 0,-4-4 0,-4 2 0,-1-2 0,-3-4 0,-5-7 0,-2-1 0,-5 1 0,-3-3 0,-8-3 0,1-4 0,-1-1 0,-8-5 0,-1 4 0,-3-4 0,1-2 0,7-2 0,0-4 0,6-3 0,4-1 0,16-6 0,1 5 0,8-5 0,14-17 0,7-7 0,11-7 0,13 0 0,7 7 0,8 3 0,7 4 0,7 2 0,1 2 0,5-2 0,0-2 0,9 0 0,5 4 0,-1 5 0,2-1 0,3 2 0,5 1 0,4 3 0,-4 3 0,-2 5 0,0 5 0,0 4 0,-6 2 0,2 2 0,-3 4 0,-18 5 0,-8 13 0,-22 11 0,-16 7 0,-18-3 0,-16-4 0,0-14 0,-3 3 0,-9-3 0,3-2 0,-8-3 0,1-2 0,1-3 0,-8-1 0,4 4 0,-2-5 0,0-1 0,8-2 0,-4-6 0,0 0 0,1-2 0,1-6 0,12-9 0,16-5 0,13-13 0,19 8 0,19-12 0,12 1 0,14 5 0,1 3 0,11 1 0,10 2 0,11-6 0,11 4 0,-43 13 0,1 1 0,2 0 0,1 1 0,-1-2 0,1 1 0,6 3 0,2 1 0,1 0 0,0 0 0,3 1 0,-1 1 0,-4 3 0,0 2 0,-6 1 0,-1 0 0,41 1 0,-10 2 0,3 0 0,-5 0 0,-15 10 0,-13 8 0,-26 1 0,-27 10 0,-16-8 0,-13 3 0,-4-5 0,-2-1 0,-2-3 0,-3-1 0,-9-3 0,-7 3 0,0-4 0,-8-1 0,-2 1 0,-2 0 0,-10-6 0,-2 3 0,-3-1 0,-4 0 0,1 0 0,-13-6 0,0-2 0,2-4 0,10 2 0,13-6 0,8 1 0,8-1 0,12-2 0,16-11 0,25 0 0,20 2 0,16 1 0,10 5 0,5 1 0,5 2 0,9 1 0,6-5 0,8 3 0,7 1 0,5 8 0,3-4 0,2 3 0,2-1 0,2 2 0,-5 10 0,-1 5 0,-4 5 0,-5 1 0,-6 3 0,-14 1 0,-10 2 0,-17 8 0,2-3 0,-2-1 0,-8 11 0,-1-3 0,-7 12 0,-5 0 0,-6-11 0,-12-1 0,-20-11 0,-14-3 0,-9-7 0,-7-1 0,-4-7 0,-4-2 0,0-2 0,11-2 0,1 0 0,0 0 0,-1 0 0,-1-2 0,-4-4 0,9-4 0,-3-7 0,28-8 0,13-4 0,28 3 0,20 3 0,6 6 0,5 5 0,3 2 0,3 6 0,2-1 0,3 1 0,5 2 0,-2 2 0,4 2 0,5 3 0,3-1 0,-4 8 0,0 2 0,0 1 0,-2 3 0,-6-1 0,-10 0 0,-9 1 0,-14 1 0,-6 5 0,-21-5 0,-13 4 0,-28-5 0,-18-7 0,-3-5 0,6-4 0,7-2 0,-1-2 0,-3-4 0,-1 3 0,-2-7 0,-3 0 0,-1 0 0,-14-1 0,1-7 0,-7 1 0,-5-1 0,-5-1 0,-7-2 0,45 9 0,-1 0 0,0 2 0,-1-1 0,-5-1 0,0-1 0,5 1 0,1 1 0,0-1 0,-1 0 0,2 0 0,-1-1 0,-44-8 0,2-7 0,14 1 0,11 0 0,9 4 0,13-8 0,5-6 0,20 6 0,9-10 0,12 16 0,12-4 0,11 7 0,10 5 0,8 0 0,7-1 0,9 1 0,-1 5 0,8 0 0,2 1 0,2 1 0,2-6 0,0 7 0,-1-1 0,1 4 0,0 4 0,0 2 0,0 0 0,0 0 0,-2 2 0,-4 4 0,-6 6 0,-4 3 0,-3 3 0,-5 1 0,-5 4 0,-14 1 0,-9 11 0,-15-10 0,-18 8 1,-14-6 0,-8-4 0,0-5 0,-4-1-1,-5 1 1,-5-7-1,-3-1 1,-2 0-1,-3-1 0,-5-5 0,4 2 0,-2-4 0,-4-2 0,0 0 0,0-2 0,2-4 0,-2-5 0,-2-5 0,-3-3 0,-1-3 0,2-1 0,-2-2 0,12 2 0,0-5 0,0 1 0,3-6 0,11 4 0,7-4 0,8-2 0,13-4 0,15-3 0,6-5 0,9 3 0,13 12 0,10 5 0,10 2 0,11-4 0,4 6 0,4 1 0,8 3 0,6 3 0,11 3 0,2 1 0,2-1 0,-42 8 0,-1 2 0,0-1 0,1 0 0,3 1 0,1 0 0,3 0 0,0 0 0,2 0 0,-1 1 0,-2 2 0,0 2 0,-4 0 0,-1 1 0,43 9 0,-14 4 0,-5 1 0,-8 0 0,-10 1 0,-7 5 0,-16 1 0,-2-1 0,-4 2 0,-6-2 0,-11 12 0,-12-4 0,-16 10 0,-11-4 0,-4-10 0,-19-4 0,-11-3 0,1-5 0,-10-3 0,8-4 1,2-1 0,-2-5 0,-8 4 0,0-4 0,0-2 0,-7 0 0,-5-2 0,-5-4-1,-6-5 0,-4-5 0,45 8 0,-1-1 0,1 0 0,-1 0 0,1 1 0,-1-1 0,2-2 0,0-1 0,0 0 0,1 0 0,-47-9 0,2 2 0,15 1 0,14 1 0,10-1 0,11 1 0,16-11 0,12-6 0,19 3 0,19-6 0,12 4 0,13 4 0,3 11 0,7 1 0,8-1 0,10 3 0,4 1 0,1 4 0,5 3 0,7-5 0,6 6 0,2 2 0,-49 3 0,1 0 0,2 1 0,0 0 0,46 0 0,-47 0 0,-1 0 0,2 0 0,-1 0 0,0 3 0,-1 2 0,46 7 0,-10 3 0,-9 3 0,-14 1 0,-6 4 0,-6 6 0,-5 4 0,-12 0 0,-12 8 0,-15-2 0,-14 11 0,-15-13 0,-10-9 0,-6-11 0,-4 0 1,-17-5-1,-10-2 1,0-2-1,2-5 1,2-1 0,-6-2 0,0-2-1,1-3 0,-9 1 0,-5-8 0,-7-1 0,-3-3 0,44 7 0,-1-1 0,-45-12 0,47 10 0,-1-1 0,-1-1 0,-1 1 0,-2 1 0,-1 1 0,2-3 0,0 0 0,-43-13 0,9 0 0,9 0 0,7-4 0,4 2 0,7-2 0,11 4 0,19-5 0,6-4 0,13 5 0,10-10 0,10 16 0,17-5 0,14 9 0,-3 6 0,15 1 0,-1 4 0,4 3 0,6-7 0,10 4 0,4 1 0,5 3 0,5-2 0,3 2 0,4 2 0,6 2 1,-48 2-1,1 0 1,0 1 0,1 0-1,-2 2 1,1 0-1,47 9 1,-47-4 0,0 1 0,43 13 0,-9 3 0,-10 2 0,-5 0 0,-14 4 0,-7-2-1,-7 2 1,-14-4 0,-6 5-1,-3 4 1,-7-6-1,-7 4 1,-12-10-1,-23-1 0,-14-6 0,-15-5 0,0-6 0,-2-4 0,-2-2 0,-10 0 1,-4 0-1,-5 0 0,-5-2 0,-3-4 0,-4-4 0,-6 1 0,47 1 0,-1 0 0,-1 2 0,-1-1 0,-1-3 0,0 0-35,-1-1 1,-1-1 0,-1-1 0,-2 1 0,0 1 0,0 0 0,3-1 0,1-1 34,3-1 0,0 1 0,1 1 0,1 1 0,-1-4 0,1 1 0,1-1 0,-1 0 0,2 2 0,1-1 0,-40-13 0,10 6 0,1-3 0,4 3 0,4-4 0,6 2 0,6 1 0,4 3 0,9 1 0,4-1 0,5-4 0,18 7 0,12-7 0,16 9 0,17-5 0,12 7 0,9 5 0,11-5 0,20 4 0,12-2 0,-40 4 0,1-1 0,6 2 0,1 0 0,-1 0 0,2 0 0,3 1 0,2 1 0,4 1 0,2 0 0,6-2 0,1 0 0,6 1 0,1 0 0,1 1 0,1 0-70,0 1 1,0 0 0,2 1 0,1 0 0,-1 0 0,0 0 0,-3 1 0,-1 0 69,-4 2 0,-1 0 0,-4 1 0,-3 2 0,-12 2 0,-3 1 0,-2 0 0,-2 0 0,-3-1 0,-3 1 0,40 11 0,-13 1 1,-12 2-1,-13-1 1,-13 7-1,-8 6 1,-17 0-1,-7 5 0,-24-5 0,-20-6 0,-9-5 0,-1-13 0,-11-5 1,0-4 1,-4-2 0,-4 0 0,-2 0 0,-2 0-2,-3 0 1,-5 0 0,-9-2 0,-4-2-1,-6-2 0,47 0 0,-1-1 0,-4 1 0,-1 0 0,-3-1 0,-2-1 22,-2-1 1,-2 0-1,-6 0 1,-1 1 0,4-1-1,0 0 1,-1 1-1,-2-1-22,0 0 0,-1 0 0,0 1 0,1-1 0,-2 0 0,0 0 0,5 1 0,0-1 0,5 0 0,0 0 0,4 1 0,0-1 0,2 0 0,0-1 0,2-1 0,1 0-3,2 0 0,1-1 0,3 0 0,2 1 1,-34-7-1,6 1 3,5-1 0,8 1 0,5-1 0,19 1 0,34 1 0,32 5 0,19 5 0,18 4 0,2 2 0,10 0 0,11 0 0,10 2 0,-41 0 0,1 2 0,3 0 0,0 1 0,3 0 0,0 0 0,5 3 0,0 0 0,0-3 0,0 1 0,3 2 0,2 2-10,2 1 1,1 1 0,6 1 0,1 1 0,0 3 0,-1 1 0,-3 0 0,-1 1 9,-2 1 0,-1 1 0,-5-2 0,-2 1 0,-4 1 0,-2 2 0,-3-1 0,-3 1 0,-6-1 0,-1 0 0,30 15 0,-22 0 0,-9-6 8,-7 0 1,-6-4-9,-6 3 0,-16-3 0,-18 2 0,-11-6 0,-23-11 0,-9-6 0,-12-4 0,-1-2 0,-1-2 0,-4-4 0,-9-2 0,-9-6 0,-5 3 0,-4-3 0,43 7 0,-1-1 0,2 0 0,-1 0 0,-2 1 0,-1 1 0,-2-1 0,0 2 0,-3 0 0,-1 0 0,-3-1 0,0 1 0,0 1 0,0 2 0,1 1 0,2 0 0,6-2 0,3 0 0,-47-3 0,11 2 0,11 2 359,18 2 0,26 8-359,31 4 0,22 3 0,18 3 0,-1-1 0,17 1 0,3-1 0,-1 1 0,-2-1 0,-2-5 0,3-1 0,3 3 0,2 1 0,-6 3 0,2-1 0,-1 1 0,1-1 0,-6 1 0,5-1 0,-3 1 0,-13-1 0,5 1 0,-19 7 0,-15 4 0,-22-10 0,-23-1 0,-5-3 0,-3-5 0,2 0 0,-8-2 0,5-3 0,-16-5 0,5 0 0,-7-2 0,6-3 0,5 1 0,14-8 0,0-1 0,0-3 0,0-1 0,1-1 0,-1 1 0,0-1 0,0 1 0,0-3 0,0-1 0,0-2 0,0-8 0,0 3 0,2-1 0,4 0 0,-2 0 0,8-6 0,-1 0 0,-1 0 0,6 0 0,-6-1 0,-1-5 0,5 10 0,-6-4 0,0 4 0,-1 4 0,-1 1 0,-6 9 0,-3-1 0,-9 1 0,0 1 0,-13 3 0,0 3 0,-4 2 0,-6 1 0,-3 3 0,-3-2 0,2 2 0,2-6 0,2 1 0,-1-3 0,-5 0 0,4 1 0,-2-7 0,7 1 0,3-1 0,-2 1 0,-8-1 0,-2 1 0,2-1 0,8 1 0,4 0 0,2 1 0,4 4 1,7-3 11,3 3-8,7 4 1,23-1-1,28 5-2,23-2 1,15 0 0,9 4 0,9-2-2,11-1 1,5-1 0,15 6 0,-49 0 0,0 0-2,2 0 1,-1 0 0,2 0-1,-1 0 1,1 0 0,1 0-1,2 0 1,0 0-54,5 0 1,1 0 0,-1 0-1,0 0 1,3 0 0,0 2-1,-2-1 1,0 2 52,0-1 0,-2 1 0,-1 3 0,-1 0 0,-2-3 0,0 0 0,-2-1 0,-1 0 0,44 0 0,-13-2 0,-11 0 0,-7 0 0,-8 0 0,-11 2 0,-6 3 0,-20-3 0,-75 6 0,13-8 0,-46-2 0,21-2 0,8-2 0,-6 1 0,-12 5 0,-6-2 0,-3-4 0,3 4 0,1-6 0,-4 2 0,-7 1 0,3-3 0,-6 4 0,4-4 0,4-2 0,3 5 0,16-7 140,4-2 0,33 5 0,33-3-140,33-2 0,23 5 0,20-3 0,11 0 0,-38 8 0,1-1 0,5-3 0,2 0 0,7 2 0,0 1 0,4-2 0,0 0 0,0 1 0,2 0 0,5-1 0,3 1 0,2 2 0,1 2 0,6 0 0,2 0-123,8 1 0,0 0 0,-5 1 0,0 0 0,5 0 0,0 0 0,-2 1 0,-2 0 98,1 2 1,-1 0 0,-2 1-1,0 2 1,-3 2 0,-2 1 0,-3 0-1,-3 0 25,-6-1 0,-2 1 0,-8 0 0,-2-1 0,-3 1 0,-2 0 0,-5 0 0,-1-1 0,42 10 0,-21-1 0,-12 1 0,-12-1 0,-9 1 0,-12 1 0,-6 4 0,-25-3 0,-17 3 0,-18-3 0,-23-11 0,2-3 0,-10-4 0,-8-2 0,-13 0 0,38 0 0,-1 0 0,-3 0 0,-1 0 0,0 0 0,-2 0 0,-4-1 0,0 0 0,-5-1 0,0 0 0,-3-1 0,0-2-97,-2 0 0,-1 1 0,-4 1 0,-2 0 1,-4-3-1,-1 0 0,-1 0 0,0 1 97,-3 0 0,-1 0 0,-5-2 0,0 0 0,1 4 0,1 0 0,2 1 0,0 1 0,5 0 0,3 0 0,10-2 0,2 0 0,5 0 0,0 0 0,8 1 0,2 0 0,-38 0 327,27 2 1,46-8 0,42-1-309,30-1 0,30 0 0,11 6 0,-38 1 0,2-1-19,8-1 0,0 0 0,3 2 0,0 0 0,8-2 0,1 0 0,3 1 0,2 1-99,3 0 1,2 2 0,5 0-1,3 0 1,-28 1 0,1 0-1,0 0 1,3 0 0,1 0-1,1 0 93,1-1 0,0 1 1,1 1-1,0 2 1,1 2-1,0 0 1,-1 1-1,0 0 1,0 0-1,-1 1 1,1 0-1,-1 0 6,1 1 0,-1 1 0,-2-1 0,20 5 0,-3 0 0,-6 1 0,-3 1 0,-12-3 0,-2-1 0,-9-1 0,-2 0 0,40 7 0,-23 0 0,-12 1 0,-9-1 0,-51 5 0,-22-5 194,-22-7 0,-20 0 1,0-5-1,-6-1-194,-6-2 0,-5-2 0,-13 0 0,-4 0 0,46 0 0,1 0 0,-2 0 0,1 0 0,0 0 0,-1 0 0,1 0 0,-1-2 0,1-1 0,0 0 0,-1 3 0,1-1 0,0-2 0,1 0 0,-46-1 0,10-2 0,15 4 0,14-4 0,28-2 0,30 3 0,37 1 0,25 2 0,14 2 0,6 0 0,3 0 0,10 0 0,-45 0 0,1 0 0,3 0 0,1 0 0,3-1 0,0 2 0,1 1 0,0 2 0,1-1 0,-1 1 0,-2 1 0,0 0 0,0 2 0,-1 0 0,0-2 0,-2-1 0,-2 2 0,-3 0 0,43 8 0,-17 1 0,-13 3 0,-17 1 491,-10 4 1,-18-1-451,-17 7 1,-21-2 0,-16 0 0,-6-7-42,-5-7 0,-4-1 0,-5 3 0,-3-1 0,-2-3 0,0-7 0,-2 2 0,6-4 0,3-2 0,9 0 0,-1 0 0,1 0 0,38-13 0,23-3 0,24 0 0,16 3 0,14 3 0,3-3 0,6 3 0,5 2 0,5 2 0,3 6 0,4 0 0,2 0 0,-8 8 0,-2 4 0,-11 3 0,-10 3 0,-14-1 0,-13 3 0,-8 3 0,-23-10 0,-21 3 0,-19-6 0,-28 1 0,-11-5 0,1-2 0,0-2 0,8-2 0,-2 0 0,0 0 0,2 0 0,-1 0 0,7 0 0,-2 0 0,2 0 0,1-8 0,3-3 0,7-5 0,22-1 0,27-1 0,27 1 0,6 5 0,15 2 0,-3 1 0,-5-1 0,7 6 0,-5-4 0,5 1 0,-14 5 0,-43-18 0,-37 7 0,-27 1 0,-23 2 0,40 3 0,-2 1 0,-10 0 0,-2 0 0,-5-1 0,0 0 0,-5 2 0,1-1 0,2-2 0,0 0 0,-2 2 0,-1 1 0,4-3 0,0 0 0,3-1 0,3 1 0,9 0 0,3 0 0,4 1 0,1 1 0,-31-6 0,17-2 0,13 7 0,5 1 0,28 4 0,18 2 0,39 0 0,37 0 0,9 0 0,8 0 0,6 0 0,-44 0 0,1 0 0,2 0 0,0 0 0,2-1 0,0 2 0,5 1 0,0 2 0,2-1 0,0 1 0,3 1 0,0 0-52,3 1 0,0 2 0,-7 0 1,0 1-1,-2 1 0,0 1 1,-7 1-1,-2 0 52,-4-2 0,-1 1 0,37 10 0,-17 3 0,-15 5 0,-26-10 0,-35-1 0,-33-12 0,-25-1 0,-8-3 0,-5-2 0,-5 0 0,-11-2 0,-6-2 0,48 2 0,-1-1 0,-4-4 0,0 0 0,-3 1 0,-1 0 0,-3-2 0,-2-1-88,-4-3 1,-2 1 0,1 0 0,-1 0 0,-5-2 0,0-1-1,0 1 1,-1-1 87,-1 0 0,1 1 0,4 2 0,2 0 0,4 0 0,2-1 0,8 2 0,2 1 0,-31-9 0,34 1 0,33-8 0,28-3 0,19 1 0,10-4 0,3 6 0,6-2 96,3-4 0,10 4 0,6-1 1,8 1-97,7 0 0,5 0 0,1-4 0,0 4 0,1 2 0,-7-1 0,-3 7 0,-8-1 0,-14 5 0,-17 9 0,-51-2 0,-27 8 0,-21 0 0,-17 0 0,-16 0 0,41 0 0,-1 0 0,-5 0 0,-1 0 0,-3 0 0,-2 0 0,-3 3 0,-2 0 0,-5 0 0,-3 0 1,-5-1-1,-3 0-31,-6-1 1,0 0 0,2-1 0,1 0-1,-3 0 1,0 0 0,5 0 0,1 0 30,2 0 0,1 0 0,6 0 0,1 0 0,4 1 0,2 0 0,3 0 1,2 2-1,7-1 0,1 1 0,5 1 0,1-2 0,-37 0 0,0 2 0,0 2 0,7 0 0,6-4 0,6 2 0,4 1 0,8 1 0,-2-6 0,27 0 0,25 0 0,43 0 0,38-2 0,1-4 0,15 3 0,6-9 0,-43 6 0,1 0 0,2 2 0,1-1 0,-1-2 0,2 0 0,2 3 0,0 0 0,2 0 0,0 1-44,4-1 1,0 0 0,-6 0 0,-1 0 0,3 2 0,0 0 0,-5-1 0,0 0 43,-3 1 0,-1 0 0,45 0 0,-10 2 936,-11 0-936,-18 8 0,-31 2 0,-23 7 0,-26-5 0,-30-2 0,-6-3 0,-8 1 0,1-4 0,-5 2 0,-9-2 0,-9 4 0,-7-3 0,43-2 0,-1 0 0,-2 1 0,-2 0 0,-4-2 0,-1 0 0,-5 3 0,-2 0 0,-2-1 0,-1-1-46,-1-1 0,0 0 0,1 2 1,0 0-1,4-1 0,0 0 0,5-1 1,0 0 45,4-1 0,2 0 0,-35-1 0,15 0 366,13 0-366,31 0 0,11-8 0,32-4 0,3-3 0,20-3 0,6 1 0,17-1 0,8 7 0,4 1 0,-6 0 0,-2 1 0,-6 5 0,7-2 0,-1 4 95,0 2 0,-4-6 1,8 0-1,2 2-95,0 2 0,4 4 0,-14 2 0,-4 4 0,-5 2 0,-7 1 0,-7 7 0,-11 7 0,-13 4 0,-13-9 0,-23-3 0,-10-1 0,-6-7 0,-7 1 0,1-2 0,-1-4 0,-5-2 0,-5-2 0,-6 0 0,-4 0 0,-4 0 0,-3 0 0,-9 0 0,-7 0 0,-6 0 0,46 0 0,-1 0 0,-47 0 0,6 0 0,6 0 0,5 0 0,8 0 0,9 0 0,18-8 0,12-4 0,12-3 0,9-9 0,20 1 0,15 0 0,26 5 0,5 3 0,10 1 0,-7 5 0,-7 1 0,-7 2 0,4 4 0,-3-4 0,13 4 0,-3-4 0,-15 8 0,-20 10 0,-22 0 0,-27 11 1,-6-4-1,-9-1 0,-5-1 0,-7 1 1,-3-1-1,0 1 0,-6-1 0,4-1 0,-4-3 0,-1-1 0,6-8 0,5 2 0,4-5 1,-2-2-1,3-5 0,22 0 0,25-12 0,20-1 0,17-10 0,8 6 0,7 3 0,7-3 0,5 0 0,6 1 0,4 3 0,10-4 0,3-1 0,4 3 0,3 2 0,-1 1 0,0 1 0,-1 1 0,-5 5 0,-3-3 0,-10 6 0,-4 0 0,-6 1 0,-11 1 0,-5 6 0,-34 0 0,-18 2 0,-19 4 0,-15-3 0,1 7 0,-4 0 0,-7 0 0,-6-1 0,-12 5 0,-4-3 0,-5 3 0,1-4 0,-1-1 0,-3 1 0,-1 0 0,0-6 0,3 2 0,7-4 0,-1-2 0,6 0 0,31-2 0,33-4 0,24-6 0,13-3 0,6-3 0,5 1 0,11-1 0,7 1 0,12-3 0,3-1 0,7-2 0,11-6 0,-44 17 0,1 0 0,1 1 0,1-1 0,0-1 0,1 1 0,4 1 0,2 0 0,0-1 0,0-1 0,-1 2 0,-1 1 0,-2 2 0,-1 0 0,-1 2 0,-2 1 0,39-7 0,-9 4 1,-7 1 0,-16 7 1,-17 0 1,-24 1-2,-17 11 1,-19 0 0,-26 5-2,-7 1 1,-6-7 0,1 1 0,-5 2-1,-6 1 0,1-3 0,-13-1 1,0 1-1,1-2 0,1 3 0,-9-5 0,-6 0 0,-2 0 0,0-3 0,9-5 0,5 0 0,5 0 0,6 0 0,6 0 0,12-7 0,36-9 0,26-7 0,19 2 0,18 1 0,1 3 0,8-3 0,8-3 1,14 4-1,9-7 1,10 3-1,-45 12 0,-1-1 1,2-3-1,1 1 1,1 1-1,1 2 1,1 0-1,2 1-27,1 0 0,0 1 0,3 0 1,0 0-1,-2 0 0,-1 1 1,-5 0-1,-2 0 28,44-3 1,-23 3 0,-10 8 0,-23 4-2,-24 7 1,-24 1 0,-36 9-1,-2-5 0,-3-5 1,-8 1 0,-7 6-1,-3-1 0,-5 0 0,-11 1 1,1-3-1,-5-1 0,-1-2 0,37-7 0,-1-1 0,-1 2 0,-1 0 0,0-2 0,0 0 0,-1 0 0,1 0 0,0-3 0,1-1 0,0 3 0,-1 0 0,2-1 0,1-2 0,-43 0 0,10 0 0,17 0 0,2 0 0,15 0 0,18-8 54,31-3 1,23-9 0,24 1-1,4 4-54,1-1 0,8-5 0,6-3 1,6 3-1,4 2 0,7 1 1,0 1-1,9-1 0,-43 9 0,1 1 1,47-10-1,-48 10 1,1 1-1,49-7 0,-2 3 0,-47 8 1,0 0-1,42-7 1,-9 2 0,-11 4 0,-14 2 0,-6 2 0,-22 10-1,-7 8 0,-21-7 1,-25 7-1,-7-3 0,-3 1 0,-9-5 0,-7 1 0,-5 0 0,-4-3 0,-8 7 0,0-6 0,-8 1 0,-8 1 0,-3-6 0,-2 3 0,-2 1 0,-5 0 0,3-6 0,-6 2 0,4-3 0,8 3 0,13-4 0,31 4 0,33-10 0,35-2 0,38-7 0,12 1 0,10-2 0,7 3 0,-41 3 0,2 0 0,1 2 0,1 1 0,4-2 0,2 0 0,3 1 0,2 0 0,11-1 0,3 1 0,4 2 0,3 0 0,5 0 0,2 0-82,-29 2 0,1-1 0,1 1 0,0-1 0,2 1 0,0 1 0,4 1 0,1 0 0,0 2 0,-1-1 0,-1 1 0,0 1 53,-1 0 1,-2 1 0,1 0 0,-4 1 0,1 0 0,-3 1 0,26 2 0,-3 1 0,-5 0 0,-1 0 28,-5-1 0,-1 1 0,-5-1 0,-2 0 0,-9-1 0,-2-1 0,38 4 0,-21-2 0,-20 3 0,-10-5 1,-32 6 0,-26-6 1,-11 5 0,-41-5-1,0-2-1,-2-2 1,-19-2 0,-8 0 0,42 0 0,-1 0-1,-3 0 0,-1 0 0,-2 0 0,0 0 0,-6 0 0,0 0 0,-3 0 0,0 0-78,-2 0 1,0 0 0,-7 0-1,-1 0 1,-3 0 0,1 0-1,-4 0 1,1 0 77,-4 0 0,1 0 0,-1 0 0,1 0 0,-1 0 0,1 0 0,4 0 0,1 0 0,5-1 0,3 2 0,8 1 0,6 2 327,-24 1 1,35 1 0,42-6-280,30 0 1,29 0 0,20-2 0,15-2-49,-38 2 0,1-1 0,7-3 0,2 0 0,3 2 0,0 0 0,8 0 0,2 1 0,4-1 0,3 0 0,8-2 0,3 0 0,4 3 0,2 0 0,-31 2 0,1-1 0,0 1-82,4 1 0,1-1 0,0 0 0,2 1 0,0 0 0,2 0 0,4 0 0,1 0 0,-1 0 0,-1 1 0,0-1 0,-1 1 55,-3 1 0,0 0 0,-1 0 0,-6-1 1,0 0-1,-3 1 0,19 3 0,-3 2 0,-8-1 1,-3-1 26,-6 0 0,-4 0 0,-8 3 0,-3 0 0,32 3 0,-16 5 0,-34-7 0,-33 11 0,-40-7 0,-17-1 0,-10-2 0,-18-4 0,-9-6 0,42 0 0,-2 2 1,-6 0 0,-1 1 1,-3-2-1,-2 0 0,-6 2 1,-1 0-1,-3-1 1,-1-2-45,-2 0 1,-1 0 0,-8 0 0,-1 0 0,-1 0 0,0 0 0,-6 0 0,0 0 42,29 0 0,0 0 0,0 0 0,-4 0 0,-1 0 0,1 0 0,-1 0 0,1 0 0,1 0 0,3 0 0,1 0 0,0 0 0,-27 0 0,2 0 0,9 0 0,3 0 0,10 0 0,2 0 0,7 0 0,2 0 0,7 0 0,3 0 0,-23 0 0,31 0 0,36 0 0,28 0 0,29 2 0,20 2 0,15 2 0,-36-4 0,1 0 0,5-1 0,1 0 0,6-1 0,2 0 0,4 0 0,1 0 0,6 0 0,2 0 0,5 0 0,2 0 0,5 0 0,1 0 0,1 0 0,0 0 9,4-1 0,0 2 1,-28 0-1,0 2 0,1 0 1,4 1-1,0 0 0,1 0 1,0 1-1,-1 0 0,0 0-9,-1 1 0,-1 0 0,-1 0 0,29 2 0,-3-1 0,-16 0 0,-4 0 0,-8-1 0,-3 0 0,-6 0 0,-3 1 0,34 9 0,-27 1 0,-31 1 0,-33-1 0,-43-1 0,-26-3 0,-9-3 0,-7-2 0,-11 0 0,40-6 0,-2-1 0,-2 2 0,0 0 0,-5-1 0,0 0 0,-4-1 0,0 0 0,-4-1 0,-2 0 0,-2 0 0,-1 0 38,-2 0 0,-1 0 0,0 0 0,-1 0 0,3 0 0,1 0 0,1-1 0,1 0-38,2-2 0,2 0 0,5 2 0,2 0 0,12-2 0,3 1 0,-31 0 0,30-6 0,34-4 0,25 4 0,42 3 0,14 3 0,10-4 0,4 0 0,9 2 0,10 2 0,-42 2 0,2 0 0,5 0 0,1 0 0,5 0 0,1 0 0,5 0 0,2 0 0,2 3 0,1 2 0,2 0 0,1 0 0,3 0 0,1 1 59,3 0 1,0 0 0,1-1 0,-1 2 0,-2 1 0,-2 1 0,-8 0 0,-2 0-60,-7-1 0,-2 1 0,-12-1 0,-2 0 0,44 5 0,-17-1 0,-13 1 0,-10 3 0,-34 1 0,-16 1 0,-18-9 0,-29-3 0,-5-4 176,-5-2 1,-9 0 0,-6 0 0,-8 0-177,-7 0 0,-9 0 0,1 0 0,6 0 0,3 0 0,5 0 0,7 0 0,4 0 0,5 0 356,21 0 1,7 2-357,31 4 0,27 4 0,39 7 0,2 1 0,5-1 0,-1-5 0,10-1 0,1 3 0,2 1 0,-36-3 0,1 0 0,0-1 0,-1 1 0,46 11 0,-3 3 0,-13-5 0,-3 6 0,-8-2 0,-10-3 0,-15-3 0,-34 2 0,-26-3 0,-6-5 0,-28-14 0,5-3 0,1-2 0,-4-8 0,-9 5 0,-8-3 0,-7 0 0,-7 1 0,-7-7 0,-3 1 0,-3-1 0,43 9 0,-3-1 0,-3-1 0,-2 0 0,1 0 0,-1-1 0,2 1 0,0 1 0,0 0 0,1 0 0,-32-7 0,11-1 0,14 1 0,4 7 0,48-17 0,16 4 0,27 0 0,16 1 0,5 3 0,4-3 0,6-1 0,16 0 0,3 5 0,1-1 0,1-4 0,0 3 0,3-3 0,-3 4 0,-3 1 0,-7 1 0,-11-1 0,-5 1 0,-13-1 0,-46-5 0,-33 2 0,-27 5 0,-22 1 0,-1 7 0,-8 0 0,-8 0 0,42 4 0,-1 1 0,-4 1 0,-2 0 0,-5-2 0,-1 0 0,-4-1 0,0 0 0,-2 2 0,-1 0 0,-4-2 0,-1-1 0,-3-1 0,-1 0-99,-4 0 1,1-1-1,7-1 1,1 0 0,0 1-1,1-1 1,5 0 0,1 0 98,5 1 0,0-1 0,-1 0 0,0 0 0,5 1 0,0 1 0,2 0 0,0 0 0,4 1 0,2 1 0,4 0 0,1 0 0,-41-9 0,11 5 0,9 1 0,18-6 0,19 5 0,32-7 0,27 2 0,24 3 0,17 1 0,19-3 0,-34 7 0,3 0 0,6-1 0,2 0 0,5 2 0,2 1 0,6-1 0,2 0 0,3 0 0,1 0 0,3 0 0,3 1 0,6 1 0,2 0 0,4-2 0,0 0 0,-29 2 0,0 0 0,0 1-106,1 1 1,-1-1-1,1 1 1,30 0-1,0 0 1,0 1-1,-1 0 1,-1 0 0,-1 0 105,-2 0 0,-2 0 0,-9 0 0,-3 0 0,-10 0 0,-2 0 0,-10 0 0,-2 0 0,41 0 0,-23 0 708,-10 0-708,-16 0 0,-42-2 0,-31-3 0,-25-7 0,-30 2 0,-2-1 0,-15-3 0,44 6 0,-2 1 0,-6 0 0,-2 2 0,-6-1 0,-2 0 1,-5 0-1,-1-1 2,-6-1 0,-1 0 0,2 2 0,-1 1 0,-7-1 0,-1 0 0,-1 0 0,-2 0-92,-2 2 1,-2-1-1,29 0 1,-1-1 0,-1 1-1,-1 1 1,-2 1 0,1 0-1,0 0 1,1 0-1,0 0 80,1 0 1,2 2 0,-1-1-1,3-1 1,0 1 0,1-1-1,-27 0 1,0 0 0,2 1 0,0 0 9,-2 1 0,3 0 0,13 1 0,3 0 0,4 0 0,2 0 0,11 0 0,4 0 453,-37 0 1,18 0-454,14 0 0,27 0 0,43 0 0,42 0 0,20 0 0,19 0 0,0 0 0,-39 0 0,1-2 0,3 0 0,2-1 0,6 1 0,0 0 0,3-3 0,0 0 0,5 0 0,1 0-98,6 0 0,-1 1 0,-4 2 1,0 0-1,8-2 0,1 0 0,-1 1 1,0 0 97,2 0 0,-1 0 0,3 0 0,1 1 0,-1 1 0,0 2 0,-1-1 0,-1 0 0,-5-1 0,-1 2 0,-4 2 0,-2 1 0,-8 2 0,0 0 0,-4 1 0,0 1 245,-2 1 1,-2 0 0,27 3 0,-11-1-187,-19 3 1,-24 3-60,-20 7 0,-38-5 0,-29 4 0,-12-3 0,-12-3 0,-13-5 0,41-7 0,-1-1 0,-3 1 0,-2 0 0,-2 0 0,0 0 0,-6-3 0,0 0 0,-3 1 0,0 1 0,-4 0 0,0-2-93,-1 1 1,-1 0-1,-1 0 1,-1 0-1,-4-3 1,-1 0-1,-4 1 1,-1 0 92,-5 2 0,0 0 0,5-2 0,1 0 0,-4 2 0,-1-1 0,5 0 0,0-2 0,2 0 0,1 0 0,0 1 0,1 0 0,5 1 0,3 0 0,2 1 0,2 0 0,5-1 0,2 0 0,9-1 0,3 0 0,-46 1 0,12 2 816,9 2-816,20-1 0,23-5 0,38 0 0,13 0 0,38 0 0,4 0 0,6 0 0,2-2 0,16-1 0,3-5 0,4-2 0,-40 7 0,1 0 0,-2-2 0,1-1 0,1 0 0,1 0 0,-1 1 0,-1 0 0,42-8 0,2 5 0,-2 0 0,0 0 0,-9 1 0,-15 3 0,-8-2 0,-15 0 0,-48 6 0,-29 0 0,-21 0 202,-14 0 1,-4 0-1,-6 0 1,-5 2-203,-5 4 0,-11-4 0,46 1 0,-1 0 0,-2-2 0,-2 0 0,-1-2 0,-1 2 0,0 1 0,0 1 0,-3 0 0,0 0 0,-1-1 0,0 0 0,-3-1 0,1 0 0,7-1 0,0 0 0,2 0 0,1 0 0,-35 0 0,17 0 0,18-2 0,13-4 0,26 0 0,20-11 0,32-2 0,27-11 0,-2 7 0,1 4 0,1-1 0,11-1 0,9-2 0,7 1 0,-43 10 0,1-1 0,4 1 0,1 1 0,1-1 0,2 1 0,4-2 0,0 0 0,-2 4 0,-1 1 0,2-2 0,0 1 0,-2 1 0,-1 2 0,-2-1 0,-2 0 0,46-6 0,-9 1 0,-13 6 0,-9 4 0,-47 2 0,-22 2 0,-29 4 0,-22-2 0,0 8 0,-10-1 0,-6-1 0,-4 6 0,-6-5 0,-9 5 0,-10 1 0,46-9 0,-1 0 0,0-1 0,-1-1 0,0 0 0,-1 0 0,-1 0 0,0 1 0,1 1 0,-1 0 0,-1 0 0,0 0 0,2-2 0,1 1 0,-44 5 0,21-8 0,12 1 0,8-3 0,19-2 0,29-2 0,30-3 0,13-7 0,15 2 0,2-1 0,14-3 0,14-1 0,17-9 0,-39 12 0,2-1 0,4 0 0,0 1 0,5-1 0,2 1 0,8-4 0,3 1 0,9 0 0,3 0 0,-28 5 0,3-1 0,-1-1-82,4 1 0,-1-1 0,2 0 0,0 3 0,0 0 0,0 0 0,0 1 0,0 0 0,0 1 0,-2 0 0,0 1 0,-1 0 56,-1-1 0,1 1 1,-4 1-1,19 0 1,-5 0-1,-4 2 0,-4 1 1,-11 0-1,-4 2 26,36 0 0,-19 0 0,-16 0 0,-11 0 0,-45 13 0,-31 3 0,-26-3 0,-16 3 0,-9-10 0,-9 0 0,-6 1 0,41-5 0,-1 0 0,-5 3 0,-2 0 0,-5 0 0,-2 0 0,-5 0 0,-1-1 0,1-2 0,0 0 0,-7 2 0,-1 0 0,-3-1 0,-1 0-105,-4-1 0,-2 2 1,-2 1-1,0 1 1,-5-2-1,0 0 1,4 0-1,1 0 105,7 0 0,2 0 0,11-1 0,2-1 0,8-1 0,2-2 0,8 1 0,1 0 0,-36 0 327,25 0 1,33-2 0,35-3-299,27-7 1,14-4 0,21-1 0,7-2-30,13-5 0,-35 14 0,2 1 0,8-3 0,3 1 0,5 0 0,1 0 0,7-1 0,2 1 0,8 0 0,2 1 0,9-4 0,2 0 0,-29 6 0,2-1 0,0 1-82,5 1 0,0-1 0,1 2 0,3-1 0,1 2 0,1-1 0,4 2 0,0 0 0,2 1 0,-1 0 0,0 1 0,0 1 38,1 0 0,-1 0 0,-2 1 1,-6 0-1,-3 0 0,0 0 1,-6 0-1,0 0 0,-3 0 1,24 0-1,-3 0 44,-11 0 0,-3 0 0,-9 1 0,-4 0 0,-10 1 0,-3 0 0,39 4 0,-17-1 0,-33 3 1,-33 2 204,-38 0 0,-20 3 1,-27-7-1,-3-2-202,-3-2 1,-14-2 0,40 0-1,-1 0 1,-3 0 0,-2 0-4,-4 0 1,-1 0 0,-4 0 0,0 0 0,-5 0 0,-1 0 0,-1 0 0,-1 0-92,-2 0 0,-1 0 1,-9 0-1,-2 0 1,29 0-1,0 0 1,-1 0-1,-1 0 1,-2 0-1,2 0 91,-1 0 0,1 0 0,0 0 0,-1 0 0,1 0 0,0 0 0,-29 0 0,0 0 0,2 0 0,0 0 0,1 0 0,2 0 0,15 0 0,3 0 0,4 0 0,4 0 0,10 0 0,3 0 491,-35 0 1,19-2-338,18-4 0,32 2 0,36-5-154,32 1 0,24-4 0,10 4 0,13-1 0,-43 2 0,3 0 0,6 2 0,4 0 0,5 0 0,1-1 0,5 0 0,0 0 0,0 1 0,1 0 0,3-2 0,1 1 0,4 1 0,1 2 0,4-1 0,2 0-99,7 0 1,0 0 0,-1 0-1,0 1 1,-29 1 0,1 1-1,-1 0 1,-2-1 0,1 0-1,-1 0 83,31 0 1,0 0 0,-5 2 0,0 0-1,-5 2 1,-2 0 0,-6 1 0,-2 2 15,-10 0 0,-2-1 0,-11-1 0,-4 0 0,31 7 0,-18 0 946,-14-1-946,-15-5 0,-33 18 0,-27-7 0,-28-1 0,-5 1 0,-27-7 0,-2 0 0,-12 0 0,47-4 0,-1-1 0,-6-1 0,-1 0 0,-2 1 0,-2 0 0,-4-1 0,-1 0 0,-4 0 0,0 0 0,-7 0 0,-1 0 0,-4 1 0,-1-1-110,0 1 1,-2-2 0,-8 1 0,-1 0-1,-1 0 1,-1 0 0,30 0 0,0 0-1,-1 0 109,-2-1 0,-1 1 1,2-1-1,-24 1 1,2 0-1,5-1 1,2 2-1,11-1 1,4 1 0,11 0 0,4-2 245,-37 1 1,58-2 0,37 0 0,36 0-223,28 0 1,16 0-1,17 0 1,-44 0-1,2 0-23,5 0 0,1 0 0,6 0 0,3 0 0,5 0 0,1-2 0,4 1 0,-1-2-110,3 1 0,-1-1 0,2-1 0,1 2 0,4 1 1,1 2-1,3-1 0,2 2 110,-29-1 0,0 1 0,0 1 0,29 0 0,-1 1 0,3 3 0,0 0 0,-5-1 0,-2 0 0,-4 0 0,-1 1 0,-5 0 0,-1 0 0,-6 0 0,-1-1 0,-3 0 0,-2 0 0,-7 0 0,-2 2 0,-4-1 0,-3 1 0,31 8 0,-5-3 0,-8-1 0,-25-6 0,-5 5 0,-28-1 245,-18 2 1,-13 1 0,-28-7 0,-5-2-238,-10-2 1,-4-2-1,-18 0 1,-5-2-9,-8-4 0,45 5 0,-1 0 0,-2-2 0,0 0 0,-3 1 0,1 0 0,0-1 0,0 1 0,-1 0 0,1 0 0,2-3 0,0 0 0,-4 0 0,-1 0 0,-3 0 0,0 1 0,5-1 0,2 0 0,0-1 0,3 0 0,-36-2 0,17 1 0,25 5 0,45-12 0,31 8 0,18 3 0,11 1 0,10 2 0,12 0 0,5 0 0,10 0 0,-44 0 0,1 0 0,3 0 0,1 0 0,1 0 0,2 0 0,1-1 0,0 2 0,5-1 0,0 2 0,3 0 0,0 1 0,3 2 0,2 0 73,3-1 1,-1 2-1,-5 1 1,-2 1 0,-3-2-1,-2 0 1,-7 1-1,-1 1-73,40 10 0,-12-1 0,-19 1 0,-35-8 0,-35-5 0,-19-3 0,-37-4 0,-4-3 0,-10-7 0,-11-4 0,38 8 0,-1-1 0,-4 0 0,-1 0 0,0 1 0,-2-1 0,-7 0 0,0 0 0,0 1 0,0-1 0,-7 0 0,-2 1-123,-8-1 0,-1 0 0,1 0 0,-3 1 0,-12-2 0,-2 0 0,0 0 0,0-1 116,31 3 1,0 1-1,-1-1 1,-1-1-1,-1 1 1,0-1-1,0 2 1,0 0 0,0 0-1,1-1 1,1 0-1,0 1 7,-31-4 0,2 0 0,5 2 0,1-1 0,2 0 0,0 1 0,2-2 0,1 0 0,1 0 0,1-1 0,10 0 0,3 1 0,2 2 0,2 0 0,8 1 0,3-1 0,-37-9 0,21 7 0,20-1 0,40 0 0,30-3 0,24 1 0,21 3 0,12 5 0,24-6 0,-43 6 0,1 0 0,4 2 0,2-1 0,4-2 0,2 0 0,6 3 0,1 0 0,4 1 0,1-1-68,1 0 1,1 0-1,4 1 1,1 0-1,-1 2 1,0 0-1,7-1 1,3 0 67,-29 0 0,2 0 0,-1 0 0,31-1 0,0 1 0,-29 1 0,2 1 0,-2 1 0,-1-1 0,-1 1 0,0 0 0,-1 0 0,-1 1 0,0 0 0,0 0 0,1-1 0,-1 0 0,29 4 0,-2 0 0,-4 0 0,-2 0 0,-9-1 0,-2 1 0,-9 0 0,-2 0 0,-11 2 0,-2 0 0,40 2 0,-13-1 0,-24 6 0,-27-7 0,-35 5 245,-25-6 1,-17-4 0,-12-2 0,-10 0-240,-10 0 0,-13 0 1,-6 0-1,46 0 1,0 0-2,-5 0 0,-1 0 0,0-1 0,-2 0 0,-7-1 0,0 0 1,-1-1-1,0 0-78,1 1 1,0 0-1,1-1 1,-2-1-1,-1 1 1,-1 0-1,-2 0 1,0 0 72,-2-1 0,-1 0 0,-4 3 0,-1 0 0,0-2 0,1 0 0,3 2 0,1 0 0,4 2 0,2-2 0,1-1 0,0-1 0,4 0 0,0 0 0,2 1 0,0 0 140,3 1 0,2 0 1,-1-2-1,3 0 0,-35-3 1,6 3-141,7 1 0,6 2 0,2 0 0,24-8 0,40 6 0,43-4 0,19 4 0,18 2 0,-4-2 0,11-2 0,10-2 0,-39 3 0,1 1 0,6 0 0,2 2 0,3-2 0,0 0 0,3-1 0,0 0 0,5-1 0,0 0 0,-2 2 0,2 0 0,5-1 0,3-1-41,5-2 0,2 2 0,9 2 0,1 0 0,3-1 0,-1 0 1,-2 2-1,-1 0 41,-3 1 0,0 0 0,-8 0 0,-1 0 0,-7 0 0,-1 0 0,-7 0 0,-2 0 0,-6 0 0,-2 0 0,40 0 0,-29 0 0,-12 2 94,-9 4-94,-14-4 0,-30 6 0,-22-8 0,-20 0 0,-19 0 0,-12-2 0,-12-2 1,-13-2 1,39 0 0,-2 0 0,-5 2 0,-1 1-1,-3-1 1,-2 0-1,-1 0 0,-1 0 0,-5-2 0,-2 0 0,-3 3 0,-1 1 0,-5-1 1,-3 0-125,-3-1 0,-2 0 0,-3 3 0,0 0 0,-2-2 0,0 0 0,-1 1 0,0 0 114,1-1 0,0 1 0,31 1 1,-1 0-1,1 1 0,-30-3 1,2 0-1,6 2 0,2 0 9,3 1 0,3 0 0,6 0 0,2 0 0,2 0 0,2 0 0,7 0 0,2 0 436,8 0 1,3 0-437,-34 0 0,50 0 0,27 0 0,22-6 0,48-2 0,3 1 0,7-1 0,8-4 0,13 4 0,-43 4 0,1-1 0,3-2 0,2 0 0,8 2 0,2 0 0,2 0 0,2-1 0,1 0 0,1 0-107,2 1 1,1 0-1,5-2 1,1 1 0,6 2-1,1 0 1,6 0 0,2 0 106,-30 2 0,2-1 0,0 1 0,1-1 0,0 1 0,0 1 0,-2 0 0,1 2 0,-1-1 0,-1 0 0,0 0 0,-1 0 0,33 0 0,-2 0 0,-4 0 0,-1 0 0,-8 0 0,-4 2 0,-10-1 0,-4 2 0,-9-1 0,-3 1 0,40 5 0,-16-4 983,-9 2-942,-8 7 0,-34-5-41,-28 4 0,-20-4 0,-40-8 0,-2 0 3,-8 0 1,-10 0-1,-15 0 1,44 0 0,-2 0-3,-4 0 1,-1 0 0,-5-3 0,-2 0 0,-2-1 0,0 0 0,-2 0-1,0 0-85,0 0 0,-1 0 0,-4 0 0,0 1 0,-4 1 0,-1 0 0,-5-1 0,-1 0 84,-4 1 0,-2 0 0,-4 1 0,0 0 0,4 0 0,1 0 0,1 0 0,1-2 0,3 1 0,0-1 0,3-1 0,3 2 0,7 1 0,2 2 0,8-1 0,4 0 0,-39 0 0,23-2 297,16-4 1,33 4 0,25-6-298,29 1 0,17 3 0,9-6 0,3 0 0,6 1 0,13 3 0,11-6 0,11-2 0,-46 7 0,2-1 0,3 2 0,1 0 0,4 0 0,2 1 0,2-1 0,2 0-92,2 1 0,1 0 0,6-2 0,1-1 0,6 3 0,1 0 0,2-1 0,1 0 92,1 0 0,0 1 0,3 2 0,1 0 0,-4-2 0,0 0 0,-3 1 0,-1 1 0,-6 0 0,-1 2 0,-7-1 0,-3 0 0,-12 0 0,-3 0 0,41-4 0,-15 2 0,-7 2 0,-14 2 0,-24 0 0,-33 0 0,-39 0 173,-18 0 0,-15 0 0,5 0 0,-11-2-170,-11-4 1,-11 5-1,43-2 1,-2 0-1,-3 1 1,0 0-4,-3-1 0,-1 0 0,-4 2 1,-1 0-1,-1-2 0,0 0 1,-6 2-1,-1 0-112,-6 1 1,-1 0 0,-6 0 0,-3 0 0,-5 0 0,-1 0-1,1 0 1,1 0 111,3 0 0,0 0 0,3 0 0,2 0 0,4 0 0,1 0 0,5 0 0,3 0 0,6 0 0,4 0 0,7 0 0,3 0 0,-19 0 719,11 0-719,23 0 0,33 0 0,31 0 0,22 0 0,15 0 0,2-2 0,4-3 0,18 1 0,9-6 0,-41 5 0,1 0 0,4 0 0,2 1 0,3 1 0,2 0 0,10-2 0,2 0 0,3 0 0,3 0-110,3 0 1,2 1 0,7 1 0,1 0-1,0-2 1,2 0 0,-30 2 0,0 1-1,1-1 101,1 2 0,0-1 0,0 1 0,-1 1 0,-1-1 0,0 1 0,28-1 1,-4 2-1,-10-1 0,-3 0 9,-8 0 0,-4 0 0,-9 0 0,-3 0 0,31 0 852,-13 0-852,-10 0 0,-39 0 0,-23 0 0,-29 0 0,-29 0 0,0-2 0,-2-4 0,-12 4 0,-15-6 1,-12 2-1,45 3 0,-1 0 0,-5-1 0,0 1 0,-5 1 0,0 0 0,-2-1 0,0 0-96,-3 1 0,-2 0 1,-5 0-1,-3 0 1,-7 0-1,-3 0 1,-3-1-1,-2 0 96,-3 1 0,0 1 0,-1-1 0,0 2 0,5 0 0,0 0 0,2 0 0,2 0 0,1 0 0,3 0 0,6 0 0,3 0 0,3 0 0,2 0 0,11 0 0,2 0 0,-40 0 0,21 0 491,20 0 1,33-6-458,25 0 0,21-8 0,34 5-34,5-1 0,11 0 0,1 5 0,12-5 0,7 0 0,-40 3 0,1 1 0,0 1 0,1 2 0,4-1 0,2 0 0,4 0 0,0 0 0,3-2 0,0-1 0,4 2 0,0 0 0,0-1 0,1 0-76,2 0 1,0 1 0,4 2-1,1 2 1,4-3 0,1 0-1,-2 1 1,-1 0 75,-3 0 0,0 0 0,-5 0 0,-1 1 0,-11 1 0,-2 2 0,-2-1 0,-1 0 0,44 0 0,-17-6 809,-13 0-809,-14 0 0,-42 6 0,-30 0 0,-22 0 0,-33 0 0,-5 0 0,-5 0 0,5 0 0,-9 0 0,-5 0 0,41 0 0,-1 0 0,1 0 0,-1 0 1,-2 0-1,-1 0 0,0 0 0,-2 0 0,-9 0 0,-2 0 0,0 1 0,0 0 0,-3 1 0,-2 0-71,-1 1 0,-1 0 0,-1 1 0,0 0 1,-4-2-1,-1-1 0,2 2 0,1 0 71,4-1 0,1 0 0,3-1 0,4 0 0,-34-1 0,11 2 0,18 4 310,20-4 0,36 5-310,32-7 0,9 0 0,27 0 0,3 0 0,5 0 0,13-5 0,11-1 0,11 0 0,-43 2 0,2 0 0,8 2 0,1 0 0,5-2 0,1-1 0,6 0 0,1 2-110,5 1 1,1 0 0,7 0 0,1 0-1,3 0 1,2 0 0,-30 0 0,0 0-1,1 0 99,1 1 0,0 0 0,0 0 1,0 0-1,0 0 0,-1 1 0,30 0 1,-2 2-1,-8-1 0,-3 1 11,-9 1 0,-3 0 0,-7 4 0,-2 0 0,-7-2 0,-1 0 0,43 6 0,-14 1 0,-7-6 0,-26 5 0,-7 3 268,1 1 1,-30-3-269,-16 0 0,-12-8 0,-34 1 1,-17-3 1,3-2 0,-17 0 0,7 0 8,-2 0 1,2-2 0,-7-1 0,1-3 316,0 2 1,8-4 0,10 2-126,4 2-202,-6 2 0,50-3 0,23-3 0,34-2 0,21 6 0,-8-2 0,2 4 0,4 2 0,0 0 0,-2 0 0,-6 0 0,-3 0 0,-3 0 0,2 0 0,5 0 0,-21 0 0,-6 0 0,-44 0 0,-9 0 0,-40 0 0,-1 0 0,0-5 0,10-1 0,-1 2 0,1 2 0,-2 0 0,-5-4 0,5 4 0,-4-3 0,27 3 0,11 4 0,32 3 0,11 7 0,6-2 0,12 1 0,4-5 0,17 6 0,-4 1 0,-9-3 0,3 2 0,0-1 0,-7 7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1:21.79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82 5366 11329,'27'-33'0,"2"9"0,-2-13 0,12-1 0,9-7 0,7-6 0,11 1 0,-4 3 0,-2 7 0,-4 11 0,-7 5 0,-3 5 0,-15 9 0,10 10 0,-29 10 0,-1 2 0,-22-1 0,-9 1 0,-15 5 0,-9 1 0,-9-1 0,-7 1 0,-10-1 0,-7 1 0,-5-1 0,-1-1 0,5-3 0,14-1 0,20-8 0,24 3 0,32-7 0,7 0 0,49 0 0,0 0 0,8 0 0,9-1 0,6-3 0,6-4 0,-46 3 0,1 0 0,5 3 0,1 0 0,5-1 0,2-1 0,-2 1 0,0 0-35,-1 0 0,0 0 0,-1-3 0,0 0 0,0 3 0,1 0 1,-3 1-1,0 1 35,-3-1 0,-2 2 0,42 0 0,-19 0 0,1 0 0,-22 0 0,2 0 0,-62-2 0,-19-4 0,-25 2 0,-14-6 0,-6 3 0,15 1 0,-7 6 0,4 0 0,0 0 0,-5 0 0,5 0 0,-4 0 69,-2 0 1,-8 7 0,-8 5 0,-1 4-70,-5 1 0,-1 1 0,-4 1 0,-1 2 0,3 3 0,4-1 0,15-6 0,4 1 0,6-1 0,3-7 0,3-4 0,23-4 0,15-12 0,32-7 0,7-13 0,12-8 0,3-1 0,-3 12 0,4-8 0,-2 2 0,2 0 0,-3 4 0,9 0 0,1-2 0,3-2 0,5-2 0,-1 0 0,-3 0 0,4 0 0,-9 0 0,5 0 0,-3 2 0,-5 4 0,-1 4 0,-18 13 0,-19 12 0,-18 12 0,-34 23 0,5-1 0,4-4 0,0-1 0,-1 2 0,-3 2 0,-6 2 0,5 0 0,-1 0 0,0-1 0,0-4 0,3-1 0,-7 0 0,-3-2 0,3-2 0,-1-9 0,-7-5 0,9 3 0,-7-8 0,20-10 0,4-14 0,18-7 0,11-10 0,9 0 0,9-2 0,5-1 0,6-3 0,-2-2 0,4 4 0,4-3 0,4-3 0,10 4 0,-5-5 0,5-3 0,3-1 0,-3-1 0,9 3 0,-4 3 0,-1 2 0,-1 5 0,-2 7 0,-3 2 0,3 7 0,-18 9 0,-9 18 0,-19 21 0,-33 20 0,-2 5 0,-12-1 0,6-3 0,0-10 0,12-10 0,-2-2 0,-10 12 0,-8-2 0,1 2 0,-1-12 0,6-4 0,-2 1 0,-1-7 0,1-3 0,4-8 0,4-2 0,16-20 0,19 1 0,17-22 0,8 0 0,10 0 0,-6 4 0,6 0 0,4 0 0,1-7 0,-1-3 0,6-2 0,3 1 0,8-1 0,1-5 0,-3 2 0,-2 3 0,-3 4 0,-3 10 0,-1 4 0,-8 4 0,11 15 0,-31 32 0,-7 18 0,-18 5 0,-15-4 0,-2-4 0,-10-8 0,-2 0 0,-6-2 0,-8 2 0,5-6 0,1-3 0,-2-3 0,-1 1 0,-7-9 0,-11-3 0,14-8 0,15-9 0,18-13 0,17-22 0,15 7 0,12-8 0,2 9 0,0 3 0,3-6 0,6 0 0,5 0 0,2-1 0,-1-1 0,5-4 0,-3 7 0,3 3 0,1 8 0,3 0 0,-1 1 0,1 7 0,-9-2 0,1 11 0,3-3 0,-7 5 0,11 4 0,-19 8 0,-3 10 0,-17 3 0,-7 20 0,-8-10 0,-10 10 0,-15-4 0,-17 2 0,-1-4 0,8-3 0,8-9 0,-2 1 0,-2-1 0,-12 1 0,-7-1 0,-10-1 0,-14-5 0,6-3 0,0-8 0,12-4 0,17-8 0,18 5 0,23-17 0,10 7 0,13-10 0,6 1 0,4 5 0,8-4 0,2 0 0,3-2 0,9-5 0,5-1 0,8-1 0,-2-1 0,-2 0 0,-2 6 0,4 1 0,-2 3 0,2 4 0,-14 1 0,-1 5 0,-1 3 0,-17 6 0,8 12 0,-16 6 0,-2 11 0,-11 18 0,-6 11 0,-4 3 0,-10-9 0,-4-5 0,-5-2 0,-6 2 0,-5-3 0,-7 7 0,-1 0 0,-5-1 0,2-5 0,-8 2 0,-1-2 0,-3 1 0,-1-3 0,-2 4 0,-3-4 0,-1-2 0,0-6 0,6-2 0,1-2 0,5-3 0,3-3 0,22-11 0,15-8 0,27-16 0,28-13 0,-1-4 0,6-2 0,7 0 0,1-2 0,4-3 0,6-7 0,7-9 0,-36 26 0,1 0 0,1-1 0,0 0 0,0-1 0,1 0 0,0-3 0,1 0 0,2 0 0,1 2 0,2 0 0,-1 2 0,-7 1 0,-1 2 0,33-17 0,-14 10 0,-8 8 0,-30 35 0,-24 15 0,-12 4 0,-27 12 0,0 0 0,-2 7 0,3-1 0,-5 1 0,-2 1 0,-1 0 0,-7 7 0,-1 4 0,-4 6 0,-4-2 0,-10 0 0,-4 0 0,36-30 0,-1-1 0,-5 1 0,-1 0 0,-2 1 0,1 0 0,0-3 0,1 0 0,3-3 0,0-2 0,-39 16 0,13 0 0,8-6 0,6-6 0,11-12 0,22-11 0,23-12 0,19-6 0,12-11 0,6-6 0,4-6 0,5-6 0,11-3 0,3-11 0,4-3 0,8-6 0,1 0 0,-31 30 0,2 0 0,0-2 0,1 0 0,-1 1 0,1-1 0,6-3 0,1 0 0,1 0 0,1 0 0,2 0 0,0 1-53,3-1 1,1 0-1,-4 2 1,0 0 0,-1 5-1,-1 0 1,-3 3 0,-1 0 52,-3 2 0,-1 0 0,35-18 0,-7 6 0,-8 8 0,-8 8 0,-9 11 0,-3 7 0,-22 14 0,-7 15 0,-15 5 0,-12 15 0,-9 1 0,-6 0 0,-4 1 0,-8 9 0,-4 3 0,-6 6 0,-3-2 0,-2 2 0,-5 0 0,-7-2 0,-2 8 0,26-37 0,-1 0 0,-1 2 0,0 0 0,0-1 0,-1 0 0,-4-2 0,-1 0 0,-2 1 0,-1 0 0,-3-2 0,-1 0-30,-3-1 0,0 0 0,5-1 0,1 0 0,2-3 0,1-1 0,4-2 0,1 0 30,-38 18 0,7-12 409,11-6-409,19-11 0,41-6 0,28-12 0,10-8 0,9-7 0,4-8 0,11-12 0,6-5 0,4-5 0,8-3 0,1-4 0,-36 26 0,0 0 0,3-2 0,1 0 0,-1-2 0,1 0 0,4-2 0,1 0 0,1-2 0,1-1-70,2-2 0,1 0 0,1-4 0,2-1 0,3 0 0,0-1 0,-1 1 0,-1-1 70,-4 2 0,0 1 0,0 2 0,-1 1 0,-8 2 0,-1 2 0,-1 3 0,0 2 0,-2 3 0,-1 2 0,25-17 0,-4 5 0,-11 6 118,-11 6 0,-3 3-118,-2 9 0,0 7 0,-21 14 0,-16 18 0,-18 11 0,-22 15 0,3 3 0,-8 9 0,-5 8 0,-4-1 0,21-27 0,0 0 0,-2 1 0,0 0 0,-4 1 0,0 1 0,3-2 0,-1 1 0,-7 6 0,-1-1 0,-1 0 0,-1 0-81,-1-1 1,-1 1 0,-8 3 0,-3 1 0,-1-2 0,-2-1 0,-1 0 0,-2 1 80,2-2 0,-1-1 0,-2-2 0,2-1 0,3-2 0,2 0 0,0-3 0,1-1 0,1 0 0,2-2 0,11-5 0,3-2 0,-36 19 536,22-16-536,21-10 0,37-13 0,21-8 0,18-12 0,12-9 0,5-8 0,16-12 0,3-7 0,7-9 0,-39 26 0,1-2 0,3-3 0,-1-1 0,3-1 0,-1 0 0,1 1 0,0 0 0,2 0 0,0 1 0,0-2 0,-1 0 0,4-4 0,1-2-83,3-4 1,0-1 0,2 3 0,-1-1-1,-1-4 1,0-1 0,-2 3 0,-1-1 82,-2 2 0,0-1 0,0 3 0,-1-1 0,0 0 0,-1-1 0,-1 2 0,-1 1 0,-2 2 0,-1 1 0,-3 1 0,-2 0 0,-1-1 0,-1 1 0,1 0 0,0 0 91,0-1 1,-1 1 0,-2 5 0,0 2 0,37-30 0,-8 8-92,-8 3 0,-6 9 0,-5 5 0,-6 8 2,-12 5 1,-21 26-1,-20 12 1,-15 15-2,-12 12 1,-10 15 0,-13 16-1,28-30 1,-2 2-2,1 3 0,-1 1 0,-4-1 0,0 1 0,0 2 0,1 1 0,-3 1 1,0-1-58,-2 3 1,1-1 0,2-3 0,0-1-1,-3 4 1,-1 1 0,3-3 0,1-1 56,-1-2 0,0-1 0,-1 1 0,-1-1 0,-1 0 0,1 0 0,-1-2 0,0-1 0,2-4 0,1-2 0,-34 26 0,3-16 0,7-5 333,7-4 0,11-12-333,1-7 20,24-9 1,15-24 0,33-8 0,12-10-21,10-8 0,5 0 0,6-9 0,7-7 0,2-3 0,-28 28 0,0-2 0,2-2 0,0-1 0,0-1 0,1 0 0,-2 1 0,1 0 0,6-3 0,0-1 0,-1-2 0,1 0 0,4-4 0,1-1-86,3-3 0,0-1 1,-4 2-1,-1-3 1,3-3-1,-1-2 1,-1 1-1,1 1 86,-1 2 0,1 0 0,-3 2 0,1 1 0,-3 1 0,1 1 0,-3 1 0,-1 1 0,-4 5 0,-1 0 0,-4 4 0,-2 1 0,28-29 0,-5 8 453,-6 11-453,-17 16 0,-6 12 1,-27 19 0,-17 25 0,-26 29 0,-1 6 0,-5 12 0,21-32 0,-2 2 0,-2 1 0,0 1-1,-2 2 0,0 1 0,-1-1 0,0 1 0,0 3 0,0 1 0,0 0 0,0-1 0,0-2 0,1-1 0,1-1 0,2-1 0,-1-2 0,1-2 0,-29 36 0,4-7 0,9-14 0,7-3 0,18-24 0,16-23 239,24-24 1,-4 1 0,9-10-240,4-4 0,2 0 0,2-14 0,-2 0 0,2 1 0,2-3 0,4-7 0,2-4 0,2-6 0,5-4 0,-3-6 0,4-6 0,-20 38 0,0-3 0,0-8 0,0-1 0,5 0 0,0 0 0,1-3 0,0-1-57,1 0 0,0 0 0,1 1 0,0-1 1,0-1-1,0 0 0,0 1 0,0 1 57,0 1 0,0 0 0,-2 4 0,0 1 0,-3 6 0,0 1 0,20-36 0,-5 10 0,-6 20 8,-10 3-3,-4 16 0,-17 35 1,-8 21-1,-10 16-3,-6 13 1,-9 16 0,-4 16 0,12-39 0,-1 1-3,-2 3 0,-1 1 1,0-2-1,-2 0 1,-3 6-1,-1 1 1,1-1-1,0 1 0,0 1 0,0 0 0,0-1 0,-1-1 0,1-2 0,0 0 0,0-3 0,-1-1 0,1-3 0,0-1 0,-20 36 0,3-10 0,4-12 0,6-14 0,8-15 454,-4-7-454,15-13 0,-1-20 0,15-21 0,7-6 0,3-15 0,0-3 0,5-8 0,-1 2 0,5-1 0,5 1 0,5-13 0,-4-1 0,2-6 0,4-1 0,8-9 0,-17 41 0,1-2 0,0-4 0,2-1 0,2-5 0,0 0 0,4 0 0,0-1 0,0-2 0,-1 0 0,0 2 0,2 0-51,1 1 0,0 0 1,-2 0-1,0 0 1,0 0-1,0 1 1,-1 3-1,0 0 51,-2 4 0,0 1 0,0 0 0,-1-1 0,-1 4 0,0-1 0,0-1 0,0 0 0,1-2 1,-1 1 0,-1 3 0,0 1 0,0 2-1,-1 0 1,20-39 8,-1 4 1,-2 9 0,-8 4 0,-4 14 36,-6 11-27,-3 14 1,-5 17-14,-3 24 0,-6 17 1,-14 29-1,-10 8-6,-9 8 1,10-28 0,-1 3 0,-2 6 0,-2 2 0,-4 7 0,-1 0-1,-3 9 0,-2 0 0,-1-2 0,-2 0 0,0 5 0,0 1 0,0-2 0,1-1-82,-1 2 1,0 0 0,-4 1 0,0 1 0,0-2-1,0-1 1,2-4 0,-1-4 81,2-7 0,2-3 0,8-10 0,1-3 0,-21 24 0,9-14 379,8-11-382,4-14-24,7-4 20,8-15 1,5-28 0,9-21 4,1-13 1,11-8 0,-1 0 0,9-8 1,3-6 0,4-15 0,10 0 0,-18 41 0,0-1 0,2-4 0,1-1 0,1-1 0,0-1 0,2-3 0,0 0 0,3 1 0,0-1 49,2 0 1,0 0-1,-2 0 1,0 0-1,-1 2 1,0 1-1,-1 6 1,-1 1-50,21-34 0,-13 25 0,-22 32 0,-17 34 0,-15 23 0,-16 20 0,-12 16 0,17-25 0,-2 2 0,-2 3 0,0 3 0,-2 4 0,0 2 0,-4 6 0,-1 1 0,-2 1 0,0 0 0,-1 1 0,1 0 0,0-1 0,0 0 0,2 2 0,1 0 0</inkml:trace>
  <inkml:trace contextRef="#ctx0" brushRef="#br0" timeOffset="1215">1653 4946 11321,'72'10'0,"0"-4"0,-2-4 0,6-8 0,-5-2 0,15-1 0,11-5 0,-46 6 0,1 0 0,1 0 0,0 1 0,1 0 0,1 2 0,0 2 0,1 0 0,4 1 0,2 1 0,-3-1 0,0 0 0,0-1 0,-1 0-59,-1 0 1,0 2 0,5 2-1,0 2 1,0 1 0,0 0 0,2 0-1,1-1 59,-1 1 0,2 0 0,1 3 0,-1 0 0,-1-2 0,-1 1 0,-1 2 0,0 0 0,-1 0 0,0 1 0,1 1 0,0 0 0,-2 0 0,-2 1 0,-3 1 0,-1 1 0,-3 1 0,-1 0 0,46 7 0,-48-9 0,1 1 0,41 8 28,-8-3 1,-5 1 0,-10-11 0,-4 0-29,-6 0 0,-2-3 0,3-5 0,-5 0 0,-23-13 0,-31-3 0,-29 3 0,-18-5 0,-7 9 0,-2-3 0,-2 0 0,-14 1 0,-2-7 0,-7 3 0,-9 3 0,-3-4 0,0 5 0,-6-3 0,48 8 0,-1 1 0,-6-3 0,-2 0 0,-2 3 0,0 0 0,-3 0 0,0-1-51,-3-1 1,0 2 0,-8 3 0,-2 0 0,-3-1-1,-2 0 1,-4 2 0,-1 0 50,-2 1 0,-1 0 0,4 0 0,0 0 0,3 1 0,1 0 0,0 2 0,1 0 0,1 3 0,1 0 0,1-1 0,1 0 0,2 0 0,2 1 0,4 1 0,1 0 0,3 0 0,2 1 0,2 1 0,1 0 0,2-1 0,0 1 0,2 0 0,1 0 0,2-1 0,2 1 0,-41 9 0,17-3 0,8-1 0,10-3 0,0 1 0,34 5 0,13 1 0,24-1 0,43-5 0,14-2 0,8-2 0,7-5 0,5-1 0,-38-2 0,2 0 0,0 0 0,1 0 0,0 0 0,1 0 0,5 0 0,2 0 0,0 0 0,0-2 0,3 1 0,0-1-82,1-1 0,2 0 1,2-1-1,1 2 0,-1 2 1,0 0-1,5 0 1,1 0 81,3 0 0,1 0 0,6 0 0,1 0 0,-3 1 0,-1 0 0,-2 1 0,1 0 0,-2 0 0,-1 2 0,-5-1 0,-1-1 0,0-1 0,0 0 0,-2 1 0,-1 0 0,-1 1 0,0 0 0,-2 0 0,0 0 0,-7-3 0,0 0 0,0-1 0,0 0 61,1-2 0,-1 0 0,-2 2 0,0 0 0,-2-2 1,-2-2-62,-2 2 0,-1-1 0,43-4 0,0-4 0,-5 6 0,-7 4 0</inkml:trace>
  <inkml:trace contextRef="#ctx0" brushRef="#br0" timeOffset="2279">5670 5226 11321,'-74'0'0,"-3"0"-1,-5 0 1,-5 0 0,7 0 0,-5 0-1,-10 0 1,43 0-1,-1 0 1,-4 0 0,-2 0-1,-5-1 1,0 0-123,-4-2 0,0 0 0,-2 2 0,0 0 0,-1-2 0,-1 0 0,-3 2 0,0 0 80,-3 1 1,-1 0 0,-7 0 0,-1 0 0,3 0-1,-1 0 1,3 0 0,-1 0 42,3 0 0,-1 0 0,4 3 0,-1 0 0,1 0 0,1 0 0,2-1 0,0 0 0,3-1 0,1 0 0,3 0 0,2 0 0,8 0 0,3 2 0,-43 2 210,12-1 0,9 4-210,12-2 54,27 0 0,43-6 1,37 0-1,13 0-54,10 0 0,15-8 0,9-2 0,7-1 0,-44 5 0,1 0 0,2 0 0,2 0 0,6-2 0,2-1 0,3 1 0,2 0-105,3 2 1,1 1 0,2-3 0,1 0-1,2 3 1,-1 0 0,4 0 0,1-1 104,6 0 0,1 0 0,7 4 0,2 0 0,-29 0 0,1-1 0,0 1 0,-1-1 0,1 2 0,-1-1-40,-1 0 0,1 0 0,-1 0 0,2 0 0,0 0 0,0 0 0,0 2 0,0 0 0,1 0 0,-1 0 1,0 0-1,-1 0 40,0 0 0,-1 0 0,1 0 0,-1 0 0,1 0 0,-1 0 0,30 0 0,0 0 0,-33 0 0,0-1 0,1 0 0,0 0 0,1-1 0,0-1 0,1 1 0,1-1 0,-1-1 0,0-2 0,0-1 0,0 0 0,-3 0 0,1 0 0,-1 0 0,31-5 0,0 1 0,-3-1 0,0 0 0,-1 3 0,0-1 0,-4 0 0,-2-1-52,-4-1 1,-3 0 0,-3 0-1,-4 1 1,-13 2 0,-2 1-1,-1-1 1,-1 0 51,-4 1 0,-2-1 0,42-15 0,-19-1 0,-16 0 0,-13 0 0,-18-3 0,-9-1 0,-20 6 187,-22-12 1,-24 12-1,-20 2 1,-2 7-188,-2 8 0,-3 4 0,-18 2 0,43 1 0,-1 0 0,-3 2 0,-1 0 0,-2-1 0,-1 0 0,-3 3 0,-2 1 0,0 1 0,0 0 70,0 1 0,-2 0 1,-8-2-1,-1-1 1,0 0-1,0 0 0,-2 0 1,-1 0-71,-3-1 0,-1 1 0,-2 0 0,-1 0 0,-7 1 0,-2 0 0,-4-2 0,-1-1-62,31 0 0,0 0 0,0-1 0,-33-1 0,2 0 0,6 3 0,1 0 0,2 0 1,0 0 61,2 1 0,1 1 0,6-1 0,1 0 0,3 0 0,3 2 0,7-1 0,4 1 0,6 1 0,3 0 0,-42 9 0,15 1 0,10-1 0,16 1 0,31 5 0,27 2 0,27 2 0,11 0 0,20 4 0,4-3 0,10-3 0,11-2 0,-38-14 0,1 0 0,7 0 0,1 1 0,6 2 0,2-1 0,7-1 0,1 0 0,8 1 0,1 1 0,1-2 0,1-1-62,2 0 0,3 0 0,-25-3 0,2 0 0,1-1 0,6 1 0,2 0 1,1 0-1,4 0 0,1 0 0,1-1 62,3 1 0,1 0 0,0 0 0,2 1 0,1 1 0,-1 0 0,-5 0 0,-1 0 0,0-1 0,0 0 0,-1 0 0,0-1 0,-2-1 0,1-1 0,-2 0 0,-2 1 0,-1 0 0,-2-1 0,-4-2 0,-1 0 0,-2 0 0,26 0 0,-2 0 0,-4-1 0,-3 0 0,-6-1 0,-1 0 0,-3-1 0,0 2 0,-3-1 0,-1 1 101,-2 2 1,-2 0 0,-2 1 0,-2 0 0,-9 3 0,-3 0 0,49 4-102,-6 3 0,-5-1 0,-7 1 0,-5-4 0,-4-3 0,-10 5 0,-4-6 0,-31 6 0,-33-7 0,-42-1 0,-26-4 0,-11-4 0,-1-3 0,-3-3 0,-4 4 0,-4-6 0,44 6 0,-1-1 0,-3-1 0,0 0 0,-5 0 0,0-1 0,2 0 0,1 0 0,-3 1 0,0-1 81,-1 0 1,-2 1-1,-9-1 1,-2 0 0,0 0-1,-1-1 1,-5-1 0,-1 0-82,-4 0 0,-2-1 0,-4-1 0,-1 1 0,27 4 0,-1 1 0,0 0 0,-3 0 0,0 0 0,-1 0-78,0 1 1,-1 2 0,1-1-1,0-1 1,0 1 0,0 0-1,3 2 1,1 2 0,0-1-1,0 1 1,1-1 0,0 1 77,-33 0 0,0 0 0,33 1 0,-1 0 0,1 0 0,-29 0 0,2 0 0,5 1 0,2 0 0,5 2 0,2 0 0,9 1 0,3 2 0,6 2 0,3 1 0,8 0 0,2 0 0,-29 8-1,26-7 1,44 6-1,21-7 1,20 3-1,18-1 0,11-7 0,15 2 1,13-4-1,-40-2 1,3 0 0,3-1-1,2 0 1,6 0 0,2-2 0,4-1-1,2-1 1,4-3 0,3 0 0,9 2 0,3-1 0,4-5 0,2 0 0,1 2 0,2 1-63,-33 3 1,2 0-1,0 0 1,4 0-1,2 1 1,0-1-1,8 0 1,2-1-1,0 0 1,3 1-1,0-2 1,2 1 62,0 0 0,0-1 0,-1 0 0,-2-2 0,0 0 0,-3 1 0,-6 1 0,-2 0 0,-1 0 0,-2 1 0,0-1 0,-1 0 0,-4 0 0,0-1 0,-1 1 0,29-1 0,-1 0 0,-8 0 0,-2 1 0,-8 3 0,-2 2 95,-8 2 0,-1 0 0,-3 1 0,-1 0 0,0 1 0,2 0-95,3 2 0,0 0 0,-1-1 0,2 2 0,4 4 0,1 1 0,-2 2 0,0 0 0</inkml:trace>
  <inkml:trace contextRef="#ctx0" brushRef="#br0" timeOffset="8199">9949 5034 11307,'-31'-10'0,"-49"2"0,20 4 0,-6 0 0,-16 3 0,-3-1 0,2-3 0,-1 0 0,-2 0 0,-2 0 0,-4 0 0,-1 0 0,-5 0 0,-1-1 0,29 0 0,-1 0 0,0 0 0,-2 1 0,-1 0 0,0 0-82,-1 1 0,0 0 0,0 0 0,-2-1 0,0 0 0,0 0 0,2 1 0,1 1 0,0 0 0,-2-1 0,-1 0 0,1 0 0,-2 0 0,1 0 0,-1 1 0,-3 1 0,0 1 0,0 0 0,3-1 0,1 0 0,-1 0 0,3 1 0,0 0 0,0 1 15,1 0 0,0 0 0,1 0 0,3 0 0,0 0 0,0 0 0,0 0 0,-1 1 0,1 0 0,2 0 0,1 0 0,0 1 62,-31 0 0,2 2 1,5 2-1,2 1 0,7-2 1,3 0-1,2 1 1,2 0 4,4-1 0,3 1 0,9-1 0,3 0 0,-33 9 310,21-3 0,41-7-310,44 2 0,28 2 0,48-3 0,-42-2 0,3-2 0,5 1 0,4-2 0,10-3 0,3-1 0,7-2 0,1 0 0,7-2 0,1 0 0,6 0 0,2-1 0,-31 3 0,1 0 0,0 0 0,4 1 0,0-1 0,1 0 0,3 0 0,0 0 0,1 1-82,1-1 0,1 0 0,-1 0 0,-2 1 0,1 0 0,-1 0 0,-4 0 0,-1 0 0,1 1 0,0 0 0,0 1 0,1 0 65,0 0 1,0 1 0,0-1-1,1 1 1,-1 0 0,1 1 0,-1 0-1,-1 1 1,0 1 0,-3-1 0,0 0-1,-1 0 17,27 0 0,-2 0 0,-6 0 0,-2 0 0,-8 0 0,-2 0 0,-1 0 0,1 0 111,-1 0 1,-1 0-1,-10 0 1,-2 0 0,-2 0-1,-1 0 1,-7-1 0,-2 0-112,43-5 0,-15 4 0,-9-4 334,-10 4 1,-33 0-335,-21-4 0,-29-9 0,-31-10 0,-18-2 0,-19-5 0,33 12 0,-3 0 0,-12-3 0,-3 1 0,-9-1 0,-3 0 0,-7-1 0,-2 1 0,29 9 0,-1 1 0,-2-1 0,-6-1 0,-1 0 0,-1 1 0,-4-1 0,-1 0 0,-2 0-71,-5 0 1,-2-1 0,0 2 0,-2 1-1,0 1 1,-2 0 0,18 3 0,-1 0 0,-1 0-1,0 2 1,1 0 0,-1 1 0,0 0-1,-1 1 16,0 1 0,0 0 0,0 1 0,0 1 0,1-1 0,-1 1 0,1 0 0,-1 1 0,2 1 0,0 0 1,0 1-1,0 0 0,2 0 0,1 0 0,0 1 0,1 0 55,-22 1 0,2 0 0,1 2 0,4 1 0,1 2 0,1 0 0,4 0 0,1 0 0,1 1 0,0 0 0,1 0 0,0 0 29,2 1 0,1 0 0,1 1 1,8-1-1,1 1 0,1-1 0,-28 6 1,2-1-1,6-1 0,3-1-29,5 0 0,3 0 0,4 1 0,2 1 0,5-3 0,2 1 0,2-1 0,2 1 41,5 0 1,1-1 0,4 0 0,1 0-1,-36 5 1,3 1-42,7-1 0,16-7 0,7-4 0,19-5 0,31-1 0,39-1 0,27-5 0,25-10 0,6-9 0,-38 11 0,3 1 0,6-2 0,4-1 0,9-4 0,3-1 0,8-1 0,4-1 0,-27 8 0,1-1 0,1 1 37,2-1 1,0 1 0,2-1-1,5 1 1,1-1 0,1 1 0,4-2-1,1 0 1,2 0 0,5 1-1,1-1 1,1 2-38,-17 2 0,0 1 0,1 1 0,-1 0 0,-1 2 0,0 1 0,0 0 0,1 0 0,1 0 0,1-1 0,0 1 0,-1 0 0,22-1 0,0 0 0,-1 2 0,-3 1 0,-1 1 0,-1 0 0,-1 0 0,0 0 0,-1 0 0,-7 2 0,0 0 0,-1 1 0,-4 0 0,-1-1 0,-1 0 0,-7 1 0,-2-1 0,0 1 0,30-2 0,-2 2 0,-7 1 0,-1 2 0,-3-1 0,0 2 53,-2 0 0,-3 2 0,-8-3 0,-2 1 0,-4 4 0,0 0 0,-4 1 1,0 0-54,-2 0 0,0 1 0,-2 3 0,-1 1 0,-2 0 0,0 0 0,-3-1 0,-1-1 0,39 9 0,-9-1 0,-14-1 0,-6 1 1,-10-1 2,-15 1 0,-43 3 0,-25-3 1,-23-9-3,-22-5 1,-15-4-1,33 0 1,-3 0-1,-6 0 1,-3 0-2,-9 0 0,-1 0 0,-1-1 0,-1 0 0,-8 0 0,-1-2 0,-1 0 0,0-1 40,-2-1 0,-1 0 0,28 3 1,-1 1-1,0 0 0,-3-1 0,0-1 1,-1 0-1,-3 1 0,-1 0 0,0 0-40,-1 1 0,-2-1 0,0 0 0,-2-1 0,-1 1 0,-1 1 0,-2 0 0,0 1 0,-1 1 0,-1-1 0,0 1 0,-1 0-70,-2 0 1,1 1 0,0 1 0,6-1-1,1 1 1,1 1 0,0 1 0,2 2 0,0-1-1,4-1 1,2 1 0,0 0 69,2 0 0,0 0 0,1 0 0,2-1 0,0 1 0,1 0 0,-33 4 0,2 0 0,2 0 0,1 1 0,5 0 0,2 1 0,6 1 0,1-1 0,2 0 0,1 0 0,4 1 0,2 1-13,3-1 1,2 1-1,7 2 1,2-1-1,-39 8 1,21-1 12,20-3 0,23 1 0,21 3 0,28-4 0,29 4 0,17-3 0,19-3 0,-32-8 0,3-2 0,7 0 0,2-1 0,5 0 0,2-2 0,7 0 0,2 0 0,9-1 0,4 0 0,9-3 0,2 0 0,-30-1 0,0 1 0,1-1-12,-1-1 0,1 0 0,0 0 0,2 1 0,0 0 0,1-1 0,1-1 0,0 0 0,1-1 0,4 1 0,0 0 0,2 0 12,3-1 0,1 1 0,0 0 0,-5 0 0,-1 0 0,0-1 0,-1 0 0,-1 0 0,-1 1 0,-6 0 0,-2 1 0,-1 1 0,27 0 0,-3 0 0,-8-2 0,-2 0 0,-10 0 0,-2 0 0,-4 1 0,-2 0 196,-7 1 1,-2 0-1,36 1 1,-7 0 0,-5 0-31,-7 0 1,-13 0-80,-1 0-87,-17 0 0,-38-7 0,-39-7 0,-27-5 0,-19-5 0,-16 1 0,38 14 0,-3 1 0,-3-1 0,-2 0 0,-4 0 0,-3 1 0,-7-1 0,-1 0 0,-4 0 0,-1 1 0,-3-1 0,0 0-99,-2 0 1,-1 1 0,-4 0-1,-2 0 1,30 4 0,-1 0-1,0 1 1,-4 0 0,0 1-1,-1 1 90,-4 0 0,0 0 0,0 1 1,2 0-1,1 0 0,0 0 0,-2 0 1,0 1-1,1 0 0,4 0 0,0 1 1,2 1 8,2 0 0,0 1 0,1 0 0,1 0 0,0-1 0,1 0 0,-29 3 0,2 0 0,3 0 0,1 1 0,7 1 0,1 0 0,8-2 0,3-1 0,7 0 0,2 0 0,3 0 0,1 0 327,4 0 1,1 0 0,-25 0-182,7 7 1,33-8-147,37 2 0,25-4 0,59-4 0,9-4 0,-40 1 0,3-2 0,7-1 0,4-1 0,9-2 0,3 0 0,4-1 0,3-1 0,5-1 0,4 1 0,-26 5 0,2 1 0,0-1 0,6-2 0,2 0 0,0 1 0,4-1 0,2 0 0,-1 1-76,3-1 0,0 2 1,1-2-1,4 0 0,0-1 1,2 1-1,4 1 1,1 1-1,1 0 0,-24 1 1,1 1-1,-1-1 0,1 0 19,2-1 1,0 0 0,-1 0 0,-1 1 0,16-2 0,-2 1 0,-2 0-1,-4 0 1,-2 0 0,-2 0 0,-7 2 0,-2 0 0,-1 1 56,28-1 0,-4 0 0,-12 2 0,-3 0 0,-10 4 0,-2 0 0,-8 0 0,-4 0 491,36 0 1,-21 2-447,-7 4-45,-15-4 0,-30 4 0,-42-10 0,-35-2 0,-28-7 0,35 7 0,-2 0 0,-10-1 0,-2-1 0,-10-1 0,-2 0 0,-3 0 0,-3 1 0,-9-1 0,-2 0 0,-1 0 0,0 1-90,-2-1 1,-2 0-1,28 3 1,-1 1 0,-1-1-1,-4 0 1,-1 0 0,-1 0-1,-4 0 1,0 1-1,0-1 75,0 0 1,-1 0 0,1 0 0,0 2 0,0 0 0,1 1 0,0-1 0,2 1 0,-1 0 0,1 0 0,1 1 0,-1-1 14,2 2 0,0-1 0,1 1 0,8 1 0,0-1 0,2 0 0,-29 1 0,2 0 0,6 0 0,3 0 0,6 0 0,1 0 0,2 0 0,2 0 0,7 0 0,0 0 0,5 0 0,0 0 245,6 0 1,2 0 0,-34 2 0,7 2 455,7 2-701,4 0 0,24-6 0,49 0 0,46-2 0,25-4 0,21-5 0,-39 2 0,4 0 0,13-2 0,4-1 0,8-3 0,4-1 0,-24 3 0,2 0 0,1 0 0,9 0 0,2 1 0,2 0 0,5-2 0,2 0 0,2 1 0,4 1 0,1 0 0,1 1-71,2 1 1,2 0 0,-1 1 0,-24 2-1,1 1 1,0 0 0,0 0 0,1 1 0,0 1-1,0 1 1,0 0 0,23-2 0,-1 1-1,-1 1 2,-3 0 0,-1 1 1,-3 1-1,-16 0 1,-2 1-1,-2 1 1,22 1-1,-4 2 1,-15 1-1,-4 2 69,-12 0 0,-4 1 0,36 4 0,-21-1 983,-8 3-926,-23-6 1,-18 1-1,-32-5-57,-21 2 0,-23 0 0,-16-6 0,-13 0 0,-12 0 0,39 0 0,-3 0 0,-2 0 0,-2 0 0,-4 0 0,-1 0 0,-6 0 0,0 0 0,2 0 0,-1 0 0,-5 0 0,-1 0 0,1 0 0,1 0-89,-3 0 0,-1 0 0,-4 0 1,-1 0-1,-3 0 0,0 2 0,-2 0 1,1 2 88,4 1 0,0 1 0,0 2 0,1 0 0,6 1 0,1 1 0,0 1 0,1 2 0,-2 1 0,3 1 0,9-2 0,2 1 0,-1 0 0,2 1 0,7-1 0,2 1 196,2-2 1,3 1-1,-39 19 1,7-6 0,12 0 198,16-3 1,10-5-396,11-1 0,23 1 0,24 4 0,17-9 0,37 1 0,9-5 0,17-6 0,-37-3 0,4 0 0,10-2 0,2 0 0,5-1 0,1-2 0,6-1 0,1-1 0,0-2 0,1 0 0,5-1 0,0 1 0,-2-1 0,-1 0-71,-3 0 1,1 1 0,0-1 0,1 0 0,-6 1 0,-1 1 0,-5 0 0,-3 0 70,-7 1 0,-4 0 0,37 3 0,-29-5 824,-13 0-824,-19 6 0,-36-8 0,-21 5 0,-14-7 0,-21 2 0,-4 1 0,-16 1 0,-17 4 0,42 0 0,-3 0 0,-8 1 0,-2 0 0,-1 1 0,-2 0 0,-2 1 0,-2 0 0,-6 5 0,-1 0 0,-1 1 0,-1 0 0,-4 1 0,-1 0-94,0-1 1,-1 1 0,4 0 0,0 2 0,-1 2 0,1 1 0,0 1 0,1-1 93,-1 0 0,3 0 0,9-2 0,2 1 0,0 0 0,2 0 0,7 0 0,1 1 0,4 1 0,2-1 0,-45 7 0,5-7 566,9 3-566,21-6 0,43-3 0,40-8 0,31-3 0,30-8 0,11 3 0,-39 3 0,3 0 0,4-1 0,2 1 0,6-2 0,3 0 0,7 0 0,1-1 0,8-2 0,1 1-90,8-2 1,2 0-1,-32 7 1,1 0 0,1 0-1,5-1 1,1-1 0,1 1-1,2 0 1,0 0-1,1 1 55,3-1 0,1 0 1,0 0-1,3 0 0,1-1 1,0 1-1,0 1 1,0 0-1,-1 0 0,-2-1 1,-1-1-1,-2 0 35,-4 1 0,-2-2 0,-1 1 0,-4 2 0,-1-1 0,-1 0 0,27-5 0,-2-1 0,-1 0 0,-1 1-45,-2-1 1,-4 1-1,-13-1 1,-4 0-1,-4 0 1,-2-1 0,-8 3-1,-3 1 45,36-8 0,-17 7 215,-17 0 0,-34 8 0,-36-1-215,-38 3 0,-26 9 0,31-2 0,-1 0 0,-6 2 0,-3 0 0,-3 2 0,-4-1 0,-9-1 0,-3 0 0,-4 4 0,-1 1 0,-4-2 0,0-1-104,-1 0 1,-1 0-1,-2 0 1,0-1-1,-2 1 1,0 0-1,27-3 1,0 0-1,-1 1 104,-5 1 0,-1-1 0,0 2 0,2-1 0,1 1 0,-2 1 0,-4 1 0,-1 1 0,0 0 0,2 0 0,1 0 0,-1 0 0,1 2 0,0-1 0,0 1 0,3 0 0,1 0 0,1 1 0,2 0 0,0 1 0,2-1 0,-27 6 0,4-1 0,9-1 0,4-1 0,11-1 0,2-1 0,11-2 0,3-1 0,-32 7 983,21-7-907,21-9 0,58 2 1,30-12-1,25-6-76,21-3 0,-39 2 0,4-1 0,13-3 0,3-1 0,10-5 0,3-1 0,-24 6 0,2-1 0,1 0 0,4 1 0,1 0 0,1 0 0,5-2 0,0 1 0,2-1 0,3 1 0,2 1 0,0-1-66,5 0 0,0-1 1,3 1-1,-19 4 1,2 0-1,1 0 1,0 0-1,6-1 1,0-1-1,1 1 1,0 1-1,-1 0 1,-1 1-1,1 0 0,-1 1 28,-4 0 0,-1 0 1,0 1-1,-1 1 0,20-2 1,-2 1-1,-2 0 0,-10 3 1,-2 0-1,-2 0 1,-4 0-1,-2 1 0,0 0 38,-4 0 0,0 1 0,-3 0 0,16 0 0,-3 1 0,-9 1 0,-2 0 0,-11 1 0,-2 0 0,40 0 0,-15 3 0,-10 1 0,-10 0 228,-29 0 1,-18 7-1,-34 3 1,-20 2-228,-21-1 0,-25-1 1,33-3-1,-3 0 1,-7-1-1,-2-1-1,-6 2 1,-3 0-1,-8 0 1,-3-1-1,-10 1 1,-2 0-1,29-3 1,-1 0-1,-1 0-82,-3 0 0,-1 0 0,-1 1 0,0 0 0,0 0 0,-1 1 0,-3-1 0,-1 1 0,0 0 0,-2 0 0,-1 0 0,0 0 55,-2-1 0,0 1 0,-2 0 1,-2 1-1,-2 1 0,1 0 1,1 1-1,1-1 0,0 1 0,2-1 1,0 0-1,1 1 27,3-1 0,2 0 0,1 1 0,6 0 0,1 1 0,2 0 0,4-1 0,0-1 0,1 0 0,-27 4 0,2 0 245,4-3 1,5 1 0,19 0 0,4-1 17,-40-3 0,47-2 1,40-10-264,43-5 0,45-5 0,-27 7 0,4-1 0,10-2 0,3 1 0,10-4 0,3 0 0,7-2 0,2-1 0,-22 6 0,2-1 0,0 0 0,3-1 0,1 0 0,1 1-82,3 0 0,1 0 0,1 0 0,4-1 0,1 0 0,2-1 0,3 1 0,1 1 0,2 0 0,4-1 0,2 1 0,0 1 50,-23 2 1,1 1-1,0-1 1,0 2-1,0 1 1,1 0-1,1 1 1,-1 1-1,2 0 1,0 0 0,1 1-1,-1 0 1,-1 2-1,1-1 1,0 2-1,-1 0 32,1 0 0,0 0 0,-1 1 0,-1 0 0,15 0 0,-1 0 0,-2 2 0,-2-1 0,-1 1 0,-1 0 0,-7 2 0,-2 0 0,0 0 0,-6 1 0,-1 0 0,-2 1 0,28 2 0,-3 1 0,-11 0 0,-3-1 0,-6 1 0,-2 0 0,-10-1 0,-2 1 0,34 15 0,-21-1 0,-12-2 4,-9-1 241,-14-11 1,-22 13 0,-20-7 0,-23-1-166,-18-6 0,-28-6 0,-21-2 1,41 0-1,-2 0-80,-8 0 0,-2 0 0,-5-1 1,-2 0-1,-6-1 0,-3 0 0,-2-1 1,-2 0-100,-4 1 1,-1 0 0,-3-2-1,-2 0 1,31 2 0,-1-1-1,0 1 1,-4-1 0,1 0-1,-2 1 98,-1-1 1,0 1 0,-1-1 0,-3-1 0,0 0 0,-1 0 0,0 2 0,0-1 0,-1 1 0,-2-1 0,1-1 0,-1 1 0,-2-2 0,0 1 0,2-1 0,9 2 0,2 1 0,1 0 0,-30-2 0,2 0 0,12 1 0,2 0 0,6 0 0,2 0 0,6 0 0,3 0 0,6 3 0,3 0 491,7 0 1,1 0-347,-37 0 1,73 6 0,34 0 0,38-2-146,27-2 0,-26-2 0,3 0 0,9 0 0,3 0 0,9 0 0,1 0 0,7 0 0,3 0 0,-28 0 0,2 0 0,1 0 0,6-1 0,2 1 0,0-1 0,4 0 0,2-1 0,0 1-82,4-1 0,2 0 0,1 0 0,0 0 0,1 0 0,1 0 0,5 2 0,0 1 0,0 0 0,0 0 0,-1 1 0,0-1 18,-1 1 1,0-1 0,-1 2 0,-5 1 0,0 1 0,-1 0 0,-8-2 0,0 1 0,-2 0 0,-5 1 0,-1 0 0,-1 1 63,25 2 0,-2 1 0,-11 2 0,-5 1 0,-16 0 0,-2 0 0,-4-1 0,-1-1 0,-4 0 0,-1-1 0,43 9 0,-16-1 0,-13 1 0,-15-1 0,-12-3 480,-8 3 1,-18-11-481,-22 6 0,-43-8 0,-36-4 0,41-1 0,-3 0 0,-4-2 0,-2 0 0,-7 1 0,-2 0 0,-12-3 0,-3-2 0,-6 1 0,-1 1 0,-5 0 0,-2 0 0,-2-3 0,0 1 0,0 1 0,0 2 0,31 0 0,-1 0 0,-1 0-82,-2 0 0,0 0 0,-2 1 0,-5-1 0,-1 1 0,-1 0 0,0-1 0,0-1 0,0 0 0,1 2 0,1 0 0,0 0 72,3 0 0,0 0 1,2 1-1,4-1 1,2 0-1,1 1 0,-27 0 1,3 0-1,12-1 1,3 0 9,13 1 0,4 1 245,-31-1 1,63-4 0,32 0 0,31 2-125,23 2 1,24 2 0,-30 0 0,4 0-1,7 0 1,2 0-122,6 0 0,2 0 0,6 0 0,3 0 0,3 0 0,2 0 0,5 0 0,0 0-90,3 0 1,2 0-1,-25 0 1,1 1 0,0 0-1,-1 0 1,0 1 0,1 1-1,0 0 1,1 1-1,0 1 73,1-1 1,1 1 0,0 1 0,-5 0 0,-1 1 0,0-1 0,1 1 0,0 0-1,-2 1 1,30 4 0,-4 1 16,-7 1 0,-3-1 0,-6-2 0,-5 1 0,-17 2 0,-4 2 0,-2-2 0,-3 1 0,40 12 0,-15-2 0,-17-7 0,-11-1 245,-16 0 1,-37-1 0,-27-4 0,-23-7-216,-20-3 0,-21-4 0,44 0 0,-2-1 0,-4-3 1,-1 0-31,-4-2 0,-2 0 0,-5 0 0,-1-1 0,-5 0 0,0 1 0,-1-1 0,-1 0-49,0 0 1,1 1 0,1 0-1,3 0 1,7 1 0,4 0-1,4 2 1,3 1 48,-39-4 327,21 2 1,70 6 0,35 0-254,26 0 0,18 0 0,-5 0 0,10 2-74,5 4 0,-35-5 0,1 0 0,1 2 0,1 0 0,0-2 0,1 0 0,-1-2 0,0 2 0,3 2 0,1 1 0,2 1 0,0 0 0,2 1 0,0 0 0,1 0 0,-1-1 0,-2 1 0,-2 0 0,-7 3 0,-1 1 0,42 12 0,-7 1 0,-10 0 0,-16-3 0,-12 3 0,-22-11 0,-38 9 0,-35-15 0,-20-2 0,-21-8 0,5-2 0,-8 0 0,-4-2 0,0 5 0,-2-7 0,8 2 0,7 4 0,14 2 148,12 2 0,31 2 0,23 2-148,27 2 0,12 6 0,12-5 0,1 1 0,3 0 0,7-2 0,2-4 0,0 2 0,0 1 0,5 7 0,-5-6 0,0 0 0,0 1 0,-8-3 0,-5 8 0,1 2 0,-20-7 0,-24 1 0,-37-8 0,-16 0 0,-9 0 0,2 0 0,-3 0 0,3 0 0,2 0 0,1 0 0,1 0 0,-6 0 0,-1 0 0,25 0 0,32 6 0,38 0 0,19-2 0,9-3 0,-8 1 0,4 2 0,2 2 0,-3 2 0,5-4 0,0 4 0,-2 1 0,-8 1 0,-9 4 0,-3-3 0,-9-7 0,-33 10 0,-25-9 0,-19-1 0,-13-2 0,-15-2 0,3 0 0,-5 2 0,-4 4 0,8-2 0,1 6 0,10-1 0,11 1 0,7-2 0,12 9 0,25-3 0,25 7 0,22-7 0,11-1 0,1-5 0,1 0 0,2 0 0,6-3 0,-4-5 0,1 0 0,-1 0 0,2 2 0,-8 2 0,-3 2 0,5 0 0,-17 2 0,-6-6 0,-41 13 0,-11-5 0,-9 0 0,3-3 0,15-7 0,3 0 0,1-13 0,-12-5 0,-18-5 0,-32 2 0,-14-7 0,34 12 0,-3-1 0,-14 1 0,-4-1 0,-9-5 0,-3-2 0,-6 0 0,-2-1 0,-7 0 0,-1 0 0,33 8 0,-1 0 0,0 1 0,-2-1 0,0 1 0,0 0 0,-31-7 0,2 1-75,5 1 0,3 0 0,5 1 0,3 1 1,14 3-1,2 1 0,5 1 0,2 1 75,5 0 0,3 0 0,-39-16 0,13 4 0,11 0 0,7 0 0,5-6 0,0 1 0,-1-3 0,1-1 0,-3-1 0,-1-2 0,-2-2 0,2-2 0,-4 0 0,1 7 0,1-1 0,-2 0 0,8 0 0,-3-2 0,7 0 0,-1 2 0,7 4 0,1 14 0,4-1 0,2 1 0,-4 7 199,-7 4 1,-7 6 0,-11 6-200,6 6 0,-8 3 0,0 3 0,0-1 0,-2 0 0,-6-1 0,-1-2 0,-1-3 0,-2 3 0,5-6 0,-9-1 0,1-1 0,1 0 0,3 0 0,9-6 0,4 0 0,-4 0 0,39 0 0,21-2 0,37-4 0,23 2 0,8-7 0,10-3 0,10-2 0,11-7 0,2 0 0,-2 2 0,-1 1 0,-3-3 0,0 0 0,-1 1 0,-5 3 0,-5 3 0,-14 3 0,-10 1 0,8 8 0,-28-4 0,-27 16 0,-43 2 0,-25 0 0,-12 3 0,-1-5 0,-7 2 0,-9 3 0,-5-3 0,44-4 0,-2 0 0,-2 0 0,-1-1 0,-2 0 0,-2 0 0,-1 3 0,0-1 0,2-2 0,0 0 0,1 1 0,1 0 0,4 0 0,0-1 0,1 0 0,3 0 0,-31 7 0,14-6 0,34-5 0,28-1 0,35 0 0,23 0 0,14 0 0,0-1 0,2-5 0,14-4 0,11-7 0,-42 8 0,1 0 0,3 0 0,2 1 0,8-1 0,2 0 0,-1 0 0,2-1 0,7-1 0,1 0-80,7 0 0,1-1 0,1 0 0,1 1 0,1 2 0,-1 2 0,-10 1 0,-3 1 80,-7 1 0,-4 2 0,31 0 0,-17 2 0,-59 2 0,-28 2 0,-36 2 0,-21 7 0,-9-1 0,-11 3 0,-9 3 0,43-9 0,-2-1 0,-4 1 0,-1 0 0,-3 0 0,-2-1 0,-3 1 0,-1 0 0,-6 0 0,0 1 0,0 1 0,-1-1 0,-3 2 0,-1 0-86,-3-1 0,-1-1 1,-3 0-1,0-1 1,1 0-1,1 0 1,5 0-1,3-1 86,4 1 0,4 0 0,11-1 0,4 1 0,-37 7 0,19-5 0,36-3 0,37-8 0,27 0 0,45-2 0,5-4 0,11-5 0,-37 1 0,3-2 0,7 0 0,2-1 0,4 0 0,2-1 0,2-2 0,1 1 0,4 1 0,1 1 0,0-2 0,0 1 0,3-1 0,1 1-28,3 0 0,1 0 1,6-1-1,2-1 0,-1 3 1,0 1-1,-3 0 0,-1-1 28,-4 0 0,-1 1 0,-10 0 0,-3 0 0,-3 4 0,-2 1 0,-5 0 0,-3 0 0,42-4 0,-20 5 0,-19-4 0,1 2 0,-23 3 0,-22-1 0,-39 0 0,-20 2 0,-13 2 0,-16 2 0,-15 0 0,37 1 0,-1 0 0,-6 2 0,-1 0 0,-3-1 0,-2 0 0,-6 2 0,0 1 0,1 0 0,0 0 10,2 0 0,-1 0 0,-4 0 0,0 2 0,-5 1 0,-1 1 0,-3 0 0,0-1-10,-1 1 0,-1 0 0,1 0 0,1-1 0,5 1 0,1 0 0,3 0 0,2 1 0,3 2 0,2 0 0,8-3 0,2 1 0,-38 13 0,26-3 0,37-9 0,29 1 0,37-6 0,29 3 0,14-1 0,15-4 0,-39-3 0,2-2 0,12-1 0,2-2 0,6-1 0,1-1 0,6-2 0,3 0 0,7-3 0,2-1 0,-26 3 0,2 1 0,0 0 0,6-1 0,0 1 0,2-1-80,4 1 0,2 0 0,1-1 0,4-1 1,2 0-1,-1 1 0,0 1 0,-1 0 0,1 1 1,0-1-1,0 1 0,0 0 80,-2 0 0,0 1 0,-1 0 0,0 2 0,0 1 0,-2 0 0,-8 1 0,-1 0 0,-1 0 0,-7 1 0,-1 1 0,-2 0 0,26-1 0,-4 2 0,-10-1 0,-2 0 0,-8 0 0,-1 0 0,-5 0 0,-2 0 0,-4-1 0,-3 2 0,38 6 0,-21 5 0,-6 3 174,-25-5 1,-12 6 0,-43-7-175,-30 1 0,-15-2 0,-36-8 0,44 0 0,-3 0 0,-4 0 0,-2 0 0,-8 0 0,-2 0 0,-5 0 0,-1 0 0,-2 0 0,-1 0-97,-2 0 1,-1 0 0,-1-1-1,-1 0 1,-6-1 0,-1 0-1,-2-1 1,-2 0 96,-3 1 0,-2 0 0,32 0 0,0-1 0,1 1 0,-31-2 0,2 2 0,0 0 0,1 0 0,5 1 0,2 0 0,6 1 0,3 0 0,12 0 0,4 2 0,-36 4 0,46 3 245,48 9 1,24-1 0,43-1 0,14-3-140,15-1 0,-34-9 0,2-2 0,6 2 0,2 0 0,5-2 1,2 0-107,4-1 0,1 0 0,8 2 0,1 2 0,1-1 0,2-1 0,4 1 0,0-2-110,5 0 1,0 0 0,-31 1 0,1 0-1,-1 0 1,30 2 0,0 0 0,-2 0-1,0 0 96,-3-1 0,0 1 0,-5 3 1,-1 0-1,-9-1 0,-1 0 1,-9 0-1,-2 1 14,-8-1 0,-2 0 0,38 9 0,-21-3 0,-8 3 0,-14 3 0,-30-8 0,-30-7 208,-29-6 1,-17-1 0,-22-8 0,-15-2-209,39 7 0,-1-1 0,-5-1 0,-2 0 0,-6 1 0,-2-1 0,-4 0 0,-2 1 0,-2-1 0,-1 0 0,-9-2 0,-1-1 0,-3 0 0,0 1 0,-4 0 0,-1 0-106,0 1 1,-2 1 0,-1 0 0,-2 0 0,2 1 0,0 1 0,5 0 0,2 0 105,7 1 0,3 1 0,15 2 0,4 2 0,-25-5 0,19 4 0,41 4 245,27 4 1,25-2 0,33 5 0,12 1-231,15 0 1,-36-8 0,3 0 0,12 1-1,2-1 1,4 0 0,2-2-16,5 0 0,1 0 0,6 1 0,1 0 0,6 1 0,2 0 0,4 1 0,0 0-99,3-1 1,0 0 0,-33 1-1,1 0 1,-1 1 0,0-1-1,1 0 1,-1 0 0,30 3-1,0 0 98,-2 0 0,-2 0 1,-15-1-1,-3 1 0,-4 2 1,-4 2-1,-9-2 0,-3 1 1,40 9 0,-14-1 0,-7 0 0,-8 1 0,-2-1 0,-12 1 0,-24-8 213,-34-5 0,-21-3 0,-32-2 0,-7-2-213,-7-3 0,-20-5 0,39 2 0,-1 0 0,-4 1 0,-2 1 0,-7 0 0,0 0 0,2 1 0,0-2 0,-3-1 0,0-1 0,2 0 0,0 1 0,1-1 0,0 0 0,6 3 0,0 0 0,1 1 0,1 1 0,6 0 0,2 0 0,-34-2 0,71 8 0,30 2 0,26 4 0,15 1 0,12-3 0,11 6 0,7 0 0,5-3 0,4 5 0,-45-10 0,1 0 0,0 0 0,0 1 0,3 2 0,-1 0 0,-5 0 0,-1 1 0,1 1 0,-1 0 0,40 8 0,-7 1 0,-13-7 0,-12 3 983,-9 5-929,-13-9 0,-29 17-54,-23-15 0,-13 0 0,-20-12 0,-4 0 0,-6 0 0,-1 0 0,-3 0 1,4-2 0,8-4 1,-3 4 0,-9-4-2,28-4 1,24 8-1,35-3 0,20 3 0,27 9 0,9 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1:49.86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1555 6131 12018,'27'-6'0,"4"-8"0,-6-28 0,4-11 0,8-9 0,0-10 0,11-7 0,-21 35 0,1-1 0,2-3 0,2 0 0,2-3 0,0-2 0,0-2 0,0 1 0,-1 1 0,0 1-58,-1 1 0,0 1 1,-4 4-1,0-1 1,1-2-1,0-1 1,-1 1-1,-1-1 58,-1 2 0,0-1 0,-3-1 0,-1-1 0,-1 5 0,0-1 0,0 1 0,-1-1 0,0 0 0,1-1 0,-1 1 0,0-1 0,-2-2 0,-1-1 0,1 2 0,-1 1 0,0 0 0,1 1 0,2-3 0,1 1 0,0 1 0,1 1 0,-1 0 0,0 1 0,22-44 0,-2 9 0,-6 19 0,-2 9 151,-4 11-151,4 13 0,-25 31 0,-6 25 19,-16 19 0,-15 13 0,0 1 1,-4 8-20,-2 5 0,0 15 0,0-5 0,0-1 0,0-3 0,-6-1 0,1-3 0,1 5 0,2 0 0,0 5 0,-2-4 0,-1 5 0,1 1 0,17-40 0,-1 1 0,0 2 0,-1-1 0,0 2 0,0-1-37,1-1 0,-1 1 0,-3 4 1,-2 1-1,3-2 0,0 0 1,-1 3-1,-1-1 37,1 2 0,0-1 0,1-3 0,0-2 0,0-2 0,-1-1 0,1 1 0,0-1 0,0 1 0,0-1 0,-2 0 0,-1 0 0,2-1 0,0 1 0,-24 37 0,1-5 0,7-7 0,1-9 0,3-7 226,4-9-226,4-13 0,17-25 0,8-28 0,8-13 0,18-33 0,3-4 0,6-5 0,4-9 0,-15 36 0,1-1 0,1-2 0,1-1 0,2-1 0,0-1 0,2-3 0,-1-1 0,0 1 0,0 0 0,0 0 0,-1-1-65,1 0 1,0 0 0,5-2-1,1-1 1,1-5 0,2-2 0,0-1-1,2-2 65,-1 1 0,1-1 0,3-3 0,0 2 0,-1 5 0,0 2 0,-2 0 0,0 0 0,-2 0 0,0 2 0,-3 4 0,0 1 0,0 5 0,0 1 0,20-33 0,-5 17 0,-10 19 95,-6 12 0,-17 22 0,-8 22-95,-18 19 0,-5 18 0,-10 7 0,-4 11 0,-6 9 0,0 9 0,16-35 0,-1 1 0,1 3 0,0 1 0,1 2 0,-1 0 0,-2 2 0,0-1 0,1-2 0,1 1 0,-2 1 0,0 0-75,-1 3 1,-1 1 0,-2 7 0,-2 2-1,-1 2 1,0 1 0,-2 2 0,0 0 74,-1 1 0,0-1 0,1 0 0,-1 0 0,-1-2 0,0 0 0,-1-1 0,0-1 0,-1-1 0,0-2 0,0 1 0,-1-2 0,2-10 0,0-1 0,-1-2 0,0-1 0,1-3 0,1-1 0,0-7 0,2-1 0,-30 31 0,7-12 0,9-9 0,1-16 0,1-16 0,17-23 0,-1-25 124,19-19 1,9-26-1,4 1 1,4-11-125,5-7 0,0 41 0,2-1 0,1-5 0,1-2 0,2-3 0,1 0 0,2-4 0,0 0 0,-1 1 0,1 0 0,4-2 0,1 0 0,1-2 0,0 0-84,1-1 1,2-1 0,6-7 0,2 1-1,-2 2 1,0 2 0,1 3 0,2 1 83,0 3 0,1 2 0,-3 4 0,0 1 0,2 4 0,0 2 0,-3 5 0,0 3 0,-3 5 0,0 2 0,20-21 0,-9 23 291,0 12 1,-16 15-292,-4 28 0,-19 5 0,-18 25 0,-5 7 0,-4 7 0,-7 13 0,5 9 0,-2 7 0,12-42 0,-1 1 0,0 7 0,-1 1 0,0 0 0,-1 0 0,1-1 0,-1-1-40,1-2 1,-1 0 0,-2 1 0,-2 1 0,-1 1 0,-1 0-1,-1 1 1,0 1 39,-1 0 0,-1 0 0,1-4 0,0-1 0,0-6 0,-1-1 0,1-1 0,0-1 0,0-1 0,0-1 0,-2 2 0,-1-2 0,-25 27 0,5-10 0,5-10 0,9-15 0,6-12 0,-2-3 0,11-16 171,3-16 1,11-21 0,2-27 0,8-2-172,8-4 0,-1-10 0,5-7 0,5-9 0,-8 43 0,-1-1 0,0-1 0,0 0 0,1-2 0,1 1 0,0-1 0,-1-1 0,0-1 0,1 0 0,3-6 0,1-1 0,2-4 0,1-2 0,-1 0 0,1-1-80,0-1 1,0 0 0,1-3-1,1 0 1,3 0 0,0-1-1,1 0 1,-1 0 79,0 0 0,0 1 0,0 4 0,1 2 0,-1 4 0,0 2 0,0 3 0,0 1 0,0 4 0,1 0 0,-1-1 0,0 3 0,0 7 0,1 3 0,23-33 105,-3 12 0,1 15 1,-7 6-106,-2 5 0,5 16 0,3 8 0,-12 24 0,-8 19 0,-12 23 0,-5 7 0,-6 28 0,2 0 0,-2 2 0,-10 8 0,-6-4 0,-3 2 0,7-46 0,-2-1 0,-2 4 0,-1-1 0,0 1 0,-1-1 0,-1-1 0,-1 1-33,-2 1 0,1 0 0,1-1 0,-1-1 0,-5 4 0,-3 1 0,1-2 1,0 0 32,-1 1 0,-1-1 0,1-3 0,-2-1 0,1-5 0,0-1 0,-27 38 0,1-7 0,-1-14 0,3-11 319,3-15 0,-3-16-319,3-14 0,12-18 0,6-13 0,8-14 0,9-12 0,3 7 0,-1-5 0,0-5 0,6-10 0,-1-2 0,3-6 0,2-3 0,0-15 0,2 1 0,3-10 0,0 43 0,2-1 0,4-3 0,3-2 0,3-8 0,1-1 0,4-2 0,3 0-95,2-3 1,2 1 0,1-2-1,2 0 1,3 0 0,2-1-1,-1 2 1,2 1 94,-1 1 0,1 0 0,0 3 0,0 3 0,-3 8 0,0 3 0,-1 3 0,0 1 0,-2 5 0,0 1 0,-3 3 0,-2 1 0,16-21 260,-8 14-260,-12 17 0,-2 36 0,-15 25 0,-14 14 0,-11 13 0,-2 20 0,-7 5 0,1 7 0,14-39 0,-1 1 0,-1 5 0,-1 1 0,-3 4 0,-1 0 0,-1 3 0,0 0 0,-2 2 0,1 1 0,2-1 0,-1 0 0,-2-1 0,-2 0 0,-2 2 0,-1 2-77,-2 2 1,-2 1 0,-2 5-1,-2 0 1,0-3 0,-1-1-1,-2-2 1,0-2 76,0-4 0,-2-2 0,2-3 0,-1-3 0,-2-4 0,0-1 0,3-3 0,1-1 0,2-3 0,0-3 0,0-1 0,0-4 0,-22 18 0,4-3 242,5-3 0,1-7 0,3-12-242,-5-11 0,7-7 0,-9-10 0,13-22 0,6-9 0,11-8 0,9-3 0,9-13 0,-2 3 0,4-4 0,2-4 0,0 3 0,0-7 0,0-2 0,0-2 0,0-1 0,2-3 0,4-4 0,6-5 0,5-13 0,-6 45 0,1-1 0,2-1 0,1 0 0,2-2 0,-1 1 0,2 2 0,-1 1 0,1-2 0,1 1 0,1-1 0,1 1 0,1 1 0,3 1 0,0 1 0,2 3 0,29-24 0,2 6 0,-1 9 0,1 5 220,6 13 0,-2 16 1,4 24-221,-17 17 0,-15 9 0,-16 6 0,-1 3 0,1 7 0,-3 17 0,-3 6 0,-6 2 0,-4 0 0,-2 5 0,0 7 0,0 5 0,0 4 0,-8 0 0,-6-6 0,-7 1 0,-8-1 0,-4 0 0,-2-1 0,-2-5 0,-4-5 0,3 0 0,-9-3 0,0-3 0,3-2 0,-1-4 0,6-13 0,-1-5 0,1-5 0,-4 0 0,0-4 0,-1-4 0,3-12 0,-5-4 0,13-11 0,-2-17 0,19-17 0,4-18 0,9-5 0,3-1 0,0-8 0,0-6 0,1-8 0,5-7 0,4-7 0,7-3 0,3-6 0,-9 46 0,1-1 0,4-2 0,1 0 0,4-7 0,1-1 0,0 1 0,2 0-48,3 0 0,1 0 0,-2 3 0,2 1 0,4 1 0,2 0 0,0 2 0,2 1 48,0 3 0,2 1 0,-1 0 0,1 3 0,-3 9 0,0 2 0,35-31 0,0 4 0,-8 12 0,-4 11 0,-3 8 0,-5 15 0,-5 18 0,-10 18 0,-10 18 0,-8 17 0,-5 22 0,-6 13 0,-4-40 0,-2 2 0,-3 6 0,-2 1 0,-1 5 0,-2 2 0,-1 2 0,-1 0 0,-1 0 0,-1 0 0,-6-1 0,-1 1 0,0 3 0,-1 0 0,-3 2 0,-1 0-79,-2 3 0,-2-1 1,-3-4-1,-2-2 1,1-3-1,0 0 1,-1-5-1,-2-2 79,1-3 0,-2-1 0,1-2 0,-2 0 0,1-1 0,-1-1 0,0-2 0,0-1 0,3-3 0,0-3 0,-34 30 0,10-15 0,0-7 0,-3-3 0,9-16 0,-4-4 0,1-12 0,15-9 0,-7-16 89,8-13 1,14-12 0,8-17 0,9-4-90,6-8 0,2-8 0,0-18 0,2-5 0,0 44 0,2-2 0,3-4 0,3-1 0,4-5 0,3 0 0,2-2 0,1 0-78,3-1 0,1 0 0,1-1 0,2 0 0,2-3 0,2 0 0,3 0 0,2-1 78,3-3 0,2 2 0,-3 6 0,1 0 0,-1 2 0,0 0 0,-2 7 0,0 2 0,-2 3 0,2 3 0,-2 4 0,1 2 0,-1 6 0,0 1 0,30-28 203,-5 11 1,-7 16 0,-5 14-204,-7 4 0,3 13 0,-2 12 0,-10 34 0,-14 28 0,-9 12 0,-6 7 0,-2 4 0,-1-39 0,0 1 0,-1 1 0,-2 1 0,-1 3 0,-1 0 0,-3-3 0,0-1 0,-2 4 0,-1 0 0,-2-3 0,-1-1-25,-1-1 1,-1-1-1,-1 1 1,-1 1-1,-1-1 1,-1 0-1,-2 0 1,-1-1 24,0-2 0,-2-3 0,-28 37 0,-1-9 0,-1-3 0,0-2 0,13-16 0,-3-9 0,7-12 653,4-10-653,8-3 0,-2-17 0,9-12 0,5-18 0,9-14 0,-2-6 0,0-11 0,6-2 0,-3-6 0,3-4 0,2-4 0,2-9 0,1-1 0,5-7 0,2-8 0,-2 48 0,3-1 0,3 0 0,1 0 0,2-1 0,-1 1 0,1-1 0,1 1 0,3-1 0,1 1 0,0 0 0,1 1 0,0 2 0,0 1 0,24-39 0,-3 17 0,3 18 0,-6 11 0,-4 10 0,-2 19 0,-1 24 0,-8 17 0,-9 29 0,-9 8 0,-6 8 0,-2 11 0,0 9 0,-2 1 0,0-45 0,-2 1 0,-11 34 0,-11 8 0,-1-6 0,-4-1 0,-4-5 0,-6-1 0,-5-3 0,-5-3 0,-3-10 0,-2-6 0,-4-3 52,-2-3 1,5-13-1,-1-6 1,4-8-53,1-9 0,1-1 0,-2-11 0,-5-6 0,19-8 0,-1-13 0,6-8 0,2-8 0,4-5 0,2-11 0,0-3 0,-1-6 0,5-12 0,-4-5 0,4-6 0,7-7 0,1-3 0,12 45 0,2 0 0,1-2 0,2 1 0,1-3 0,3 1 0,6 5 0,2 1 0,1 0 0,3 1 0,22-37 0,5 9 0,3 6 0,9 6 0,1 8 0,-2 8 0,-1 13 0,-1 11 0,2 7 0,2 5 0,1 8 0,-9 16 0,-1 13 0,-3 12 0,-7 10 0,2 11 0,-6 6 0,-6 4 0,2 8 0,-10 1 0,-3 3 0,-5 3 0,-3-5 0,1-3 0,-7-3 0,-8-2 0,-7 2 0,-12 0 0,-7-2 0,-3-8 0,-3-2 0,-3-6 0,-6-3 0,-5-1 0,7-7 0,-9-2 0,1-7 0,1-4 0,1-5 0,-3-10 0,-8-3 0,9-6 0,5-12 0,9-8 0,8-7 0,-2-6 0,7-10 0,5-4 0,5-5 0,1-14 0,7-8 0,2-8 0,2-4 0,2-7 0,2-8 0,4-4 0,-2 46 0,4-1 0,5 2 0,3-1 0,1-1 0,2 0 0,3 3 0,1 1 0,4 3 0,0 1 0,0 1 0,1 2 0,3 3 0,2 1 0,31-29 0,-2 14 0,-2 11 0,-4 16 0,8 9 0,-15 11 0,3 12 0,-13 9 0,-10 7 0,2 8 0,-7 12 0,-5 6 0,-5 3 0,-7 10 0,-7 4 0,0 4 0,0 2 0,-9 0 0,-9 0 0,-9 0 0,-6 0 0,-12 1 0,-5 3 0,-8 2 0,-4-2 0,-8-5 0,32-35 0,-2-2 0,0 1 0,-1-2 0,-4 3 0,0-2 0,-34 21 0,-3-9 0,9-11 0,3-9 0,8-13 0,5-7 0,9-8 0,13-7 0,14-15 0,5-8 0,4-11 0,9-8 0,-1-5 0,6-8 0,3-7 0,17-15 0,-12 39 0,1-1 0,3-1 0,1-1 0,2 0 0,1 0 0,1-1 0,3 1 0,6-1 0,2 1 0,2-1 0,2-1-44,2-1 0,2 0 0,-2 5 1,2 3-1,1-1 0,1 3 1,-1 5-1,2 2 44,-2 4 0,1 2 0,34-26 0,0 13 0,-8 12 0,-8 14 0,-10 11 0,-3 16 0,-2 9 0,-18 16 0,-13 14 0,-9 5 0,-3 6 0,-15 12 0,-8 10 0,-10-1 0,-8-3 0,-4 2 0,-7-3 0,-4 1 0,24-37 0,0 0 0,-32 30 0,26-32 0,0-2 0,-36 29 0,-2-4 0,3-7 0,-7-10 0,4-9 0,9-12 0,8-11 116,7-11 1,13-25 0,0-14-117,18-13 0,11-8 0,10 4 0,0-5 0,0-1 0,8 4 0,4-6 0,5-2 0,6-2 0,7-2 0,8 2 0,7 2 0,5 2 0,7 6 0,15-4 0,1 0 0,3 0 0,9 11 0,-42 25 0,0 0 0,3 1 0,1 0 0,2-1 0,-1 1 0,37-18 0,1 9 0,-7 10 0,-5 11 0,-10 5 0,-8 12 0,-7 7 0,-9 13 0,-12 20 0,-11 11 0,-9 7 0,-6 10 0,-12-3 0,-7 9 0,-12-2 0,-10-1 0,-6 3 0,-9-4 0,-2 1 0,-3-1 0,-7-10 0,4-6 0,-2-5 0,0-7 0,14-7 0,-3-15 0,32-24 0,15-33 0,24-24 0,22-13 0,13-1 0,9-7 0,-29 35 0,2-1 0,3-3 0,1 1 0,2-5 0,0 1 0,2-1 0,1 1 0,2-3 0,1-1 0,6-3 0,1-1 0,5-4 0,2-2 0,2 1 0,1 0-97,-2 3 0,2 0 0,-2 2 0,0 1 0,-1 5 0,0 2 0,1 0 0,0 1 97,2 1 0,0 2 0,-5 8 0,1 3 0,0 2 0,0 4 0,-3 2 0,-1 3 0,-5 2 0,0 3 0,46-4 0,-13 8 0,-8 7 0,-12 10 0,-24 15 0,-12 24 0,-13 21 0,-23-4 0,-19 18 0,-16-4 0,-15 2 0,21-37 0,-3 1 0,-4 4 0,-2 0 0,-3 1 0,-3-1 0,-1 0 0,0-1 0,1-2 0,-1-2 0,-5 1 0,-2 0 0,-2-1 0,-1 0-66,-2 1 1,-2-1 0,2-4 0,0-2 0,1 1 0,0-2 0,3-4 0,0-3 65,2-4 0,2-3 0,3-2 0,3-3 0,-38 1 0,11-6 0,8-14 0,25-14 0,18-16 0,16 1 0,18-12 0,11 3 0,9-7 0,22-7 0,11-10 0,-25 34 0,2 0 0,2-2 0,3 1 0,5 0 0,1 0 0,4-4 0,1 1 0,5-2 0,2 0-6,5-1 1,2 1 0,0 2 0,2 2-1,5 2 1,1 2 0,0 3 0,0 2 5,-1 1 0,1 2 0,1 3 0,0 3 0,0 1 0,1 3 0,-5 3 0,0 3 0,-7 2 0,-2 2 0,-9 5 0,-2 2 0,36 13 0,-15 9 0,-12 12 0,-21 4 0,-22 11 0,-14 7 0,-14 3 0,-17 12 0,-22 7 0,-7 1 0,-8-5 0,30-37 0,-2-2 0,-2 1 0,-2 0 0,-3 2 0,-3-1 0,-4 3 0,-3-2 0,1-2 0,0 0 0,-4 1 0,-1-1 0,2-1 0,-1-2 0,1-1 0,0-2 0,-1-1 0,-1-1 0,5-6 0,-1-2 0,4-2 0,0-3 0,-37 9 0,20-15 0,14-14 129,9-17 1,22-8 0,13-18 0,16-3-130,15-7 0,16-9 0,9-11 0,-20 35 0,3 0 0,3 1 0,1-1 0,3-2 0,2-1 0,4-3 0,1 1 0,3-2 0,1 1-94,6-3 1,1 1-1,1 1 1,2 3-1,8-2 1,2 2-1,1 2 1,0 1 93,1 2 0,2 1 0,4 1 0,1 2 0,-3 4 0,1 2 0,-1 3 0,0 2 0,-6 3 0,-1 3 0,-7 3 0,-1 3 0,-6 7 0,0 2 0,-3 2 0,-1 0 188,43 1 1,-19 12 0,-14 10-1,-15 12-188,-16 13 0,-15 6 0,-13 3 0,-12 2 0,-18 2 0,-14 8 0,-15 0 0,-8 6 0,30-34 0,-2 0 0,-1 0 0,-1 0 0,-4-3 0,-2-1 0,-1 2 0,-1 0 0,-3 2 0,-3 0 0,-1-2 0,-2 0 0,-4 1 0,0-1 0,0-2 0,1-2-29,2-2 1,0-1-1,1-3 1,1 0-1,4-3 1,0-1-1,0-4 1,1-1 28,1-4 0,1-1 0,-31-1 0,18-7 0,12-8 264,9-7 1,12-7-1,7-7-264,9-10 0,13-25 0,13-12 0,11 0 0,11-3 0,9 3 0,-16 31 0,2-2 0,4-1 0,0-1 0,5-3 0,2-1 0,4-4 0,3-1 0,9-2 0,3 0 0,3-3 0,2 1-110,2 2 1,1 0 0,6-2 0,2 1-1,2 2 1,1 0 0,-24 18 0,2 1-1,0 0 102,2 0 0,1 0 0,-1 1 0,23-13 0,-1 1 0,0 3 0,-1 3 1,-4 5-1,-2 2 8,-5 6 0,0 2 0,-6 2 0,-2 3 0,-7 5 0,-1 1 0,40-8 0,-18 11 0,-13 10 0,-15 14 0,-6 17 0,-20 2 0,-13 21 0,-16 1 54,-15 3 0,-18 8 1,-11 10-1,-10 2-57,28-39 0,0-1 0,-2 1 0,0 0 0,-2 0 0,0 0 0,-2 1 0,-1 1 2,-1 2 0,-2-2 0,0-4 1,-1-2-1,0 1 0,-1 0 1,0-3-1,-1-2 1,1-3 0,1-2 0,-39 21 0,6-12 0,7-6 0,9-9 0,13-13 327,8-16 1,22-9 0,15-20-304,18-13 1,5 3 0,10-20 0,2 2-25,2 0 0,10-2 0,3-2 0,5-3 0,1-7 0,-22 40 0,0-1 0,2-1 0,0 1 0,3-1 0,0 0-29,3 0 1,0 1-1,-1 1 1,2 0-1,2 1 1,1-1-1,0 0 1,0 1 28,-3 1 0,-1 2 0,36-28 0,-4 10 0,-2 5 0,-4 5 0,-2 17 0,-4 5 0,-13 26 0,-7 25 0,-16 18 0,-14 11 0,-14 3 0,-6 7 0,-3 7 0,-11 5 0,-3 3 0,-4-5 0,-2-4 0,-2-4 0,-3-2 0,-7-4-2,-3-2 1,-5-2 0,-1-7 0,-4-5 76,-2-5 0,4-6 0,-8-8-75,-6-9 0,16-11 0,-3-13 0,24-17 0,8-18 0,12-13 0,9 2 0,12-18 0,5 2 0,5 0 0,9-4 0,4-5 0,4-9 0,2-5 0,-14 43 0,1 1 0,1 1 0,0 1 0,3-3 0,1 1 0,1-2 0,2 1 0,4-1 0,2 1 0,4-2 0,1 3 0,1 2 0,2 2 0,-1 3 0,1 3 0,2 3 0,1 4 0,1 1 0,-1 1 0,0 4 0,-1 2 0,44-13 0,-9 10 0,-17 13 0,-7 8 0,-9 8 0,-1 8 0,-12 11 0,-8 6 0,-6 4 0,-11 10 0,-4 5 0,-5 7 0,-1 3 0,-7 0 0,-7-6 0,-7-1 0,-8-5 0,-4 3 0,-2-8 0,-2-3 0,-4-1 0,-3-8 0,-11-1 0,-1-3 0,-2-4 0,-6-7 0,4-5 0,-3-1 0,-3-4 0,0-4 0,2-6 0,8-7 0,8-9 0,5 1 0,10-8 0,4-4 0,6-6 0,11 0 0,6-7 0,6-5 0,6-5 0,11-6 0,16-10 0,10-4 0,9-5 0,-19 38 0,0 1 0,3-2 0,0 0 0,5 1 0,2 1 0,2 0 0,1 2 0,1 2 0,1 3 0,-2 4 0,1 3 0,2 5 0,1 2 0,1 3 0,1 3 0,-1 4 0,1 4 0,47 3 0,-8 12 0,-8 15 0,-5 5 0,-8 14 0,-4 1 0,-8 4 0,-2 3 0,-15 4 0,-4 3 0,-6 1 0,0 10 0,-8 2 0,-11-4 0,-18-2 0,-15-16 0,-10-9 0,-6-10 0,-4-2 0,-7 0 0,-9 1 0,-5-7 0,-10 2 0,-1-3 0,-3-3 0,-5-5 0,1-3 0,-2-1 0,-1-4 0,-6-4 0,7-4 0,-3-6 0,-2-5 0,1 1 0,5-11 0,7 0 0,8-4 0,8-6 0,9-6 0,7-3 0,5-1 0,6-6 0,15 3 0,4-6 0,7-5 0,7-3 0,9 8 0,13 3 0,7 1 0,13 7 0,9 1 0,9 1 0,6 0 0,7 6 0,3 8 0,1 2 0,5 3 0,7 5 0,2 5 0,-2 7 0,-1 3 0,-5 6 0,-1 7 0,-5 12 0,-1 8 0,-12 4 0,-12 2 0,-9 4 0,-8 6 0,-6 3 0,-16 4 0,-3 3 0,-6 1 0,-14 0 0,-10-6 0,-11-1 0,-10-5 0,-5-3 0,-11-8 0,-3 0 0,-6 0 0,-10-2 0,-3-4 0,-1-6 0,1-3 0,-7-3 0,-1 1 0,-8-3 0,-6-3 0,45-7 0,1-2 0,-46-3 0,49 0 0,-1 0 0,-48 0 0,0-8 0,12-4 0,7-5 0,7-7 0,12-3 0,9-8 0,11-2 0,10-3 0,14-1 0,11-9 0,6-7 0,6-3 0,11-2 0,14-4 0,10 4 0,11 2 0,9 2 0,10 5 0,3 5 0,2 7 0,-1 2 0,-3 16 0,4 1 0,5 3 0,3 4 0,-1 3 0,-3 8 0,-3 8 0,5 11 0,-6 11 0,-5 1 0,-5 4 0,-11 2 0,-13 2 0,-3 0 0,-6 0 0,-9 2 0,-1 3 0,-13 3 0,-12 4 0,-12-7 0,-7-3 0,-18-8 0,-2-2 0,-9 1 0,-9-1 0,-3 0 0,-8 2 0,1-6 0,-1-3 0,0-3 0,-2 1 0,-2-3 0,-1-3 0,-1-4 0,8-8 0,4 0 0,6 0 0,5-2 0,7-6 0,5-10 0,12-3 0,6-14 0,11-11 0,6-17 0,4 1 0,10 4 0,6 10 0,5 1 0,4-1 0,10-1 0,0-1 0,8 1 0,4 1 0,1 1 0,7 14 0,1 2 0,4 2 0,-3 9 0,3 3 0,-2 9 0,2 6 0,-9 12 0,1 7 0,-5 11 0,-6 5 0,-12 7 0,-10 13 0,-7 7 0,-14 14 0,-6-16 0,-7-14 0,-12-7 0,-2 0 0,-8 2 0,-8 2 0,-5-6 0,-4-8 0,-4 0 0,-3 0 0,1-5 0,-4-1 0,4-8 0,2-7 0,8-4 0,5-4 0,-1-4 0,21-7 0,9-16 0,14-18 0,10-11 0,6 8 0,3 3 0,5 8 0,1-7 0,4-3 0,2-1 0,2 5 0,4 4 0,-2 4 0,-1 2 0,-1 8 0,6 4 0,9 15 0,-3 14 0,-8 27 0,-27 21 0,-12 1 0,-8 1 0,-5-17 0,-4-4 0,-6-4 0,-4-4 0,-2 4 0,-2-4 0,-4-2 0,2-1 0,-5-7 0,-1-1 0,0-5 0,-1-3 0,-7-8 0,1 0 0,-6-4 0,0-7 0,17-5 0,18-19 0,13 4 0,18-10 0,9 6 0,10 6 0,8-4 0,8 4 0,9-6 0,10-5 0,8 3 0,6-4 0,7 2 0,9-2 0,-42 23 0,2 1 0,3-1 0,1 0 0,-1 2 0,1 2 0,0 1 0,0 1 0,-6 3 0,-1 3 0,2 2 0,-1 2 0,41 0 0,-9 2 0,-9 4 0,-22 5 0,-5 11 0,-5 5 0,-10 6 0,-2 10 0,-15 11 0,-2 12 0,-10-4 0,-8-1 0,-10-13 0,-7-5 0,0-12 0,-3-11 0,15-28 0,-1-19 0,8-6 0,4-12 0,2-3 0,4-4 0,6 5 0,3 4 0,3-1 0,-1 3 0,2 0 0,5 1 0,-3-5 0,6 6 0,0 5 0,1 4 0,3 7 0,9 8 0,-3 17 0,2 11 0,-8 17 0,-8 10 0,-3 9 0,-1 13 0,1 8 0,-3 6 0,4 3 0,-11-3 0,0 4 0,-4 1 0,-4 1 0,-2 1 0,0-5 0,0-4 0,-2-10 0,-4-4 0,-6-5 0,-3-7 0,-3 3 0,-3-7 0,-8 3 0,5-2 0,-9-1 0,6-7 0,-4-6 0,2 0 0,4-3 0,7-28 0,13-16 0,1-9 0,-2-19 0,-2-7 0,-5-9 0,1-6 0,6 12 0,-4-4 0,3 9 0,-1-9 0,2-10 0,4 4 0,0 45 0,8 36 0,-2 36 0,-2 34 0,-2 10 0,0-42 0,0 1 0,0 4 0,0 1 0,0 6 0,0 2 0,0 5 0,0 3 0,-1 8 0,0 3 0,-2 7 0,0 2 0,2-25 0,0 1 0,-1 1 0,-1 4 0,-1-1 0,0 2 0,-1-1 0,1 1 0,-1 0-82,0 1 0,0 1 0,-1-1 0,1 3 0,-1 1 0,0 0 0,0 3 0,0 1 0,1 1 0,-2 0 0,1 0 0,-1 1 32,0-1 0,-1 1 0,0-1 0,1-4 0,0 0 0,-1-1 0,0-5 0,-1-2 0,-1 0 0,2-3 0,-1-1 0,1 0 50,0-4 0,1 0 0,1-2 0,-1 28 0,2-3 0,2-13 0,0-3 0,2-9 0,0-4 0,1-6 0,0-3 0,6 41 0,2-11 0,2-10 0,3-12 0,3-10 0,3-15 0,4 0 0,-1-14 0,7-3 0,-6-16 0,6-8 0,-2-17 0,3-24 0,-7-9 0,-6-2 0,-3-18 0,-4 2 0,-3-2 0,-1-3 0,-4-12 0,2-6 0,-1 45 0,0-1 0,0-1 0,0-1 0,-3 3 0,0-1 0,0 0 0,0 0 0,0-2 0,0-1 0,-4-1 0,0 0 0,-1-4 0,0 1 0,0 3 0,-1 0 0,-1 4 0,2 1 0,2 1 0,0 1 0,-7-39 0,3 7 491,3 9 1,2 7 109,2 13-601,0 9 0,8 34 0,1 27 0,1 22 0,5 21 0,-3 14 0,2 17 0,-8-38 0,-1 3 0,3 10 0,0 2 0,-3 4 0,0 1 0,0 4 0,1 2 0,0 2 0,0 1 0,-3 2 0,0 2 0,1 8 0,1 1 0,-2-29 0,0 0 0,-1 2-99,0 0 1,-1 0 0,0 1-1,0 2 1,0 0 0,-1-1-1,0 29 1,0 0 0,0-1-1,0 0 71,0-1 1,0 0 0,0 0 0,0 0 0,0-3 0,0-2 0,0-5 0,0-1 27,0-4 0,0-1 0,0-3 0,0 1 0,0 0 0,0 1 0,0-1 0,0-1-55,0-2 0,0 0 0,0-2 0,0-1 0,0-10 0,0-2 0,0-1 0,0-1 55,0-2 0,0 0 0,0-2 0,0-1 0,0 45 0,0-8 0,0-8 0,8 1 0,1-9 0,3-3 0,0-6 0,-6-13 0,3-11 0,-1 1 0,6-14 327,-12-4 1,-2-58 0,-12-21-297,-4-10 1,-1-14 0,-3-9 0,10 38 0,-1-1-32,0-4 0,-1-1 0,-3-3 0,1-2 0,1-5 0,1-2 0,-2-4 0,0-2-54,-1-3 0,-1-1 0,3 0 0,1-1 1,-1-7-1,1-1 0,0-1 0,1 0 54,-1-2 0,0-1 0,1-4 0,1 0 0,3 3 0,2 1 0,2 4 0,0 2 0,2 6 0,1 4 0,-1 10 0,2 4 0,0-35 0,5 21 0,6 18 0,-4 31 0,7 11 0,-3 39 0,3 26 0,-3 15 0,-6-17 0,0 5 0,1 3 0,1 2 0,3 9 0,0 2 0,-2 4 0,1 1 0,2 10 0,1 1 0,-1 2 0,-1 1-99,1 2 1,0 2 0,0 4-1,1 2 1,-5-31 0,-1 1-1,1 0 1,1 2 0,1 0-1,0 0 93,1-1 0,0 0 1,0 0-1,1 0 1,0 0-1,-1-1 1,1-2-1,0-2 0,-1 1 1,1 0-1,0 0 1,-1 0 5,1 1 0,-1 0 0,1-1 0,5 24 0,-1-2 0,-1 0 0,-1-3 0,-2-6 0,-2-3-33,-3-5 1,-1-2 0,-1-1-1,-2-2 1,-3-4 0,-2-2-1,0-1 1,-2-1 32,-1-6 0,-2-1 0,-14 34 0,-4-11 0,0-8 399,-1-8 1,1-14-400,2-9 0,4-21 0,-3-26 0,9-21 0,5-15 0,8-12 0,0-12 0,0-13 0,-2-13 0,0 44 0,0-2 0,-2-3 0,0 0 0,-1-4 0,1-1 0,1 0 0,0-2 0,-3-4 0,0-1 0,0-3 0,0 0 33,2 2 1,-1-1-1,-3-6 1,0-1-1,2-2 1,1-1 0,-3-7-1,0-1-33,-1-7 0,1-2 0,0 4 0,0 0 0,3 30 0,1-1 0,-1 0 0,0-27 0,1 0 0,0 2 0,0 2 0,-2 2 0,0 1 0,2 5 0,1 1 0,-1 4 0,0 1 0,0 6 0,0 2 0,1 8 0,0 2 0,3 5 0,0 3 0,0-40 293,0 13-293,0 28 0,0 20 0,0 47 0,0 19 0,0 54 0,0-37 0,0 4 0,0 12 0,0 2 0,1 6 0,0 3 0,1 11 0,0 2 0,1 1 0,0 1 0,-1 1 0,0 2 0,2-2 0,0 1 0,-1 2 0,-1 0 0,-1-2 0,-2-2-83,-3-3 0,-1-1 0,-1-7 0,-2-1 0,-5-6 0,-3-1 0,0-5 0,-1-1 83,-2-1 0,-1-4 0,2-9 0,-1-3 0,-1-3 0,0-1 0,-15 31 0,6-17 0,-3-15 408,9-8 1,-6-24-409,6-17 0,7-37 0,10-27 0,4-10 0,2-9 0,-5-10 0,2 37 0,0-3 0,0-3 0,0-2 0,-1-3 0,0-2 0,3-2 0,0-1 0,-2-8 0,-1-1 0,1-5 0,0-1-90,0-8 1,0-2-1,1 28 1,0-1 0,0-1-1,2-5 1,0-2 0,0-1-1,0 0 1,0-2-1,0 1 54,0-3 0,0 0 1,0 0-1,0 1 1,1-1-1,0 0 1,0-1-1,1 1 1,1 0-1,0 2 1,1 2-1,1 0 36,-1 5 0,1 1 0,1 1 0,0 3 0,1 1 0,-1 1 0,5-27 0,0 2 0,0 1 0,1 1-57,-1 1 1,-1 2 0,0 10 0,0 2 0,-2 5 0,-1 3 0,0 5-1,0 3 57,-1 6 0,0 1 0,-3-35 585,3 17-585,-4 16 0,-8 50 0,1 33 0,1 35 0,2 35 0,2-32 0,0 4 0,0 15 0,0 5 0,0 7 0,0 3 0,0-29 0,0 0 0,0 2 0,0 3 0,0 1 0,0 0 0,0 0 0,0 1 0,0 0 0,0 2 0,0 0 0,0 0-82,0 2 0,0 1 0,0-1 0,0-5 0,0 0 0,0-1 0,0 3 0,0 0 0,0-1 0,0-5 0,0 0 0,0-1 62,0-2 1,1-1 0,-2 0-1,-3 1 1,-1-2 0,0 1 0,0-1-1,-1 0 1,0-1 0,-4 31-1,0-2 20,1-6 0,-1-2 0,-1-4 0,-1-3 0,0-6 0,0-2 0,1-4 0,-1-1 196,-1-2 1,1-4-1,2-12 1,0-3 0,-13 34 46,4-18-81,-7-18 0,9-26 0,0-32-162,9-31 0,6-15 0,0-12 0,-2-9 0,-2-11 0,0 37 0,-1-2 0,1-7 0,0-2 0,-1-6 0,-2-2 0,1-4 0,-1-1 0,0-3 0,1-1 0,-1-8 0,2-1 0,0-5 0,0-2-82,3 26 0,0-1 0,1 0 0,1-4 0,1-1 0,0-1 0,-1-9 0,0-1 0,0-1 0,1-2 0,1-1 0,1-1 34,0-2 0,1-1 0,1 0 0,0-3 0,0 0 0,1 0 0,1 0 0,2 0 0,0 0 0,0 2 0,0 0 0,0 0 48,1 4 0,-1 0 0,2 2 0,0 3 0,1 2 0,0 0 0,-2 2 0,1 1 0,-1-1 0,0 2 0,1 0 0,-1 0 0,0 0 0,1 0 0,-1 1 0,2 8 0,0 2 0,0 0 0,-2 3 0,-1 0 0,1 0 0,3-28 0,-1 0 88,0 4 1,0 0-1,-2 4 1,1 1-1,0 8 1,-1 1-1,1 7 1,0 2-89,0 10 0,-1 2 0,8-34 0,-2 23 0,-3 13 0,-5 30 0,4 27 0,-3 23 0,5 30 0,-4 28 0,-3-28 0,0 5 0,2 10 0,-1 5 0,-1 18 0,-2 6 0,-1-23 0,0 3 0,0 1 0,-1 6 0,0 1 0,1 2 0,0 6 0,0 2 0,-1 0 0,0-1 0,0 0 0,-1 1 0,2-21 0,-1 0 0,1 1 0,-1-1 0,0 23 0,-1 0 0,-1 0-76,0 0 0,-1 1 1,-1 0-1,-1-1 0,-1 1 1,-1 0-1,0-25 1,0 0-1,-1 1 0,1-2 1,-3 22-1,0 0 0,-1-2 35,1-6 0,-1-1 0,-2-2 1,0-7-1,-1-1 0,0-2 1,-1-5-1,0-3 0,-1 0 1,-7 28-1,-1-2 41,-1-2 0,0-3 0,2-12 0,1-3 0,1-5 0,-1-4 0,3-7 0,-1-3 245,2-5 1,0-3 0,-18 30 0,2-10-22,4-10-108,3-15 0,11-32 1,1-24-139,3-24 1,5-19 0,-4-10 0,0-17 16,1-14 0,4 41 0,0-3 0,-1-8 0,0-3 0,3-8 0,0-1 2,2-11 1,0-1 0,1-1 0,0-2 0,1 25 0,-1-2 0,1 0 0,1-3-1,0 0 1,0-1-69,1-4 1,1-1 0,1-2 0,3-8-1,2-3 1,1-1 0,-2 19 0,0-1 0,0-1-1,1 1 1,0-3 0,1 0 0,0-1-1,2 2 28,-1-1 0,2 1 0,0 0 1,0 0-1,-1 2 0,0 0 1,0 0-1,0 0 0,1 1 1,1 0-1,0 1 0,-1-1 0,0 2 1,0 0-1,-1 0 0,1 0 42,-1-1 1,0 1 0,0 0-1,0 2 1,4-16 0,0 2-1,0 1 1,-2 0 0,1 0-1,-1 2 1,0 4 0,-1 2 0,0 1-1,0 2 1,1 2 0,-1 0 0,-2 3 0,0 0 0,0 2 0,8-27 0,-1 2-1,-3 8 1,-1 3 163,-3 10 1,0 2 0,-2 8 0,-1 4 0,7-33 0,-3 17 316,-1 18-480,-8 27 0,-10 71 0,-12 44 0,9-32 0,-1 4 0,-3 13 0,-1 4 0,-1 9 0,-1 4 0,3-23 0,0 2 0,0 1 0,-2 8 0,-1 1 0,0 1 0,1 3 0,0 1 0,1 2 0,-2 6 0,1 1 0,-1 1 0,0 1 0,0-1 0,0 1-66,-1 1 0,0 0 1,0 1-1,4-19 1,-1 1-1,0 1 1,1 0-1,-1 2 1,0 2-1,0 0 1,0 0-1,-1 0 1,0 2-1,1-1 0,-1-1 13,1-1 0,0 0 0,0 0 0,0-1 0,1-3 0,-1 0 1,0-1-1,1 0 0,-5 20 0,0-1 0,-1-1 0,1-1 1,-1-2-1,0 1 53,0-1 0,0 0 0,-1-1 0,1-9 0,0-2 0,1-1 0,1-1 0,1-1 0,0-2 0,1-5 0,-1-1 0,1-1 122,-10 28 1,1-2 0,3-8 0,-1-3 0,2-8 0,0-2 0,2-9 0,1-2-77,2-10 1,1-3 0,-17 31 0,7-20-18,3-13-29,9-23 0,4-24 0,10-29 0,2-16 0,2-16 0,6-14 0,-4-23 0,-4 43 0,1-2 0,2-6 0,0-2 0,-2-5 0,0-2 0,0-8 0,1-3 0,1-3 0,0-3-90,0-4 1,1-2-1,-2 27 1,0-2 0,0 0-1,0-5 1,0-1 0,1-1-1,0-4 1,1-1-1,0 0 82,1-5 0,1 0 0,1 0 0,2-4 0,1 0 0,1-2 0,-2 19 0,-1 0 0,2-1 0,0-1 0,1 0 0,0 0 0,2-1 0,0 0 18,0-2 0,1 0 0,1 0 0,0 2 0,0 4 1,1 1-1,0 1 0,1 0 0,8-23 0,1 2 0,0 1 1,0 6-1,0 1 0,1 2-10,0 4 0,0 1 0,1 0 0,1 2 0,0 1 0,1 1 0,-1 5 0,-1 1 0,0 1 0,0 3 0,0 0 0,0 2 0,12-23 0,-1 1 0,-3 7 0,-1 3 0,-4 8 0,-2 2 0,-1 5 0,-2 2 88,-3 5 1,-1 3 0,15-27 0,-16 14-89,-8 11 0,-11 24 0,-18 21 0,-13 24 0,-4 15 0,-4 17 0,-6 20 0,17-18 0,0 5 0,-3 10 0,1 4 0,-3 11 0,0 4 0,6-20 0,-1 1 0,1 2 0,-1 7 0,1 1 0,0 1 0,-2 3 0,1 0 0,-1 0-40,0 0 1,-1 1 0,1 1 0,-1 5 0,0 0 0,0 2 0,0 3 0,-1 1 0,0 2 0,6-19 0,0 2 0,-1 0 0,1 1 39,-1 5 0,0 2 0,0 0 0,0-1 0,2-2 0,-1-1 0,1 0 0,0 1 0,-1 0 0,0 1 0,0 0 0,0-1 0,1-3 0,0-1 0,0 1 0,0-1 0,0-1 0,1-1 0,-1 1 0,1-1 0,1-2 0,0 0 0,0-1 0,0 1 0,1-2 0,0 1 0,0-1 0,0 0 0,-4 22 0,0 1 0,1-1 0,0-4 0,2 0 0,-1-1 0,3-4 0,0-1 0,0-1 0,-1-2 0,1-2 0,0 0 0,1-3 0,0 0 0,0-1 106,2-2 1,0 0 0,0-2-1,-1 22 1,-1-4 0,0-10-1,-1-3 1,1-9 0,1-4-107,0-8 0,2-3 0,-3 41 0,3-18 0,2-7 0,2-35 0,8-8 0,4-44 0,6-24 0,1-9 0,1-30 0,-4-9 0,-3-10 0,0 38 0,0-2 0,-1-10 0,0-4 0,1-6 0,1-2 0,1-10 0,0-3 0,-3 32 0,0-1 0,1-1 0,0-6 0,1 0 0,0-2 0,1 0 0,1-1 0,0 0 10,1-3 0,0-1 1,0-1-1,3-6 0,0-1 1,1-2-1,0-5 0,1-2 1,0-1-1,-4 22 0,1-1 1,0-1-1,1 1-10,0-2 0,1 1 0,-1-1 0,1 1 0,0 1 0,0 0 0,0 0 0,0 1 0,1 1 0,1 1 0,0 0 0,-1 0 0,6-23 0,-1 1 0,0-1 0,1 2 0,0 1 0,0 1 0,-1 6 0,-1 2 0,0 0 0,-1 2 0,1 1 0,-1 0 0,-1 1 0,0 1 0,0-1 0,0 1 0,-1 1 0,0-1 0,1-1 0,-1 0 0,1 1 0,-1 1 0,0 0 0,-1 1 0,0 3 0,0 0 0,-1 1-7,-1 5 0,-1 0 0,1 1 0,4-26 0,0 2 0,0 5 0,-1 3 0,0 5 0,-1 1 7,-1 4 0,0 2 0,-1 13 0,1 2 0,-5 5 0,-1 1 0,5-37 0,-5 13 0,5 16 0,-26 37 0,1 25 0,-9 29 0,-5 29 0,-4 23 0,9-24 0,-1 5 0,-2 8 0,0 3 0,-3 11 0,1 5 0,7-23 0,1 3 0,0 1 0,-1 7 0,1 1 0,-1 2 0,1 4 0,-1 2 0,1 0-71,-1 2 1,1 0 0,0 1 0,-2 4-1,1 1 1,0 1 0,4-22 0,0 1 0,0 1-1,0 1 1,-1 5 0,-1 0 0,1 2-1,-1 0 27,-1 6 1,0 1-1,-1 1 1,2 0 0,1-2-1,0 1 1,0-1-1,0 1 1,-2 2 0,-1 1-1,0-1 1,1 0 0,0-5-1,1 0 1,-1-1-1,1-1 44,0-3 0,1 0 0,-1-1 0,1 0 0,-1-5 0,1 0 0,-1-2 0,1 0 0,-4 20 0,1-1 0,0-2 0,1-6 0,-1-1 0,1-1 0,2-8 0,0-1 0,0-2 0,1-6 0,-1-2 0,0 0 0,-6 23 0,1-2 0,1-4 0,-1-3 140,1-6 0,1-2 1,4-10-1,-1-2 1,2-9-1,-1-3 1,-9 33-12,7-13 1,-1-15 517,5-13-647,4-18 0,1-61 0,7-33 0,0-11 0,0-16 0,0 44 0,0-1 0,0-7 0,0-2 0,-1-5 0,2-2 0,2-6 0,1-3 0,3-6 0,0-2 0,2-7 0,1-2-82,-2 27 0,-1 0 0,2-1 0,1-1 0,1-1 0,1-2 0,-1-5 0,0-2 0,2-1 0,1-4 0,3-2 0,0 0 53,3-6 0,1-2 1,0-1-1,-5 19 1,0 0-1,1-2 1,0 0-1,3-5 1,0 0-1,1-1 1,0 1-1,-1-1 1,1 0-1,0 0 0,0 0 32,0 3 0,0 0 0,1 0 0,-1 1 0,1 0 0,0 1 0,0 0 0,0 1 0,-1 3 0,1 0 0,-1 1 0,0 0 0,0 1 0,-1 0 0,1 0 0,-1 1-3,-1 0 0,0 0 0,0 1 0,-1 1 0,5-14 0,-1 1 0,-1 2 0,0 4 0,-1 1 0,-1 1 0,0 5 0,0 1 0,0 2 0,-2 5 0,0 1 0,-1 0 0,5-27 0,-1 2 0,0 8 0,-1 3 0,-3 7 0,-1 2 26,-3 9 1,-1 2 0,-2 6 0,0 3 0,2-30-27,-5 11 0,-8 34 0,-10 31 0,-11 27 0,-10 33 0,-8 34 0,17-29 0,0 6 0,-4 13 0,0 7 0,5-17 0,-1 5 0,1 3 0,-4 13 0,0 5 0,-1 2 0,6-17 0,0 2 0,0 1 0,-1 2-52,-2 8 0,1 1 0,-1 2 1,0 1-1,5-17 0,1 0 0,-1 0 1,0 2-1,0 0 0,-2 7 0,0 1 1,0 1-1,-1 1 0,1-1 0,1 4 1,-1-1-1,1 2 0,0-1 0,0 2 5,3-15 0,0 1 0,1 1 0,-1-1 0,1 0 1,0 0-1,-3 14 0,1 0 0,0 0 0,0-1 1,1-1-1,0-3 0,0-1 0,1 0 0,0-2 1,0-1-1,1-7 0,1-1 0,0-1 0,0-2 0,0-1 30,-2 8 1,1-2-1,-1-2 1,1-2-1,-4 14 1,0-2 0,0-3-1,2-13 1,1-3-1,-1 0 1,1-4 0,1-1-1,-1 0 92,-7 29 0,1-2 0,5-12 1,1-1-1,5-3 0,1-1 0,2-7 1,1-2-76,1-6 0,2-2 0,0-6 0,2-3 0,5 32 983,4-17-887,-4-13 1,19-44 0,-3-14 0,1-23-97,1-16 0,-9-20 0,1-26 0,-5 39 0,-1-2 0,2-6 0,0-3 0,1-7 0,1-3 0,1-8 0,0-3 0,2-8 0,1-3 0,-3 27 0,0-2 0,0 0 0,-1-2 0,0 0 0,1-1 0,2-5 0,2-2 0,0 0 0,-1 0 0,0-1 0,0-1 65,1-3 1,1-1-1,0-2 1,-2 14-1,1-2 1,0-1-1,1-1 1,1-7-1,0-2 1,1-1-1,0 0 1,1-3-1,1 0 1,1-1 0,0 0-65,1-1 0,1 0 0,0 0 1,1 1-1,-1-1 0,1 1 0,1 0 1,0 0-1,0 0 0,1-1 0,0 1 1,-1 0-1,1 0 0,0 1 1,-1-1-1,1 0-1,1 1 0,-1-2 0,1 2 0,-2 1 0,-2 8 0,-2 0 0,0 2 0,1 0 0,1 3 0,0 0 0,0 1 0,0 1 0,4-17 0,0 1 0,0 2 0,-2 4 0,-1 2 0,1 1 0,-2 7 0,1 0 0,-1 3 0,-2 6 0,0 1 0,-1 3 0,6-20 0,-2 5 272,-5 14 1,-1 5-273,9-28 0,-21 60 0,-12 34 0,-15 42 0,-10 38 0,9-27 0,-1 6 0,-3 18 0,0 5 0,6-25 0,-1 2 0,0 1 0,-2 7 0,0 0 0,1 3 0,-2 9 0,1 3 0,0 0 0,-1 3 0,0 1 0,0 1 0,5-20 0,1 0 0,-1 0 0,0 1-62,-1 2 1,-1 0-1,1 0 1,-1 2-1,-1 6 1,-1 0-1,0 2 1,0-1 0,-1 4-1,0 0 1,1 0-1,-1 1 1,0 1-1,-1 0 1,1 0-1,0 1 0,-1 0 1,0 1-1,-1 0 1,1-1-1,-1-2 1,1 1-1,-1-1 1,0-1 0,0 1-1,0-1 1,-1 1-1,1-2 1,0-2-1,1 0 1,-1-1-1,0-1 59,2-2 1,-1-2 0,0 1 0,0-2 0,0-2 0,0-1 0,0 0 0,-1-3 0,-5 17 0,0-3 0,0-1 0,1-2 0,0 0 0,1-1-51,1-3 0,0 0 0,1-2 1,1-6-1,1-1 0,0-2 1,3-7-1,1 0 0,0-3 0,-8 19 1,2-3 52,2-11 0,1-4 0,3-7 0,1-3 0,-11 26 983,2-9-789,16-23 0,-1-30 1,20-32-195,6-24 0,3-29 1,4-12-1,3-17 0,-11 40 0,1-2 0,3-9 0,1-2 0,-1-9 0,-1-3 0,3-6 0,1-3 0,-5 27 0,1-1 0,0-1 0,2-8 0,1-2 0,0 0 0,3-1 0,0-2 0,1 1 0,-1-2 0,1 0 0,0-1 39,0-1 0,1-1 0,1 0 0,1-6 0,1-1 0,1-1 0,-5 19 0,-1-2 0,1 1 0,1-1 0,0-2 0,0 0 0,0 0 0,1-1-39,0 0 0,0 0 0,1 1 0,-1 0 0,0 2 0,1 1 0,-1 0 0,0 2 0,6-18 0,1 2 0,-1 1 0,-1 2 0,1 0 0,-1 1 0,-1 3 0,1-1 0,-2 2 0,1 2 0,-1 0 0,-1 2 0,-2 4 0,0 1 0,-1 1 0,-1 5 0,0 0 0,-1 2 51,7-26 0,-2 1 1,1 9-1,-1 1 0,-4 6 1,-1 2-1,-2 6 1,1 2-52,-4 7 0,1 1 0,9-36 2,-8 31 1,-9 15 1,-8 32 1,-21 67 0,3-2 0,-1 6-5,-2 10 0,-1 4 0,-4 15 0,0 4 1,6-22-1,0 3 0,0 1 0,-2 7 0,1 2 1,0 2-1,-3 5 0,-1 2 0,2 2 0,5-17 0,1 2 0,0 0 0,-1 1 0,-1 1 0,-1 1 0,1 0 0,-1 0 0,1 3 0,0 0 0,0 1 0,1 0-62,-1 4 1,0 0-1,0 1 1,0 1-1,-1-1 1,-1 1-1,-1 0 1,1 1 0,1 3-1,-1 0 1,0 1-1,0-2 1,-1-2-1,0-1 1,0 0-1,-1-2-9,0-4 1,0-1 0,-1 0 0,1-2 0,0-3 0,-1-1 0,1-1 0,0-2 0,-7 14 0,1-1 0,0-2 0,1-1 0,-1-1-1,1-1 71,1-1 0,0-1 0,-1-1 0,1-3 0,0-2 0,0 0 0,3-8 0,1-1 0,0-2 0,-8 24 0,2-3 163,3-9 1,1-3 0,2-10 0,0-4 0,4-11 0,1-3 215,-15 31-281,17-29 0,3-53 1,19-35-1,5-23-98,5-22 0,-7 34 0,-1-2 1,1-11-1,0-3 0,0-6 1,1-3-1,2-7 0,-1-3 0,0-11 0,0-2 0,-2 30 0,2 0 0,0-2 0,0-4 0,1-1 0,0-1-71,0-3 1,1-2 0,1-1 0,3-8-1,2-1 1,1-2 0,-5 20 0,-1-1 0,1-1-1,1 0 1,1-3 0,1 0 0,0-1-1,1 0 39,0-4 1,1 0-1,1 0 1,0-2-1,3-5 1,1-1 0,1-1-1,0 0 1,1-3-1,1 0 1,1-1-1,0 0 1,-5 18 0,0 1-1,0-1 1,1 0-1,0 1 28,0-1 1,1 1 0,-1 0 0,1 0-1,0 0 1,6-18 0,0 1 0,0 0-1,0 2 1,-1 6 0,-1 1 0,1 1-1,-1 0 1,0 2 0,1 0 0,-1 2 0,0 0 3,-1 2 0,0 1 0,0 2 0,0 0 0,9-18 0,1 3 0,-1 1 0,-4 9 0,-1 3 0,0 1 0,-3 11 0,-1 1 0,0 3 0,9-19 0,-1 3 0,-3 12 0,-3 4 0,-8 12 0,-2 3 24,14-26 1,-12 31-25,-17 35 0,-21 53 0,-22 44 0,16-36 0,-1 3 0,-4 12 0,-2 5 0,-5 14 0,0 3 0,9-24 0,-1 1 0,0 1 0,-2 6 0,0 0 0,0 1 0,-2 4 0,1 1 0,-1 0 0,0-2 0,0-1 0,0 1 0,0 1 0,0 0 0,0 1-82,-1 1 0,2 0 0,-2 1 0,-1 4 0,0 1 0,0 0 0,0 2 0,0 1 0,0-1 0,0-1 0,0 0 0,0 0 73,-1-2 1,1 1-1,-1-1 1,0 0-1,0-1 1,-1 0-1,-2 1 1,0 0-1,0 0 1,0 0-1,1 0 1,0 0 8,1 0 0,0-1 0,0 0 0,1 0 0,0-1 0,1-1 0,2-3 0,1-1 0,0 1 0,0-1 0,0 1 0,0-1 0,1 1 0,0 0 0,0-1 0,0-3 0,0 0 0,-1-1 0,0-3 0,-1 0 0,1-1 0,0-4 0,1 0 0,0-1 0,2-2 0,0-1 0,0-1 0,-11 27 0,0-3 0,1-2 0,0-1 0,1-5 0,0-3 140,2-7 0,0-2 1,2-6-1,0-2 1,4-11-1,-1-3 1,-23 36-57,3-16 243,13-18 1,14-36 0,18-36-165,14-34 1,21-25 0,-15 33 0,1-1 0,2-7 0,2-3-146,4-5 1,1-3-1,1-11 1,2-1 0,3-7-1,2-1 1,-1-3-1,1-2-100,-11 28 0,1-1 0,-1 0 0,1-2 0,1-1 0,0-1 0,2-6 0,2-1 0,0-2 0,1-2 0,0-1 0,1-2 58,1-5 1,1-1 0,1-1 0,-7 16 0,0 0 0,1-1 0,0-1-1,1-3 1,-1-1 0,0 0 0,1-1 0,2-3 0,-1 0 0,1 0-1,-1-1-14,1-2 1,0-1-1,0 0 1,0 0 0,2-3-1,0 0 1,0 1 0,0-1-1,-2 2 1,0 1 0,-1 0-1,0 0 1,-1 4 0,0 0-1,0 1 1,0 1 37,0 0 0,0 2 0,-1-1 0,0 2 0,-1 2 0,0 0 0,-1 1 0,1-1 0,0 0 0,0 0 0,0 0 0,0 0 0,0 3 0,0 0 0,-1 2 0,1-1 0,-2 4 0,0 0 0,0 1 0,1 1 0,6-18 0,1 2 0,-2 3 0,-4 12 0,-1 2 0,-1 2 0,11-26 0,-1 3 46,-4 11 1,-1 3 0,-6 16 0,0 4-47,15-27 0,-20 41 0,-27 47 0,-17 31 0,-14 27 0,13-17 0,0 5 0,-8 16 0,-1 4 0,-4 9 0,-1 5 0,10-23 0,1 2 0,-2 3 0,-4 8 0,-1 3 0,0 0 0,0 6 0,-1 1 0,0 0 0,-1 1 0,0 1 0,1 1-71,-1 0 1,1 1 0,-1 0 0,1 1-1,-1 0 1,0 1 0,9-20 0,-1 0 0,-1 2-1,1-1 1,-1 2 0,-1 1 0,0-1-1,1 2 49,-1 0 0,0 1 0,0 1 0,-1-1 0,0 2 1,-1 1-1,0-1 0,1-1 0,2-3 0,0-1 0,0 0 1,0 0-1,-1 0 0,0-1 0,0 0 0,-1 0 22,1-1 0,-1 1 0,1-1 0,-1 0 0,1-1 0,0 0 0,0-1 0,0 1 0,0 0 0,1-1 0,0 0 0,0 0 0,-8 22 0,0-2 0,1 1 0,0-1 0,0-1 0,1 1 0,1-4 0,-1 0 0,1 1 0,0-1 0,1 1 0,-1-1 0,2-4 0,1-1 0,-1-1 37,2-4 1,0 0 0,1-2 0,2-6 0,1 0 0,1-3-1,-6 20 1,0-4 0,2-6 0,0-2-38,3-7 0,2-2 0,1-9 0,1-3 0,-11 28 491,4-15 1,13-39-275,16-27 0,18-27 0,17-37 0,9-16-217,-18 34 0,-1-3 0,2-10 0,0-4 0,1-9 0,0-3 0,2-6 0,1-1 0,0-7 0,0-3 0,-10 26 0,1-1 0,1-2 0,2-6 0,1-3 0,0 0 0,2-2 0,0-2 0,0 0-66,0-2 0,0 0 1,1-2-1,-4 16 1,0-1-1,1-1 1,-1-1-1,0-1 1,0-1-1,0-1 1,1-1-1,3-8 1,0-1-1,1-2 0,0-1 23,-4 13 0,0-1 1,0-2-1,1 0 0,0 0 1,2-3-1,1 0 0,0-1 1,0 0-1,1 0 0,-1-1 1,1 0-1,-1 1 0,1-1 1,0 2-1,-1 3 0,0 1 1,0 1-1,1 1 0,-1 0 42,7-15 0,0 0 0,1 2 0,0 1 0,-1 4 0,0 1 0,1 1 1,-1 1-1,-1 3 0,-1 1 0,0 0 0,1 2 0,-2 4 0,-1 1 0,1 1 1,1 2-1,9-16 1,0 2 0,0 2 0,-6 6-1,0 2 1,0 4 0,13-15 0,-1 5-1,-5 6 1,-1 4 245,-6 8 1,-2 3 0,-7 11 0,-4 3-97,10-22 0,-15 25 0,-22 35-149,-16 26 0,-23 28 0,-1 28 0,15-30 0,-1 3 0,-3 6 0,-2 4 0,-7 14 0,-1 3 0,-3 9 0,1 3 0,12-26 0,1 1 0,-1 2-46,0 4 0,-1 1 0,0 0 0,0 4 1,-1 0-1,-1 1 0,-2 7 0,-1 1 0,0 0 1,-1 3-1,-1 1 0,1 0 46,9-20 0,1 0 0,-1 0 0,1 2 0,-2 3 0,0 0 0,1 1 0,-1 1 0,2-1 0,0 0 0,0 0 0,0 0 0,0 1 0,0 1 0,-1-1 0,1 0 0,0 0 0,0 0 0,0 0 0,0-1 0,0-2 0,1 0 0,0 0 0,0-1 0,-6 20 0,0-2 0,0-1 0,2-5 0,-1-2 0,0-1-1,0-4 1,1 0 0,-1-2 0,2-5 0,1-1-1,-1 0 1,-1 0 0,0 1 0,0 0 0,1-2 0,0 0-1,0 0 1,1-2 0,0-1 0,0 0 0,2-2 0,1 0 0,-1-1 0,-11 23 0,1-1 0,1-3 0,0-1-28,1-3 1,0-1-1,4-7 1,0-2 0,3-8-1,0-3 1,3-8 0,1-1 27,-17 32 0,12-23 327,6-9 1,15-29 0,12-26-132,12-29 1,15-23-1,2-22 1,-13 35 0,2-3-186,4-5 1,-1-2 0,0-11-1,0-4 1,7-11 0,0-3 0,1-6-1,0-2-11,-10 27 0,-1-1 0,1-1 0,2-3 0,0-2 0,1 1 0,0-1 0,1 0 0,-1-1 0,3-4 0,-1 0 0,1-2-66,2-5 0,0-1 1,2-2-1,-5 15 1,1-1-1,1-1 1,-1-2-1,3-6 1,1-3-1,-1 0 1,1 0-1,2-2 1,0 1-1,0-1 0,0 0 5,1-2 1,1 0 0,-1 0-1,1 1 1,-1 1 0,0 0-1,1 0 1,-1 1 0,0 0 0,-1 0-1,0 1 1,1 1 0,-1 2-1,0 0 1,1 2 0,-1 0 60,0 3 0,0 1 0,0 0 0,0 2 0,-1 4 0,0 0 0,-1 2 0,0 1 0,7-13 0,-1 2 0,0 1 0,-1 4 0,0 2 0,-1 0 0,-1 5 0,-1 1 0,1 2 0,13-20 0,-1 3 0,-9 13 0,-3 3 0,-4 10 0,-1 5 983,19-29-878,-23 24 1,-17 29 0,-26 27-52,-13 27 0,-15 27 0,-5 18 0,21-28 0,-2 1-54,-5 8 0,0 3 0,-4 11 0,-2 4 0,-5 12 0,-1 3 0,14-26 0,0 2 0,0 0 0,-1 3 0,0 1 0,-1 1 0,0 4 0,1 2 0,-1 0 0,-1-1 0,1 1 0,-1 0 0,-1 3 0,0 2 0,0 0-66,-1 4 0,-1 1 1,0 3-1,6-15 1,0 3-1,-1 0 1,0 2-1,-1 3 1,0 2-1,-1 0 1,0 0-1,0 1 1,0-1-1,-1 2 0,1-1 17,-1 1 1,1 0 0,-1 0 0,-1 0-1,0-2 1,0 1 0,-1-1 0,1 1-1,1-2 1,-1 1 0,1 0 0,0-1 0,0-3-1,-1 0 1,1 0 0,-1-2 48,2-2 0,-1 0 0,1-1 0,0-1 0,2-2 0,0 0 0,1-1 0,0-2 0,-10 15 0,0-2 0,1 0 0,0-2 0,1 0 0,0 0 0,0-2 0,0-1 0,0 0 0,3-3 0,1 0 0,0-2 0,1-4 0,1-1 0,1-1 0,-13 25 0,1-3 163,4-5 1,0-3 0,4-10 0,1-4 0,5-7 0,2-3 83,3-5 0,1-5 0,-13 8-236,22-34 0,13-32 1,29-40-1,10-17-11,-13 28 1,1-3 0,5-8 0,2-4-1,3-11 1,0-4 0,3-4 0,0-3-1,1-4 0,2-3 0,-12 24 0,1-2 0,0 0 0,0-1 0,-1-1 0,1 0 0,2-5 0,1 0 0,0-1-71,1-2 1,0-1 0,3-1 0,3-5-1,2-1 1,0-1 0,-9 18 0,1-1 0,0 0-1,1-1 1,2-2 0,0-1 0,0-1-1,2 0 35,1-3 0,2-1 0,-1 0 0,1-1 0,0-3 0,0 0 0,1-1 0,1 0 0,3-3 0,3 0 0,-1 0 0,1 0 0,-1 2 0,0-1 0,0 2 0,0-1 35,-1 3 0,1 1 0,-1 0 0,0 1 0,-1 3 0,0 0 0,-1 2 0,0 1 0,9-13 0,-2 3 0,0 1 0,-1 3 0,0 1 0,0 1-2,-3 4 1,0 0-1,-1 2 1,-5 6-1,0 1 1,-1 2-1,12-21 1,-1 3-1,-7 11 1,-1 2 1,-6 10 1,-2 2 0,-8 9 0,-2 2 0,10-25 491,-10 14 1,-21 21-289,-21 21 1,-12 16-1,-30 25 1,3 16-204,-2 15 0,24-23 0,-2 4 0,-5 10 0,-1 5 0,-4 6 0,0 4 0,-3 5 0,-1 3 0,-1 7 0,0 3 0,15-25 0,0 0 0,1 2 0,-2 3 0,0 1 0,0 2-76,-1 3 0,-1 1 1,0 1-1,-3 7 0,0 1 1,0 2-1,-2 3 1,1 1-1,0 1 0,10-19 1,0 1-1,0 1 0,0 0 53,-1 3 1,0 1-1,0 0 1,0 0-1,-1 2 1,0 0-1,0 0 1,0 1-1,-1 2 1,0 0-1,-1 0 1,1 0-1,-1 0 1,0 0-1,0-1 1,0 1-49,1-2 1,0 1 0,1-1 0,-1-1-1,0-2 1,-1 0 0,1-1 0,1-1 0,-8 18-1,0-2 1,1 0 0,0-2 0,0-1-1,0 0 37,0-3 1,1 0 0,0-1 0,1-3 0,0-1 0,1-2 0,3-5 0,-1-1 0,2-2 0,2-5 0,2-2 0,-1-1 33,-11 21 0,1-3 0,8-10 0,2-2 0,1-6 0,0-2 0,6-8 0,2-3 983,-12 28-844,7-24 1,19-40 0,13-25-138,19-24 1,14-29 0,5-12 0,-17 34 0,1-3-3,2-5 0,0-2 0,6-7 0,0-2 0,1-6 0,0-2 0,5-6 0,1-3 0,-11 24 0,1-2 0,0-1 0,1-5 0,0-1 0,1-1 0,1-2 0,1 0 0,0 0 0,1-2 0,1 0 0,-1-1-24,2-3 0,1 1 1,1-3-1,2-9 1,0-1-1,2-3 0,-7 14 1,1-1-1,1-1 1,0-1-1,2-5 1,0 0-1,0-1 0,1 0 24,0-3 0,1 0 0,0-1 0,0 1 0,1-1 0,0 0 0,0 1 0,0 1 0,-3 4 0,0 2 0,0 0 0,-1 0 0,1 1 0,-1-1 0,1 1 0,0 1-3,0 1 0,1 0 1,-1 1-1,0 0 0,-2 1 1,0 0-1,-1 1 0,1 1 1,0 4-1,-1 0 0,1 2 1,-1 1-1,9-18 1,-1 3-1,0 1 0,-1 6 1,-2 0 0,1 3-1,-2 6 1,0 1 0,-1 1-1,-3 6 1,-1 2 0,0 0-1,13-21 1,-1 3 198,-5 9 1,-3 2-1,-3 8 1,-4 3 0,11-22 413,-10 11-610,-8 15 0,-41 36 0,-15 22 0,-15 20 0,-9 20 0,-9 21 0,27-24 0,0 3 0,-5 9 0,-1 2 0,-4 10 0,-1 2 0,-5 9 0,1 3 0,13-23 0,1 2 0,0 1 0,0 1 0,1 1 0,-1 1-82,0 2 0,0 1 0,0 1 0,-3 1 0,0 1 0,0 1 0,-1 4 0,0 2 0,0 1 0,-3 3 0,-1 1 0,-1 2 56,9-19 1,0 1 0,-1 1 0,0 0-1,-1 2 1,0 1 0,0 0 0,-1 0-1,0 1 1,0 0 0,-1 0 0,1-1-1,0 1 1,-1-1 0,1 0 0,0 0 39,-1 0 0,1 0 0,0 0 1,0-1-1,0 0 0,0-1 0,0 0 1,0 1-1,1-2 0,0 1 1,1-1-1,-1 0 0,1-3 0,1 0 1,0-1-1,-1 0-14,-10 20 0,0-1 0,0 0 0,2-2 0,0 0 0,1-1 0,0-1 0,0-2 0,0 0 0,1-3 0,0 0 0,1-1 0,1-3 0,1-2 0,1 0 0,1-6 0,0-1 0,1-2 0,-12 17 0,1-3 0,4-6 0,1-2 8,3-6 1,2-4 0,6-11-1,2-2 1,-20 25 14,13-18 0,21-36-16,22-26 1,13-16 0,22-36 0,6-3-8,3-9 0,-20 29 0,0-1 1,3-5-1,0-1 0,4-5 1,0-1-1,3-3 0,1-2 0,3-5 0,0-3 0,2-7 0,1-1 0,2-6 0,1-1 10,-16 26 0,0-1 0,1 0 1,0 1-1,0-1 0,0-1 1,0-1-1,1-1 0,-1-2 1,3-3-1,-1-2 0,1-1-10,2-6 0,1-1 0,0-2 0,-7 15 0,-1-3 0,1 0 0,1 0 0,1-4 0,0 0 0,1-1 0,-1 1 0,0 1 0,0 0 0,-1 0 0,0 1 8,-1 0 1,0 0-1,0 1 1,0 1 0,0 1-1,0 1 1,0 0-1,0 1 1,9-23 0,1 1-1,-1 0 1,0 2-1,-1 0 1,1 1-12,-2 2 1,1 0 0,-1 2 0,-1 2 0,-1 2-1,0 1 1,-3 5 0,0 1 0,-1 0 0,1 2-1,0 1 1,1 0-1,-1 1 1,1 1 0,0 1 0,-1 4-1,0 1 1,-1 0 0,13-22 0,-1 1-1,-4 10 1,-2 3 1,-4 5 1,-1 3 0,-3 9 0,-2 2 0,16-33 0,-6 16 0,-20 25 0,-21 32 0,-23 30 0,-10 20 0,-8 17 0,16-17 0,-2 3 0,-6 8 0,0 3 0,-3 9 0,0 2 0,-2 7 0,0 1 0,-3 7 0,-1 1 0,1 4 0,0 1 0,13-27 0,-1 1 0,1 1 9,-1 1 0,0 1 0,0 1 0,-4 6 0,0 1 1,0 0-1,-1 1 0,-1 0 0,1 0 0,-2 3 0,1 0 1,-1 1-11,-1 3 0,-1 1 0,-1 1 0,-3 3 0,-1 1 0,-1 1 0,10-19 0,-1 1 0,0 0 0,0 1 0,-2-1 1,1 0-1,-2 1 0,1-1-5,0 0 0,0-1 0,-1 1 1,1-1-1,0-1 0,0 0 1,0-1-1,0-1 0,-9 17 1,-1-1-1,1-1 0,-1 0 0,1 0 1,-1-1 5,0-1 0,1-1 0,-1 1 0,2-2 0,1 1 0,-1-1 0,2-2 0,-1 0 0,1-1 0,2-3 0,-1-1 0,1-1 0,3-4 0,0-2 0,0-1 0,1-4 0,1-1 0,0-1 0,-16 21 0,1-2 0,2-4 0,1-2 0,3-5 0,3-2 0,9-15 0,2-3 0,-16 21 18,8-17 1,16-34-11,11-24 1,20-18 0,23-39 0,8-10-9,-16 33 0,1-1 1,1-7-1,0-3 1,2-3-1,0-2 0,3-4 1,1-2-1,3-5 0,1-2 0,2-7 0,0-3 0,5-4 0,2-2 0,-15 27 0,1 0 0,0-1-11,0-1 1,-1 1-1,1-1 1,1-3 0,0-1-1,0 0 1,2-3 0,0-1-1,0-1 1,4-7-1,1-2 1,0-2 10,-8 16 0,1-1 0,0-1 0,1 0 0,1-2 0,-1-1 0,2-1 0,-1 0 0,2-4 0,0-1 0,0 0 0,0 1 0,-1 1 0,1 0 0,-1 1 0,0-1-1,0 2 1,-1 0 0,1 0 0,-1 2 0,0 2 0,0 1 0,1 0 0,-2 1 0,9-19 0,0 0 0,-1 2 0,0 5 0,-1 2-1,1 3-3,-3 7 1,-1 2 0,0 2 0,8-21 0,-1 5 0,-3 15 0,-1 4 0,-5 9 0,-2 3-7,21-28 255,-16 38 1,-30 55 0,-18 38 0,-16 18-147,-12 13 1,14-32 0,-1 3 0,-4 10 0,-2 2 0,-1 6 0,0 2-101,-2 7 1,-2 1 0,0-1 0,-1 1 0,1 6 0,0 2 0,-1 0-1,-2 1-89,1 0 1,-1 0-1,12-27 1,1 0 0,-2 0-1,-1 4 1,-1 1 0,-1 0-1,0 3 1,-1 1-1,-1-1 74,1 2 0,-2 0 1,0-1-1,-1 2 0,-2 0 1,0 1-1,-1 0 1,-1 1-1,1 0 0,-2 2 1,-1-1-1,0 0 16,0 2 0,-1-1 0,0-1 0,1-5 0,0-2 0,0 0 0,3-1 0,0 0 0,1-2 0,1-3 0,0-1 0,0-1 0,1-2 0,1-1 0,-1 0 0,-13 22 0,1-1 0,2-4 0,1-1 0,3-5 0,1-2 0,2-8 0,2-2 0,5-3 0,2-1 0,3-12 0,2-1 0,-18 30 0,6-16 8,10-19 1,13-27-1,20-26 237,15-23 1,12-23 0,8-8 0,6-13-187,-22 35 1,0-1 0,5-4-1,0-1 1,3-8 0,0-2-1,3-2 1,0-2-60,1-4 0,2-1 0,6-8 0,1-1 0,0-5 0,-1-1 0,-13 26 0,1 0 0,-1 0-76,1-3 0,0 0 1,0-1-1,4-8 0,2-2 1,0-1-1,3-6 1,0 0-1,2-2 0,-10 19 1,0-2-1,1 1 0,0-1 33,1-3 0,1 0 0,-1 0 1,0 0-1,-2 3 0,-1 1 1,1 0-1,-1 0 0,11-22 0,0 2 1,0 1-1,-3 4 0,-1 2 1,-1 1 41,-1 3 1,-2 1 0,1 1 0,-2 3 0,0 1 0,0 1 0,-3 5 0,1 0 0,-1 2 0,12-25 0,-1 3-5,-3 10 0,-2 3 0,-9 14 0,-2 3 0,19-31 496,-7 23 1,-25 25-458,-20 31 1,-13 20-1,-28 42 1,-3 8-35,-7 12 0,26-27 0,0 3 0,-4 5 0,-2 2 0,0 7 0,-1 2 0,-3 6 0,0 1 0,1 1 0,1 2 0,-2 5 0,0 2 0,0 1 0,-1-1-90,-1 1 1,0 1-1,13-26 1,0 1 0,-1 1-1,-1 1 1,0 1 0,-1 0-1,-1 2 1,-1 1-1,-1-1 85,1 0 0,0 0 0,-1-1 0,-1-1 0,-1 0 0,0-1 0,1-2 0,0-1 0,0 0 0,1-1 0,0-2 0,0 1 5,0-1 0,0-1 0,1-1 0,-13 17 0,1-1 0,2-1 0,1-2 0,3-5 0,0-2-18,2-3 1,1-2-1,2-3 1,2-3 0,2-4-1,2-3 1,0-2-1,1-2 18,-21 30 0,5-18 0,10-15 983,0-6-836,16-17 0,5-28 0,20-27 1,8-11-148,7-8 0,8-12 0,10-17 0,-17 37 0,1-3 0,2-7 0,0-2 0,0-2 0,1-2 0,5-7 0,2-1 0,0-1 0,2 0-99,1 0 1,1-1 0,4-9-1,0-3 1,-11 28 0,0 0-1,1-2 1,1-2 0,0-1-1,1 0 96,1 0 0,0 0 0,1 1 0,-2 3 0,0 1 0,2 1 0,1 3 0,1 0 0,0 2 0,16-24 0,-1 2 3,-2 5 0,-1 5 0,-6 15 0,0 5 0,25-24 491,-14 23 1,-13 34-463,-18 38 1,-17 12 0,-24 43 0,-11 7-31,10-38 1,-1 1 0,0 8 0,0 1-1,-5 3 1,-1 0 0,-1 4 0,0 0-1,0 2 1,-1 0 0,-3 2 0,-2 0 0,1 3-1,-2 2 1,-1 0 0,-1 1-79,-1 1 1,0-1 0,0-1-1,-2 0 1,-4 3 0,-3-1-1,-1 2 1,-1 0 78,-4 0 0,-1 1 0,4-3 0,-1-1 0,-1-1 0,-1 0 0,3-3 0,1 0 0,2-3 0,1-1 0,1 1 0,1-2 0,1-3 0,2-1 0,3-3 0,0 0 0,4-5 0,1-3 0,1-6 0,1-3 0,-20 33 0,1-8 0,3-8 0,15-11 0,0-6 1,4-5 982,7-8-915,3-11 1,34-44-69,12-20 1,12-19-1,-10 0 1,6-7-1,4-9 0,-16 35 0,0-1 0,0-4 0,1-1 0,2-4 0,2-2 0,1-4 0,0 0 0,1 0 0,0 0 0,3-5 0,0 0 0,1-3 0,0 0 22,1-3 0,1-1 0,4-3 0,2 0 0,2 1 0,1 1 0,-3 5 0,1 2-22,-3 10 0,-1 2 0,-6 8 0,-2 5 0,20-12 0,-11 15 0,-14 27 0,-13 28 0,-13 19 0,-17 21 0,-16 2 0,-6 14 0,-4 8 0,-8 9 0,26-39 0,0 1 0,-3 2 0,-1 1 0,-1 4 0,-2 1 0,1-1 0,-2 0 0,-2 2 0,0 1 0,0 0 0,0 0-71,-3 1 0,0 0 1,1 6-1,-1 0 1,-5 2-1,0 0 1,0 0-1,1 0 71,0-4 0,0-2 0,-1-4 0,0-2 0,5-6 0,1-2 0,2-5 0,0-1 0,-29 30 0,19-26 0,20-44 0,25-33 0,15-21 0,16-18 0,12-17 0,-17 34 0,2-1 0,2-6 0,2-2 0,3-6 0,0-2 0,-1-2 0,1-2 0,4-3 0,0-1 0,1-2 0,1-1-82,2-6 0,1-3 0,-9 24 1,0-2-1,2-1 0,3-8 1,2-2-1,0 0 0,2-4 1,1-1-1,0 1 82,1-3 0,0 1 0,1-1 0,-11 22 0,1-1 0,-1 0 0,1-1 0,-2 0 0,0 0 0,0-1 0,1 1 0,0-1 0,0 0 0,1 0 0,-1 0-76,1 0 0,1 0 1,-1 1-1,0 0 0,10-17 1,-1 1-1,1 0 1,0 4-1,2 0 0,-2 2 1,-2 2-1,0 2 0,-1 0 32,-1 3 0,0 0 0,-1 2 0,-2 2 0,0 0 0,0 2 0,0 4 0,-1 1 0,0 1 0,16-23 0,-1 3 42,-6 8 1,-1 4-1,-7 6 1,-1 3 0,-3 8-1,-2 3 1,-3 5 0,-2 3 415,21-26-414,-15 21 0,-25 24 0,-22 24 0,-17 23 0,-20 31 0,-3 18 0,20-33 0,0 3 0,-4 7 0,0 1 0,0 0 0,0 2 0,-5 6 0,-2 0 0,2-1 0,-1 0-60,0 1 0,0 0 1,-1 0-1,-1 1 1,-3 2-1,-1 1 1,-1 1-1,1-2 58,0-1 1,0-2 0,1-3 0,-1-1 0,1-3 0,-1 0 0,-1 0 0,-1 1 0,-1-1 1,1 0 0,3-7 0,1-1 0,0-2 0,0-3 0,7-7 0,1-2 983,-25 19-909,11-9 1,23-41 0,15-16 0,24-19-75,15-15 0,18-17 0,9-20 0,-21 37 0,2-1 0,4-5 0,1-1 0,5-7 0,0-2 0,3-6 0,1-2 0,3-2 0,0 0 45,1 1 1,1-1 0,-14 20 0,1-2-1,0 1 1,2-3 0,0 0 0,1-1-1,3-4 1,1 0 0,1-1-46,3-4 0,1 1 0,-1 0 0,-4 3 0,-1 0 0,0 1 0,0 1 0,0 0 0,-1 2 0,-4 4 0,-1 2 0,0 1 0,14-19 0,0 4 0,-3 7 0,-1 5 0,-9 11 0,-2 3 0,30-24 0,-18 21 0,-23 26 0,-17 22 0,-28 21 0,-25 24 0,-11 12 0,-12 14 0,28-30 0,-2 1 0,-7 5 0,-3 1 0,-1 3 0,-1 2 0,-1 2 0,-1 1 0,0 0 0,0 0 0,-1 0 0,-1 0 0,-2 1 0,-1 0-42,-3 2 1,-2 0-1,-1 1 1,-2 0 0,-3 2-1,0 0 1,1-2 0,0-2 41,-1 0 0,0-2 0,2 0 0,0-1 0,2-2 0,0-2 0,4-3 0,2-3 0,5-4 0,3-3 0,10-7 0,3-2 0,-26 19 0,13-11 0,29-26 0,26-22 0,17-13 0,28-30 0,8-7 0,8-12 0,-29 29 0,2-2 0,8-5 0,1-3 0,4-3 0,1-2 0,4-6 0,0-1 0,3 0 0,1-2 0,1-4 0,0-2 0,3-1 0,2-1-9,-19 21 1,0 1 0,1-2-1,4-4 1,0-1 0,1 0-1,4-2 1,1 0 0,0 0-1,0-2 1,-1 0 0,0 1 8,-2 2 0,0-1 0,-1 2 0,-4 4 0,0 1 0,0 1 0,20-19 0,0 2 0,-6 6 0,-2 2 0,-7 4 0,-2 3 0,-9 13 0,-2 2 0,21-25 0,-16 22 0,-25 28 0,-23 29 0,-19 13 0,-37 30 0,-8 2 0,27-28 0,-2 2 0,-3 5 0,-1 3 0,-4 5 0,-1 1 0,-3 2 0,-1 1 0,-2 2 0,-1 0 0,-5 0 0,0 1 0,0 4 0,-1 0 0,-2 2 0,-2 1 0,0-2 1,-2 2-1,0 2 1,-1 0-1,-4-1 1,-2 0-1,-1 0 1,-1 0-1,24-20 0,0 0 0,1-2 0,-21 13 0,2-1 0,3-2 0,2-2 0,5-6 0,2-2 0,4-6 0,3-2 0,5-3 0,2-2 0,-27 15 0,11-9 0,15-13 0,27-22 0,15-14 0,30-27 0,12-9 0,11-12 0,-15 25 0,2-2 0,1-8 0,1-3 0,5-4 0,2-1 0,2-4 0,3 0 0,3-1 0,2 0 0,3-7 0,1-2 0,4-3 0,4-2-26,-19 21 0,1-1 0,2 0 1,1-1-1,1-1 0,2 0 0,6-4 1,3-1-1,0 0 0,1 1 0,1-1 1,0 2 25,1-2 0,1 1 0,0 0 0,0 1 0,1 1 0,0 0 0,-2 4 0,-1 0 0,0 1 0,-4 3 0,-1 1 0,-1 1 0,-5 4 0,-2 2 0,-1 2 0,20-12 0,-2 3 0,-7 7 0,-2 2 0,-6 6 0,-1 2 0,-6 3 0,-1 2 0,20-8 0,-10 12 0,-27 42 0,-14 28 0,-23 19 0,-19 15 0,7-32 0,-3 1 0,-7 11 0,-4 1 0,-2 4 0,-2 1 0,-2 5 0,-3 0 0,-2-4 0,-2 0 0,0 1 0,-3 0 0,-1-2 0,-1 0 30,0-1 1,-2 0 0,-5-3-1,-1 0 1,-1 0 0,-2-2-1,-2-4 1,0-4-31,0-4 0,-1-4 0,3-7 0,0-3 0,4-6 0,0-3 0,4-4 0,1-2 0,-43 9 0,27-17 0,14-14 0,13-13 0,18-16 0,17-18 0,4-9 0,6-8 0,5 2 0,13-14 0,9-11 0,-15 41 0,1-1 0,6-4 0,2-1 0,3-2 0,1 0 0,3-5 0,3-1 0,8-6 0,2-1 0,6-7 0,3 0 0,2-1 0,2 1 88,1 0 1,2 1 0,3 1-1,2 2 1,1 5 0,0 2 0,2 2-1,0 2-88,1 0 0,0 4 0,-11 13 0,-2 4 0,-5 4 0,-1 4 0,34-10 0,-15 16 0,-17 19 0,-18 12 0,-18 32 0,-17 23 0,-12 6 0,-9 8 0,-6-2 0,-10 9 0,-2 3 0,-2 1 0,-7-1 0,3-1 0,-1 1 0,-1-7 0,-1-3 0,-9-6 0,-3-2 0,-2-2 0,4-12 0,-4-3 0,2-14 349,3-8 1,9-12-350,1-9 0,3-15 0,-3-15 0,14-13 0,16-19 0,9-2 0,6-2 0,2 1 0,2-5 245,4-3 1,3-5 0,11-4 0,3-7-240,6-9 1,4 3 0,-15 43 0,1-1 0,22-42-7,5 1 0,-1 15 0,0 7 0,-5 9 0,-7 13 0,0 26 0,-9 24 0,-9 23 0,-11 35 0,-8 16 0,-7 15 0,3-44 0,0 3 0,0 7 0,1 2 0,-1 3 0,2 0 0,0 1 0,0 0 0,1-1 0,-1 0 0,-3 3 0,0 1 0,0 5 0,1 0-97,-1 4 1,0 1-1,1-1 1,-1-1-1,-1 2 1,0-1-1,0-3 1,-1 0 95,0-2 1,-1-1 0,-1 1 0,1 0 0,1-4 0,0-1 0,0-1-1,-1-2-4,1-5 0,1-1 1,0-6-1,0-2 1,-5 41-1,1-11-23,2-8 24,9-28 0,4-11 0,15-35 3,5-17 0,10-14 0,-1-12 0,4-11 0,7-14 0,-2-6 1,8-13-1,-24 39 0,0-1 1,-1-4 0,1-1 0,2-4 0,0-1 0,-1-4 0,-1-2 0,2-1 0,0-2-87,2 0 0,-1-1 0,-1-1 0,0 0 0,0-1 0,-1 0 0,-1-1 0,0-1 87,1-3 0,1 0 0,-1 1 0,0 1 0,0 2 0,-1 2 0,-3 7 0,1 2 0,-3 5 0,0 2 0,0 3 0,-1 3 0,16-32 715,-4 10-715,4 16 0,-21 27 0,0 27 0,-8 13 0,-4 36 0,0 7 0,0 12 0,0 12 0,0 13 0,0 6 0,0-48 0,0 0 0,0 4 0,0-1 0,0 0 0,0-1 0,0-2 0,0 1 0,0-1 0,0 1 0,0-1 0,0 0 0,0 3 0,0 1 0,0 0 0,0 1 0,-1-1 0,2 0 0,-1-1 0,2-1 0,1 34 0,3-3 0,-2-9 0,-2-1 0,-2-16 0,0-1 0,0-26 376,0 8 1,0-47-377,0-4 0,0-15 0,0-25 0,0-9 0,0-8 0,2 5 0,4 1 0,-4 1 0,4-8 0,-3-1 0,3-5 0,-2-6 0,8-15 0,-6 45 0,-1-2 0,0-3 0,0-1 0,3-4 0,0 0 0,-2 5 0,1 0 0,2-1 0,2 1 0,0 1 0,1 1 0,1 3 0,-1 2 0,9-44 0,3 15 0,-3 11 0,-1 6 0,-3 4 0,8 11 0,-5 4 0,5 26 0,-8 19 0,1 15 0,-9 26 0,-1 17 0,0 6 0,-6 2 0,4-10 0,-4 6 0,-2 4 0,0 8 0,0 0 0,0-3 0,0-1 0,0 10 0,0-1 0,0-3 0,0-4 0,0 1 0,0 3 0,0-2 0,0-5 0,0 1 0,0-14 0,0-1 0,0-3 0,0-2 0,0 3 0,0 3 0,0-6 0,0 12 0,0-11 0,0 11 0,0-8 0,0-4 0,0-22 0,0-7 0,0-78 0,0 28 0,0-43 0,0 4 0,0-13 0,0-1 0,0 9 0,0 7 0,0-4 0,0-6 0,0-8 0,0-11 0,0-6 0,-1 48 0,2-1 0,1-5 0,2 0 0,-1 0 0,-1 1 0,1 3 0,-2 0 0,0 0 0,0 1 0,5-43 0,0 2 0,0 7 0,1 11 0,-3 9 0,8 17 0,2 3 0,-7 14 0,1 7 0,-6 66 0,4 23 0,-4 19 0,4-11 0,-5-6 0,-1-4 0,6 4 0,0 0 0,-2 6 0,-2 4 0,-2 7 0,0-1 0,0 3 0,0 2 0,0 1 0,0 1 0,0 0 0,0-1 0,0-5 0,0-13 0,0 0 0,0 0 0,0-3 0,0-2 0,0-5 0,0 0 0,-6-4 0,-2 8 0,-1 0 0,-5-2 0,4-2 0,-1-7 0,-3-1 0,-1 1 0,-3-1 0,3 0 0,1-1 0,2-5 0,3 5 0,-5-5 0,4 5 0,3 1 0,-1 1 0,4-1 0,-2 0 0,2 1 0,2-1 0,2 3 0,0 1 0,0 2 0,-2 2 0,-1-2 0,-3 6 0,2 4 0,2-4 0,2 0 0,0 1 0,0-3 0,0 9 0,0-7 0,0-1 0,0-1 0,0-2 0,-2 8 0,-2-2 0,-2 0 0,-5-2 0,3-10 0,0 2 0,0 2 0,-5 1 0,1-7 0,-3 0 0,-3 1 0,1-7 0,-1 1 0,1 2 0,-1 1 0,1 0 0,-1 3 0,1 1 0,-1 6 0,1-15 0,-1 2 0,1-1 0,0-1 0,-1 5 0,1 1 0,-1 3 0,-5 2 0,-2-1 0,-1 1 0,1 2 0,-6 12 0,2-6 0,-4-2-8,-2 0 1,6-8 0,0 7 0,0-5-1,2-4 1,-1 3-1,7-15 1,-2-1 4,2-2 0,1-2 0,3 0 3,-1 0 0,1 11 0,-1 1 0,1-4 0,-1-5 0,-1-6 0,-4 2 0,-10-4 0,-8 5 0,8-16 0,8-17 0,7-20 0,3-11 0,3-23 0,4-1 0,1 1 0,5-2 0,-6-6 0,2-10 0,0-10 0,0 1 0,6-3 0,0-1 0,0-3 0,2-1 0,4 0 0,6 1 0,3 5 0,3-1 0,1 9 0,2 5-1,3 6 1,-1 5-12,-5 17 9,-1 10 0,-1 13 2,-5 34 1,-3 7 0,-10 28 0,-2 0 0,-2 5 0,-1 5 0,3 10 0,-4 1 0,-2 3 0,0 0 0,-3-4 0,1 1 0,-1 3 0,-9-2 0,-1-10 0,2-8 0,1-7 0,-3-1 0,0-7 0,-1-16 0,9-29 0,3-31 0,12-4 0,10-17 0,0 0 0,3 0 0,-5 1 0,2-3 0,3-6 0,3-4 0,1-2 0,1-2 0,-1-3 0,8-3 0,3-1 0,1 9 0,0 10 0,0 15 0,8 12 0,4 14 0,-18 19 0,-2 19 0,-9 16 0,-8 15 0,-2 12 0,-2 12 0,-2 4 0,-4 1 0,-2 3 0,-5 5 0,-1 0 0,-5 1 0,1-1 0,-5-2 0,3-3 0,3-6 0,-6 1 0,-1-3 0,5-6 0,5-8 0,1-11 0,7-3 0,0-23 0,16-11 0,7-33 0,10-12 0,1-6 0,3 2 0,4-4 0,3-5 0,5-5 0,-4-3 0,4-2 0,1-3 0,1 3 0,1 10 0,-3 7 0,0 8 0,-10 8 0,4 15 0,-4 14 0,-12 15 0,-15 25 0,-6 13 0,-6 7 0,-6 17 0,-9 4 0,-4 5-1,-2 3 1,12-47-1,1 1 1,-4 4 0,1 0-1,-1 2 1,1-1-2,-1 1 1,1 1 0,-1-1-1,1 0 1,-1-2 0,1-1-1,-1 1 1,1-1 0,-1 0 1,1 1 0,0 1 0,1 0 0,0-1 0,1-1 0,-12 43 0,2-9 0,1-11 0,7-11 0,-1-5 0,9-21 0,3-26 0,12-33 0,5-22 0,5-19 0,1-4 0,1-6 0,-1-4 0,-5-7 0,0 1 0,-1-11 0,7-4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1:58.09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106 4916 11637,'0'-53'0,"0"1"0,2 13 0,2 2 0,1-1 0,7-11 0,-4-9 0,2 2 0,-7 7 0,3 3 0,-4 7 0,-2 4 0,-6 35 0,1 23 0,-3 26 0,4 11 0,-2-6 0,2-2 0,-4 5 0,3 3 0,-1 0 0,-2 0 0,4-2 0,-6-3 0,1 1 0,-1 2 0,4 6 0,-3-6 0,1-1 0,4-3 0,-4-2 0,0-1 0,-1-4 0,5 3 0,-4-13 0,8-27 0,0-28 0,8-13 0,3-16 0,5-1 0,1-10 0,-5 0 0,-2-5 0,-3 5 0,5 4 0,-4-10 0,2 4 0,-5 0 0,5 17 0,0 0 0,0 0 0,-5 9 0,7 4 0,2-1 0,-7 14 0,7 21 0,-8 31 0,0 19 0,-8 14 0,-2-10 0,-2-7 0,-2-7 0,4 5 0,-2-3 0,3 3 0,-5-3 0,0 3 0,-2-1 0,6 3 0,-1-5 0,-5-7 0,8 12 0,4-47 0,15-16 0,7-21 0,5-8 0,-6 2 0,-4 3 0,5 1 0,1 0 0,2-2 0,4-4 0,-4 4 0,2-4 0,3 5 0,1 1 0,-4 0 0,0 0 0,2 2 0,2 4 0,-4 3 0,0 9 0,2 0 0,-10 5 0,3 0 0,-17 8 0,5 18 0,-24 15 0,5 4 0,-17 2 0,1-2 0,-12 14 0,2-9 0,2 5 0,2 0 0,6-12 0,-4 4 0,1-2 0,-5 4 0,4-1 0,0-3 0,-6-2 0,4 4 0,11-15 0,7-20 0,20-23 0,11-9 0,5-2 0,-2-9 0,8-4 0,4-3 0,4-3 0,10-1 0,-3-2 0,5-4 0,1-2 0,2 3 0,3-3 0,3 2 0,2 4 0,-12 3 0,1 9 0,-7 7 0,-5 6 0,-8 10 0,-2-3 0,3 5 0,-11 7 0,2 1 0,-7 7 0,-1 2 0,-15 19 0,-6 1 0,-17 22 0,0-1 0,-16 8 0,6-6 0,4-5 0,6-1 0,-7 0 0,-1 0 0,-2 0 0,-3 0 0,-3 2 0,-4 2 0,-2 2 0,5 1 0,-7-3 0,-1 2 0,-3-2 0,-1-3 0,1-3 0,5-3 0,5-7 0,8-6 0,-2-5 0,20-4 0,-7-30 0,28-11 0,6-13 0,9 5 0,2-7 0,1 5 0,1 2 0,2-7 0,8 3 0,2-2 0,4 1 0,-3-1 0,9-5 0,1 1 0,3 5 0,-5-3 0,1 11 0,0 5 0,-3 7 0,7 3 0,-5 6 0,-3 5 0,-2 18 0,-12 5 0,-6 13 0,-4-1 0,-1 12 0,-6-10 0,-1 10 0,-7-8 0,2 8 0,-6-4 0,-8 10 0,-9-4 0,-1-8 0,-7 0 0,2 2 0,-1 2 0,-7-4 0,2 0 0,-4 0 0,-2-1 0,-5 3 0,-1-8 0,0-2 0,-2-1 0,7-3 0,-7 1 0,0-1 0,-9-7 0,-8-6 0,3-8 0,15-2 0,16-14 0,1-11 0,12-2 0,-3-9 0,6-1 0,7-7 0,8-7 0,9 5 0,7 3 0,1 11 0,7-5 0,2 2 0,2 0 0,4 1 0,1 5 0,5 0 0,2 0 0,-4 6 0,3 2 0,1-1 0,-1 1 0,3 0 0,5-2 0,1 6 0,-1 3 0,-5 3 0,-1-3 0,3 1 0,1 2 0,-3-3 0,-1 14 0,-1 2 0,2 10 0,-20 10 0,-16 19 0,-11-8 0,-9 18 0,-9-5 0,-3-7 0,2-6 0,-3 1 0,-1-1 0,-6-4 0,2 4 0,-4 0 0,-6 1 0,-2-7 0,2 4 0,-4-2 0,-5 1 0,-5 1 0,-1-4 0,-1 3 0,1-3 0,0-4 0,-3-3 0,-3-2 0,-10-9 0,-7 3 0,9-13 0,13-11 0,24-23 0,19-13 0,12 0 0,10-3 0,11 15 0,6-3 0,4-3 0,10-9 0,6-1 0,7 4 0,8 5 0,4-1 0,2 3 0,-1-1 0,1 1 0,0 6 0,0 12 0,0 6 0,0 4 0,2 3 0,3 4 0,-5 9 0,0 14 0,-25 16 0,-22 20 0,-13 5 0,-16 3 0,-6-3 0,-5-3 0,-7-13 0,-5 3 0,-4 2 0,-9 0 0,-5-6 0,-3 0 0,-3 0 0,-1-1 0,-2 1 0,-5-2 0,-1-4 0,4 3 0,-8-9 0,-2-2 0,0-1 0,-5-9 0,10-1 0,1-2 0,4-4 0,4-4 0,3-6 0,5-6 0,5-3 0,6-5 0,4-3 0,4-6 0,2-4 0,1-4 0,9-8 0,3-13 0,4 4 0,10-10 0,4 7 0,6 5 0,11 0 0,8-3 0,8-3 0,8-6 0,5 4 0,4 2 0,4 3 0,2 3 0,2 0 0,6 1 0,0 5 0,0 5 0,-2 6 0,0 6 0,-2 5 0,0 5 0,-2 9 0,-14 6 0,-3 8 0,7 14 0,-9 11 0,-8 4 0,-10 0 0,-15 8 0,-7 9 0,-10 20 0,-7-6 0,-6-2 0,-3-19 0,-4-1 0,-2 1 0,-8 6 0,-10-3 0,-3 5 0,-7 1 0,-3 0 0,2-1 0,-4-3 0,-2-1 0,-8 3 0,-8 5 0,0-7 0,1-3 0,-5-6 0,7-8 0,3-6 0,6-6 0,2-5 0,0-14 0,4-12 0,-4-9 0,15-12 0,18-6 0,8 2 0,5-3 0,7-7 0,-3-3 0,8-5 0,2-1 0,2-2 0,4-8 0,6 4 0,10-2 0,9 0 0,6 5 0,4-5 0,3 0 0,7 2 0,3 2 0,3 8 0,-1-1 0,1 1 0,5 1 0,0 5 0,-2 5 0,-1 4 0,3 4 0,4 4 0,2 6 0,2 3 0,-2 11 0,-12 3 0,1 6 0,-1 6 0,-5 3 0,-5 11 0,-5 3 0,6 14 0,-16 13 0,-7 7 0,-9-3 0,-11-3 0,0 3 0,-8-4 0,-5-5 0,-7-2 0,-3-5 0,-14 1 0,2 0 0,-3 2 0,-5-2 0,4-2 0,-8-3 0,-1 1 0,-2 0 0,-9-6 0,1-1 0,2-5 0,1-8 0,9 1 0,-1-10 0,-1-2 0,-6-10 0,1-6 0,10-5 0,10-7 0,2-3 0,8-10 0,2-1 0,1-3 0,9-8 0,-1 1 0,0-9 0,3-7 0,1 2 0,8-4 0,2-5 0,4-9 0,11-5 0,12-3 0,4 1 0,2 0 0,10-1 0,-20 44 0,2-1 0,3 0 0,0 1 0,1 0 0,0 1 0,3 0 0,0 2 0,30-27 0,4 4 0,2 6 0,0 0 0,-2 5 0,-2 11 0,-2 9 0,-8 7 0,4 9 0,-1 1 0,-1 5 0,-2 5 0,-7 12 0,-5 7 0,-1 9 0,-4 5 0,-10 8 0,-6 2 0,-3 3 0,-5-1 0,-3 8 0,-6 1 0,-8 14 0,-8 2 0,-8-3 0,-1-5 0,-8-4 0,-4-1 0,-6-3 0,-4-1 0,-7-1 0,-1 7 0,-7-3 0,-8-3 0,2 1 0,-2-7 0,-2 0 0,-2 1 0,-2-5 0,0 2 0,0-8 0,0-8 0,8-5 0,6-4 0,8-3 0,-5-11 0,12-6 0,10-15 0,14-10 0,7-10 0,2-11 0,3 3 0,7-17 0,1 6 0,3 2 0,8-6 0,-1 4 0,7-2 0,3-4 0,8-8 0,0-2 0,6 4 0,4 7 0,7-1 0,-1 5 0,1 3 0,-1 4 0,1 1 0,-5 17 0,0 5 0,0 3 0,7 7 0,2 9 0,5 14 0,1 14 0,-12 7 0,-7 4 0,-12 4 0,-1 8 0,-3 4 0,0 1 0,-1 9 0,-11 5 0,-5-2 0,-4-1 0,-2 3 0,0 2 0,-2 0 0,-4 0 0,-5 4 0,-13-5 0,-3-1 0,0 2 0,-10-6 0,4 5 0,-2-5 0,-4-2 0,1-5 0,1-1 0,-2 1 0,-2-2 0,0-5 0,6-11 0,1-5 0,-1-5 0,4-3 0,-4-5 0,17-13 0,-5-15 0,15-26 0,4-17 0,8-6 0,0-6 0,10 12 0,3-2 0,4-4 0,10-2 0,-1-4 0,3-1 0,1-3 0,9-6 0,2 9 0,1 3 0,1 4 0,3 6 0,5 1 0,-7 15 0,-3 11 0,-8 13 0,-2 9 0,-20 15 0,7 19 0,-28 22 0,-6 1 0,-3-1 0,-5-8 0,-1 2 0,-3 1 0,-7 3 0,2-2 0,-4 3 0,-2 1 0,0 5 0,1-5 0,-1 0 0,0-5 0,0-3 0,-2-2 0,-4 0 0,2-4 0,-7-8 0,22-15 0,7-31 0,13 5 0,10-24 0,6 1 0,9-11 0,2-8 0,1 5 0,1 3 0,2-4 0,8-5 0,2 1 0,3 0 0,-1 0 0,8 4 0,-1-3 0,-1 3 0,4 10 0,-9 5 0,-1 4 0,-2 18 0,-21 36 0,-15 30 0,-14 9 0,-10 8 0,-1-18 0,-5 7 0,-4 5 0,-8-4 0,1 5 0,-1-5 0,-2-2 0,6-7 0,-5-2 0,1-5 0,0-3 0,6-4 0,6-13 0,12-20 0,5-14 0,16-15 0,11-15 0,9-3 0,5-7 0,4-8 0,4-4 0,3-2 0,5-2 0,0-3 0,11-5 0,-30 37 0,0-1 0,2 0 0,1 1 0,1-1 0,0 0 0,24-37 0,-24 40 0,0 0 0,27-38 0,-5 5 0,2 8 0,-13 19 0,-2 7 0,-2 3 0,0 6 0,3 7 0,-14 11 0,3 19 0,-14 9 0,3 20 0,-9 10 0,-11 23 0,-3 2 0,-5-12 0,-9 8 0,-5-8 0,-5-6 0,-4 5 0,-4-11 0,-2 5 0,-1 1 0,-11 2 0,1 1 0,-6-3 0,-1-7 0,3-6 0,3-7 0,5-2 0,-12-13 0,29-34 0,-1-24 0,19-25 0,15-16 0,2 3 0,7-3 0,-1 18 0,5-4 0,7-1 0,3-9 0,8-4 0,1-3 0,5-2 0,-2-1 0,8 1 0,-23 43 0,2 1 0,2-1 0,0 0 0,21-33 0,1 7 0,-5 10 0,-6 5 0,-2 11 0,-2 5 0,-1 8 0,-2 8 0,2 11 0,-10 14 0,5 17 0,-6 14 0,0 12 0,-3 9 0,1 8 0,-5 8 0,-5 2 0,-7 0 0,2-2 0,-4 2 0,-2 3 0,-14-11 0,-5 2 0,-8-6 0,-10-1 0,-6 1 0,-11-4 0,-2 2 0,-3-2 0,-7-9 0,2-6 0,-4-4 0,-1-2 0,7-8 0,3-6 0,5-7 0,-4-8 0,3-14 0,11-10 0,15-7 0,19-16 0,2-11 0,2 1 0,6-16 0,0 1 0,0-2 0,8 0 0,4-14 0,3-3 0,3-6 0,7-1 0,-10 43 0,1 0 0,3-3 0,1 1 0,3-4 0,0 1 0,2 1 0,1 1 0,0-1 0,0 1 0,1 5 0,1 1 0,0 4 0,2 1 0,26-37 0,6 12 0,-2 10 0,-3 15 0,-11 12 0,-1 14 0,3 3 0,-17 14 0,4 15 0,-11 12 0,-7 10 0,-5 8 0,-3 9 0,-1 4 0,-4 2 0,-4 8 0,-6 8 0,-7 1 0,-9 5 0,1-1 0,-8 1 0,-2-5 0,-2-1 0,-10 5 0,-5-1 0,20-39 0,-1-1 0,-2 2 0,-2 0 0,-1-3 0,-2-1 0,-1 1 0,-1 0 0,-3 1 0,-2 1-79,-2 3 1,-1-1 0,-2 0 0,-1-1 0,-3 3-1,-1 0 1,1-3 0,0-1 78,-1-2 0,1-1 0,2 2 0,1 0 0,0-5 0,1 0 0,1-4 0,1 0 0,2-5 0,2-2 0,-30 11 0,16-14 0,8-4 0,7-13 0,12-12 0,11-19 0,13-25 0,3-12 0,7 5 0,3-7 0,2 4 0,3-4 0,-3 6 0,2-12 0,3 0 0,7-4 0,-1-1 0,6-11 0,0-3 0,1 0 0,-14 41 0,3-1 0,1 0 0,2-1 0,2-2 0,-1-1 0,1-2 0,1-1 0,-1 4 0,2 0 0,2-1 0,1 1 0,-2 5 0,0 1 208,22-38 1,-3 16 0,-5 16-209,2 9 0,-14 28 0,-9 21 0,-13 31 0,1 28 0,-4 1 0,-2 2 0,0 10 0,0 9 0,-2 10 0,0-45 0,-2-1 0,1 2 0,-1-1 0,-3 0 0,0 1 0,1 1 0,0 0-42,0 5 0,-1-1 1,-3-4-1,-2 1 1,0 4-1,-1 0 1,0-3-1,-1 0 42,-1 0 0,-1-1 0,-1 2 0,-1-1 0,-1-3 0,-1 0 0,-1 1 0,0-1 0,-1-1 0,-1-1 0,-22 36 0,-3-1 0,1-7 0,-1-5 0,5-18 0,2-9 0,4-8 0,-5-5 0,9-20 0,4-20 0,3-7 0,15-28 0,-3-6 0,1-11 0,1 2 0,-2 2 0,5-1 0,-3-3 0,0-6 83,3-4 0,-7-10 1,6-3-1,1-4-83,3-3 0,5 37 0,0-1 0,1-2 0,0 0 0,0-3 0,0 1 0,0 1 0,0 0 0,0 1 0,2 1 0,1 1 0,2 1 0,10-46 0,7 10 0,3 17 0,-2 19 0,6 14 0,-8 24 0,3 24 0,-15 11 0,7 26 0,-4 9 0,-3 11 0,1 3 0,4 13 0,-5 3 0,-1 4 0,-2-41 0,0 1 0,2 48 0,-5-48 0,1-1 0,4 49 0,-5-48 0,0-1 0,-3 43 0,0 0 0,0 2 0,-8-7 0,-4-1 0,-3-11 0,-3-10 0,1-6 0,0-10 0,-1-3 0,-7-5 0,-4-7 0,11-15 0,-3-10 0,15-28 0,-6-1 0,5-24 0,-3-2 0,6-1 0,-4 5 0,3-6 0,-1-3 0,-2-6 0,4-6 0,-4-8 0,-1-2 0,5-4 0,-2-3 0,4-12 0,2 41 0,0-1 0,0-2 0,0-1 0,0-5 0,0 0 0,0 0 0,0 1 0,0-1 0,0 0 0,0-2 0,0-1 0,0 0 0,0 0 0,1 0 0,0 0 0,1 1 0,2 2 0,0 4 0,1 1 0,4 0 0,0 1 0,0 4 0,-1-1 0,10-45 0,-1 6 0,1 13 0,-1 12 0,1 8 0,5 11 0,0 5 6,-1 3 3,-3 17 1,-2 15-1,1 28-5,-1 22 1,1 11 0,-1 27 0,1 6-5,-1 9 1,-6-47-1,2 0 1,-1 2-1,1 1 1,-1 1-1,1 1 0,-1 2 0,1 0 0,2-2 0,-1-1 0,-2-2 0,0 0 0,9 44 0,-2-7 0,-3-1 0,-3-15 0,-1-6 0,-8-6 0,2-10 0,-12-15 0,2-16 0,-8-26 0,9-21 0,-13-16 0,6-7 0,1 3 0,-7-15 0,6-7 0,1 1 0,3 1 0,-2 0 0,0-10 0,1-9 0,-1-12 0,2-2 0,6 43 0,0-1 0,0 1 0,0-1 0,0-1 0,0 0 0,3 1 0,2 1 0,1 3 0,1 0 0,13-42 0,3 13 0,8 24 0,-2 13 0,4 12 0,2 10 0,-4 15 0,2 14 0,4 15 0,-4 11 0,-4 4 0,2 3 0,2 2 0,-4 7 0,0-1 0,2 5 0,2 7 0,0 1 0,-2 4 0,-3-4 0,-3 0 0,0-2 0,-6 8 0,1 0 0,-5-6 0,-9-3 0,0-1 0,-4 8 0,-12-15 0,-5 3 0,-9-11 0,-3-6 0,-2 0 0,-6-2 0,0-4 0,0-6 0,0-4 0,1-1 0,-1-1 0,-14-7 0,-3-4 0,-1-20 0,13-9 0,9-10 0,3-8 0,15-3 0,-5-11 0,3-3 0,-1-6 0,1-6 0,3-6 0,6-5 0,4-4 0,2-7 0,0-5 0,1 46 0,0-1 0,1 2 0,2 0 0,3-2 0,4 1 0,18-42 0,4 1 0,2 3 0,1 17 0,3 10 0,4 12 0,2 9 0,-5 14 0,7 9 0,1 11 0,3 5 0,-5 15 0,1 9 0,2 7 0,1 8 0,2 9 0,-1 1 0,-5 3 0,-5 3 0,-2-1 0,-2 0 0,-2 1 0,-8-1 0,-6-1 0,-5-3 0,-3-1 0,-1 1 0,-10-1 0,-2 1 0,-10 1 0,-5-8 0,-5-14 0,-3-2 0,-10 4 0,-8-6 0,3-1 0,-13-5 0,-3-5 0,-6-6 0,9-6 0,1-6 0,5-6 0,6-3 0,-3-5 0,1-3 0,0-8 0,-2-8 0,6-6 0,-3-9 0,5-2 0,6-2 0,2-10 0,7 0 0,3-6 0,7 0 0,8 3 0,8 3 0,7 2 0,9 2 0,5 15 0,10 2 0,2 9 0,1 3 0,7 2 0,-4 4 0,1 5 0,11 15 0,7 9 0,0 9 0,-16 17 0,-11 7 0,-4 7 0,-4 5 0,5 7 0,-9 9 0,-4-1 0,-5 0 0,-6-2 0,-8 0 0,0 12 0,-8-19 0,-6 9 0,-7-14 0,-8-5 0,-6-6 0,-4-6 0,-4 0 0,-1-2 0,5-1 0,-8-9 0,-7 1 0,11-11 0,-15-7 0,10-13 0,1-14 0,6-6 0,12 1 0,6-12 0,3-5 0,3 9 0,1-15 0,5-1 0,-3 9 0,8-7 0,3-2 0,1 1 0,2-9 0,7 10 0,5 2 0,4 9 0,3 20 0,4 5 0,2 16 0,5 8 0,-7 15 0,-4 12 0,-1 6 0,-1 2 0,-5 0 0,-2-2 0,-3 7 0,-1-11 0,-8 10 0,-4-5 0,-3-5 0,-9 0 0,-11-9 0,-2 7 0,0-6 0,6-10 0,-4-5 0,7-8 0,-3 3 0,8-7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2:04.34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1291 5211 11598,'0'-70'0,"7"13"0,5 7 0,3 3 0,3 3 0,-1-1 0,3-1 0,3 5 0,10 0 0,8 6 0,-2 16 0,-8 27 0,-2 19 0,-10 8 0,1 9 0,-7-1 0,-3 15 0,2 6 0,-5-4 0,-7 4 0,0-23-1,-7-8 1,-5-25-1,-11-8 0,-5-10 0,-6-13 1,2 2 0,-2-9 0,3-1 0,-10-9 0,4-5 0,2-7 0,2 7 0,4 4 0,4 20 0,1 15 0,1 24 0,2 9 0,7 0 0,2 2 0,-1 2 0,-10 2 0,-6 2 0,-4-2 0,-2-4 0,-2-11 0,-4-13 0,4-10 0,-2-9 0,8-7 0,4 1 0,4-7 0,-6-4 0,-2 8 0,-2-14 0,-2-2 0,11 10 0,-5-6 0,8 2 0,4 0 0,-1-8 0,3-1 0,3-3 0,-2-17 0,8-10 0,3 0 0,1 8 0,2 12 0,0-4 0,7 9 0,1 28 0,4 42 0,-6 4 0,-10 25 0,-2 5 0,0-15 0,6 17 0,0-7 0,0-2 0,0-3 0,0 3 0,0 11 0,0-13 0,-2 12 0,-4-2 0,2-13 0,-7 4 0,-3-5 0,-3-1 0,-6 4 0,-5-13 0,-5-20 0,4-20 0,10-5 0,7-19 0,3-6 0,-5-9 0,2 0 0,6-1 0,-5-1 0,1-7 0,-2-14 0,7 4 0,-3 2 0,2 4 0,0-4 0,6-8 0,8 15 0,2 18 0,7 32 0,-1 34 0,-3 31 0,-3 2 0,-2 0 0,0 4 0,-5-2 0,3 4 0,-2 2 0,-2 0 0,-2-2 0,0-4 0,0-6 0,0 2 0,-2-2 0,-4-1 0,-3-5 0,-9-6 0,1-11 0,5-21 0,0-20 0,8-2 0,-1-21 0,3 8 0,2-20 0,0 4 0,0-15 0,0-4 0,0-14 0,0-4 0,0-2 0,0-3 0,6 17 0,-1-10 0,-1 8 0,-2 0 0,4 2 0,2-2 0,0 0 0,-1 2 0,5-4 0,-4 5 0,1-1 0,-3 14 0,6 1 0,-1 30 0,7 23 0,-1 17 0,1 33 0,-1 10 0,1 0 0,1 0 0,3 2 0,1 0 0,0 6 0,-5-12 0,-1 0 0,1-4 0,-1 2 0,0 2 0,1 6 0,-6-15 0,-1 5 0,-7-23 0,4-10 0,-8-60 0,0-23 0,0-16 0,-2 8 0,-4 8 0,4 6 0,-4 11 0,4-6 0,-3-19 0,-1-9 0,0 1 0,6 4 0,8 35 0,3 29 0,5 26 0,1 28 0,1 10 0,-1 5 0,-1-11 0,-3-2 0,-1-3 0,0 7 0,5 4 0,-5-5 0,-3 7 0,-1-10 0,-2-18 0,-6 8 0,0-28 0,0-43 0,0-27 0,-6-14 0,0 14 0,-1-6 0,1-12 0,4 0 0,-4 1 0,4 11 0,2-8 0,0-4 0,4 12 0,8 12 0,-5 26 0,17 32 0,-11 25 0,7 20 0,-9-1 0,-3-1 0,4-3 0,-6 7 0,-1-3 0,3-3 0,-6-3 0,4-1 0,-4 9 0,-2-11 0,0 6 0,-8-12 0,-2 0 0,-21-28 0,-4-18 0,4-7 0,8-11 0,-2 0 0,2-6 0,1 0 0,3-6 0,1-1 0,1-1 0,-1 0 0,7 1 0,-1 3 0,-1-4 0,-3-1 0,4-3 0,1-7 0,-3-3 0,-1-1 0,3 0 0,0 6 0,1-1 0,1 1 0,-6-1 0,7 1 0,-1 0 0,-5 15 0,13 11 0,-4 32 0,4 12 0,0 30 0,-4 1 0,2 9 0,-7 0 0,-1 4 0,-6 14 0,-5-14 0,-2-10 0,-2-9 0,2-6 0,-10-2 0,-4-6 0,-14 0 0,7-9 0,-1-3 0,22-11 0,2-18 0,15-5 0,2-24 0,12-11 0,6-18 0,3 8 0,3 5 0,-1 5 0,2-2 0,5-5 0,5-5 0,-2-2 0,0 0 0,-2 4 0,-3 2 0,3-10 0,-2 6 0,-1 4 0,-3 4 0,-2-2 0,1-1 0,-1 3 0,1 2 0,-6 1 0,-3 1 0,1 0 0,0-1 0,1-1 0,7-2 0,-1-1 0,1 7 0,-1-2 0,1 7 0,-1-2 0,1 1 0,-5 13 0,5-2 0,-13 19 0,11 14 0,-16 30 0,0 16 0,0 11 0,0-1 0,0 4 0,0 6 0,6 6 0,0 4 0,-3 3 0,-1 3 0,-2-6 0,-2 3 0,-3 1 0,-7 3 0,-4-1 0,-3-1 0,-4-1 0,-6-4 0,1-8 0,-1-4 0,-2-4 0,-2-7 0,4-15 0,0-12 0,0-5 0,10-40 0,7-18 0,8-15 0,6-7 0,2 7 0,4-6 0,1-10 0,3 0 0,5-7 0,1-1 0,-1-3 0,3-15 0,-9 45 0,1 0 0,2-4 0,1-1 0,1-1 0,1 0 0,1-4 0,1-1 0,1-3 0,1-2 0,2 0 0,0-2-70,3-1 0,-1-1 1,-2 2-1,0 2 0,1 2 1,-1 2-1,0 1 0,1 2 70,-2 1 0,0 1 0,1 5 0,-1 1 0,17-39 0,1 10 0,-1 11 0,0 8 0,2 9 0,-4 20 0,3 16 0,-16 17 0,-9 25 0,-3 10 0,-2 10 0,-7 15 0,3 10 0,-4 11 0,-2 10 0,0-1 0,-2 5 0,-4-2 0,-5 0 0,3-43 0,0 1 0,-11 46 0,8-48 0,0 1 0,1 0 0,-3-1 0,-18 42 0,2 2 0,-6-3 0,-6-3 0,5-10 0,-5-7 0,4-9 0,2-7 0,0-10 0,0-5 0,0-8 279,8-13 0,4-28-279,11-19 0,4-18 0,8-15 0,0-6 0,0 8 0,0-10 0,0 1 0,0-5 0,6 2 0,2-6 0,2-1 0,3-9 0,-5 38 0,2-2 0,1-7 0,1-1 0,2-2 0,1-2 0,1-2 0,1-2 0,1 0 0,1-2 0,1 1 0,1-1 0,1-1 0,2 0-62,1-2 1,1 1-1,0 5 1,0 2-1,0 1 1,0 1 0,0 8-1,1 2 62,-1 4 0,0 3 0,21-36 0,-4 10 0,-5 14 0,-5 17 0,-17 12 0,11 37 0,-15 15 0,-5 18 0,-3 14 0,-4 7 0,0 9 0,0 7 0,-7 11 0,1-39 0,0 1 0,-2 4 0,0 1 0,0 5 0,-1 0 0,0-3 0,0 0 0,0 3 0,-1 1 0,-1-2 0,-1 0-36,-2 0 0,-1 0 0,-2 0 0,1-1 0,-2 0 1,1 0-1,-1 0 0,-1-1 36,-1-4 0,-1-2 0,3-2 0,-1-3 0,-23 37 0,1-5 0,0-1 0,0-12 0,8-14 0,2-9 238,2-6 1,6-10-239,-6-4 0,7-15 0,-1-14 0,10-5 0,3-20 0,2-6 0,-4 0 0,5-10 0,-1-1 0,0-3 0,-4-3 0,5-4 0,-1-8 0,0-8 0,2 0 0,6-7 0,0-7 0,0-9 0,1 44 0,0-2 0,2-8 0,0 0 0,3-2 0,2 0-28,1-1 0,3 0 0,4-1 0,3 0 0,3-2 0,3 0 0,-1 1 0,2 0 28,0 0 0,0 2 0,0 7 0,1 2 0,-2 1 0,0 1 0,-1 7 0,1 3 0,21-33 0,-9 18 0,0 21 0,-6 8 2,-10 14 0,3 38 0,-13 20 0,-5 11 0,-4 9 0,4 5 0,2 13 0,0 10-2,-1 6 0,-1 4 0,-6-46 0,0 1 1,0 2-1,0 1 0,1 4 0,-2 0 0,-2-3 0,-2 0 0,-1 4 0,-1 1 0,-3-1 0,-2 0-42,-1 1 0,-3 0 0,-3 1 1,-2 0-1,-2-3 0,-1-2 1,-1-1-1,0-1 42,-1-4 0,-1-1 0,1-4 0,0-1 0,-27 34 0,1-5 0,0-4 0,5-18 508,0-7-508,16-16 0,-2-26 0,16-22 0,5-2 0,1-20 0,-3-6 0,4 2 0,1-11 0,-1 6 0,0-1 0,4-7 0,-3-4 0,-1-4 0,0-8 0,4 0 0,-3-10 0,1-3 0,4-6 0,3 41 0,0-1 0,1-5 0,0-1 0,0-2 0,0 0 15,0 0 0,0 0 0,0 2 1,0 1-1,1-1 0,0 0 0,1 0 1,2 1-16,1 1 0,2 1 0,8-43 0,3 12 0,-1 13 0,1 12 0,-1 14 11,0 5-5,9 19 0,-13 22 0,5 30-3,-3 18 0,-5 4 0,2 22 0,1 2-3,3 1 0,1 7 1,-1 7-1,-3 6 0,-7-45 0,0-1 0,4 44 0,-4-43 0,-1 1 0,-1-2 0,-2 1 0,-1-1 0,0 1 0,-1 0 0,0 0 0,0 0 0,0-1 0,-2 48 0,-4-6 0,-9-9 0,-10-7 0,-1-3 0,1-6 0,-8-10 0,-2 0 0,0-19 115,-6-10 1,18-21-116,6-20 0,9-1 0,-4-26 0,-1-6 0,3 9 0,0-13 0,1 4 0,-1-1 0,4-7 0,-4-5 0,1-6 0,-1-4 0,4-7 0,-4-5 0,3-5 0,3-10 0,3 43 0,0-1 0,1-3 0,0-1 0,0-2 0,0 0-37,0 0 1,0 0 0,1 0 0,0 1 0,0-1 0,2 0 0,0 1 0,1-1 36,1 0 0,0 0 0,0 6 0,0 1 0,2 1 0,-1 1 0,6-43 0,2 6 0,1 3 0,3 16 0,-1 4 0,8 12 0,-1 40 0,1 34 1,-8 30 0,-9 22 0,2 7 0,0 12-1,-5-42 1,-1-1 0,-2 3 0,0-1 0,2 0 0,0 1 0,-1 0 0,0 1-1,0 1 0,-1 0 0,2-2 0,-2-1 0,-1 2 0,-2-1 0,1 46 0,0-4 0,-7 0 0,-5-8 0,-6-3 0,-5-11 0,2-12 0,-6-5 0,-1-8 0,1-7 0,4-12 0,-6-5 0,8-17 96,-3-13 0,11-5 1,1-18-97,-2-2 0,5-2 0,-3-2 0,0-2 0,3-4 0,-5-5 0,6-11 0,1-3 0,-1-2 0,-4-2 0,6-6 0,3-4 0,1-7 0,2-1 0,0-11 0,4 2 0,7-2 0,1 2 0,13-4 0,0 3 0,4 7 0,-1 17 0,1 6 0,2 10 0,2 5 0,4 22 0,3 2 0,-3 24 0,4 13 0,-4 17 0,-10 4 0,-4 6 0,-3-2 0,-3 1 0,-5-3 0,-3 8 0,-1 3 0,-2-11 0,-6 16 0,-2-17 0,-4 11 0,-11-16 0,-16-17 0,-8-20 0,14-10 0,9-24 0,13 3 0,1-18 0,8 5 0,5 1 0,9 11 0,1-3 0,4 2 0,7-4 0,8 3 0,5 1 0,2 2 0,1 10 0,5 3 0,-3 7 0,-1 5 0,-6 5 0,5 9 0,3 3 0,-9 7 0,-5 11 0,-8 4 0,-21 12 0,-12-4 0,-7-4 0,-22-13 0,2-1 0,-14 1 0,-5-9 0,-6-3 0,0-8 0,5-9 0,3-11 0,5-17 0,10-1 0,10-3 0,13 0 0,7-9 0,3-4 0,4-8 0,3 3 0,7 13 0,11 19 0,-1 7 0,7-1 0,-14 15 0,3 14 0,-12 16 0,-1 24 0,-10 3 0,-7 11 0,-4-6 0,-1-11 0,-4-12 0,-9 6 0,5-8 0,-16 6 0,7-14 0,-13-3 0,0-9 0,-5-9 0,13-9 0,4-9 0,16 5 0,-4-11 0,7 1 0,-7-12 0,-4 0 0,-3 0 0,9 6 0,-2 0 0,7 0 0,-7-6 0,4 0 0,1 0 1,1 16 10,7 3-10,26 47 1,-9-13-1,17 22 0,-9-10-1,3 4 1,-7-8-1,1 9 0,-6-4 0,5 4 0,-5 5 0,4 3 0,-2 2 0,3-5 0,-5 7 0,6 11 0,-5 4 0,3-7 0,-6-3 0,2 0 0,2 5 0,-3 18 0,3-3 0,-2-2 0,-4 0 0,4 0 0,-4 0 0,-2-2 0,0-4 0,0-6 0,0 0 0,-6-2 0,0 14 0,2-10 0,0 4 0,0 0 0,-1 2 0,-1-15 0,6 13 0,0-4 0,0 10 0,0-6 0,2-4 0,4-6 0,-3-3 0,9-10 0,-6 9 0,6 8 0,-7 0 0,7-5 0,-8-1 0,2 1 0,-2-15 0,1-3 0,-3-2 0,4 8 0,-4-2 0,-2 7 0,0-11 0,0 6 0,-2-14 0,-4 8 0,4-11 0,-13 9 0,5-6 0,1 0 0,-7-2 0,14-15 0,-6-2 0,1-32 0,-5-11 0,4-2 0,2-9 0,-1-1 0,-1-17 0,-2 4 0,6-2 0,-4 15 0,1-3 0,5-14 0,-4 0 0,4 4 0,2-2 0,0 3 0,0 1 0,8 14 0,-6 16 0,5 13 0,-7 54 0,0-4 0,0 35 0,0-4 0,0 3 0,0 3 0,0 4 0,0-6 0,0 0 0,0-3 0,0-8 0,0-7 0,0-5 0,0-24 0,0 0 0,0-58 0,0-11 0,0-9 0,2 5 0,2 3 0,6-3 0,5-6 0,-1-14 0,11-10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3:56.9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20919 23584,'0'-40'0,"0"0"0,0-6 0,0-1 0,0 1 0,0 6 0,0 7 0,0-1 0,0 8 0,0-7 0,0 13 0,0-7 0,0 0 0,0-12 0,0-8 0,0 0 0,0 3 0,0 9 0,0 1 0,0-6 0,0-6 0,0-3 0,0 3 0,0 17 0,0-4 0,0-3 0,0-10 0,0 1 0,0 10 0,0 1 0,0-1 0,0-3 0,0-8 0,0-1 0,0 3 0,0 2 0,0 0 0,0-5 0,0-6 0,0 4 0,0 3 0,0 3 0,0 10 0,0 0 0,0 0 0,0-9 0,0-5 0,0 12 0,0-5 0,0 2 0,0 0 0,0 5 0,0-2 0,0-8 0,0 10 0,0-7 0,0 3 0,0-1 0,0-2 0,0 0 0,0 0 0,0 0 0,0 0 0,0 1 0,0 5 0,0 1 0,0-2 0,0 4 0,0-3 0,0-1 0,0 2 0,0-7 0,0 4 0,0-10 0,0 4 0,0-1 0,0-3 0,0-3 0,0-6 0,0 2 0,0 15 0,0-4 0,0-3 0,0 10 0,0-12 0,0 7 0,0-13 0,0 9 0,0-5 0,0 0 0,0 5 0,0-9 0,0 2 0,0-2 0,0 6 0,0-2 0,0 3 0,0 1 0,0 3 0,0 2 0,0 1 0,0-1 0,0 0 0,0 0 0,0 0 0,0 0 0,0 0 0,0 7 0,0 0 0,0-3 0,0-2 0,0-1 0,0-1 0,0 0 0,0 0 0,0 0 0,0-2 0,0-2 0,0-3 0,0-2 0,0 5 1,0-5-1,0-2 0,0 0 1,0-2-1,0 6 0,0 5 1,0 2-1,0-2 1,0-2-1,0-3 0,0 1 1,0 4-1,0-5 1,0 5-1,0-4 0,0 3 1,0-3-1,0-1 0,0 3 0,0-5 1,0 3-1,0-1 0,0-2 1,0 5-1,0-7 1,0 2-1,0 5 1,0 0-1,0-1 1,0-1-1,0 1 0,0 3 1,0 2-1,0 0 0,0 1 1,0-10-1,0-2 0,0 0 1,0 9 0,0 8-1,0-1 1,0-9-1,0-3 0,0 3 1,0-12-1,0 3 1,0 4-1,0 5 0,0-3 1,0-1-1,0-3 0,0-5 1,0 5-1,0-2 1,0 0-1,0 2 0,0-11 1,0 6-1,0 1 0,0-3 1,0 3-1,0 0 1,0 1-1,0-1 0,0 4 1,0 0-1,0 0 0,0 0 1,0 0-1,0-2 1,0 4-1,0 0 0,0 1 1,0-8-1,0 3 0,0-3 1,0 6-1,0-4 1,0-1-1,0-3 1,0-2-1,0 1 1,0-1-1,0 0 0,0 0 1,0-2-1,0-2 0,0-3 1,0-2-1,0 5 1,0-2-1,0 1 1,0-3-1,0 1 1,0 5-1,0 7 0,0-3 1,0 5-1,0-5 0,0-2 1,0 3-1,0 1 1,0 5-1,0 3 1,0-6-1,0 6 1,0-1-1,0 0 0,0 0 1,0 3-1,0-5 0,0 0 0,0 0 1,0 6-1,0-3 0,0-3 0,0-3 1,0-3-1,0 1 0,0 3 0,0 7 1,0-5-1,0 0 0,0 0 1,0 6-1,0-1 0,0 4 0,0-14 1,0-1-1,0 1 0,0 12 0,0 11 0,0-3 0,0-1 0,0 3 0,0 1 0,0-2 0,0-10 0,0-1 0,0 1 0,0 3 0,0 2 1,0-2-1,0-2 0,0-3 0,0 1 1,0 4-1,0-3 0,0-1 0,0-7 0,0 6 0,0 3 0,0 2 0,0 2 0,0-2 0,0-3 0,0-1 0,0-1 1,0 7-1,0 0 0,0 0 0,0 1 0,0-1 1,0 0-1,0 0 0,0 0 0,0 0 0,0 0 0,0 0 0,0 0 0,0 0 1,0 1-1,0-1 0,0-7 0,0 1 0,0 1 0,0 3 0,0-4 0,0-3 0,0 0 0,0 0 0,0 3 0,0 6 0,0-2 0,0-5 0,0 5 0,0-5 0,0 5 0,0 2 0,0 1 0,0-1 0,0 0 0,0 0 0,0 0 0,0 0 0,0 0 0,0 0 0,0-6 0,0-1 0,0 3 0,0 2 0,0 2 0,0-2 0,0-3 0,0-1 0,0 6 0,0 7 0,0-3 0,0-2 0,0-1 0,0-1 0,0 0 0,0 0 0,0 7 0,0-1 0,0-1 0,0-3 0,0-2 0,0 0 0,0 1 0,0-1 0,0 0 0,0-2 0,0-5 0,0 5 0,0-5 0,0 5 0,0 2 1,0 0-1,0 1 1,0-1-1,0 0 0,0 0 1,0 0-1,0 0 0,0 0 1,0 7-1,0-3 0,0-6 1,0-4 0,0-7-1,0 6 1,0-11 0,0 1 0,0 1 0,0 5 0,0 11-1,0 1 1,0-8-1,0 0 0,0 3 0,0-5 0,0 3 1,0 1-1,0 3 0,0 2 0,0 1 0,0-1 0,0 0 0,0-2 0,0-3 0,0-1 0,0-10 0,0 5 0,0 0 0,0 3 0,0 8 0,0 0 0,0 0 0,0 0 1,0 0-1,0 0 0,0 0 0,0 0 1,0-2-1,0-4 0,0 4 0,0-5 0,0 5 0,0 2 0,0 7 0,0 0 1,0-3-1,0-2 0,0-2 1,0-2-1,0-4 1,0 4-1,0-5 0,0 5 1,0-5 0,0-1-1,0-3 1,0 4-1,0-6 0,0 0 1,0-5-1,0 5 0,0 11 1,0 9-1,0-3 0,0-2 1,0-1-1,0-1 1,0 0-1,0 0 1,0-2-1,0-3 1,0-1-1,0 2 1,0-5-1,0 2 1,0 3-1,0 2 1,0 2 0,0-2-1,0-5 1,0 3 0,0-7-1,0 2 1,0 9 0,0 5 0,0-7 1,0-1-1,0-10 1,0 0-1,0-7 1,0 0-1,0 1 1,0 1-1,0 5 1,0 2-1,0 4 0,0 5 0,0-5 1,0 3-1,0-2 1,0 3-1,0-3 1,0 10 0,0 3 0,0 0 0,0-7 0,0 13 3,0 1 0,0 17-1,0-26 0,0 21 0,0-15-1,0 1-3,0 14 0,0 5 0,0 21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2:10.69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534 1798 12040,'4'-43'0,"10"6"0,15 6 0,12 10 0,13-5 0,4 3 0,6 0 0,6 0 0,4 5 0,1 1 0,-1-1 0,-10 7 0,-4 1 0,1 2 0,-15 4 0,1 10 0,-24 4 0,8 15 0,-27 2 0,2 16 0,-24-1 0,-9-3 0,-6 2 0,-4-14 0,-4 2 0,-5 0 0,-10 1 0,-3 3 0,3-2 0,2-2 0,-4-8 0,-3 4 0,-1-3 0,-4-5 0,4 2 0,-2-13 0,6-4 0,6-13 0,19-5 0,27-19 0,12-8 0,5-9 0,7 7 0,5 7 0,4-5 0,8-2 0,0-1 0,0-1 0,8 1 0,5-9 0,6-1 0,5-2 0,7 1 0,-2 9 0,2 1 0,-2-1 0,8 5 0,-8 4 0,-4 10 0,-4 12 0,-7 1 0,3 10 0,-15 12 0,-2 18 0,-18-1 0,-23 16 0,-5-1 0,-11 1 0,-5-2 0,-2 2 0,-2 2 0,-12-1 0,6-5 0,-5 0 0,-7 0 0,-1 6 0,-5 0 0,-1-4 0,-2-6 0,-10 6 0,-2-6 0,-7 0 0,-3 2 0,-5-8 0,3-2 0,-1-3 0,1-3 0,7-7 0,11-4 0,5-5 0,9-6 0,9-13 0,16-13 0,21-23 0,8 1 0,11-3 0,13 11 0,3-1 0,5-1 0,11 1 0,3-9 0,11-1 0,9-2 0,5 0 0,1 5 0,5 1 0,-38 26 0,0 0 0,4-1 0,1 1 0,0 1 0,1 0 0,0 0 0,1 1 0,-1 0 0,1 2 0,-1 2 0,1 1 0,2-2 0,1 1 0,-2 1 0,0 1 0,-1 0 0,-1 1 0,2 2 0,-1 1 0,43-13 0,-1 2 0,-3 3 0,-4-1 0,-3 4 0,-9 5 0,-7 4 0,-5 5 0,-9 5 0,0 0 0,-7 2 0,-4 3 0,-20 15 0,-9 15 0,-24 4 0,-11 3 0,-8-7 0,-16 0 0,-1 2 0,-1-4 0,-1 0 0,-1-2 0,-3 0 0,-2-2 0,-3 2 0,-5-4 0,4 2 0,-2 3 0,-4 0 0,-2-2 0,-2-3 0,1 0 0,-1 0 0,-6 0 0,0 2 0,3-5 0,1-5 0,10-1 0,4-1 0,3 0 0,3-7 0,19-14 0,15-19 0,24-10 0,21-16 0,2 5 0,1 1 0,1 0 0,7 5 0,5-5 0,2-2 0,3-1 0,8-5 0,5 3 0,1 1 0,8 1 0,7-7 0,5 1 0,-38 25 0,1 1 0,-1 1 0,1 0 0,4 0 0,1 2 0,1 0 0,1 1 0,2 1 0,1-1 0,1-1 0,0 0 0,2 2 0,-1 3 0,-4 1 0,-1 1 0,43-9 0,-6 7 0,-2 7 0,1 5 0,-1 4 0,-10 2 0,-5 0 0,-8 2 0,-4 4 0,6 3 0,-5 9 0,-5-1 0,-12-3 0,-14 3 0,-17-11 0,-7 23 0,-25-11 0,-14 1 0,-4 0 0,-10-3 0,-1-3 0,-3-1 0,-1-2 0,-3 3 0,-1-1 0,-2 2 0,-14-5 0,2 1 0,-1 0 0,-1-1 0,-4 1 0,-2 2 0,1-4 0,-1-1 0,3-5 0,7 4 0,4-4 0,5-2 0,13-2 0,5-4 0,4-5 0,18 3 0,7-13 0,24 3 0,3-3 0,20 3 0,20 1 0,18 1 0,5 5 0,0-5 0,-9 6 0,3-1 0,4-1 0,5 6 0,11-3 0,3 1 0,2 4 0,0-4 0,-47 5 0,1 0 0,46-1 0,-2 3 0,-10-1 0,-11-2 0,-8-2 0,-8 2 0,-9 2 0,-5 0 0,-1-4 0,-10 4 0,-16-5 0,-56 7 0,7 0 0,-40 0 0,6 0 0,4 0 0,9 0 0,1 0 0,-1 0 0,-7 5 0,-4 1 0,-4-2 0,-2-2 0,-7 4 0,-7 0 0,-7-2 0,-8-2 0,48-2 0,-1 1 0,1 1 0,0 0 0,-48 4 0,5-2 0,-1-2 0,4-2 0,6 0 0,7 0 0,8 2 0,2 4 0,-1 5 0,18-1 0,-1 2 0,19-1 0,15 5 0,24-4 0,6-5 0,34-7 0,3-2 0,15-3 0,-6-7 0,8-2 0,-2 1 0,-2 3 0,0 2 0,-4-5 0,8 3 0,0 0 0,0-3 0,-9 7 0,1 0 0,-2-2 0,-2 6 0,5-3 0,11 3 0,-18 2 0,16 0 0,-2 0 0,-18 0 0,13 0 0,-3 0 0,-10 0 0,10 0 0,-7-2 0,7-4 0,-5-4 0,-7-7 0,-19 7 0,-11-6 0,-24 7 0,-2-1 0,-7 2 0,25 1 0,13-5 0,14-4 0,8 1 0,-3 1 0,9 3 0,7-3 0,-2-2 0,7-1 0,-3 2 0,0 3 0,6-4 0,-6 5 0,-1-3 0,-3 2 0,-6-1 0,5 7 0,-12-8 0,1 13 0,-36-5-1,-23 12 1,-5-3-2,-19 9 1,1 0-1,-13 5 1,1-1 0,2-3 0,3-1 0,10-6 0,6 5 0,-6 3 0,6-4 1,-10 1 0,-5-5 0,-12 6 0,-3-8 0,3 1 0,14-3 0,-9-2 0,18 0 0,-17 0 0,17 0 0,-17 0 0,7 0 0,-15 0 0,0 0 0,11 0 0,-3 0 0,1 0 0,1 0 0,3 0 0,1 0 0,-3 0 0,-1 0 0,-3 6 0,1 0 0,-1-2 0,1-2 0,6 4 0,1 1 0,0 1 0,1 0 0,-5 6 0,-7-5 0,-2 1 0,5 4 0,9-7 0,1 3 0,-9-4 0,3 4 0,2-1 0,3 1 0,-1-6 0,-1 2 0,-7 1 0,-11-1 0,10 0 0,7-6 0,7 0 0,-7 0 0,16 0 0,-18 0 0,9 0 0,3-6 0,-4 0 0,14-1 0,-8 1 0,-4 4 0,-7-4 0,7 4 0,-2 2 0,10 0 0,-16 0 0,14 0 0,-19 0 0,17 2 0,-17 4 0,17-2 0,-18 7 0,9-5 0,-14 6 0,1 0 0,-1 5 0,15-7 0,-3-4 0,9 1 0,-10-1 0,7 6 0,-7-6 0,16-1 0,-18-5 0,13 0 0,-1 0 0,-4 0 0,22-7 0,1-3 0,3-15 0,13 5 0,2 3 0,2 1 0,13 14 0,-5-5 0,1 22 0,1 8 0,-8 5 0,2 7 0,-4 11 0,-2 18 0,0 12 0,0 1 0,0-3 0,0-8 0,0-8 0,2 1 0,3 16 0,-3-11 0,6-7 0,0-9 0,-6-9 0,4-4 0,-4-12 0,-2 18 0,0-14 0,7-8 0,-5 5 0,6-22 0,-6-24 0,4-18 0,-2-1 0,7 0 0,-5 0 0,6-9 0,1 3 0,-3-1 0,2 5 0,1-2 0,3-3 0,1-4 0,1-5 0,1-1 0,5 2 0,-5-4 0,6 3 0,-2 5 0,1 3 0,1 3 0,-2-7 0,4 9 0,1 9 0,-11 33 0,-3 21 0,-9 28 0,5-16 0,2-2 0,1-11 0,16 5 0,10-6 0,14-5 0,1-4 0,8-8 0,-2 0 0,-5-2 0,-3-4 0,-4 2 0,11-8 0,-5-1 0,-13 3 0,0-2 0,-1 1 0,13-7 0,-15 7 0,-3-1 0,-19 8 0,-12-11 0,-27 3 0,-12 4 0,-22 1 0,-7-1 0,8 6 0,-8-4 0,8 4 0,3 2 0,-1 0 0,-2 0 0,-4 0 0,-3 0 0,-1 0 0,-3 0 0,2 0 0,7 0 0,4 0 0,0 0 0,-5 0 0,13 0 0,-5-8 0,24-1 0,19-9 0,20 1 0,15-1 0,20 1 0,-12 7 0,11 4 0,-3 2 0,9-1 0,1 3 0,-1-4 0,8 4 0,4 2 0,-3 0 0,-3 0 0,-4 0 0,-2 0 0,-34 0 0,-24 0 0,-17 0 0,-24 0 0,-5-2 0,-10-2 0,-6-2 0,15 0 0,-9 6 0,-2 0 0,6 0 0,-18 0 0,9 0 0,-9 0 0,20 0 0,13 8 0,37 0 0,24 4 0,18-5 0,28-7 0,4 0 0,10 0 0,-10 0 0,-6 0 0,4 0 0,-2 0 0,4 0 0,2 0 0,7-2 0,3-2 0,1-1 0,1 1 0,-8 2 0,3 0 0,-3-2 0,-4-2 0,-4 0 0,-12 6 0,4 0 0,-3 0 0,3 0 0,-27 0 0,-8 0 0,-65 0 0,-17 0 0,-1 0 0,8 0 0,1 2 0,1 4 0,-4-2 0,-3 6 0,-3-1 0,-2 1 0,-2 2 0,-8 5 0,-2 3 0,-1 3 0,-3-2 0,4 8 0,-1 0 0,1-1 0,8 5 0,6-6 0,6 0 0,9-4 0,6 2 0,4-1 0,8-1 0,19-6 0,20 1 0,13-8 0,16-5 0,19-10 0,12-7 0,0-4 0,1 5 0,-14-1 0,-1-1 0,2-3 0,0-1 0,6-1 0,-4 1 0,-2-1 0,4 1 0,-5-1 0,-3 1 0,-2 7 0,-17 6 0,-19 16 0,-32 7 0,-35 14 0,1-4 0,-3-5 0,-1 1 0,-6 0 0,-6 2 0,-4 4 0,-2 0 0,0 0 0,0-3 0,0-3 0,3 4 0,1-4 0,4-2 0,1-3 0,11 1 0,9-9 0,4 3 0,2-5 0,16-2 0,19-24 0,23-7 0,14-6 0,2-2 0,-4 4 0,-4 1 0,-2 3 0,6 6 0,0-1 0,2 1 0,3-1 0,-10 1 0,-1 19 0,-23 15 0,-18 16 0,-23 20 0,0-3 0,-6-3 0,4-7 0,8-7 0,0 2 0,0-11 0,10 9 0,32-31 0,28-8 0,9-8 0,5-3 0,-1-7 0,4-1 0,6-2 0,4-4 0,0 6 0,-4 1 0,-6 5 0,-3 2 0,-18 7 0,-4 10 0,-28 13 0,-20 7 0,-18 3 0,-12 12 0,-9-4 0,-4 2 0,-6 6 0,-4-6 0,-2 6 0,0-6 0,0-2 0,8 4 0,4-12 0,6-2 0,5-1 0,-3-3 0,26-13 0,13-14 0,24-17 0,24-10 0,12 0 0,9-3-1,12-7 1,13-3 0,-36 23-1,1 1 1,0 0 0,1 0-1,1 0 0,1 0 1,6-4-1,3-1 1,2-1-1,2 0 1,1-1-1,2 0-58,0 1 1,1 0-1,-1 2 1,-2 0 0,-6 4-1,-1 2 1,-3 0-1,-2 1 59,-1 2 0,-3 1 0,37-15 0,-16 6 0,-10 6 0,-29 11 0,-20 12 0,-32 12 0,-12 4 0,-13 3 0,-1 2 0,-3 3 0,-3-3 0,-1 4 0,-2-2 0,-3 1 0,3 1 0,4-6 0,3 5 0,5-5 0,1-1 465,2-1-465,6-7 0,37-10 0,16-12 0,13-3 0,5-3 0,-1 1 0,0-1 0,0 1 0,0-1 0,2 1 0,2-1 0,2 1 0,-3-1 0,-7 1 0,1-2 0,4-5 0,-7 5 0,6-4 0,-19 11 0,-1-4 0,-15 14 0,8-5 0,12 5 0,15-4 0,-8 4 0,19-8 0,-11 4 0,4 5 0,4-7 0,-6 8 0,5 0 0,-7 0 0,-8 0 0,-1 0 0,-17-8 0,-1-2 0,-8-7 0,-8-1 0,-1 1 0,-9-1 0,1 1 0,-3 5 0,-3 1 0,7 5 0,-7-6 0,12 6 0,-13-5 0,9 7 0,-18-4 0,6 8 0,-1 0 0,3 0 0,15 0 0,3 0 0,22 16 0,-11-12 0,19 19 0,-13-21 0,0 5 0,-2 1 0,-1-6 0,-5 14 0,6-7 0,-8 1 0,0 6 0,0-7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2:16.789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1155 926 11952,'-64'0'0,"0"0"0,2 0 0,-2 0 0,18-2 0,11-4 0,11 4 0,11-21 0,19 0 0,5-1 0,20 1 0,6 4 0,-2 1 0,8 1 0,0-3 0,3-3 0,-1 4 0,3-5 0,5 7 0,3 5 0,4-3 0,-4 3 0,3-2 0,-3 3 0,-2 3 0,-1 8 0,-1 0 0,0 0 0,-7 4 0,-4 7 0,-22 9 0,-13 15 0,-25 4 0,-16-4 0,-4-8 0,-4-6 0,-2 2 0,-7 1 0,-2-3 0,-4-2 0,1 1 0,-5 1 0,2 2 0,4-1 0,-4-3 0,1-3 0,1-3 0,-2-1 0,11 0 0,-5 5 0,-2 0 0,15-7 0,-5-4 0,11 4 0,7-8 0,23 3 0,22-10 0,14 1 0,14-8 0,5-1 0,-15 3 0,10 0 0,1 2 0,-5-5 0,17 1 0,-7 2 0,7-1 0,-27 7 0,-19-2 0,-36 12 0,-26 2 0,-22 5 0,0-1 0,10-8 0,14 4 0,-7-1 0,9-5 0,-7 4 0,20-4 0,18-21 0,27-5 0,15 1 0,12 2 0,7 3 0,12 1 0,6-1 0,4 1 0,10-3 0,5-1 0,10-2 0,-41 12 0,1 0 0,-1 2 0,1-1 0,2 1 0,1 1 0,-3-1 0,0 0 0,0 0 0,-1 1 0,1-1 0,1 0 0,-1 1 0,1 1 0,-2 0 0,0 0 0,45-5 0,-13 7 0,-10-5 0,-6 2 0,-4 4 0,-14 2 0,2 2 0,-19 0 0,-15 0 0,-36 0 0,-9 0 0,-33 0 0,-2 0 0,-2 0 0,8 0 0,-3 0 0,3 0 0,-4 0 0,0 0 0,-2 0 0,-4 0 0,0 0 0,0 0 0,2 0 0,-2 0 0,-2 0 0,-2 0 0,2 0 0,4 0 0,2 0 0,8-2 0,1-3 0,13 3 0,28-8 0,24 4 0,26 4 0,26-4 0,0 4 0,4 2 0,-2-5 0,18-1 0,5 0 0,8-2 0,-42 7 0,3 0 0,2-2 0,2 0 0,3 1 0,2 1-78,1-2 0,2 0 1,3 2-1,1 0 1,1-2-1,1 0 0,2 2 1,0 0 77,0 1 0,1 0 0,-5 0 0,-1 0 0,-2 0 0,-2 0 0,-4 0 0,0 0 0,-3 0 0,0 0 0,-1 3 0,0 0 0,0 0 0,-1 0 0,-2-1 0,0 1-9,-2 1 0,-1 0 1,44 0-1,-6 6 0,-4-2 9,-2-5 0,-15 5 0,-8-2 0,-9 0 0,-9 2 0,-3-4 0,-8 7 0,-16-7 0,-50 4 0,-27-8 0,-14 0 0,14 0 0,-6 0 154,-4 0 1,-10 0 0,-3 0 0,-4 0-155,-3 0 0,-1 0 0,-2 0 0,-2 0 0,1 0 0,-5 0 0,0 0 0,0 0 0,4 0 0,14 6 0,7-1 46,6-1-46,25-2 0,28 4 0,42 0 0,23 6 0,18-7 0,-4-1 0,2-2 0,-4-2 0,11 0 0,-1 0 0,2 0 0,5 0 0,11 0 0,3 0 0,2 0 0,-4 2 0,6 2 0,-49-1 0,1 0 0,0-1 0,1 0 0,39 2 0,-6-1 0,-7 3 0,-10-2 0,-12 4 0,-11 0 0,-3 1 0,-9 3 0,-21 4 0,-24-5 0,-17 3 0,-27-8 0,-2-2 0,-1 3 0,7-1 0,-2-2 0,-4-2 0,3-2 0,-5 2 0,2 2 0,0 2 0,3-1 0,3-5 0,-8 0 0,13 0 0,1 0 0,30 2 0,10 4 0,37-4 0,33 4 0,-2-4 0,6-2 0,-4 0 0,-2 0 0,2 0 0,6 0 0,0 0 0,0 0 0,-4 0 0,0 2 0,0 2 0,-6 1 0,-2 1 0,1-6 0,-5 8 0,-21-4 0,-27 8 0,-32-7 0,-22 5 0,-1 0 0,-1 0 0,0-5 0,-5 5 0,-1 0 0,-2-1 0,-8-3 0,2 4 0,-2 0 0,2-1 0,-2-5 0,9 4 0,5-2 0,4 0 0,9-1 0,4-5 0,37 0 0,23-1 0,16-5 0,13 2 0,-5-6 0,7 0 0,8 1 0,6-1 0,5-4 0,7 3 0,3-3 0,5-1 0,3-3 0,-44 9 0,1 1 0,1-1 0,1 0 0,45-2 0,-4-1 0,-6-2 0,-5-1 0,-11 3 0,-9 1 0,-1-3 0,-19 6 0,-22-7 0,-32 3 0,-27-1 0,-25-1 0,2 4 0,0 2 0,0-3 0,-10 3 0,-6 0 0,-9 1 0,-6-5 0,42 8 0,-1 0 0,0 0 0,-1 0 0,-2 1 0,-2-1 0,-4-3 0,0 0 0,-5 1 0,0 0 0,-3 0 0,0-1-48,1 1 0,0 0 0,2-2 0,0 1 0,5 2 1,2 0-1,1-1 0,1 0 48,4 0 0,1 1 0,-43-1 0,16-4 0,9 2 0,23 3 0,30-3 0,34-4 0,13 2 0,28 1 0,-2-1 0,2 0 0,14 5 0,17-7 0,-39 6 0,1 0 0,3 1 0,1 1 0,4-3 0,0 0 0,0 3 0,1 0 0,2 0 0,2-2-74,2 0 0,2-1 1,6 2-1,1 0 1,2 0-1,-1-1 1,1 0-1,0 0 74,0 1 0,1 0 0,-4-3 0,-1 1 0,0 2 0,0 0 0,-4-1 0,-2 0 0,-5 0 0,-2 1 0,-4 3 0,-1 0 0,30-6 0,-4 2 180,-5 0 0,-2-5-180,2 5 0,-14-2 0,-4 2 0,-27 4 0,-41-11 0,-31 7 0,-17 2 0,-10 2 0,-5 2 0,-7 0 0,-7 0 0,35 0 0,-1 0 0,0 0 0,-1 0 0,-2 0 0,0 0 0,-3 0 0,-1 0 0,-6 1 0,-2 0 0,-2 1 0,-1 0 0,-3 2 0,-2 0-34,-3 1 1,-1-1-1,-3-1 1,-1 0-1,-6 3 1,-2 0-1,-1 1 1,0 0 33,0 0 0,1 1 0,2 1 0,2 0 0,8-2 0,3 1 0,-1-1 0,0 0 0,2-1 0,1-1 0,0 0 0,1 0 0,6 1 0,2 0 0,6-2 0,1-1 0,6 2 0,1-2 0,-33-1 0,15 4 0,10-4 0,31-2 0,29 0 0,19-2 0,42-2 0,-1-2 0,4 2 0,13-5 0,13-1 0,-40 4 0,2 0 0,5 0 0,1 1 0,3 0 0,0 0 0,4-2 0,0 0 0,4 1 0,0 1-100,2-2 0,2 0 0,9 0 1,2 1-1,1-1 0,1 0 1,5 1-1,1 0 100,4 0 0,2-1 0,-32 2 0,0 0 0,2-1 0,1 1 0,1-1 0,0 0 0,-1 0 0,0 0 0,-1 0 0,31-3 0,0 1 0,-4 2 0,-2 0 0,-8 0 0,-1 1 0,-3-1 0,-1 0 0,-3 1 0,-1 0 0,-2-2 0,-2 1 0,-6 2 0,-2 2 0,-4 0 0,-2 0 0,-4 1 0,-1 0 0,38 1 0,-4 0 0,-9 0 0,-6 0 0,-28 0 268,-26 0 1,-41 6-1,-47 0-268,-2-3 0,-2-1 0,-2-2 0,-7 0 0,-8 0 0,41 0 0,-1 0 0,-3 0 0,-1 0 0,2 0 0,0 0 0,-2 0 0,1 0 0,-1 0 0,-1 0 0,0 0 0,0 0 0,-5 0 0,-1 0-77,-3 0 1,-1 0-1,-4 1 1,0-2-1,-3 1 1,0-2 0,-2 1-1,-1-1 77,-1-1 0,-1 0 0,-4-1 0,1 2 0,0 2 0,1 0 0,2 0 0,0 0 0,4 0 0,1 0 0,3 0 0,2 0 0,2 0 0,2 0 0,5 0 0,2 0 272,4 0 0,3 0 0,-32 2-272,30 4 0,21-2 0,25 7 0,29-7 0,30 2 0,1-4 0,8-2 0,2 0 0,6 0 0,6 0 0,17 0 0,-41-1 0,1 0 0,1-1 0,0 0 0,2-1 0,1 0 0,0-1 0,0 0 0,7 2 0,0 1 0,4-2 0,0 0-92,4 1 1,2 0-1,5 0 1,1 0 0,-3 0-1,1 0 1,3-1 0,-1 0 91,1 1 0,-1 0 0,0 1 0,-1 0 0,-5 1 0,-2 0 0,-9 0 0,-2 0 0,-6 0 0,-3 0 0,33 2 0,-15 2 618,-10 2-618,-13 8 0,-39-10 0,-30 5 0,-22-1 0,-15-2 0,-3-6 0,-11 0 0,-13 0 0,-13 0 0,48 0 0,-1 0 0,-3 0 0,-2 0 0,-3 0 0,-2 0 0,-11 0 0,-2 0 0,-1 0 0,-1 0 0,-5 1 0,-1 0-99,-4 2 1,-3 0 0,-8-2-1,-4 0 1,29 0 0,-1 1-1,-2 0 1,-2 0 0,-1-1-1,0 0 81,-2 1 1,0 0-1,0 0 1,0 0 0,0 1-1,0 0 1,4 1-1,0 1 1,0-1 0,0 0-1,-1 0 1,1 0 17,0 0 0,0 1 0,0 0 0,-3 0 0,1 1 0,-1 0 0,2 1 0,0 0 0,1 0 0,2 1 0,1 0 0,0 0 0,2-1 0,0 0 0,1 0 0,3 1 0,1 1 0,0-1 0,-32 5 0,2 0 0,4-1 0,1 1 0,7-1 0,2 1 0,7 0 0,2-1 0,11-1 0,2 0 0,4 0 0,2 1 171,4-1 0,3-1 0,-32 10 0,14-3-171,12 1 0,21-1 0,21 6 0,35 1 0,26-9 0,25-9 0,-3-4 0,1-2 0,2 0 0,17-2 0,6-2 0,-45 2 0,1-2 0,2-2 0,1-1 0,-1 1 0,0 0 0,3-1 0,1-2-40,0 1 0,2-1 0,3 0 1,0 1-1,0-1 0,0 0 0,-1 0 1,0 1 39,-1-1 0,0 0 0,2 1 0,0-1 0,2-1 0,0 0 0,0 0 0,0-1 0,0 0 0,-2-1 0,-3 0 0,-3 0 0,37-3 0,-6 1 0,-9 3 0,-9 1 0,-5-2 491,-2 6 1,-21 3-361,-2-3 0,-30 4-131,-16-4 0,-26 4 0,-28 2 0,1 0 0,-2 0 0,-4 6 0,-14 2 0,-9-1 0,-10 1 0,45-2 0,-1 0 0,-2-2 0,0 0 0,-3 0 0,-1 1 0,0 2 0,-2 0 0,-10 0 0,-2 1 0,-3 1 0,-1 0 0,-5 0 0,-1-1-115,-5 1 0,-1 0 1,-1 0-1,-2-1 1,-4 1-1,0 0 0,2-1 1,0 1 114,3 0 0,1 0 0,8-1 0,3 1 0,11-1 0,2 0 0,8-1 0,2-1 0,-41 6 0,19-8 330,20 2-330,27-5 0,35-2 0,37-5 0,11-6 0,12 2 0,-14-1 0,11-1 0,7 2 0,-1-5 0,17 3 0,3-1 0,4 1 0,8-2 0,-4 7 0,1-1 0,-1 0 0,-44 5 0,0 0 0,45 3 0,-9 0 0,-6 0 0,-11 2 0,-6 4 0,-37 6 0,-21 11 0,-21-9 0,-30 3 0,-1-3 237,-5-5 1,1 5 0,-14-6 0,-4 1-238,-6 5 0,0-4 0,-7-1 0,-3 1 0,-1 0 0,-8-4 0,-2 3 0,0 1 0,-1 0 0,3-6 0,6 3 0,2-1 0,3 0 0,10 0 0,8-6 0,8 0 0,19 0 0,31-2 0,35-4 0,6 4 0,12-4 0,1-1 0,11 1 0,1 0 0,4 6 0,-4 2 0,-8 4 0,-15 5 0,-8 13 0,-25-5 0,-15 4 0,-15-3 0,-18-3 0,-11-1 0,-7-5 0,-2-1 0,12-6 0,-2 2 0,-5-2 0,5-2 0,-4-2 0,3 0 0,-7-2 0,4-4 0,12-4 0,32-19 0,20 0 0,19-8 0,22 8 0,1-2 0,-1 2 0,-7 5 0,-3 5 0,4 2 0,2-1 0,1 1 0,5-1 0,9 1 0,8-1 0,6 3 0,4 3 0,7-3 0,-1 5 0,1 0 0,-2 4 0,-3-1 0,-10 1 0,-4 2 0,6 4 0,-12 6 0,-19-4 0,-29 19 0,-28-4 0,-9-1 0,-25-6 0,-7-3 0,9-1 0,-16-6 0,4 0 0,-2 0 0,-4 6 0,-4 0 0,-4-2 0,-5-2 0,-10-2 0,-2 0 0,1 0 0,3 0 0,4-6 0,3-2 0,7-2 0,3-1 0,31-13 0,24 1 0,32 0 0,36 5 0,5 1 0,-2 5 0,-3 3 0,7-1 0,8 0 0,6 4 0,11-3 0,0-1 0,7 0 0,5 4 0,-41 2 0,0-1 0,3 1 0,1 0 0,3 2 0,0 0 0,0 1 0,-1 0 0,-3 1 0,0 0 0,-1 0 0,1 0 0,-3 0 0,0 0 0,-1 0 0,-1 0 0,45 0 0,-10 2 0,-9 4 0,-4-2 0,1 7 0,-18-7 0,-7 12 0,-65-14 0,-28 4 0,-17-4 0,-6-2 0,9 0 0,-5 0 0,-7 0 0,-13 0 0,1 0 0,-5 0 0,-1 0 0,-8 0 0,44 0 0,-1 0 0,-4 0 0,-1 0 0,-3 0 0,-2 0 0,-2 0 0,0 0 0,1 0 0,0 0 0,-2 0 0,0 0-29,-1 0 1,0 0-1,2 0 1,0 0-1,1-1 1,2 0-1,6-1 1,3 0 28,-41-4 0,11 0 0,18 6 0,6 0 0,12 0 0,36-6 0,27 0 0,32-1 0,17 3 0,0-4 0,2-2 0,7 5 0,9-5 0,7 0 0,8 0 0,-42 5 0,2-1 0,2-2 0,1 0 0,1 1 0,2 1-90,2 0 0,2 0 0,1 1 1,3 0-1,9-1 0,1-1 0,3 2 1,1 0 89,2 1 0,0 0 0,-2-2 0,-1 1 0,-4 1 0,-1 2 0,-2 0 0,-1 0 0,-2 1 0,0 0 0,-4 0 0,-1 0 0,-6-1 0,-2 0 0,-5-1 0,-1 0 0,-5 1 0,-1 1 0,42-1 0,-12 2 0,-7 0 70,-8 0 1,-6 0 0,-8 0-71,1 0 0,-9 0 0,-16 0 0,-28 0 0,-26 0 0,-32 0 0,2 0 0,-6 0 0,-2 0 0,-4 0 0,-2 0 0,-2 0 0,-3 0 0,-7 0 0,-3 0 0,3-2 0,1-2 0,-5-2 0,-5 2 0,-6 2 0,44 2 0,-1 0 0,0-1 0,0 0 0,-1-2 0,-1 0 0,-3 2 0,0 0 0,0-2 0,-1 1 0,-1 0 0,0 2 60,0 0 0,0 0 1,1-3-1,1 0 1,7 0-1,2 0 0,-1 1 1,1 0-61,-49 0 0,13 2 0,1 0 0,5 0 0,9 2 0,12 4 0,24-4 0,47 8 0,29-7 0,15 3 0,-2 0 0,18-6 0,2 0 0,6 0 0,13 0 0,6 0 0,-47 0 0,0 0 0,3 0 0,1 0 0,3 0 0,0 0 0,7 0 0,0 0 0,5 0 0,0 0-88,2 0 0,1 0 1,3 0-1,0 0 0,3 0 1,1 0-1,1 0 0,1 0 88,1 0 0,-1 0 0,-10 0 0,-1 0 0,-2 0 0,-2 0 0,-6 0 0,-2 0 0,-4 0 0,-1 0 0,-4 0 0,-1 0 0,43 0 0,-10 0 117,-15 0 0,-10 0-117,-5 0 0,-16 0 0,-24 0 0,-30 0 0,-20 0 0,-8 0 0,-5 0 0,-8 0 0,-8 0 0,0-2 0,-12-2 0,0-2 0,-3 3 0,-6 1 0,-5 2 0,-1 0 0,2 0 0,-4 0 0,0 0 0,0 0 0,0 0 0,4 0 0,9 0 0,6 0 0,5 0 0,14 0 719,5 0-719,11 0 0,39 0 0,29 0 0,22 0 0,17 7 0,-4 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2:30.0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19782 24054,'0'-47'0,"0"1"0,0 11 0,0-6 0,0-7 0,0-14 0,0-1 0,0 9 0,0 8 0,0-3 0,0-1 0,0-7 0,0-5 0,0-8 0,0-1 0,0-9 0,0-2 0,0-5 0,0-6 0,0 4 0,0-2 0,0 5 0,0 5 0,0-1 0,0-3 0,0 5 0,0 10 0,0 2 0,0 6 0,0-6 0,0 16 0,0-6 0,0 15 0,0 24 0,0 30 0,0 11 0,0 30 0,0 1 0,0 3 0,0 8 0,0 12 0,0 3 0,0 1 0,0 5 0,0-3 0,0 3 0,0 2 0,0 6 0,0 0 0,0-1 0,0-3 0,0 8 0,0-47 0,0 1 0,0 0 0,0 1 0,0 45 0,0 2 0,0-2 0,0 2 0,0 0 0,0-8 0,0 0 0,0-6 0,0-3 0,0-8 0,0-1 0,0-7 0,0-7 0,0-11 0,0-1 0,0-24 0,0-19 0,0-39 0,0-21 0,0-20 0,0 2 0,0 2 0,0-5 0,0-5 0,0-3 0,0-2 0,0-8 0,0 45 0,0-1 0,0-3 0,0-1 0,0-3 0,0 0 0,0-7 0,0 0 0,0-5 0,0-2 0,0-6 0,0-1-123,0-7 0,0-1 0,0-3 0,0 0 0,0-4 0,0-1 0,0 2 0,0 0 0,0-1 0,0 0 0,0 2 0,0-1 0,0 1 0,0 0 0,0 2 0,0 0 100,0 3 1,0 1 0,0 2-1,0 1 1,0 5 0,0 1 0,0-1-1,0 1-100,0-2 0,0 0 0,0 6 0,0 1 0,0-4 0,0 1 0,0 3 0,0 2 98,0 3 1,0 0 0,0-2 0,0 0-1,0 3 1,0 0 0,0 1 0,0 0-26,0 4 1,0 0 0,0 0 0,0 2 0,0 3 0,0 1 0,0 1-1,0-1 50,0 2 0,0 0 0,0-44 0,0 2 0,0-1 0,0-2 0,0 46 0,0 1 0,0-2 0,0 1 0,0-1 0,0 1 0,0 0 0,0-1 0,0 1 0,0 0 0,0-1 0,0 1 0,0-1 0,0-1 0,0-1 0,0-1 0,0 3 0,0 0 0,0-3 0,0 1 0,0 2 0,0-1 0,0 2 0,0 0 0,0-47 0,0 2 0,0 2 0,0 3 0,0 3 0,0 4 0,0 1 0,0 3 0,0 9 0,0 0 0,0 8 0,0 4 0,0-6 0,0 2 0,0-2 245,0 2 1,0-2 0,0 8 0,0 1 244,0 3 0,0-2 1,0-8 1,0 8-189,0-9-68,0 25 0,0 28-235,0 35 0,0 26 0,0 25 0,0-5 0,0-3 0,0 6 0,0 10 0,0 5 0,0 6 0,0-2 0,0 8 0,0-48 0,0-1 0,0 1 0,0 1 0,0 5 0,0 1 0,0 2 0,0 2 0,0 3 0,0 2-123,0 1 0,0 2 0,0 2 0,0 1 0,0 1 0,0 0 0,0 0 0,0 1 97,0 2 1,0-1 0,0-5 0,0-2 0,0-2 0,0 0-1,0-4 1,0 0 25,0-2 0,0 0 0,0 0 0,0 1 0,0-1 0,0 0 0,0-1 0,0 0-58,0-1 1,0-1 0,0-1 0,0 0 0,0-3-1,0 1 1,0 1 0,0 0 57,0 2 0,0-1 0,0 42 0,0-4 0,0-12-5,0-5 1,0-2-1,0-9-4,0-3 0,0 2-5,0-7 4,0-17 6,0-16 0,0-65 249,0-19 1,0-20 0,0 14 0,0-8-219,0-9 1,0-5-1,0 36 1,0-3-1,0 0 1,0 0-29,0-1 1,0 1 0,0-1 0,0-1 0,0 0 0,0 0 0,0-5 0,0-1-70,0-4 0,0-2 0,0 4 0,0-2 1,0-4-1,0-1 0,0 1 0,0 2 70,0 1 0,0 0 0,0-4 0,0 0 0,0 2 0,0 0 0,0-1 0,0 1 0,0 1 0,0 2 0,0-1 0,0 0 0,0 1 0,0 0 0,0-3 0,0 0 0,0-6 0,0 0 0,0 3 0,0-1 0,0-6 0,0-1 0,0 0 0,0 0 0,0-1 0,0-1 0,0-3 0,0-1 0,0-3 0,0 0 0,0 0 0,0 1-123,0 4 0,0-1 0,0 1 0,0-1 0,0 2 0,0 0 0,0-2 0,0 1 52,0-3 0,0 1 0,0 3 0,0 1 0,0 1 0,0 1 0,0 3 0,0 0 71,0 3 0,0-1 0,0 0 0,0 0 0,0 3 0,0-1 0,0 0 0,0 0-104,0 3 0,0 0 1,0 0-1,0 1 1,0 3-1,0 0 0,0-1 1,0 0 103,0-2 0,0 0 0,0 5 0,0 2 0,0-1 0,0 1 0,0 1 0,0 0 0,0 0 0,0 0 0,0 1 0,0 0 0,0 0 0,0 1 0,0 1 0,0 0-37,0 3 0,0 1 1,0 1-1,0-1 0,0-1 1,0-1-1,0 0 1,0 0 36,0 0 0,0 1 0,0 1 0,0 1 0,0 2 0,0-1 0,0-46 0,0 2 0,0 45 0,0-1 0,0-46 0,0 0 0,0 4 0,0-2 0,0 2 0,0 0 0,0-2 0,0 6 0,0-5 0,0 5 0,0 2 0,0-1 0,0 3 0,0 4 225,0 5 0,0 6 1,0 6-1,0 6-225,0 3 983,0 11-708,0 1 0,0 32-42,0 22 0,0 16 1,0 33-1,0 1-233,0 3 0,0 13 0,0 9 0,0 7 0,0 4 0,0-47 0,0 1 0,0 3 0,0 0 0,0 3 0,0 1 0,0 2 0,0 0 0,0 0 0,0 1 0,0 5 0,0 1 0,0 2 0,0 0-123,0 3 0,0 0 0,0 4 0,0 1 0,0 5 0,0 1 0,0 2 0,0 1 106,0-1 1,0 1-1,0-4 1,0 0-1,0 2 1,0-1-1,0 2 1,0-1 16,0 3 0,0-1 0,0-5 0,0-1 0,0 3 0,0-1 0,0-4 0,0-1 0,0 0 0,0-1 0,0-1 0,0 0 0,0-1 0,0-1 0,0-1 0,0 0 0,0-3 0,0 0 0,0-5 0,0 0 0,0 0 0,0 0 0,0-1 0,0 0-96,0 1 1,0 0-1,0-3 1,0 0-1,0 1 1,0 0-1,0-2 1,0-1 95,0 0 0,0 0 0,0 2 0,0 0 0,0 2 0,0-1 0,0-1 0,0 0 0,0-3 0,0-2 0,0-5 0,0-1 0,0 43 0,0-5 0,0-7 0,0-9-7,0-8 0,0-15 0,0-30 4,0-42 1,0-12-1,0-31 1,0 2 247,0-6 1,0-10 0,0-11 0,0-4-186,0-2 0,0 47 1,0-1-1,0-4 1,0 0-1,0-5 1,0-1-61,0-4 0,0-2 0,0 3 0,0-2 0,0-6 0,0-1 0,0-3 0,0-2-110,0-3 1,0-3 0,0-5 0,0-2-1,0-8 1,0-2 0,0 33 0,0 0-1,0 0 85,0-32 0,0 1 0,0-1 0,0 2 1,0 0-1,0 0 0,0 31 0,0-1 1,0 1 24,0-2 0,0-1 0,0 1 0,0-30 0,0 0 0,0 31 0,0-1 0,0 1 0,0-33 0,0 2 0,0 0 0,0 0 0,0 32 0,0-1 0,0 1 0,0-32 0,0 0 0,0-1 0,0 0 0,0 3 0,0 0 0,0 5 0,0 0 0,0-1 0,0-1 0,0 0 0,0 0 0,0-1 0,0 0 0,0 5 0,0 2 0,0 0 0,0 1 0,0 1 0,0 1 0,0 2 0,0-1 0,0-2 0,0 0 0,0 3 0,0 1 0,0 1 0,0 1-123,0 3 0,0 2 0,0 3 0,0 1 0,0 1 0,0 0 0,0 0 0,0 0 120,0 0 1,0 0-1,0 8 1,0 0-1,0 4 1,0 0-1,0 4 1,0 1 9,0-46 0,0 4 0,0 10 0,0 5 7,0 10 1,0 6 1,0 6-13,0 11 324,0 5 1,0 57 0,0 30-94,0 21 0,0 12 0,0-1 0,0 10-234,0 10 0,0-41 0,0 1 0,0 3 0,0 0 0,0 3 0,0 0 0,0 0 0,0 1 0,0 1 0,0 2 0,0-1 0,0 1 0,0 5 0,0 0-107,0 6 0,0 1 1,0 1-1,0 1 0,0 10 1,0 1-1,0-1 1,0 0 106,0 2 0,0 0 0,0 3 0,0 0 0,0 0 0,0-1 0,0-3 0,0-2 0,0-5 0,0-3 0,0-10 0,0-2 0,0-3 0,0-1 0,0-2 0,0-1-32,0-2 1,0 0 0,0-7 0,0-1-1,0 44 1,0-12 30,0-9 0,0-10 0,0-4-27,0-2 3,0-17 16,0-10 1,0-49 5,0-19 1,0-29 0,0-15 0,0 1 1,0-4 1,0 3 0,0-8 0,0-9 0,0 46 0,0 0 0,0-5 0,0-1 0,0-3 0,0 0 0,0-7 0,0 0 25,0-4 0,0 0 0,0-4 0,0-2 0,0-7 0,0-2 0,0-7 0,0-3-25,0 27 0,0-1 0,0 1 0,0-32 0,0 0 0,0 29 0,0-2 0,0 1 0,0 2 0,0 1 0,0-1-82,0 1 0,0-1 0,0 1 0,0-1 0,0 0 0,0 1 0,0-1 0,0 1 0,0 0 0,0 1 0,0 1 0,0 0-21,0-29 0,0 0 0,0 1 0,0 0 0,0 4 0,0 1 0,0 0 0,0 0 103,0-1 0,0 0 0,0 5 0,0 1 0,0-2 0,0-1 0,0 2 0,0 0 0,0-1 0,0 1 1,0 1-1,0 1 1,0 1-1,0 1 0,0 2 1,0 1-97,0 4 1,0 1-1,0 1 1,0 2-1,0 2 1,0 0-1,0 2 1,0 0 105,0 2 0,0 2 0,0 8 0,0 2 1,0-46-1,0 9 16,0 9 1,0 9 13,0 8 451,0 23 1,0 22-356,0 42 0,0 12 1,0 25-1,0 2-136,0 8 0,0 8 0,0 9 0,0 2 0,0 4 0,0-42 0,0 1 0,0 3 0,0 1 0,0-1 0,0 1 122,0 0 1,0 0 0,0-3 0,0 1 0,0 3 0,0 0 0,0 0 0,0 1-42,0 0 1,0 0 0,0 4 0,0 0 0,0-3 0,0-1 0,0 1 0,0 0-82,0-1 0,0 1 0,0 0 0,0 0 0,0-4 0,0-1 0,0-3 0,0-1 0,0 39 0,0-12 0,0-11 971,0-2-982,0-7 2,0-13 0,0-38 1,0-33 4,0-20 1,0-9 0,0 2 0,0-6 2,0-10 1,0-14 0,0-11 0,0-2 0,0 47 0,0-1 0,0-1 0,0-2 0,0-5 0,0-1 0,0-5 0,0-2-123,0-3 0,0-1 0,0-6 0,0-2 0,0 1 0,0-1 0,0-4 0,0-1 44,0-2 1,0 0 0,0-4 0,0 1 0,0 1-1,0 2 1,0 2 0,0 3 78,0 2 0,0 2 0,0 6 0,0 1 0,0 3 0,0 2 0,0 1 0,0 2 71,0 4 0,0 1 0,0 5 1,0 1-1,0-28 0,0 9-71,0 10 2,0 5 9,0 11 1,0 42-1,0 29-3,0 21 0,0 13 0,0-3 0,0 6-7,0 4 1,0 2 0,0-1-1,0 1 244,0 0 1,0 0 0,0 0 0,0-2-80,0-4 0,0 10 0,0-6 1,0-1-167,0-1 0,0-3 0,0 2 0,0-2 0,0-3 0,0 0 0,0-2 0,0 8 0,0 4 0,0-27 0,0-12 0,0-29 0,0-33 0,0 21 0,0-52 0,0 33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2:34.18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7157 24289,'0'-52'0,"0"9"0,0-3 0,0 9 0,0-20 0,0-5 0,0 6 0,0-14 0,0 0 0,0-3 0,0-1 0,0-8 0,0-3 0,0-6 0,0 2 0,0-7 0,0 3 0,0 0 0,0-2 0,0 6 0,0 2 0,0 7 0,0 8 0,0 8 0,0 6 0,0 4 0,0-1 0,0-3 0,0 4 0,0 1 0,0 44 0,0 26 0,0 22 0,0 11 0,0 5 0,0 3 0,0 6 0,0 10 0,0 5 0,0 7 0,0 9 0,0-44 0,0 1 0,0 3 0,0 2 0,0 4 0,0 2 0,0 5 0,0 2 0,0 5 0,0 1 0,0 5 0,0 1 0,0 1 0,0-1-120,0-1 0,0-3 0,0-4 0,0-2 0,0-3 0,0 0 0,0-6 0,0 0 120,0-3 0,0-2 0,0 41 0,0-6 0,0-13 0,0-8 0,0-2 0,0-3 0,0-2 0,0 6 0,0-7 0,0-7 0,0-15 0,0-30 0,0-43 0,0-39 0,0-2 0,0 2 0,0 2 240,0 1 0,0-3 0,0-2 0,0-4-240,0-5 0,0-5 0,0-1 0,0-2 0,0-4 0,0-6 0,0 46 0,0-1 0,0 0 0,0 1 0,0 2 0,0-1 0,0-47 0,0 0 0,0 4 0,0 0 0,0 8 0,0-2 0,0 5 0,0 1 0,0-5-246,0-5 0,0 12 0,0-5 0</inkml:trace>
  <inkml:trace contextRef="#ctx0" brushRef="#br0" timeOffset="934">0 4346 24289,'0'-80'0,"0"4"0,0 4 0,0 3 0,0-3 0,0-2 0,0-2 0,0 3 0,0-5 0,0-18 0,0 0 0,0 5 0,0 1 0,0 3 0,0 16 0,0 4 0,0 3 0,0-22 0,0 37 0,0 99 0,0 34 0,0-12 0,0-7 0,0 9 0,0-67 0,0-71 0,0 6 0,0 0 0,0-3 0,0 5 0,0-6 0,0 0 0,0 0 0,0 4 0,0-4 0,0-1 0,0 1 0,0 4 0,0-6 0,0 0 0,0 2 0,0-6 0,0 6 0,0-2 0,0 0 0,0 2 0,0-4 0,0 4 0,0 2 0,0-1 0,0 5 0,0-2 0,0 2 0,0 1 0,0 1 0,0-4 0,0-6 0,0 4 0,0-1 0,0 3 0,0 0 0,0-2 0,0 4 0,0-3 0,0-11 0,0 1 0,0-9 0,0 18 0,0-16 0,0 6 0,0-11 0,0 5 0,0 12 0,0-2 0,0 8 0,0 7 0,0 9 0,0 30 0,0 24 0,0 13 0,0 35 0,0 2 0,0 8 0,0-4 0,0 8 0,0 7 0,0 12 0,0 6 0,0-47 0,0-1 0,0 1 0,0 1 0,0 3 0,0 1 0,0 2 0,0 2 0,0 3 0,0 2-123,0 3 0,0 2 0,0 0 0,0 1 0,0-2 0,0 0 0,0 0 0,0 0 94,0 0 0,0-1 0,0 0 0,0 0 0,0-2 0,0 0 0,0-3 0,0 0 29,0-2 0,0 0 0,0-1 0,0 1 0,0 0 0,0 0 0,0 0 0,0 0-82,0-1 1,0 0 0,0 0 0,0-2 0,0-3 0,0-1 0,0 2 0,0 1 81,0-1 0,0 0 0,0 5 0,0 0 0,0-2 0,0-1 0,0 0 0,0 0 0,0 1 0,0 0 0,0-2 0,0-1 0,0 1 0,0 0 0,0 1 0,0 1 0,0 0 0,0 0 0,0-3 0,0 0 0,0-1 0,0-1 0,0-1 0,0 1 0,0 0 0,0 0 0,0 1 0,0-1 0,0 0 0,0 0 0,0-4 0,0-1 0,0 47 0,0-7 0,0 5 0,0-4 0,0-4 0,0-3 0,0-14 0,0-1 0,0 1 0,0-2 0,0-4 0,0-6 0,0 5 983,0 1-791,0-12 498,0-2-690,0-30 0,0-16 0,0-28 0,0-22 0,0-20 0,0 0 0,0-2 0,0-8 0,0-7 0,0-8 0,0-8 0,0 48 0,0-1 0,0-1 0,0-1 0,0-2 0,0 0 0,0-5 0,0-1 0,0-8 0,0-3 0,0-5 0,0-1 0,0-1 0,0 0-123,0 1 0,0-1 0,0-1 0,0-1 0,0 0 0,0-1 0,0 2 0,0-1 62,0 2 1,0 1 0,0 6 0,0 1 0,0 7 0,0 2 0,0 1 0,0 1 60,0 3 0,0 0 0,0-1 0,0 2 0,0 4 0,0 3 0,0-43 0,0 7 0,0 12 0,0-1 0,0 3 0,0-4 0,0 1 0,0 7 0,0 8 0,0 7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2:37.5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12905 24289,'0'62'0,"0"-18"0,0-3 0,0-29 0,0 3 0</inkml:trace>
  <inkml:trace contextRef="#ctx0" brushRef="#br0" timeOffset="2319">0 13010 24289,'0'52'0,"0"-23"0,0-6 0,0-23 0,0 24 0,0-3 0,0 14 0,0-18 0,0-17 0,0-25 0,0-12 0,0-15 0,0-10 0,0-4 0,0-2 0,0-4 0,0 10 0,0-4 0,0-6 0,0-9 0,0-1 0,0-1 0,0 1 0,0-1 0,0 7 0,0 2 0,0 3 0,0 7 0,0 0 0,0 23 0,0 8 0,0 39 0,0 19 0,0 39 0,0-12 0,0 10 0,0-3 0,0-5 0,0 8 0,0 2 0,0 6 0,0 6 0,0-3 0,0 9 0,0 1 0,0 3 0,0 11 0,0-46 0,0 1 0,0 2 0,0 0 0,0 1 0,0-1 0,0-1 0,0 1 0,0-2 0,0 0 0,0 1 0,0-1 0,0 1 0,0-1 0,0 45 0,0-4 0,0-6 0,0-5 0,0-4 0,0-11 0,0-3 0,0-5 0,0-11 0,0-1 0,0-16 0,0-6 0,0-29 0,0-19 0,0-18 0,0-19 0,0-2 0,0-4 0,0-4 0,0-6 0,0-5 0,0-4 0,0-5 0,0-3 0,0 43 0,0-1 0,0-3 0,0 0 0,0-5 0,0-1 0,0-5 0,0-2 0,0-4 0,0-1-123,0-5 0,0 0 0,0 0 0,0-1 0,0-5 0,0-1 0,0 2 0,0 1 73,0 3 1,0 1-1,0-1 1,0 1-1,0 4 1,0 0-1,0 0 1,0 1 49,0-2 0,0 0 0,0 7 0,0 0 0,0-1 0,0 0 0,0 3 0,0 0 0,0 2 0,0-2 0,0-2 0,0-1 0,0 1 0,0 2 0,0-2 0,0 2-82,0 0 0,0 2 1,0 0-1,0 1 1,0 2-1,0 0 1,0 0-1,0 0 82,0-2 0,0 2 0,0 4 0,0 1 0,0-3 0,0 1 0,0 5 0,0 2 0,0-44 0,0 5 0,0 6 0,0 7 0,0 12 0,0 14 0,0 3 0,0 8 0,0 31 0,0 32 0,0 26 0,0 24 0,0 11 0,0 14 0,0-41 0,0 1 0,0 1 0,0 2 0,0 4 0,0 2 0,0-1 0,0 0 0,0-2 0,0 2 0,0 2 0,0 1 0,0-2 0,0 0 0,0 2 0,0 0 92,0-1 1,0 0 0,0-6 0,0 0 0,0-2 0,0 0 0,0-4 0,0-1-93,0-2 0,0-2 0,0 36 0,0-13 679,0-13-679,0-7 0,0-18 0,0-26 0,0-34 0,0-10 0,0-27 0,0-2 0,0-4 0,0 4 0,0-10 0,0-6 0,0-5 0,0-10 0,0-6 0,0 48 0,0-1 0,0-6 0,0-1 0,0-2 0,0-2 0,0-4 0,0-2-84,0-1 0,0-1 1,0 1-1,0 0 1,0-5-1,0-1 1,0-2-1,0 0 84,0-2 0,0-1 0,0 5 0,0 1 0,0-2 0,0 1 0,0 2 0,0 0 0,0 2 0,0-1 0,0-4 0,0 0 0,0 3 0,0-1 0,0 0 0,0 1 0,0 1 0,0 0 0,0 2 0,0 0 0,0 1 0,0 1 0,0-1 0,0 0 0,0 0 0,0 0 0,0 3 0,0 0 0,0 1 0,0 0 0,0 1 0,0 0 0,0 2 0,0 0 0,0-3 0,0 0 0,0 0 0,0 0 0,0 0 0,0 0-69,0 2 1,0 0-1,0 5 1,0 0 0,0 2-1,0-1 1,0 1 0,0 0 68,0 0 0,0 0 0,0 2 0,0 1 0,0-2 0,0 1 0,0 2 0,0 0 0,0 0 0,0 1 0,0-2 0,0 1 0,0-1 0,0-1 0,0 0 0,0 0 0,0 0 0,0 1 0,0 1 0,0-1 0,0 2 0,0 0 0,0-1 0,0 1 0,0-1 0,0 1 0,0-43 0,0 6 0,0 5 0,0 1 0,0-3 0,0 1 0,0 2 0,0 1 0,0 6 0,0-3 0,0-1 0,0 1 0,0 5 0,0-4 0,0 3 0,0-1 0,0-2 0,0 5 0,0-5 245,0-2 1,0 7 0,0-3 0,0 4-181,0 2 0,0 2 0,0 4 0,0 6 129,0 4 1,0 7 0,0 1-195,0-3 0,0-7 0,0-4 0,0-2 0,0 9 0,0-5 0,0 2 0,0-8 0,0-2 0,0 8 0,0 1 0,0 13 0,0-3 0,0-9 0,0-20 0,0 2 0,0 8 0,0 2 0,0 6 0,0-6 0,0-4 0,0-4 0,0 5 0,0 4 0,0-6 0,0-3 0,0-8 0,0 10 0,0 14 0,0 10 0,0-3 0,0-15 0,0-4 0,0 2 0,0 10 0,0 7 0,0-5 0,0 7 0,0-7 0,0-2 0,0 9 0,0-5 0,0-3 0,0-3 0,0 16 0,0-7 0,0 35 0,0 11 0,0 38 0,0 1 0,0 17 0,0-1 0,0 4 0,0 1 0,0 7 0,0 4 0,0 5 0,0 7 0,0 9 0,0 4 0,0 6 0,0-44 0,0 1 0,0 3 0,0 0 0,0 5 0,0 0-123,0 6 0,0 0 0,0-3 0,0 0 0,0 3 0,0 0 0,0-1 0,0 1 92,0 2 1,0 0 0,0-1 0,0 0 0,0 2-1,0-1 1,0-2 0,0 0 30,0-3 0,0 0 0,0 1 0,0 0 0,0-3 0,0 0 0,0 1 0,0 2 0,0 2 0,0 1 0,0-1 0,0 0 0,0 3 0,0-1 0,0-1 0,0 0 0,0-1 0,0 0 0,0 1 0,0 0 0,0 0 0,0 1 0,0 0 0,0 0 0,0-3 0,0-1 0,0 2 0,0-2 0,0-3 0,0 0 0,0 1 0,0 0 0,0 2 0,0 0 0,0-4 0,0 0 0,0-1 0,0-2 0,0-1 0,0-1 0,0 0 0,0 0 0,0 1 0,0 0 0,0 1 0,0 1 0,0-1 0,0 0-85,0 0 1,0 0 0,0 0 0,0 0 0,0 0 0,0 1-1,0 0 1,0 0 84,0 2 0,0 0 0,0-2 0,0 0 0,0 1 0,0 0 0,0-2 0,0-2 0,0 0 0,0-1 0,0-2 0,0 0 0,0 3 0,0 1 0,0-1 0,0 0 0,0-2 0,0-1 0,0-2 0,0 0 0,0 0 0,0-1 0,0 2 0,0 1 0,0 2 0,0 0 0,0-1 0,0-1 0,0 0 0,0 0 0,0 0 0,0-1 0,0 0 0,0 0 0,0 1 0,0-1 0,0-3 0,0-1 0,0 0 0,0-1 0,0 49 0,0-8 0,0 0 0,0-5 0,0-5 0,0-5 0,0 3 0,0-1 0,0-4 0,0-3 0,0-3 0,0-4 0,0-5 0,0-3 491,0 2 1,0 2-292,0 4 517,0-11-717,0-11 0,0-14 0,0-23 0,0-22 0,0-10 0,0-20 0,0-3 0,0-7 0,0-1 0,0-10 0,0-7 0,0-9 0,0-3 0,0 36 0,0-1 0,0-1 0,0-1 0,0 1 0,0 0 0,0-8 0,0-1 0,0-1 0,0-2 0,0-4 0,0-1-123,0-6 0,0 0 0,0 2 0,0-1 0,0-5 0,0-1 0,0 2 0,0 1 50,0-2 1,0 0 0,0-1-1,0-1 1,0 3 0,0-1-1,0 1 1,0-1 72,0 2 0,0 1 0,0 3 0,0 0 0,0 0 0,0-1 0,0 0 0,0-1 0,0-2 0,0 0 0,0 6 0,0-1 0,0-4 0,0 1 0,0 2 0,0 0 0,0 1 0,0 1 0,0-2 0,0 0 0,0 1 0,0 1 0,0-2 0,0 0 0,0 2 0,0 1 0,0 1 0,0 2 0,0 3 0,0 0 0,0-1 0,0 0 0</inkml:trace>
  <inkml:trace contextRef="#ctx0" brushRef="#br0" timeOffset="2599">0 3579 24289,'0'85'0,"0"-7"0,0 15 0,0 4 0,0-47 0,0 1 0,0 7 0,0 0 0,0 1 0,0 1 0,0-1 0,0 0 0,0 1 0,0 0 0,0 0 0,0 1 0,0 1 0,0 0 0,0 1 0,0 0-123,0 1 0,0 0 0,0 1 0,0 0 0,0-1 0,0 0 0,0 4 0,0 0 0,0 3 0,0 2 0,0 3 0,0 1 0,0 2 0,0-1 0,0-2 0,0-1 98,0 0 0,0 0 0,0-1 0,0 1 0,0 5 1,0-1-1,0 1 0,0 0 25,0-2 0,0 1 0,0-2 0,0-1 0,0-7 0,0 0 0,0-1 0,0 0 0,0-2 0,0 1 0,0 2 0,0 0 0,0 1 0,0 0 0,0-4 0,0 0 0,0-2 0,0-2 0,0-5 0,0 1 0,0 2 0,0 0 0,0-3 0,0 0 0</inkml:trace>
  <inkml:trace contextRef="#ctx0" brushRef="#br0" timeOffset="2949">0 5290 24289,'0'-37'0,"0"14"0,0 33 0,0 25 0,0 25 0,0 12 0,0 15 0,0-37 0,0 3 0,0 10 0,0 4 0,0 7 0,0 3 0,0 6 0,0 1 0,0 5 0,0 1 0,0 1 0,0 2 0,0 4 0,0 0 0,0-1 0,0 0-123,0-2 0,0-2 0,0-1 0,0-3 0,0-9 0,0-1 0,0 1 0,0-1 0,0 1 0,0 0 0,0 1 0,0 1 0,0-2 0,0 1 0,0-3 0,0-1 14,0-1 1,0-1 0,0 0-1,0-2 109,0-2 0,0 0 0,0 7 0,0 1 0,0 1 0,0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2:51.0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12769 0 24020,'-63'0'0,"5"0"0,-2 0 0,2 0 0,15 0 0,10 0 0,29 0 0,16 0 0,27 0 0,33 0 0,7 0 0,10 0 0,-5 0 0,9 0 0,-42 0 0,3 0 0,8 0 0,2 0 0,8 0 0,1 0 0,7 0 0,2 0-90,7 0 1,4 0-1,-26 0 1,2 0 0,1 0-1,5 0 1,3 0 0,0 0-1,2 0 1,1 0-1,0 0 8,2 0 0,-1 0 0,1 0 0,2 0 0,0 0 0,0 0 0,-5 0 0,-1 0 0,0 0 0,2 0 0,0 0 0,0 0 22,0 0 0,1 0 0,-1 0 0,2 0 0,0 0 0,0 0 1,-2 0-1,0 0 0,-1 0 0,-2 0 0,0 0 0,-1 0 60,-1 0 0,-1 0 0,-1 0 0,0 0 0,-2 0 0,2 0 0,0 0 0,1 0 0,-1 0 0,-2 0 0,0 0 0,-1 0 0,-2 0 0,0 0 0,-1 0 0,30 0 0,-2 0 0,-10 0 0,-1 0 0,-3 0 0,1 0-79,-3 0 1,-1 0 0,-4 0-1,-1 0 1,-10 0 0,-2 0 0,-6 0-1,-1 0 79,42 0 0,-12 0 0,-9 0 0,-12 0 0,-16 0 0,-34 0 0,-29 0 0,-26 0 0,-23 0 0,-8 0 0,-13 0 0,-12 0 0,42 0 0,-1 0 0,-3 0 0,0 0 0,-4 0 0,-1 0 0,-2 0 0,-1 0 0,-7 0 0,-2 0 0,-3 0 0,-1 0 0,-4 0 0,-1 0 27,0 0 1,-1 0 0,-3 0 0,-2 0 0,-5 0 0,-2 0-1,27 0 1,0 0 0,-3 0-28,-5 0 0,-3 0 0,1 0 0,1 0 0,-1 0 0,-1 0 0,-6 0 0,-2 0 0,1 0 0,1 0 0,0 0 0,0 0-82,-1 0 0,1 0 0,-1 0 0,-1 0 0,0 0 0,0 0 0,-2 0 0,-1 0 0,1 0 0,-1 0 0,0 0 0,1 0 0,2 0 0,1 0 0,0 0 0,2 0 0,0 0 0,-1 0 0,1 0 0,0 0 0,-1 0 0,0 0 0,0 0 0,-1 0 43,-3 0 1,1 0 0,0 0 0,6 0 0,2 0 0,-1 0-1,-2 0 1,1 0 0,0 0 0,3 0 0,0 0 0,1 0 38,2 0 0,0 0 0,0 0 0,1 0 0,-1 0 0,2 0 0,2 0 0,1 0 0,1 0 0,3 0 0,1 0 0,1 0-97,-27 0 1,3 0 0,7 0-1,2 0 1,8 0 0,2 0 0,6 0-1,2 0 97,7 0 0,4 0 0,-30 0 0,20 0 0,23 0 0,51 0 0,33 0 0,19 0 0,17 0 0,9 0 0,-34 0 0,2 0 0,5 0 0,1 0 0,6 0 0,3 0 0,10 0 0,3 0 0,7 0 0,3 0 0,-27 0 0,1 0 0,0 0-60,3 0 1,1 0 0,1 0 0,2 0-1,2 0 1,0 0 0,3 0 0,2 0 0,0 0-1,6 0 1,1 0 0,2 0 59,-17 0 0,2 0 0,0 0 0,1 0 0,3 0 0,1 0 0,1 0 0,1 0 0,7 0 0,2 0 0,0 0 0,0 0 0,2 0 0,-1 0 0,1 0 0,0 0-62,1 0 1,0 0-1,0 0 1,0 0-1,0 0 1,1 0-1,-1 0 1,0 0 0,-1 0-1,0 0 1,0 0-1,0 0 1,-1 0-1,-1 0 1,0 0-1,0 0 44,-4 0 1,0 0 0,0 0 0,-1 0 0,-1 0 0,0 0 0,0 0 0,-1 0 0,-1 0 0,-1 0 0,0 0 0,-1 0 0,0 0 0,0 0 0,-1 0 0,0 0 17,1 0 0,0 0 0,-1 0 0,-2 0 0,18 0 0,-2 0 0,-1 0 0,-3 0 0,0 0 0,-2 0 0,-5 0 0,-2 0 0,-1 0-32,-4 0 1,-2 0 0,0 0-1,-6 0 1,-1 0 0,-1 0 0,23 0-1,-2 0 1,-10 0 0,-3 0 31,-11 0 0,-5 0 0,28 0 0,-23 0 0,-35 0 0,-33 0 0,-39 0 0,-40 0 0,-16 0 0,42 0 0,-2 0 0,-6 0 0,-2 0 0,-10 0 0,-3 0 0,-11 0 0,-3 0 0,27 0 0,0 0 0,-3 0-2,-4 0 0,-2 0 1,-1 0-1,1 0 1,-1 0-1,-1 0 1,-4 0-1,-2 0 1,0 0-1,-1 0 1,0 0-1,-1 0 2,-1 0 0,-1 0 0,-1 0 0,16 0 0,-2 0 0,-1 0 0,-1 0 0,-4 0 0,-1 0 0,-1 0 0,-1 0 0,-4 0 0,-1 0 0,0 0 0,-2 0-31,-1 0 1,-1 0 0,0 0-1,-1 0 1,-4 0 0,0 0 0,-1 0-1,0 0 1,18 0 0,0 0-1,-1 0 1,0 0 0,0 0 0,-1 0-1,-1 0 1,0 0 0,-1 0-1,0 0 31,-2 0 0,0 0 0,-1 0 0,0 0 0,2 0 0,2 0 0,2 0 0,0 0 0,-1 0 0,0 0 0,-2 0 0,0 0 0,0 0 0,-1 0 0,0 0 0,2 0 0,-1 0 0,0 0 0,0 0 0,0 0-50,-2 0 1,1 0 0,-1 0 0,1 0 0,-1 0 0,-1 0-1,0 0 1,0 0 0,0 0 0,-1 0 0,0 0 0,-1 0 0,0 0-1,1 0 1,-1 0 0,1 0 0,0 0 0,0 0 0,0 0-1,1 0 0,1 0 1,0 0 0,1 0 0,-1 0 0,1 0 0,-1 0-1,1 0 1,-1 0 0,1 0 0,-1 0 0,1 0 0,1 0 0,-1 0-1,0 0 1,0 0 0,1 0 0,-1 0 0,0 0 0,0 0-1,1 0 4,-1 0 1,1 0 0,-1 0 0,2 0 0,0 0 0,-17 0 0,2 0 0,1 0 0,0 0 0,2 0 0,0 0 0,2 0 0,-1 0 0,4 0-1,1 0 1,0 0 0,0 0-21,3 0 0,1 0 1,0 0-1,0 0 1,2 0-1,0 0 1,0 0-1,2 0 1,6 0-1,0 0 1,2 0-1,0 0 1,-20 0-1,1 0 0,2 0 4,7 0 1,2 0 0,2 0 0,5 0-1,2 0 1,1 0 0,-24 0 0,4 0 0,10 0-1,3 0 553,10 0 1,4 0-393,-28 0 1,46 0-1,49 0 1,37 0-100,31 0 0,27 0 0,-36 0 0,2 0 0,8 0 0,2 0 0,9 0 0,3 0 0,3 0 0,2 0 0,-22 0 0,1 0 0,0 0 0,2 0 0,1 0 0,0 0 81,4 0 1,1 0 0,1 0 0,4 0 0,1 0 0,1 0 0,5 0 0,1 0 0,0 0 0,2 0 0,-1 0 0,0 0-48,-1 0 1,0 0 0,0 0 0,1 0 0,1 0 0,0 0 0,2 0 0,0 0 0,2 0 0,-21 0 0,1 0 0,1 0 0,1 0 14,5 0 1,1 0-1,0 0 1,1 0-1,-1 0 1,1 0 0,0 0-1,0 0 1,4 0-1,0 0 1,0 0-1,0 0 1,-4 0 0,1 0-1,-1 0 1,0 0-50,-1 0 0,-1 0 0,1 0 0,-1 0 0,-1 0 0,-1 0 0,1 0 0,-1 0 0,-1 0 0,0 0 0,-1 0 0,0 0 0,-2 0 0,0 0 0,0 0 0,-1 0 0,21 0 0,0 0 0,-2 0 0,-6 0 0,0 0 0,-1 0 0,-2 0 0,0 0 0,0 0 0,-3 0 0,0 0 0,-1 0 98,-2 0 0,-1 0 0,-1 0 1,-8 0-1,-2 0 0,0 0 1,25 0-1,-2 0 0,-9 0 1,-3 0-74,-7 0 0,-2 0 0,-8 0 1,-2 0-1,-9 0 0,-1 0-25,33 0 0,-36 0 0,-41 0 0,-51 0 0,-46 0 0,40 0 0,-1 0 0,-8 0 0,-2 0 0,-10 0 0,-2 0 0,-7 0 0,-3 0 0,-6 0 0,-2 0 0,25 0 0,-1 0 0,-1 0 0,-6 0 0,-1 0 0,-2 0 0,-4 0 0,-1 0 0,-2 0-63,-7 0 0,-1 0 0,0 0 0,1 0 0,-1 0 0,-1 0 0,17 0 0,-1 0 0,-1 0 0,0 0 0,-1 0 1,0 0-1,0 0 0,-2 0 63,-2 0 0,0 0 0,-1 0 0,-1 0 0,-5 0 0,-1 0 0,-1 0 0,0 0 0,-3 0 0,-1 0 0,-1 0 0,1 0 0,-2 0 0,0 0 0,0 0 0,0 0-29,1 0 1,1 0 0,-1 0 0,1 0 0,0 0 0,1 0 0,0 0 0,-1 0 0,-1 0 0,0 0-1,0 0 1,0 0 0,18 0 0,-1 0 0,0 0 0,1 0 0,-2 0 28,-1 0 0,0 0 0,-1 0 0,0 0 0,1 0 0,2 0 0,0 0 0,0 0 0,0 0 0,0 0 0,-1 0 0,0 0 0,0 0 0,0 0 0,0 0 0,1 0 0,0 0 0,0 0 0,0 0 0,0 0 0,-1 0 0,1 0 0,0 0 0,0 0 0,0 0 0,-1 0 0,1 0 0,-1 0 0,1 0 0,-1 0 0,-17 0 0,0 0 0,0 0 0,1 0 0,1 0 0,1 0 0,1 0 0,0 0 0,4 0 0,1 0 0,0 0 0,0 0 0,3 0 0,0 0 0,0 0 0,1 0 0,4 0 0,0 0 0,1 0 0,0 0 0,3 0 0,0 0 0,1 0 0,0 0-33,-24 0 0,1 0 0,4 0 0,11 0 0,2 0 0,2 0 0,7 0 0,0 0 0,3 0 0,-26 0 0,4 0 33,10 0 0,3 0 0,10 0 0,4 0 0,-33 0 0,43 0 0,46 0 0,39 0 0,37 0 0,27 0 0,-38 0 0,3 0 0,5 0 0,4 0 0,11 0 0,3 0 0,11 0 0,2 0 0,-27 0 0,1 0 0,1 0 0,3 0 0,1 0 0,1 0 0,3 0 0,0 0 0,2 0 0,6 0 0,1 0 0,1 0 0,5 0 0,1 0 0,2 0-13,-20 0 0,1 0 1,1 0-1,-1 0 0,0 0 1,0 0-1,0 0 0,1 0 1,4 0-1,1 0 1,0 0-1,1 0 0,0 0 1,1 0-1,0 0 0,1 0 13,2 0 0,0 0 0,1 0 0,1 0 0,5 0 0,0 0 0,2 0 0,0 0 0,-16 0 0,1 0 0,0 0 0,0 0 0,0 0 0,0 0 0,1 0 0,0 0 0,-1 0 0,0 0 15,19 0 1,-1 0 0,0 0-1,-1 0 1,-1 0 0,-1 0 0,0 0-1,-1 0 1,0 0 0,-1 0-1,0 0 1,0 0 0,-1 0 0,0 0-1,0 0 1,0 0-16,1 0 0,1 0 0,-1 0 0,-2 0 0,-7 0 0,-1 0 0,-1 0 0,1 0 0,0 0 0,0 0 0,0 0 0,-1 0 0,-4 0 0,0 0 0,-1 0 0,-1 0 0,22 0 0,-1 0 0,0 0 0,-4 0 0,0 0 0,-1 0 0,-6 0 0,-1 0 0,-1 0 0,-6 0 0,-1 0 0,-2 0 122,25 0 1,-4 0 0,-13 0 0,-3 0 0,-12 0 0,-2 0 0,-9 0 0,-2 0-80,33 0-43,-32 0 0,-55 0 0,-43 0 0,-35 0 0,24 0 0,-3 0 0,-6 0 0,-2 0 0,-6 0 0,-3 0 0,-8 0 0,-1 0 0,-6 0 0,-3 0 0,24 0 0,-2 0 0,0 0 0,-3 0 0,-1 0 0,0 0 81,-4 0 1,-1 0 0,-1 0 0,-5 0 0,-1 0 0,-1 0 0,-3 0 0,0 0 0,0 0 0,-3 0 0,0 0 0,-1 0-73,1 0 0,-1 0 0,0 0 0,18 0 0,-1 0 0,-1 0 0,0 0 1,-4 0-1,0 0 0,-1 0 0,0 0 0,-5 0 0,-1 0 0,-1 0 1,-1 0-26,-4 0 0,-1 0 0,-1 0 0,1 0 0,1 0 0,1 0 0,-1 0 1,0 0-1,-2 0 0,-2 0 0,1 0 0,0 0 0,2 0 0,0 0 1,1 0-1,0 0 16,-1 0 0,1 0 0,0 0 0,0 0 0,0 0 0,-1 0 0,0 0 0,1 0 0,-2 0 0,-1 0 0,1 0 0,0 0 0,1 0 0,-1 0 0,1 0 0,1 0 0,2 0 0,0 0 0,1 0 0,1 0 0,1 0 0,0 0 0,0 0 0,1 0 0,-1 0 0,1 0 0,0 0 0,-1 0 0,1 0 0,0 0 0,1 0 0,-1 0-71,1 0 1,-1 0 0,1 0 0,1 0-1,6 0 1,0 0 0,0 0 0,2 0 0,-21 0-1,2 0 1,1 0 0,5 0 0,2 0-1,0 0-15,5 0 0,1 0 0,1 0 0,4 0 0,1 0 1,2 0-1,4 0 0,2 0 0,2 0 0,-25 0 1,3 0 85,13 0 0,3 0 0,9 0 0,4 0 0,-33 0 0,17 0 0,42 0 245,39 0 1,30 0 0,46 0 0,13 0-128,-43 0 0,3 0 0,9 0 1,4 0-1,7 0 0,3 0 1,9 0-1,3 0-118,-24 0 0,1 0 0,1 0 0,3 0 0,0 0 0,1 0 0,7 0 0,1 0 0,2 0 0,0 0 0,1 0 0,0 0 70,3 0 0,0 0 0,2 0 0,6 0 1,1 0-1,1 0 0,-19 0 0,1 0 0,0 0 1,2 0-1,3 0 0,2 0 0,0 0 1,1 0-70,3 0 0,0 0 0,1 0 1,1 0-1,3 0 0,1 0 1,0 0-1,1 0 0,-16 0 0,0 0 1,0 0-1,1 0 0,0 0 1,2 0-1,-1 0 0,1 0 0,1 0 1,-1 0-60,3 0 0,0 0 0,0 0 0,0 0 0,-1 0 1,16 0-1,-1 0 0,0 0 0,-1 0 0,0 0 0,1 0 1,-1 0-1,-1 0 0,-4 0 0,0 0 0,-1 0 0,0 0 34,-2 0 1,-1 0 0,0 0-1,0 0 1,0 0 0,-1 0 0,1 0-1,-2 0 1,-2 0 0,0 0 0,-1 0-1,0 0 1,-3 0 0,-1 0-1,0 0 1,-1 0 23,20 0 0,-1 0 0,-1 0 0,-6 0 0,0 0 0,-3 0 0,-5 0 0,-1 0 0,-1 0 0,-4 0 0,-1 0 0,-1 0-74,-4 0 0,0 0 1,-3 0-1,21 0 1,-5 0-1,-11 0 1,-5 0-1,-10 0 1,-3 0 73,35 0 0,-27 0 0,-35 0 0,-37 0 0,-30 0 0,-26 0 0,-26 0 0,35 0 0,-4 0 0,-10 0 0,-4 0 0,-10 0 0,-5 0 0,-9 0 0,-3 0 0,25 0 0,-2 0 0,0 0 0,-5 0 0,0 0 0,-1 0 20,-1 0 0,-1 0 0,0 0 0,-4 0 0,0 0 0,-1 0 0,-2 0 1,-1 0-1,-1 0 0,20 0 0,-1 0 0,-1 0 0,0 0-20,-5 0 0,-2 0 0,0 0 0,0 0 0,-2 0 0,0 0 0,-1 0 0,-1 0 0,-9 0 0,-2 0 0,0 0 0,0 0 0,-1 0 0,0 0 0,0 0 0,0 0 13,18 0 1,1 0-1,-1 0 1,0 0-1,0 0 1,0 0-1,0 0 1,0 0-1,0 0 1,0 0-1,-1 0 1,1 0-1,0 0 1,0 0 0,0 0-1,-17 0 1,0 0-1,0 0 1,2 0-14,4 0 0,0 0 0,2 0 0,-1 0 0,2 0 0,0 0 0,0 0 0,1 0 0,2 0 0,1 0 0,0 0 0,-1 0 0,1 0 0,-1 0 0,0 0 0,0 0 0,0 0 0,-1 0 0,1 0 0,2 0 0,4 0 0,2 0 0,1 0 0,-1 0 0,2 0 0,0 0 0,0 0 0,1 0 0,-20 0 0,1 0 0,0 0-61,4 0 1,0 0 0,2 0 0,5 0-1,2 0 1,1 0 0,7 0 0,2 0-1,1 0 1,-26 0 0,4 0 60,12 0 0,3 0 0,12 0 0,4 0 0,-36 0 0,19 0 0,22 0 0,68 0 0,34 0 0,32 0 0,21 0 0,-39 0 0,4 0 0,11 0 0,3 0 0,9 0 0,3 0 0,-24 0 0,1 0 0,2 0 0,0 0 0,2 0 0,0 0 0,7 0 0,1 0 0,1 0 0,0 0 0,0 0 0,0 0 30,3 0 1,1 0-1,0 0 1,3 0-1,0 0 1,1 0-1,1 0 1,1 0 0,0 0-1,2 0 1,-1 0-1,0 0-30,-1 0 0,1 0 0,-2 0 0,-3 0 0,-1 0 0,0 0 0,-3 0 0,-2 0 0,1 0 0,-4 0 0,-1 0 0,0 0 0,-3 0 0,0 0 0,-2 0 0,20 0 0,-4 0 0,-8 0 0,-4 0 0,-12 0 0,-2 0 327,-9 0 1,-3 0 0,26 0-1,-11 0 1,-36 0 0,-28 0-83,-29 0 1,-22 0 0,-13 0 0,-16 0-106,-15 0 0,40 0 1,-2 0-1,-10 0 1,-2 0-1,-5 0 1,-1 0-19,-4 0 1,0 0 0,-1 0 0,-3 0 0,-4 0 0,-2 0 0,-3 0 0,-2 0-205,26 0 0,0 0 0,0 0 0,-2 0 0,0 0 0,-2 0 0,-6 0 0,-1 0 0,0 0 0,-1 0 0,1 0 0,-1 0 31,-1 0 1,-1 0 0,0 0-1,-1 0 1,-2 0 0,1 0-1,1 0 1,0 0 0,1 0 0,0 0-1,1 0 1,1 0 50,5 0 0,0 0 0,2 0 0,3 0 0,2 0 0,0 0 0,-25 0 0,2 0 0,4 0 0,1 0 245,5 0 1,3 0 0,15 0 0,4 0 245,-34 0 1,38 0-268,50 0 1,51 0 0,3 0-1,5 0-224,0 0 0,1 0 0,1 0 0,0 0 0,6 0 0,0 0 0,2 0 0,1 0 0,1 0 0,1 0 0,6 0 0,0 0 0,2 0 0,-1 0 0,1 0 0,0 0-84,-2 0 1,-1 0-1,-1 0 1,-2 0-1,-2 0 1,-2 0-1,-3 0 1,-2 0 83,-2 0 0,-3 0 327,36 0 1,-39 0 0,-46 0-83,-41 0 1,-25 0 0,-14 0 0,-7 0-106,-12 0 0,43 0 1,-1 0-1,-2 0 1,-1 0-1,-2 0 1,0 0-140,-5 0 0,-1 0 0,-3 0 0,-2 0 0,-4 0 0,-1 0 0,-1 0 0,0 0-122,1 0 0,1 0 1,-2 0-1,0 0 0,3 0 1,0 0-1,3 0 1,0 0 120,0 0 0,3 0 0,12 0 0,3 0 0,-45 0 0,17 0 0,38 0 0,24 0 0,46 0 187,19 0 0,16 0 0,-4 0 0,4 0-187,6 0 0,9 0 0,1 0 0,3 0 0,3 0 0,-3 0 0,-2 0 0,-3 0 0,-2 0 0,-11 0 327,-8 0 1,-34 0 0,-25 0-323,-29 0 0,-33 0 0,-14 0 1,-11 0-6,-12 0 0,49 0 0,-1 0 0,-7 0 0,-1 0 0,0 0 0,-2 0 0,-1 0 0,-2 0 0,-3 0 0,-2 0 0,-4 0 0,-1 0 0,-1 0 0,0 0 0,4 0 0,1 0 0,6 0 0,3 0 0,9 0 0,2 0 0,-40 0 0,38 0 0,40 0 0,57 0 0,3 0 0,5 0 0,-2 0 0,1 0 0,2 0 0,2 0 0,4 0 0,1 0 0,4 0 0,2 0 0,5 0 0,1 0 0,1 0 0,0 0 0,2 0 0,1 0 0,1 0 0,1 0-123,1 0 0,1 0 0,2 0 0,-1 0 0,-4 0 0,-1 0 0,-4 0 0,-2 0 95,-9 0 1,-4 0 0,35 0 0,-23 0 27,-10 0 0,-34 0 0,-26 0 0,-37 0 0,-33 0 0,-4 0 0,-4 0 0,-9 0 0,37 0 0,-1 0 0,-3 0 0,-2 0 0,-5 0 0,-1 0 0,1 0 0,-2 0 0,-3 0 0,-2 0 0,0 0 0,0 0-121,0 0 0,-1 0 0,-6 0 1,0 0-1,0 0 0,-1 0 0,2 0 1,0 0 120,7 0 0,2 0 0,10 0 0,2 0 0,-33 0 0,15 0 0,38 0 0,33 0 0,25 0 0,33 0 0,8 0 0,8 0 0,15 0 0,-37 0 0,1 0 0,5 0 0,2 0 0,6 0 0,0 0 0,1 0 0,0 0 0,6 0 0,2 0 0,-2 0 0,1 0-5,1 0 0,1 0 0,2 0 0,0 0 1,-1 0-1,1 0 0,-4 0 0,-1 0 5,-4 0 0,-4 0 0,34 0 0,-29 0 0,-43 0 0,-31 0 0,-31 0 0,-33 0 0,-9 0 0,-12 0 0,-10 0 0,46 0 0,-1 0 0,-4 0 0,-1 0 0,-4 0 0,-2 0 0,-2 0 0,-1 0 0,-8 0 0,0 0 0,0 0 0,-1 0 0,1 0 0,1 0 96,0 0 0,0 0 1,4 0-1,0 0 1,7 0-1,0 0-96,5 0 0,2 0 0,-28 0 0,61 0 0,48 0 0,24 0 0,18 0 0,6 0 0,19 0 0,6 0 0,-45 0 0,1 0 0,4 0 0,0 0 0,0 0 0,-1 0 0,1 0 0,0 0 0,2 0 0,1 0 0,4 0 0,2 0 0,-2 0 0,0 0 0,-5 0 0,-2 0 327,-3 0 1,-3 0 0,34 0-264,-15 0 0,-25 0-64,-33 0 0,-36 0 0,-42 0 0,0 0 0,-2 0 0,-7 0 0,-9 0 0,-5 0 0,-4 0 0,0 0 0,7 0 0,3 0 0,1 0 0,9 0 409,-3 0-409,35 0 0,37 0 0,51 0 0,15 0 0,14 0 0,-10 0 0,-4 0 0,-8 0 0,6 0 0,0 0 0,5 0 0,2 0 0,3 0 0,2 0 0,4 0 0,3 0 0,9 0 0,1 0 0,4 0 0,2 0 0,-44 0 0,-1 0 0,45 0 0,-6 0 0,-13 0 0,-18 0 0,-33 0 0,-25 0 0,-25 0 0,-33 0 0,-8 0 0,-8 0 0,-7 0 0,-12 0 0,-6 0 0,48 0 0,-1 0 0,-6 0 0,-1 0 0,1 0 0,0 0 0,1 0 0,0 0-53,-1 0 1,1 0 0,1 0-1,0 0 1,-4 0 0,1 0 0,3 0-1,0 0 53,2 0 0,1 0 0,-38 0 0,19 0 0,6 0 0,25 0 0,20 0 0,38 0 0,28 0 0,19 0 0,-2 0 0,0 0 0,6 0 0,10 0 0,1 0 0,5 0 0,-5 0 0,3 0 0,-1 0 0,-1 0 0,-5 0 0,-9 0 419,-2 0-419,-23 0 0,-8 0 0,-74 0 0,-23 0 0,4 0 0,14 0 0,-3 0 0,-13 0 0,-6 0 0,10 0 0,-33 0 0,9 0 0</inkml:trace>
  <inkml:trace contextRef="#ctx0" brushRef="#br0" timeOffset="612">928 0 24130,'-64'0'0,"2"0"0,2 0 0,5 0 0,3 0 0,3 0 0,12 0 0,37 0 0,35 0 0,6 0 0,6 0 0,-9 0 0,13 0 0,-30 0 0,-15 0 0,-35 0 0,0 0 0,-12 0 0,16 0 0,-16 0 0,35 0 0,12 0 0,4 0 0,31 0 0,-30 0 0,13 0 0,-15 0 0,16 0 0,3 0 0,-1 0 0,-2 0 0,-23 0 0,12 0 0,-5 0 0,18 0 0</inkml:trace>
  <inkml:trace contextRef="#ctx0" brushRef="#br0" timeOffset="1146">963 0 24130,'-29'0'0,"-18"0"0,33 0 0,-11 0 0,17 0 0,1 0 0,-3 0 0,-7 0 0,-1 0 0,1 0 0,7 0 0,41 0 0,-6 0 0,26 0 0,-34 0 0,-17 0 0,-25 0 0,11 0 0,-24 0 0,26 0 0,-6 0 0,11 0 0,-1 0 0,-2 0 0</inkml:trace>
  <inkml:trace contextRef="#ctx0" brushRef="#br0" timeOffset="1279">963 0 24128,'-53'0'-41,"16"0"31,-3 0 10,13 0 0,7 0 0,5 0 0</inkml:trace>
  <inkml:trace contextRef="#ctx0" brushRef="#br0" timeOffset="1429">875 0 24074,'-52'0'0,"0"0"0,15 0 0,4 0 0</inkml:trace>
  <inkml:trace contextRef="#ctx0" brushRef="#br0" timeOffset="1551">840 0 24074,'-44'0'0,"17"0"0,27 0 0,19 0 0</inkml:trace>
  <inkml:trace contextRef="#ctx0" brushRef="#br0" timeOffset="3615">2098 0 24017,'46'0'0,"5"0"0,9 0 0,2 0 0,16 0 0,-1 0 0,5 0 0,5 0 0,6 0 0,6 0 0,-48 0 0,1 0 0,2 0 0,1 0 0,-2 0 0,-1 0 0,47 0 0,-2 0 0,-2 0 0,-44 0 0,1 0 0,-2 0 0,0 0 0,1 0 0,-1 0 0,3 0 0,-1 0 0,43 0 0,2 0 0,-47 0 0,1 0 0,3 0 0,1 0 0,0 0 0,0 0 0,0 0 0,-1 0-78,-1 0 0,1 0 1,1 0-1,0 0 1,2 0-1,-1 0 1,1 0-1,0 0 78,3 0 0,-1 0 0,-3 0 0,0 0 0,0 0 0,-1 0 0,-1 0 0,-1 0 0,-1 0 0,1 0 0,0 0 0,0 0 0,1 0 0,-1 0 0,0 0 0,1 0 0,-3 0 0,1 0 0,47 0 0,-49 0 0,0 0 0,1 0 0,-1 0 0,4 0 0,-1 0 0,46 0 0,-47 0 0,1 0 0,-2 0 0,1 0 0,-1 0 0,0 0 0,3 0 0,-1 0 0,1 0 0,-1 0 0,1 0 0,1 0 0,-1 0 0,0 0 0,-2 0 0,1 0 0,5 0 0,0 0 0,2 0 0,1 0 0,2 0 0,0 0 0,-4 0 0,0 0 0,2 0 0,-1 0 0,-2 0 0,0 0 0,-1 0 0,1 0 0,0 0 0,2 0 0,3 0 0,0 0 0,0 0 0,0 0 0,-3 0 0,0 0 0,2 0 0,-1 0 0,-3 0 0,0 0 0,2 0 0,0 0 0,2 0 0,-1 0 0,-1 0 0,0 0 0,-1 0 0,0 0 0,0 0 0,-1 0 0,1 0 0,0 0 0,1 0 0,0 0 0,2 0 0,-1 0 0,-1 0 0,0 0 0,-2 0 0,0 0 0,-1 0 0,-1 0 0,-3 0 0,-1 0 0,1 0 0,1 0 0,1 0 0,0 0 0,-4 0 0,-1 0 0,2 0 0,-1 0 0,46 0 0,-6 0 0,0 0 0,1 0 0,-1 0 0,-6 0 0,-3 0 0,-9 0 0,5 0 38,2 0 1,-7 0-1,3 0 1,-4 0-39,-2 0 0,1 0 0,3 0 0,2 0 0,-2 0 0,-3 0 0,-3 0 0,0 0 0,2 0 0,-10 0 0,10 0 0,-2 0 0,0 0 0,2 0 0,0 0 0,-3 0 0,-2 0 0,1 0 0,-6 0 0,2 0 116,4 0 1,-6 0 0,0 0 0,0 0-117,4 0 0,0 0 0,2 0 0,2 0 0,-2 0 0,6 0 0,6 0 0,1 0 0,5 0 0,-5 0 0,3 0 0,1 0 0,2 0 0,11 0 0,1 0 0,0 0 0,-4 0 0,2 0 0,0 0 0,4 0 0,-46 0 0,1 0 0,43 0 0,-47 0 0,0 0 0,48 0 0,0 0 0,1 0 0,-47 0 0,-1 0 0,2 0 0,-1 0 0,-1 0 0,-1 0 0,2 0 0,1 0 0,44 0 0,-47 0 0,1 0 0,1 0 0,0 0 0,40 0 0,3 0 0,-14 0 0,-9 0 0,0 0 0,-12 0 0,2 0 0,-21 0 0,0 0 0,-57 0 0,-19 0 0,0 0 0,-11 0 0,7 0 0,-14 0 0,20 0 0,-23 0 0,19 0 0,8 0 0,12 0 0,34 0 0,24 0 0,25 0 0,2 0 0,6 0 0,5 0 0,16 0 0,-44 0 0,1 0 0,2 0 0,1 0 0,5 0 0,0 0 0,0 0 0,0 0 0,4 0 0,0 0-114,2 0 0,0 0 1,-2 0-1,-1 0 0,1 0 1,0 0-1,-2 0 0,0 0 114,-1 0 0,0 0 0,2 0 0,0 0 0,1 0 0,0 0 0,1 0 0,0 0 0,-3 0 0,0 0 0,1 0 0,1 0 0,0 0 0,2 0 0,0 0 0,1 0 0,4 0 0,0 0 0,-5 0 0,0 0 0,1 0 0,0 0 0,-3 0 0,0 0 0,0 0 0,0 0 0,0 0 0,0 0 0,4 0 0,0 0 0,0 0 0,0 0 0,-3 0 0,0 0 0,-2 0 0,0 0 0,-1 0 0,0 0 0,1 0 0,0 0 0,1 0 0,0 0 0,0 0 0,-1 0 0,-4 0 0,0 0 0,-2 0 0,0 0 0,0 0 0,-1 0 0,2 0 0,0 0 0,-2 0 0,-1 0 0,-1 0 0,-1 0-28,-3 0 0,1 0 1,-1 0-1,0 0 0,46 0 1,1 0 27,-47 0 0,0 0 0,46 0 0,-3 0 0,-4 0 0,-2 0 0,3 0 0,1 0 0,2 0 0,-2 0 0,0 0 0,1 0 0,3 0 0,2 0 0,-4 0 0,4 0 0,0 0 0,0 0 0,-4 0 0,2 0 0,-4 0 0,-5 0 0,-11 0 0,1 0 0,-4 0 0,-2 0 0,-8 0 0,-4 0 0,-4 0 0,-1 0 0,-1 0 0,2 0 0,5 0 0,-5 0 0,4 0 0,-2 0 0,3 0 0,-3 0 0,6 0 0,0 0 225,0 0 0,4 0 1,8 0-1,2 0-225,-3 0 0,-1 0 0,-2 0 0,2 0 43,3 0 1,-3 0 0,4 0 0,-6 0-44,-6 0 0,4 0 0,-4 0 0,2 0 0,-2 0 0,-4 0 0,-8 0 0,3 0 0,3 0 0,-10 0 0,5 0 0,-3 0 0,1 0 0,-5 0 0,1 0 0,1 0 0,18 0 0,6 0 0,0 0 0,-10 0 0,-11 0 0,9 0 0,-12 0 0,10 0 0,-5 0 0,-3 0 0,-3 0 0,3 0 0,10 0 0,-5 0 0,9 0 0,-8 0 0,10 0 0,2 0 0,-2 0 0,8 0 0,-10 0 0,-4 0 0,-4 0 0,-3 0 0,-1 0 0,0 0 0,14 0 0,2 0 0,-2 0 0,-6 0 0,-3 0 0,-1 0 0,6 0 0,6 0 0,-8 0 0,12 0 0,0 0 0,1 0 0,5 0 0,-2 0 0,3 0 0,1 0 0,5 0 0,-3 0 0,5 0 0,6 0 0,-6 0 0,3 0 0,-7 0 0,1 0 0,1 0 0,2 0 0,-1 0 0,-5 0 0,3 0 0,-7 0 0,3 0 0,3 0 0,-5 0 0,-1 0 0,-1 0 0,0 0 0,7 0 0,-3 0 0,-1 0 0,-3 0 0,-2 0 0,0 0 0,3 0 0,3 0 0,-1 0 0,5 0 0,-3 0 0,3 0 0,-3 0 0,3 0 0,1 0 0,-2 0 0,-7 0 0,2 0 0,-3 0 0,1 0 0,-2 0 0,-8 0 0,-4 0 0,-2 0 0,0 0 0,-4 0 0,3 0 0,-3 0 0,2 0 0,4 0 0,8 0 0,-10 0 0,-7 0 0,-3 0 0,1 0 0,-3 0 0,6 0 0,12 0 0,-5 0 0,3 0 0,-6 0 0,0 0 0,-4 0 0,5 0 0,-5 0 0,-2 0 0,1 0 0,-1 0 0,0 0 0,1 0 0,-1 0 0,5 0 0,7 0 0,-8 0 0,12 0 0,0 0 0,-10 0 0,12 0 0,-2 0 0,0 0 0,9 0 0,3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01.35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19968 0 24263,'62'0'0,"-2"0"0,0 0 0,-1 0 0,8 0 0,7 0 0,4 0 0,3 0 0,9 0 0,1 0 0,2 0 0,-39 0 0,1 0 0,-1 0 0,0 0 0,3 0 0,1 0-123,0 0 0,0 0 0,3 0 0,0 0 0,4 0 0,0 0 0,2 0 0,0 0 40,4 0 1,0 0-1,-4 0 1,0 0-1,3 0 1,0 0 0,-2 0-1,1 0 83,0 0 0,0 0 0,2 0 0,0 0 0,0 0 0,-1 0 0,1 0 0,0 0 0,-2 0 0,0 0 0,-4 0 0,0 0 0,1 0 0,0 0 0,0 0 0,0 0 0,0 0 0,0 0 0,-4 0 0,0 0 0,-1 0 0,0 0 0,-4 0 0,-1 0 0,-3 0 0,0 0 0,46 0 0,-4 0 0,-5 0 177,-11 0 1,-7 0 0,-6 0-178,-2 0 136,-23 0 0,-20 0-136,-38 0 0,-30 0 0,-25 0 0,-7 0 0,-10 0 0,-3 0 0,41 0 0,-2 0 0,-3 0 0,-1 0 0,-1 0 0,-2 0 0,-9 0 0,-2 0 0,-3 0 0,-2 0 0,-3 0 0,-3 0-110,0 0 1,-2 0 0,-5 0 0,-1 0-1,-7 0 1,-2 0 0,28 0 0,-2 0-1,0 0 28,-7 0 0,-2 0 0,1 0 0,2 0 0,1 0 0,-2 0 0,-2 0 0,0 0 0,0 0 0,3 0 0,1 0 0,0 0 54,2 0 0,1 0 1,-1 0-1,-2 0 0,0 0 1,1 0-1,4 0 0,0 0 1,0 0-1,0 0 1,1 0-1,0 0 28,2 0 0,1 0 0,0 0 0,-29 0 0,0 0 0,31 0 0,-1 0 0,-1 0 0,0 0 0,0 0 0,0 0 0,-2 0 0,-1 0 0,1 0 0,2 0 0,1 0 0,0 0 0,-2 0 0,0 0 0,0 0 0,1 0 0,1 0 0,-1 0 0,2 0 0,0 0 0,-1 0 0,-1 0 0,0 0 0,0 0 0,-31 0 0,0 0 0,2 0 0,0 0 0,4 0 0,2 0 0,6 0 0,1 0 0,3 0 0,1 0 0,1 0 0,1 0-19,0 0 0,1 0 1,6 0-1,2 0 0,3 0 1,2 0-1,4 0 0,2 0 19,3 0 0,1 0 0,-38 0 0,8 0 0,5 0 0,35 0 0,32 0 0,42 0 0,18 0 0,15 0 0,13 0 0,22 0 0,-43 0 0,1 0 0,4 0 0,0 0 0,4 0 0,2 0 0,8 0 0,2 0 0,4 0 0,1 0-123,6 0 0,1 0 0,0 0 0,0 0 0,4 0 0,1 0 0,0 0 0,0 0 48,3 0 1,2 0-1,-27 0 1,0 0-1,2 0 1,3 0 0,2 0-1,0 0 1,2 0-1,1 0 1,-1 0 47,2 0 0,-1 0 0,0 0 0,-2 0 0,-1 0 0,1 0 0,0 0 0,-1 0 0,1 0 0,-2 0 0,0 0 0,1 0 27,-1 0 0,0 0 0,-1 0 0,-5 0 0,0 0 0,-1 0 0,31 0 0,-2 0 0,-5 0 0,-1 0 0,-4 0 0,0 0 0,-3 0 0,-1 0 0,-2 0 0,-1 0 0,-4 0 0,-1 0 70,-6 0 1,-2 0-1,-8 0 1,-2 0 0,-4 0-1,-3 0 1,44 0-71,-5 0 0,-24 0 0,-8 0 0,-39 0 0,-25 0 0,-21 0 0,-39 0 0,-8 0 0,-11 0 0,-12 0 0,42 0 0,-1 0 0,-2 0 0,-2 0 0,-2 0 0,-2 0 0,-6 0 0,-2 0 0,-5 0 0,-1 0 0,-3 0 0,-1 0 1,-1 0 1,-1 0-1,1 0 1,-1 0-1,-5 0 1,-2 0 0,-8 0-1,-2 0-1,28 0 0,-1 0 0,0 0 0,-4 0 0,0 0 0,-1 0 0,-7 0 0,-1 0 0,0 0 0,-2 0 0,0 0 0,-1 0-74,-1 0 0,-1 0 0,0 0 0,-2 0 1,1 0-1,-2 0 0,-3 0 0,-1 0 0,-1 0 1,1 0-1,-1 0 0,0 0 74,3 0 0,1 0 0,-2 0 0,24 0 0,-2 0 0,1 0 0,0 0 0,-1 0 0,1 0 0,-1 0 0,0 0 0,-3 0 0,1 0 0,-2 0 0,1 0-62,-4 0 1,0 0-1,-1 0 1,2 0-1,2 0 1,2 0-1,-1 0 1,-1 0 0,-2 0-1,0 0 1,-1 0-1,1 0 1,0 0-1,1 0 1,0 0-1,1 0 0,-1 0 1,1 0-1,-1 0 1,0 0-1,-1 0 1,0 0-1,-1 0 1,1 0 0,-2 0-1,0 0 1,0 0-1,0 0 1,1 0-1,-1 0 1,1 0-1,1 0 0,2 0 1,1 0-1,0 0 1,1 0-1,-1 0 1,1 0-1,0 0 1,0 0 0,2 0-1,-1 0 1,0 0-1,1 0 1,-2 0-1,1 0 1,-1 0-1,0 0-14,-1 0 0,0 0 1,1 0-1,0 0 0,-19 0 1,2 0-1,0 0 1,-1 0-1,1 0 0,0 0 1,5 0-1,0 0 0,1 0-6,1 0 0,1 0 0,0 0 0,0 0 0,0 0 0,1 0 0,1 0 0,1 0 0,0 0 0,4 0 0,1 0 0,0 0 41,4 0 1,0 0 0,2 0 0,2 0-1,0 0 1,1 0 0,2 0 0,1 0 0,0 0-1,-29 0 1,2 0 40,5 0 0,2 0 0,7 0 0,2 0 0,8 0 0,3 0 0,5 0 0,1 0 327,7 0 1,2 0 0,-30 0-1,18 0 1,25 0 0,28 0-132,32 0 1,39 0-1,24 0 1,-33 0 0,2 0-75,9 0 1,3 0 0,6 0 0,3 0 0,10 0 0,3 0 0,4 0 0,2 0-34,3 0 0,0 0 1,-29 0-1,0 0 0,1 0 1,5 0-1,1 0 0,0 0 1,4 0-1,1 0 1,1 0-26,4 0 1,0 0 0,0 0 0,0 0 0,-1 0-1,1 0 1,3 0 0,1 0 0,1 0 0,0 0-1,1 0 1,0 0-65,4 0 0,0 0 0,2 0 0,-20 0 0,1 0 0,1 0 0,1 0 0,4 0 0,1 0 0,0 0 0,1 0 0,0 0 0,1 0 0,-1 0 0,0 0-62,-1 0 1,-1 0-1,-1 0 1,1 0-1,0 0 1,-1 0-1,1 0 1,-1 0 0,-1 0-1,0 0 1,0 0-1,0 0 1,1 0-1,0 0 1,0 0-1,0 0-1,1 0 0,0 0 1,1 0-1,-2 0 1,-4 0-1,0 0 0,-1 0 1,0 0-1,1 0 1,0 0-1,0 0 0,-1 0 1,22 0-1,0 0 1,0 0 62,-1 0 0,-1 0 0,1 0 0,-2 0 0,-1 0 0,1 0 0,-3 0 0,1 0 0,-2 0 0,-2 0 0,-2 0 0,0 0-82,-4 0 0,0 0 0,-2 0 0,-3 0 0,-2 0 0,0 0 0,-1 0 0,-1 0 0,-1 0 0,-2 0 0,-2 0 0,0 0-1,31 0 0,-2 0 0,-11 0 0,-2 0 0,-6 0 0,-2 0 1,-9 0-1,-3 0 83,-4 0 0,-3 0 0,36 0 0,-20 0 0,-34 0 0,-35 0 196,-31 0 1,-37 0-1,-24 0 1,33 0 0,-2 0-75,-10 0 1,-2 0 0,-10 0 0,-3 0 0,-9 0 0,-3 0 0,-5 0 0,-2 0-74,31 0 0,0 0 0,-2 0 1,-4 0-1,-2 0 0,-1 0 0,-1 0 1,-2 0-1,0 0 0,-5 0 0,-1 0 1,-1 0-67,-5 0 1,-1 0 0,0 0 0,0 0 0,0 0 0,-2 0 0,18 0 0,-1 0 0,0 0 0,-2 0 0,-2 0 0,-1 0 0,-1 0 0,0 0 16,-5 0 0,-1 0 0,-1 0 0,0 0 0,-5 0 0,0 0 0,-1 0 0,-1 0 0,18 0 0,-2 0 0,1 0 0,-1 0 0,0 0 0,0 0 0,0 0 0,0 0 0,0 0 0,1 0-52,0 0 0,0 0 0,0 0 1,0 0-1,1 0 0,-20 0 0,0 0 1,0 0-1,0 0 0,20 0 0,-1 0 1,0 0-1,1 0 0,-1 0 0,-2 0 1,1 0-1,-1 0 0,1 0 0,-2 0 2,-1 0 1,-2 0 0,1 0 0,-1 0 0,1 0 0,3 0-1,-1 0 1,1 0 0,0 0 0,-1 0 0,-2 0 0,0 0 0,-1 0-1,0 0 1,1 0 0,0 0 0,0 0 0,0 0 0,1 0-1,-1 0 0,-1 0 1,0 0 0,0 0 0,0 0 0,0 0 0,-2 0-1,0 0 1,0 0 0,-1 0 0,1 0 0,-2 0 0,0 0 0,0 0-1,0 0 1,1 0 0,-1 0 0,1 0 0,0 0 0,0 0-1,0 0 0,2 0 1,0 0 0,0 0 0,0 0 0,0 0 0,1 0-1,0 0 1,0 0 0,0 0 0,0 0 0,0 0 0,0 0 0,0 0-1,1 0 1,-1 0 0,0 0 0,0 0 0,1 0 0,-1 0-1,1 0-8,-1 0 0,1 0 0,-1 0 0,1 0 0,1 0 1,-16 0-1,1 0 0,1 0 0,-1 0 0,2 0 0,1 0 1,-1 0-1,1 0 0,3 0 0,1 0 0,0 0 0,1 0-8,1 0 0,1 0 1,-1 0-1,2 0 1,1 0-1,1 0 1,0 0-1,2 0 1,2 0-1,2 0 1,0 0-1,1 0 1,-21 0-1,2 0 0,1 0-16,6 0 0,2 0 0,2 0 0,6 0 0,1 0 0,1 0 0,4 0 0,1 0 0,1 0 0,4 0 0,1 0 0,1 0 196,-28 0 0,3 0 0,12 0 0,3 0 0,12 0 0,2 0 0,7 0 0,2 0-114,-38 0 327,27 0 1,27 0 0,41 0-132,38 0 1,30 0-1,27 0 1,-42 0 0,1 0-75,6 0 1,2 0 0,12 0 0,3 0 0,7 0 0,1 0 0,7 0 0,2 0-34,3 0 0,2 0 1,-30 0-1,1 0 0,0 0 1,5 0-1,1 0 0,0 0 1,5 0-1,1 0 1,2 0-9,3 0 1,1 0 0,0 0 0,-1 0 0,-1 0 0,1 0 0,3 0 0,1 0 0,0 0 0,-1 0 0,1 0 0,1 0-62,2 0 1,1 0-1,1 0 1,-20 0-1,2 0 1,0 0-1,0 0 1,4 0-1,1 0 1,0 0 0,1 0-1,1 0 1,1 0-1,-1 0 1,0 0-21,-1 0 0,-1 0 0,1 0 0,-1 0 0,0 0 0,0 0 0,0 0 0,-1 0 0,0 0 0,0 0 0,0 0 0,0 0 0,0 0 0,-1 0 0,0 0 0,1 0 0,0 0 0,0 0 0,-1 0 0,0 0 0,-6 0 0,-1 0 0,-1 0 0,1 0 0,0 0 0,0 0 0,0 0 0,-1 0 0,21 0 0,0 0 0,-1 0 0,-1 0 0,-1 0 0,0 0 0,-2 0 0,0 0 0,0 0 0,-2 0 0,0 0 0,-1 0 0,-3 0 0,0 0 0,-1 0-80,-4 0 1,-1 0-1,-1 0 1,-5 0 0,0 0-1,-2 0 1,-1 0 0,-1 0-1,0 0 1,29 0 0,-2 0 79,-4 0 0,-2 0 0,-9 0 0,-3 0 0,-5 0 0,-4 0 0,-7 0 0,-4 0 0,-6 0 0,-3 0 0,27 0 0,-12 0 0,-41 0 0,-34 0 0,-42 0 0,-34 0 0,35 0 0,-3 0 0,-6 0 0,-2 0 0,-7 0 0,-4 0 0,-11 0 0,-4 0 0,22 0 0,-1 0 0,-1 0 0,-3 0 0,0 0 0,-1 0-17,-2 0 1,0 0 0,0 0 0,-4 0 0,-1 0 0,0 0 0,-2 0 0,-1 0 0,0 0 0,-6 0 0,0 0 0,-1 0 16,-5 0 0,-1 0 0,0 0 0,-3 0 0,0 0 0,-2 0 0,18 0 0,0 0 0,-2 0 0,0 0 0,-2 0 0,0 0 0,-2 0 0,1 0-42,-3 0 0,-1 0 0,-1 0 1,0 0-1,-4 0 0,-1 0 1,0 0-1,-1 0 0,0 0 1,-1 0-1,-1 0 0,1 0 1,0 0-1,0 0 0,0 0 1,1 0 41,2 0 0,0 0 0,1 0 0,0 0 0,-1 0 0,0 0 0,-1 0 0,1 0 0,1 0 0,0 0 0,-1 0 0,0 0 0,-1 0 0,0 0 0,-1 0 0,0 0 0,19 0 0,-1 0 0,0 0 0,0 0 0,1 0 0,-16 0 0,1 0 0,0 0 0,0 0 0,1 0 0,-1 0 0,0 0 0,1 0 0,2 0 0,0 0 0,1 0 0,-1 0 0,2 0 0,1 0 0,-1 0 0,0 0 0,0 0 0,0 0 0,1 0 0,-1 0 0,3 0 0,0 0 0,0 0 0,1 0 0,1 0 0,1 0 0,0 0 0,1 0 0,4 0 0,1 0 0,0 0 0,1 0 0,1 0 0,1 0 0,0 0 0,0 0 0,-20 0 0,1 0 0,0 0 0,1 0 0,0 0 0,1 0-32,2 0 1,-1 0 0,3 0 0,6 0-1,2 0 1,1 0 0,3 0 0,1 0 0,1 0-1,4 0 1,1 0 0,0 0 31,-28 0 0,2 0 0,7 0 0,1 0 0,10 0 0,3 0 0,8 0 0,4 0 0,10 0 0,3 0 0,-27 0 0,45 0 0,41 0 0,44 0 0,34 0 0,-37 0 0,3 0 0,7 0 0,2 0 0,5 0 0,3 0 0,11 0 0,1 0 0,8 0 0,3 0 0,-28 0 0,1 0 0,2 0 10,3 0 0,3 0 1,-1 0-1,0 0 0,1 0 1,1 0-1,2 0 0,0 0 1,1 0-1,-1 0 0,1 0 1,0 0-11,2 0 0,1 0 0,0 0 0,3 0 0,1 0 0,1 0 0,4 0 0,1 0 0,1 0 0,2 0 0,1 0 0,0 0 81,1 0 1,0 0 0,0 0 0,0 0 0,1 0 0,0 0 0,1 0 0,0 0 0,0 0 0,0 0 0,0 0 0,0 0-77,0 0 1,0 0-1,-1 0 1,-5 0-1,-2 0 1,-1 0 0,-2 0-1,-2 0 1,0 0-1,-4 0 1,0 0-1,-1 0-5,-3 0 0,0 0 0,-2 0 0,-1 0 0,-1 0 0,-1 0 0,-2 0 0,-1 0 0,0 0 0,29 0 0,-2 0 122,-8 0 1,-3 0 0,-4 0 0,-1 0 0,-10 0 0,-2 0 0,-4 0 0,0 0-52,-4 0 0,-2 0 1,38 0-72,-16 0 0,-38 0 0,-31 0 0,-69 0 0,6 0 0,-6 0 0,-4 0 0,0 0 0,-5 0 0,0 0 0,-7 0 0,-2 0 0,-4 0 0,-1 0 0,-5 0 0,-3 0 0,-10 0 0,-4 0 0,31 0 0,-2 0 0,0 0 0,-2 0 0,0 0 0,0 0-35,0 0 1,1 0 0,-2 0-1,-4 0 1,-1 0 0,-1 0-1,-4 0 1,-2 0 0,-2 0 0,-6 0-1,-1 0 1,-3 0 34,21 0 0,-2 0 0,0 0 0,0 0 0,0 0 0,0 0 0,0 0 0,-2 0 0,-2 0 0,-2 0 0,0 0 0,1 0 0,1 0 0,0 0 0,0 0 0,0 0-9,1 0 1,-1 0-1,1 0 1,0 0 0,0 0-1,1 0 1,0 0 0,1 0-1,2 0 1,0 0 0,1 0-1,0 0 1,2 0 0,0 0-1,1 0 1,1 0 8,-21 0 0,2 0 0,1 0 0,3 0 0,1 0 0,2 0 0,3 0 0,1 0 0,1 0 0,4 0 0,0 0 0,2 0 0,1 0 0,1 0 0,3 0 0,-20 0 0,4 0 0,7 0 0,5 0 0,10 0 0,3 0 370,11 0 1,2 0-371,-31 0 0,49 0 0,33 0 0,35 0 0,27 0 0,23 0 0,-34 0 0,3 0 0,7 0 0,4 0 0,9 0 0,3 0 0,7 0 0,3 0 0,-22 0 0,2 0 0,0 0 0,4 0 0,1 0 0,1 0-82,2 0 0,2 0 0,1 0 0,6 0 0,0 0 0,0 0 0,-1 0 0,-1 0 0,2 0 0,4 0 0,2 0 0,1 0 24,-19 0 0,1 0 0,1 0 0,2 0 0,8 0 1,2 0-1,2 0 0,1 0 0,6 0 0,1 0 0,1 0 1,1 0-1,-19 0 0,0 0 0,0 0 0,1 0 0,0 0 8,3 0 1,0 0 0,0 0 0,0 0 0,0 0 0,1 0-1,-1 0 1,1 0 0,0 0 0,0 0 0,4 0 0,1 0 0,0 0-1,0 0 1,0 0 0,1 0 0,-1 0 0,1 0 0,0 0-1,-1 0 0,1 0 1,-1 0 0,0 0 0,1 0 0,0 0 0,3 0-1,0 0 1,1 0 0,-1 0 0,0 0 0,-4 0 0,0 0 0,0 0-1,0 0 1,1 0 0,1 0 0,1 0 0,1 0 0,-1 0-1,1 0 3,1 0 0,1 0 0,-1 0 0,1 0 0,0 0 1,-14 0-1,1 0 0,-1 0 0,1 0 0,-1 0 1,1 0-1,15 0 0,1 0 0,-1 0 0,1 0 1,-1 0-1,-2 0 0,1 0 0,-1 0 0,0 0 0,1 0 6,-1 0 1,1 0 0,-1 0 0,1 0 0,-1 0 0,-1 0 0,0 0 0,0 0 0,0 0 0,1 0-1,2 0 1,1 0 0,0 0 0,0 0 0,0 0 0,-1 0 0,-1 0 0,1 0 0,-1 0 0,1 0-10,-3 0 1,1 0 0,0 0 0,-1 0 0,1 0 0,0 0-1,1 0 1,0 0 0,-1 0 0,0 0 0,-4 0 0,-1 0 0,-1 0-1,1 0 1,0 0 0,1 0 0,0 0 0,0 0 0,0 0-1,0 0 0,1 0 1,-1 0 0,0 0 0,0 0 0,0 0 0,0 0-1,-1 0 1,1 0 0,-1 0 0,0 0 0,-2 0 0,-1 0 0,0 0-1,-1 0 1,0 0 0,-1 0 0,-1 0 0,0 0 0,0 0-1,0 0 0,0 0 1,-1 0 0,1 0 0,-1 0 0,0 0 0,-2 0-1,0 0 1,-1 0 0,1 0 0,-1 0 0,2 0 0,-1 0 0,1 0-1,-1 0 1,1 0 0,-3 0 0,1 0 0,0 0 0,-1 0-1,0 0 38,18 0 0,0 0 0,-1 0 0,0 0 0,-1 0 0,-1 0 1,0 0-1,-1 0 0,-3 0 0,-1 0 0,0 0 0,0 0 1,-1 0-1,1 0 0,-1 0 0,0 0 12,-1 0 0,0 0 0,-1 0 0,1 0 0,-1 0 0,0 0 0,0 0 0,-1 0 0,-1 0 0,-1 0 0,0 0 0,-1 0 0,-3 0 0,1 0 0,-2 0 0,1 0 48,-2 0 1,0 0 0,0 0 0,0 0 0,-1 0 0,0 0 0,-1 0 0,1 0-1,-1 0 1,0 0 0,0 0 0,0 0 0,23 0 0,0 0 0,-1 0-49,-3 0 0,0 0 0,-1 0 0,-2 0 0,0 0 0,-1 0 0,-4 0 0,-1 0 0,0 0 0,-1 0 0,1 0 0,0 0 0,-2 0 0,1 0 0,-1 0 0,0 0 0,1 0 0,-1 0 0,-3 0 0,-1 0 0,0 0 0,-1 0 0,-1 0 0,-1 0 81,-1 0 1,0 0 0,0 0 0,-1 0 0,0 0 0,-1 0 0,1 0 0,0 0 0,-1 0 0,0 0 0,-1 0 0,0 0-28,-2 0 0,0 0 0,0 0 0,0 0 0,0 0 1,-1 0-1,-3 0 0,0 0 0,0 0 0,1 0 0,0 0 1,1 0-55,-1 0 0,1 0 0,0 0 0,-1 0 0,1 0 0,-1 0 0,-1 0 0,0 0 0,-1 0 0,33 0 0,-2 0 0,0 0 0,-2 0 0,0 0 0,1 0 0,0 0 0,0 0 0,0 0 0,0 0 122,-1 0 1,0 0 0,-1 0 0,0 0 0,-6 0 0,0 0 0,2 0 0,-1 0-1,-1 0 1,0 0 0,1 0 0,-1 0 0,-3 0 0,-1 0 0,-4 0 0,1 0-1,-1 0 1,1 0 0,-4 0 0,1 0 0,2 0 0,1 0 0,-3 0 0,-1 0-1,-2 0 1,-1 0 0,-2 0 0,-2 0 0,-2 0 0,0 0 0,2 0 0,-1 0-1,1 0 1,0 0 0,-1 0 0,0 0 0,-2 0 0,0 0 0,-2 0 0,0 0-1,-1 0 1,0 0 0,2 0 0,0 0 0,-2 0 0,0 0 0,0 0 0,0 0-1,0 0 1,0 0 0,0 0 0,0 0 0,-2 0 0,0 0 0,1 0 0,0 0-70,-1 0 0,0 0 0,2 0 0,0 0 1,0 0-1,0 0 0,0 0 0,0 0-53,0 0 0,0 0 0,-1 0 0,0 0 0,-2 0 0,0 0 0,0 0 0,0 0 0,-1 0 0,1 0 0,1 0 0,0 0 0,-5 0 0,0 0 0,2 0 0,1 0 0,-1 0 0,2 0 0,1 0 0,0 0 0,-1 0 0,0 0 0,-2 0 0,0 0 0,1 0 0,-1 0 0,0 0 0,0 0 0,1 0 0,0 0 0,0 0 0,-1 0 0,-2 0 0,0 0 0,1 0 0,0 0 0,-2 0 0,-1 0 0,0 0 0,0 0 0,1 0 0,-1 0 0,2 0 0,0 0 0,-3 0 0,-1 0 0,-1 0 0,-1 0 196,-1 0 1,-1 0-1,43 0 1,6 0 0,0 0 48,-2 0 1,-4 0 0,-10 0 0,-1 0-243,1 0 0,1 0 1,-3 0-1,-5 0 242,-4 0 1,-8 0 0,0 0 0,2 0-10,2 0 1,-4 0 0,-2 0-1,-2 0 9,-4 0 1,6 0 0,1 0 0,1 0-72,0 0 0,5 0-174,7 0 0,0 0 0,-6 0 0</inkml:trace>
  <inkml:trace contextRef="#ctx0" brushRef="#br0" timeOffset="1179">35843 0 24263,'-57'0'0,"-1"0"0,-4 0 0,0 0 0,3 0 0,0 0 0,0 0 0,-1 0 0,1 0 0,-2 0 0,-6 0 0,-2 0 0,-5 0 0,-1 0 0,-6 0 0,-1 0-71,-1 0 1,-9 0 0,13 0 0,-9 0-1,-4 0 1,2 0 0,2 0 0,-1 0 0,1 0-1,2 0 1,7 0 0,2 0 0,1 0-1,1 0-70,-21 0 1,1 0-1,22 0 1,15 0-1,-8 0 1,11 0-1,-8 0 51,-22 0 1,-7 0-1,17 0 1,-5 0 0,0 0-1,-2 0 1,-1 0 0,0 0-1,-1 0 1,0 0-1,0 0 8,-1 0 0,-1 0 0,1 0 0,-3 0 0,-1 0 0,2 0 0,1 0 0,1 0 0,-1 0 0,0 0 0,-1 0 0,0 0 0,0 0 0,0 0 0,0 0 0,-2 0 0,0 0 0,1 0 0,0 0 0,0 0 0,0 0 0,1 0 0,0 0 0,1 0 0,-1 0 0,0 0 0,1 0 0,-1 0 0,1 0 0,-1 0 0,-1 0 0,0 0 0,0 0 0,0 0 0,0 0 0,0 0 0,1 0 0,-1 0 0,1 0 0,-2 0 0,0 0 0,1 0 0,2 0 0,1 0 0,0 0 0,-1 0 0,0 0 0,0 0 0,1 0 0,-1 0 0,1 0 0,-3 0 0,1 0 0,0 0 0,2 0 0,1 0 0,0 0 0,2 0 0,0 0 0,0 0 43,0 0 1,1 0 0,0 0-1,0 0 1,1 0 0,0 0-1,0 0 1,-1 0 0,1 0-1,2 0 1,1 0 0,-1 0 38,4 0 0,-1 0 0,1 0 1,1 0-1,-1 0 0,2 0 1,-28 0-1,2 0 0,1 0 0,0 0-2,3 0 1,0 0 0,1 0 0,1 0 0,7 0 0,2 0 0,5 0 0,2 0-28,6 0 0,1 0 0,7 0 0,1 0 0,6 0 0,2 0 0,-44 0 18,15 0 338,20 0 1,35 0 0,27 0-83,27 0 1,22 0 0,19 0 0,17 0-146,-36 0 1,3 0 0,9 0 0,2 0-1,2 0 1,2 0 0,6 0 0,1 0-103,7 0 1,1 0-1,12 0 1,3 0 0,1 0-1,2 0 1,-1 0-1,1 0 38,-32 0 0,-1 0 0,0 0 0,1 0 1,-1 0-1,2 0 0,4 0 0,1 0 0,0 0 1,4 0-1,1 0 0,1 0-36,4 0 0,0 0 0,2 0 0,4 0 0,2 0 0,0 0 0,0 0 0,2 0 0,-1 0 0,3 0 0,1 0 0,-1 0-76,2 0 0,0 0 1,1 0-1,-23 0 0,0 0 1,1 0-1,-1 0 1,23 0-1,1 0 0,-2 0 1,-4 0-1,-1 0 0,-1 0 70,-3 0 0,-1 0 0,-1 0 0,0 0 0,0 0 0,-1 0 0,0 0 0,-1 0 0,0 0 0,1 0 0,-1 0 0,0 0 6,-1 0 0,0 0 0,-1 0 0,-3 0 0,-1 0 0,-2 0 0,-3 0 0,-2 0 0,0 0 0,-1 0 0,-1 0 0,0 0-95,-2 0 1,-1 0-1,0 0 1,29 0-1,-2 0 1,-5 0 0,-3 0-1,-7 0 1,-3 0 94,-5 0 0,-2 0 0,-11 0 0,-2 0 0,41 0 0,-11 0 0,-24 0 0,-56 0 0,-39 0 0,-27 0 0,-24 0 0,33 0 0,-3 0 0,-10 0 0,-4 0 0,-7 0 0,-3 0 0,-6 0 0,-3 0 0,-6 0 0,-2 0 0,0 0 0,-2 0 0,29 0 0,0 0 0,-2 0-26,-2 0 1,-1 0 0,-1 0 0,-5 0 0,-1 0 0,-2 0-1,-3 0 1,-2 0 0,-1 0 0,0 0 0,0 0 0,-1 0 25,-3 0 0,0 0 0,-2 0 0,18 0 0,0 0 0,-2 0 0,0 0 0,-5 0 0,-1 0 0,0 0 0,-1 0 0,-2 0 0,0 0 0,-1 0 0,1 0-60,-2 0 1,0 0 0,0 0 0,0 0 0,1 0 0,0 0 0,0 0 0,1 0 0,4 0 0,1 0 0,-1 0 0,1 0 0,0 0 0,0 0 0,0 0 0,0 0 59,1 0 0,-1 0 0,1 0 0,-1 0 0,2 0 0,1 0 0,-1 0 0,1 0 0,1 0 0,1 0 0,0 0 0,1 0 0,-21 0 0,2 0 0,1 0 0,4 0 0,0 0 0,1 0 0,4 0 0,1 0 0,0 0 0,2 0 0,1 0 0,0 0 0,4 0 0,1 0 0,2 0 10,4 0 0,1 0 0,2 0 0,-27 0 0,4 0 0,15 0 1,4 0-1,5 0 0,2 0-11,6 0 0,2 0 1,4 0-1,3 0-12,-33 0 9,36 0 1,38 0-1,47 0 1,21 0 1,21 0 0,-30 0 1,1 0-1,10 0 0,2 0 1,7 0-1,2 0 1,6 0 0,3 0 1,12 0-1,2 0 0,-26 0 1,0 0-1,2 0 1,5 0-1,1 0 0,2 0-51,3 0 0,1 0 1,1 0-1,0 0 0,1 0 1,1 0-1,3 0 0,0 0 1,2 0-1,5 0 0,1 0 1,2 0 51,-22 0 0,2 0 0,0 0 0,2 0 0,6 0 0,2 0 0,2 0 0,-1 0 0,1 0 0,2 0 0,-1 0 0,0 0 0,-1 0 0,0 0 0,-1 0 0,1 0 15,-1 0 1,0 0 0,0 0 0,-1 0 0,-3 0 0,-1 0 0,0 0 0,0 0 0,1 0 0,0 0 0,0 0 0,0 0 0,-3 0 0,0 0 0,0 0 0,-1 0-16,-2 0 0,-1 0 0,-1 0 0,0 0 0,21 0 0,0 0 0,-2 0 0,-7 0 0,-1 0 0,-1 0 0,-1 0 0,-1 0 0,0 0 0,-3 0 0,-1 0 0,-2 0 0,-2 0 0,-2 0 0,-2 0 0,-5 0 0,-2 0 0,-2 0 0,25 0 0,-3 0 79,-8 0 1,-1 0 0,-9 0-1,-2 0 1,-8 0 0,-2 0-1,41 0-79,-22 0 0,-28 0 0,-41 0 0,-35 0 0,-28 0 0,-24 0 0,25 0 0,-3 0 0,-10 0 0,-4 0 0,-6 0 0,-3 0 0,-5 0 0,-3 0 0,-6 0 0,-2 0 0,-2 0 0,-2 0 0,29 0 0,0 0 0,-2 0 61,-3 0 0,0 0 0,-1 0 0,-4 0 0,-2 0 0,1 0 0,-3 0 0,0 0 0,0 0 0,1 0 0,-1 0 0,0 0-61,-2 0 0,0 0 0,-1 0 0,-1 0 0,-1 0 0,-1 0 0,-4 0 0,-1 0 0,0 0 0,0 0 0,-1 0 0,1 0 0,1 0 0,0 0 0,2 0 0,3 0 0,1 0 0,2 0 0,9 0 0,1 0 0,1 0 0,2 0 0,1 0 0,1 0 0,3 0 0,1 0 0,1 0 0,-30 0 0,4 0 0,12 0 0,5 0 0,10 0 0,4 0 491,8 0 1,5 0-247,-21 0 1,49 0 0,38 0 0,33 0-106,26 0 0,-23 0 1,5 0-1,8 0 1,4 0-1,3 0 1,1 0-49,5 0 1,1 0-1,6 0 1,1 0 0,8 0-1,2 0 1,-30 0 0,0 0-1,1 0-182,1 0 1,1 0-1,0 0 1,1 0 0,0 0-1,-1 0 1,29 0 0,0 0-1,-32 0 1,1 0-1,1 0 14,0 0 1,0 0-1,0 0 1,0 0-1,-1 0 1,-1 0 0,29 0-1,-2 0 1,-9 0-1,-3 0 76,-8 0 0,-2 0 0,-10 0 0,-2 0 0,-7 0 0,-1 0 0,39 0 0,-14 0 0,-9 0 0,-15 0 327,-24 0 1,-33 0 0,-39 0-83,-15 0 1,-8 0 0,8 0 0,-8 0-54,-8 0 1,-5 0-1,-9 0 1</inkml:trace>
  <inkml:trace contextRef="#ctx0" brushRef="#br0" timeOffset="1512">28630 0 24301,'35'0'0,"0"0"0,-23 0 0,19 0 0,-22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08.768"/>
    </inkml:context>
    <inkml:brush xml:id="br0">
      <inkml:brushProperty name="width" value="0.6" units="cm"/>
      <inkml:brushProperty name="height" value="0.6" units="cm"/>
    </inkml:brush>
  </inkml:definitions>
  <inkml:trace contextRef="#ctx0" brushRef="#br0">158 707 12408,'-25'-28'0,"5"-5"0,-3 4 0,4-4 0,1-2 0,8-7 0,5-5 0,1 3 0,-2-3 0,2 2 0,-8-1 0,9-5 0,-3 5 0,4 11 0,2-6 0,8 35 0,3 12 0,-1 6 0,2 27 0,1 5 0,-3-5 0,1 15 0,3 3 0,-6-9 0,0 6 0,-1-3 0,-5-8 0,4-8 0,-4-12 0,-2 2 0,0-31 0,0-15 0,0-32 0,0 1 0,6-14 0,2-6 0,1-5 0,-3 13 0,4 3 0,0 13 0,-1 5 0,-5 10 0,4 0 0,-16 47 0,-4 15 0,-1 23 0,1 18 0,4 0 0,8 0 0,2-2 0,4-4 0,4-6 0,9-11 0,5-7 0,3-18 0,8 9 0,0-12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09.734"/>
    </inkml:context>
    <inkml:brush xml:id="br0">
      <inkml:brushProperty name="width" value="0.6" units="cm"/>
      <inkml:brushProperty name="height" value="0.6" units="cm"/>
    </inkml:brush>
  </inkml:definitions>
  <inkml:trace contextRef="#ctx0" brushRef="#br0">96 176 12032,'-45'7'0,"18"-5"0,4 14 0,23-18 0,0-4 0,9-11 0,15-18 0,-5 0 0,4 0 0,4 8 0,1 9 0,-1 10 0,-2 16 0,-8-6 0,1 2 0,-1-16 0,-7 8 0,-2-11 0,-8 38 0,0-1 0,2 26 0,4-7 0,3-16 0,9-9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11.619"/>
    </inkml:context>
    <inkml:brush xml:id="br0">
      <inkml:brushProperty name="width" value="0.6" units="cm"/>
      <inkml:brushProperty name="height" value="0.6" units="cm"/>
    </inkml:brush>
  </inkml:definitions>
  <inkml:trace contextRef="#ctx0" brushRef="#br0">454 2201 12161,'-17'35'0,"-1"0"0,1 0 0,-1 0 0,-7 6 0,-4-1 0,12-14 0,-11-19 0,17-30 0,-1-2 0,12-27 0,2-1 0,4-3 0,4-12 0,7-10 0,0-1 0,1-5 0,-1-1 0,9-10 0,-13 46 0,1 1 0</inkml:trace>
  <inkml:trace contextRef="#ctx0" brushRef="#br0" timeOffset="513">454 857 12161,'-17'69'0</inkml:trace>
  <inkml:trace contextRef="#ctx0" brushRef="#br0" timeOffset="670">437 1031 12161,'0'68'0,"0"4"0</inkml:trace>
  <inkml:trace contextRef="#ctx0" brushRef="#br0" timeOffset="1032">437 1485 12161,'-18'-4'0,"1"-3"0,-1-38 0,1 0 0,-1 1 0,1-11 0,-2-9 0,-3-6 0,-1-5 0,0-5 0,5-7 0,1 0 0,-1-1 0,3 1 0,1 2 0,4 3 0,3 6 0,-5 7 0,4 6 0,-1 11 0,-5 4 0,-9 13 0,3 11 0,-5 32 0,8 15 0,7 16 0,4 8 0,4 3 0,2 5 0,0 3 0,6-2 0,0 6 0,-2-2 0,3-3 0,1-3 0,2 6 0,2 0 0,5-7 0,0 1 0,-5 4 0,0-17 0,1-2 0,3-2 0,3-1 0,3 3 0,1 2 0,2-6 0,-2-6 0,5 0 0,6 6 0,-1-6 0,-3 0 0,-5-7 0,-15 3 0,-3-21 0,-7-16 0,0-25 0,0-31 0,0-5 0,0-1 0,0 8 0,0 4 0,0 2 0,-2-6 0,-2 2 0,-1-4 0,1-2 0,2 0 0,2-2 0,0-4 0,0-5 0,0-4 0,0-1 0,0 5 0,15-5 0,5 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4:08.7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20988 0 24510,'40'0'0,"6"0"0,3 0 0,4 0 0,9 0 0,3 0 0,12 0 0,5 0 0,0 0 0,9 0 0,0 0 0,2 0 0,0 0 0,0 0 0,5 0 0,-3 0 0,-2 0 0,-2 0 0,5 0 0,-3 0 0,2 0 0,-4 0 0,2 0 0,0 0 0,-2 0 0,-40 0 0,0 0 0,44 0 0,1 0 0,1 0 0,1 0 0,-48 0 0,2 0 0,0 0 0,0 0 0,1 0 0,0 0 0,-2 0 0,0 0 0,44 0 0,3 0 0,-3 0 0,-44 0 0,0 0 0,1 0 0,0 0 0,48 0 0,-4 0 0,-3 0 0,-43 0 0,2 0 0,0 0 0,0 0 0,1 0 0,0 0 0,47 0 0,-7 0 0,2 0 0,3 0 0,2 0 0,-3 0 0,-2 0 0,-1 0 0,-1 0 0,6 0 0,1 0 0,0 0 0,-7 0 0,0 0 0,0 0-1,-2 0 1,-40 0 0,0 0 0,42 0-1,-2 0-2,0 0 0,-7 0 1,11 0-1,5 0 1,-48 0 1,0 0-1,2 0 1,-1 0 0,-2 0-1,0 0 1,1 0-1,0 0 0,1 0 1,0 0 0,4 0 0,-1 0-1,-1 0 1,-1 0 0,0 0 0,1 0-1,-1 0 1,0 0 0,3 0 0,-1 0 0,-1 0 0,-1 0 0,0 0-1,1 0 1,-1 0 0,0 0 0,1 0 0,-1 0 0,-2 0 0,0 0 1,2 0-1,1 0-89,0 0 1,0 0-1,2 0 1,-1 0 0,3 0-1,0 0 1,0 0 0,-1 0 88,2 0 0,0 0 0,-3 0 1,1 0-1,7 0 0,1 0 1,0 0-1,-1 0 0,2 0 0,-1 0 1,-1 0-1,-1 0 1,-5 0-1,-1 0 0,3 0 1,0 0-1,0 0 0,0 0 1,3 0-1,0 0 1,1 0-1,-1 0 0,0 0 1,1 0-1,-1 0 0,0 0 1,1 0-1,-1 0 0,-1 0 1,0 0-1,2 0 0,1 0 0,-1 0 0,1 0 1,1 0-1,1 0 1,-4 0-1,0 0 0,1 0 1,-1 0-1,0 0 1,1 0-1,4 0 1,1 0-1,-2 0 1,-1 0-1,0 0 1,-1 0-1,0 0 1,-1 0 0,2 0 0,-1 0-1,-1 0 1,-1 0 0,0 0 0,0 0-1,1 0 1,-1 0 0,2 0 0,1 0 0,-3 0 0,0 0 0,2 0 0,-1 0 0,3 0 0,-1 0 0,1 0 0,0 0 0,-1 0 0,1 0 0,-2 0 0,-1 0 0,-1 0 0,0 0 0,0 0 0,-1 0 0,-2 0 0,0 0 0,0 0 0,2 0 0,0 0 0,0 0 0,-3 0 0,0 0 0,-5 0 0,1 0 0,-1 0 0,0 0 0,1 0 0,-1 0 0,0 0 0,-1 0 0,1 0 0,-2 0 0,45 0 0,-7 0 0,-5 0 0,-6 0 0,-2 0 43,-5 0 1,-7 0 0,-10 0 0,-5 0-44,-2 0 0,-3 0 0,-6 0 0,0 0 0,9 0 0,4 0 0,-11 0 0,-2 0 0,-22 0 0,-5 0 133,-26 0 0,-10 0 1,-16 0-1,-4 0-133,-3 0 0,-12 0 0,-10 0 0,-1 0 0,0 0 0,-6 0 0,-1 0 0,-6 0 0,-4 0 0,-3 0 0,3 0 0,-7 0 0,-5 0 0,41 0 0,-1 0 0,-4 0 0,0 0 0,-4 0 0,-1 0-123,-3 0 0,-2 0 0,-7 0 0,-2 0 0,0 0 0,-2 0 0,-3 0 0,-1 0 51,-3 0 0,-1 0 1,-1 0-1,2 0 1,2 0-1,1 0 1,0 0-1,1 0 72,-2 0 0,1 0 0,-4 0 0,0 0 0,1 0 0,0 0 0,5 0 0,0 0-1,2 0 1,2 0-1,4 0 1,1 0 0,-2 0-1,1 0 1,-1 0 0,0 0-2,3 0 0,0 0 0,-3 0 0,0 0 0,9 0 0,1 0 0,-5 0 0,0 0 0,-2 0 1,-1 0 0,-2 0 0,-1 0 0,-2 0 0,0 0 0,2 0 0,0 0 0,1 0 0,-1 0 1,0 0-1,-2 0 1,-2 0-1,-2 0 1,-2 0-1,-1 0 1,-1 0 0,0 0 0,-3 0 0,0 0 0,6 0 0,0 0 0,-3 0 0,0 0 0,0 0 0,-1 0 0,-3 0 0,-1 0 0,2 0 0,1 0 0,1 0 0,2 0 0,3 0 0,2 0 0,6 0 0,1 0 0,1 0 0,1 0 0,2 0 0,0 0 0,2 0 0,1 0 0,-4 0 0,1 0 0,5 0 0,-1 0 0,-2 0 0,-2 0 0,0 0 0,-2 0 0,-2 0 0,-1 0 0,4 0 0,0 0 0,1 0 0,0 0-114,1 0 1,0 0 0,1 0 0,0 0 0,0 0 0,1 0-1,0 0 1,0 0 113,2 0 0,1 0 0,1 0 0,2 0 0,2 0 0,2 0 0,-1 0 0,0 0 0,0 0 0,0 0 0,2 0 0,1 0 0,2 0 0,2 0 0,-45 0 0,7 0 0,5 0 0,6 0 0,5 0 0,8 0 0,3 0 0,17 0 0,3 0 0,2 0 0,2 0 0,0 0 327,18 0 1,11 0 0,28 0-203,17 0 0,10 0 0,5 0 0,11 0-125,11 0 0,22 0 0,-42 0 0,2 0 0,4 0 0,1 0 0,6 0 0,1 0 0,-1 0 0,0 0 0,2 0 0,1 0 0,2 0 0,0 0-53,2 0 0,2 0 1,2 0-1,0 0 0,6 0 1,0 0-1,1 0 0,0 0 50,1 0 1,1 0 0,3 0-1,1 0 1,-2 0 0,1 0 0,-1 0-1,0 0-1,-2 0 1,-1 0-1,0 0 1,-2 0-1,-8 0 1,-2 0-1,-1 0 1,0 0-1,-3 0 1,1 0-1,-3 0 1,1 0 0,0 0-1,1 0 1,-5 0 0,0 0-1,-4 0 1,-1 0 0,-2 0 0,-1 0 0,-3 0 0,0 0 0,0 0 0,-1 0-2,50 0 0,-7 0 0,-17 0 0,-5 0-4,-3 0 1,-1 0-6,-7 0 9,-18 0 0,-13 0 3,-36 0 1,-22 0 0,-35 0-1,2 0 1,-2 0 1,-12 0 0,-6 0-1,-13 0 1,43 0 0,0 0 0,-6 0 0,0 0 0,2 0 0,-1 0 0,-2 0 0,-1 0 0,-3 0 0,-1 0 0,-5 0 0,-1 0 0,-6 0 0,-1 0 0,-4 0 0,0 0-74,-5 0 0,-1 0 0,0 0 0,-1 0 0,-10 0 0,-1 0 0,32 0 0,-1 0 0,1 0 74,-1 0 0,0 0 0,0 0 0,-2 0 0,0 0 0,2 0 0,-27 0 0,1 0 0,0 0 0,0 0 0,0 0 0,-1 0 0,27 0 0,-1 0 0,0 0 0,1 0 0,0 0 0,0 0 0,0 0 0,0 0 0,0 0 0,0 0 0,-1 0 0,0 0 0,-4 0 0,-1 0 0,-1 0 0,-1 0 0,-1 0 0,0 0 0,-3 0 0,-1 0 0,0 0-82,0 0 0,-1 0 0,-1 0 0,-3 0 0,-1 0 0,1 0 0,3 0 0,1 0 0,-1 0 0,-3 0 0,-1 0 0,0 0 0,-1 0 0,0 0 0,-2 0 0,-2 0 0,-2 0 0,1 0 0,1 0 0,1 0 0,-1 0 0,1 0 0,-1 0 0,0 0 0,0 0 0,-1 0 0,1 0 0,2 0 0,0 0 0,0 0 0,-2 0 0,1 0 0,-1 0 0,0 0 0,0 0 0,1 0 63,1 0 1,-1 0-1,2 0 1,0 0-1,1 0 1,1 0-1,6 0 1,2 0 0,-1 0-1,1 0 1,-1 0-1,0 0 19,0 0 0,0 0 0,1 0 0,-3 0 0,1 0 0,0 0 0,0 0 0,0 0 0,1 0 0,1 0 0,0 0 0,0 0-82,0 0 0,0 0 0,0 0 0,-2 0 0,0 0 0,-1 0 0,-1 0 0,-1 0 0,0 0 0,0 0 0,0 0 0,0 0 0,-1 0 0,0 0 0,0 0 0,-1 0 0,0 0 0,1 0 0,1 0 0,1 0 0,-1 0 0,-2 0 0,-1 0 0,1 0 55,-1 0 0,0 0 0,-1 0 0,-3 0 0,-1 0 1,0 0-1,2 0 0,0 0 0,0 0 0,2 0 1,0 0-1,0 0 27,2 0 0,0 0 0,1 0 0,3 0 0,1 0 0,0 0 0,-1 0 0,0 0 0,0 0 0,3 0 0,1 0 0,0 0 0,4 0 0,1 0 0,1 0 0,2 0 0,1 0 0,2 0 0,-23 0 0,2 0 0,1 0 0,1 0-88,3 0 0,0 0 0,4 0 0,1 0 0,4 0 0,1 0 0,6 0 0,1 0 88,4 0 0,0 0 0,0 0 0,0 0 0,1 0 0,0 0 0,3 0 0,1 0 163,1 0 1,1 0 0,2 0 0,0 0 0,-47 0 0,0 0-132,0 0 1,3 0-1,4 0 1,4 0-33,0 0 0,7 0 0,-6 0 0,4 0 0,4 0 0,-7 0 0,10 0 0,-8 0 0,1 0 0,-4 0 0,1 0 0,3 0 0,2 0 0,-5 0 0,-1 0 0,-3 0 0,-4 0 0,-1 0 0,1 0 0,2 0 0,-3 0 0,46 0 0,-1 0 0,-1 0 0,2 0 0,-50 0 0,48 0 0,0 0 0,-48 0 0,46 0 0,-1 0 0,2 0 0,0 0 0,0 0 0,-1 0 0,1 0 0,0 0 0,-47 0 0,1 0 0,-1 0 0,0 0 1,0 0-1,3 0 0,4 0 1,-5 0 0,3 0 0,-5 0-1,0 0 1,48 0 0,0 0 0,-41 0-1,-5 0 0,-1 0 1,46 0 0,-1 0-1,1 0 1,0 0 0,0 0-1,0 0 0,-2 0 1,1 0-1,2 0 1,0 0 0,-4 0-1,-1 0 1,0 0 0,1 0-1,0 0 1,1 0 0,1 0 0,1 0 0,-42 0-1,2 0 1,-2 0 0,-1 0 0,3 0 1,7 0-1,4 0 0,2 0 0,-2 0 0,0 0 244,2 0 1,-2 0 0,13 0 0,-2 0-1,-4 0 1,-2 0 0,-1 0 0,3 0-1,1 0 1,3 0 0,-4 0 0,2 0-1,-2 0 1,4 0 0,-2 0 0,-1 0-1,3 0 1,-6 0 0,6 0 0,0 0-1,4 0 1,-1 0 0,-1 0 0,0 0-1,1 0 1,1 0 0,5 0 0,-2 0-178,-3 0 0,-13 0 1,5 0-1,2 0-67,2 0 0,-4 0 1,2 0-1,-5 0 0,-2 0 0,7 0 1,2 0-1,0 0 0,0 0 0,-6 0 0,-5 0 0,6 0 0,5 0 1,3 0-1,3 0 1,-1 0-1,1 0 0,6 0 1,3 0-1,3 0 0,-2 0 0,-1 0 0,1 0 1,2 0-1,-3 0 0,1 0 0,-3 0 0,0 0 0,-4 0 0,5 0 1,4 0-1,-3 0 0,-1 0 0,-3 0 0,0 0 0,0 0-1,0 0 1,7 0 0,0 0 0,-3 0 0,-1 0 0,3 0 0,3 0 0,0 0 0,0 0 0,1 0 0,-6 0 0,5 0 0,2 0 0,1 0 0,1 0 0,-4 0-1,0 0 1,2 0 0,9 0 0,0 0 0,1 0 0,-10 0 0,-2 0 0,0 0 1,0 0 0,7 0 1,-3 0 0,-2 0-2,3 0 1,-3 0 0,-4 0-2,6 0 1,-2 0 0,3 0 0,2 0-1,1 0 1,10 0 0,0 0-1,-3 0 1,-8 0 0,-2 0 1,1 0 0,10 0 0,1 0 1,8 0 2,-7 0 0,17 0 4,-2 0 0,49 0-9,9 0 0,2 0 0,-8 0 0,1 0 0,-4 0 0,2 0 0,3 0 0,2 0 0,4 0 0,4 0 0,7 0 0,5 0 0,2 0 0,2 0 0,5 0 0,6 0 0,2 0 0,0 0 0,-4 0 0,-2 0 0,6 0 0,-4 0 0,0 0 0,-4 0 0,-7 0 0,-5 0 0,-2 0 0,3 0 0,1 0 0,1 0 0,0 0 0,1 0 0,-3 0 0,10 0 0,-1 0 0,1 0 0,-4 0 0,7 0 0,-3 0 0,1 0 0,-1 0 0,-6 0 0,-2 0 0,-5 0 0,-2 0 0,-7 0 0,3 0 0,-9 0 0,-10 0 0,-28 0 0,-13 0 0,-16 0 0,-11 0 0,-4 0 0,-5 0 0,-2 0 0,-2 0 0,-7 0 0,-2 0 0,-4 0 0,-1 0 0,-10 0 0,-5 0 0,0 0 0,-9 0 0,-2 0 0,-7 0 0,47 0 0,-1 0 0,-41 0 0,-2 0 0,6 0 0,7 0 0,4 0 0,7 0 0,8 0 0,10 0 0,6 0 0,7 0 0,-5 0 0,12 0 0,-5 0 0,13 0 0,-1 0 0,17 0 0,55 0 0,-13 0 0,38 0 0,-14 0 0,-2 0 0,5 0 0,2 0 0,8 0 0,3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13.531"/>
    </inkml:context>
    <inkml:brush xml:id="br0">
      <inkml:brushProperty name="width" value="0.6" units="cm"/>
      <inkml:brushProperty name="height" value="0.6" units="cm"/>
    </inkml:brush>
  </inkml:definitions>
  <inkml:trace contextRef="#ctx0" brushRef="#br0">212 926 12161,'-8'-97'0,"7"-2"0,-5 11 0,4 7 0,2 1 0,0 1 0,0-9 0,0 3 0,0 4 0,8 3 0,1 8 0</inkml:trace>
  <inkml:trace contextRef="#ctx0" brushRef="#br0" timeOffset="367">212 1345 12161,'-50'17'0,"3"1"0,4-7 0,9 1 0,6-8 0,19-24 0,15-16 0,7-9 0,5-5 0,5-5 0,2-7 0,2-8 0,2-11 0,6 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3:14.714"/>
    </inkml:context>
    <inkml:brush xml:id="br0">
      <inkml:brushProperty name="width" value="0.6" units="cm"/>
      <inkml:brushProperty name="height" value="0.6" units="cm"/>
    </inkml:brush>
  </inkml:definitions>
  <inkml:trace contextRef="#ctx0" brushRef="#br0">315 0 12161,'-3'62'0,"0"0"0,-1 0 0,0-1 0,0-2 0,0 0 0,1-4 0,-1-1 0,-2-3 0,0 0 0,2 2 0,0-1 0,0 1 0,0 1 0,0 1 0,1 1 0,-1-3 0,2 0 0,2 3 0,0-1 0,0-2 0,0 1 0,0-2 0,0 0 0,0 2 0,0-1 0,0 0 0,0 1 0,0-1 0,2 1 0,0-3 0,2 0 0,0 0 0,1-1 0,3 2 0,0-1-197,4 48 0,-1-47 1,1-1-1,7 46 0</inkml:trace>
  <inkml:trace contextRef="#ctx0" brushRef="#br0" timeOffset="503">315 3091 12161,'-20'35'0,"-3"0"0,0-10 0,-12-7 0,4-30 0,-8-19 0,8-10 0,8-7 0,3-5 0,3-5 0,-1-8 0,1-7 0,7-5 0,4-6 0,4 3 0,2-2 0,0-3 0,2 1 0,2 3 0,2 7 0,8 3 0,-3 4 0,5 2 0,1 2 0,7 10 0,1-1 0,2 7 0,2 22 0,6 3 0,0 27 0,0 14 0,-8 14 0,-2 21 0</inkml:trace>
  <inkml:trace contextRef="#ctx0" brushRef="#br0" timeOffset="1217">332 2515 12161,'-27'-33'0,"-6"4"0,6-12 0,0 4 0,3 2 0,5 8 0,2 2 0,9 25 0,8 12 0,10 13 0,5 2 0,2 4 0,1 6 0,1-8 0,5 6 0,-5-4 0,4 4 0,-3 0 0,-3-8 0,-7-39 0,-4-27 0,-4-21 0,-4 2 0,-4-6 0,4 16 0,-6 5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36.09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70 38 11477,'-35'-27'0,"16"17"0,3 12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37.74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109 18 11295,'-35'18'0,"0"-1"0,0-15 0,32-19 0,6-20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39.06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53 11312,'31'-10'0,"-20"-8"0,-3 9 0,-39-7 0,27 16 0,-11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59.457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70 0 11292,'-25'30'0,"5"1"0,-5-22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00.32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88 1 11312,'-37'0'0,"4"0"0,15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01.72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11252,'0'0'0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04.19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0 11305,'37'0'0,"-4"0"0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05.09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35 1 11240,'-7'29'0,"-3"-6"0,0-31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4:18.5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20689 0 24854,'34'0'0,"-1"0"0,2 0 0,3 0 0,4 0 0,7 0 0,11 0 0,2 0 0,13 0 0,7 0 0,9 0 0,-39 0 0,2 0 0,3 0 0,-1 0 0,3 0 0,0 0 0,1 0 0,0 0 0,3 0 0,0 0 0,1 0 0,1 0 0,0 0 0,0 0-115,3 0 0,0 0 1,-8 0-1,-1 0 1,-1 0-1,0 0 1,-4 0-1,0 0 115,0 0 0,-1 0 0,-2 0 0,0 0 0,44 0 0,2 0 0,-1 0 0,-3 0 0,2 0 0,0 0 0,-43 0 0,-2 0 0,41 0 0,5 0 0,-8 0 39,-1 0 0,8 0 0,-4 0 0,0 0-42,-5 0 1,5 0-1,0 0 1,4 0-3,5 0 0,-13 0 0,3 0 1,-10 0-3,-7 0 1,-8 0-1,-1 0 0,-9 0 0,1 0 0,-10 0-13,-1 0 2,-21 0 10,3 0 1,-30 0 176,-3 0 0,-21 0 1,-19 0-1,-1 0-172,-2 0 1,-4 0 0,-13 0 0,-8 0 1,-3 0 0,-12 0 0,-6 0 0,42 0 0,-1 0 1,-5 0 0,-1 0 0,-2 0 0,0 0 0,-8 0 0,-2 0 0,-5 0 0,-1 0-99,-5 0 1,-3 0 0,-11 0-1,-3 0 1,31 0 0,-1 0-1,0 0 1,-2 0 0,0 0-1,-1 0 9,1 0 1,-1 0-1,1 0 1,3 0 0,0 0-1,1 0 1,0 0 0,0 0-1,0 0 1,-31 0-1,1 0 60,0 0 1,3 0-1,12 0 1,2 0-1,4 0 1,3 0 0,10 0-1,4 0 30,8 0 0,2 0 0,-39 0 0,18 0 0,11 0 0,9 0 0,27 0 0,17 0 0,41 0 0,32 0 0,1 0 0,13 0 0,4 0 0,13 0 0,-40 0 0,2 0 0,0 0 0,1 0 0,7 0 0,1 0 0,4 0 0,1 0-110,4 0 1,3 0 0,6 0 0,3 0-1,8 0 1,3 0 0,-28 0 0,0 0-1,2 0 28,2 0 0,2 0 0,0 0 0,2 0 0,-1 0 0,2 0 0,4 0 0,0 0 0,2 0 0,1 0 0,1 0 0,0 0 0,2 0 0,2 0 0,-2 0 0,-5 0 0,-1 0 0,1 0 0,0 0 0,1 0 0,-1 0 0,-3 0 0,-1 0 0,-1 0 72,-1 0 0,0 0 1,0 0-1,0 0 1,1 0-1,-1 0 0,1 0 1,1 0-1,-1 0 1,1 0-1,-1 0 0,0 0 10,-2 0 0,0 0 0,0 0 0,3 0 0,0 0 0,0 0 0,-2 0 0,0 0 0,0 0 0,1 0 0,1 0 0,1 0 0,2 0 0,0 0 0,0 0 0,-7 0 0,0 0 0,1 0 0,1 0 0,1 0 0,-1 0 0,-3 0 0,0 0 0,0 0-1,-2 0 1,0 0 0,1 0 0,2 0 0,1 0-1,-1 0 1,-2 0 0,0 0 0,0 0 0,0 0 0,-1 0-1,0 0-81,-1 0 0,-1 0 0,0 0 0,-4 0 0,0 0 0,1 0 0,1 0 0,1 0 0,0 0 0,1 0 0,0 0 0,0 0-5,2 0 1,0 0 0,-1 0-1,-1 0 1,0 0 0,-1 0 0,-3 0-1,-1 0 1,1 0 0,31 0 0,-1 0 83,-2 0 0,-1 0 0,2 0 1,-1 0-1,-2 0 0,-1 0 0,0 0 1,0 0-121,1 0 0,-2 0 0,-3 0 0,-2 0 0,-5 0 0,0 0 0,-2 0 0,0 0 90,-1 0 0,-1 0 1,3 0-1,0 0 0,-1 0 1,-2 0-1,-3 0 0,-1 0 120,-3 0 1,0 0-1,1 0 1,0 0 0,2 0-1,1 0 1,-1 0-1,1 0-88,-2 0 1,0 0 0,2 0 0,-1 0 0,-8 0 0,-1 0-1,2 0 1,1 0 0,1 0 0,0 0 0,-2 0 0,-1 0 0,-2 0 0,-1 0 0,-5 0 0,-1 0-1,-2 0 1,-1 0 0,45 0 0,-9 0 0,-5 0 245,-8 0 1,-16 0 0,-16 0 0,-4 0 737,-2 0 0,-9 0 0,7 0 0,-25 0 0,14 0-492,-7 0 1,11 0-66,9 0 0,9 0-426,4 0 0,4 0 0,1 0 0,-5 0 0,-6 0 0,2 0 0,-1 0 0,3 0 0,5 0 0,-1 0 0,-2 0 0,-6 0 0,-5 0 0,-2 0 0,0 0 0,0 0 0,-9 0 0,-2 0 0,-9 0 0,-71 0 0,20 0 0,-51 0 0,17 0 0,3 0 0,0 0 0,-13 0 0,-5 0 0,-4 0 0,-12 0 0,1 0 0,43 0 0,-2 0 0,-5 0 0,-2 0 0,-10 0 0,-2 0 0,-7 0 0,-2 0 0,-2 0 0,0 0-123,-4 0 0,1 0 0,-1 0 0,0 0 0,1 0 0,-1 0 0,3 0 0,0 0 33,0 0 1,1 0 0,4 0 0,1 0 0,3 0 0,1 0 0,-1 0 0,1 0 89,0 0 0,-1 0 0,-2 0 0,-1 0 0,-2 0 0,0 0 0,3 0 0,1 0 0,1 0 0,1 0 0,3 0 0,0 0 0,4 0 0,1 0 0,3 0 0,2 0 0,3 0 0,2 0 0,-38 0 0,28 0 0,5 0 0,11 0 0,27 0 0,28 0 0,25 0 0,22 0 0,5 0 0,8 0 0,9 0 0,20 0 0,-42 0 0,0 0 0,4 0 0,1 0 0,4 0 0,2 0 0,2 0 0,1 0 0,6 0 0,2 0 0,1 0 0,0 0-123,2 0 0,1 0 0,1 0 0,-1 0 0,-4 0 0,1 0 0,2 0 0,0 0 71,3 0 0,0 0 0,3 0 0,0 0 0,-2 0 0,0 0 1,-5 0-1,0 0 52,-2 0 0,-2 0 0,-5 0 0,-1 0 0,-1 0 0,-2 0 0,-2 0 0,-2 0 196,-4 0 1,-2 0-1,44 0 1,-23 0 0,-9 0 390,-8 0-587,-8 0 0,-23 0 0,-19 0 0,-32 0 0,-36 0 0,-9 0 0,-11 0 0,-9 0 0,38 0 0,-1 0 0,-3 0 0,-1 0 0,-3 0 0,-2 0 0,-2 0 0,-1 0 0,-5 0 0,-2 0 0,-2 0 0,-1 0-123,-3 0 0,-1 0 0,-2 0 0,0 0 0,1 0 0,0 0 0,0 0 0,0 0 54,1 0 0,1 0 1,-1 0-1,2 0 0,11 0 1,3 0-1,8 0 1,2 0 68,-40 0 0,30 0 327,11 0 1,31 0 0,22 0-224,22 0 1,16 0 0,8 0 0,10 0-105,8 0 0,18 0 0,-32 0 0,2 0 0,6 0 0,1 0 0,6 0 0,1 0 0,3 0 0,0 0 0,0 0 0,1 0 0,0 0 0,0 0-123,-1 0 0,2 0 0,5 0 0,3 0 0,0 0 0,1 0 0,1 0 0,0 0 90,0 0 1,0 0-1,-2 0 1,-1 0-1,0 0 1,-1 0-1,-2 0 1,-1 0 32,-2 0 0,-2 0 0,-7 0 0,-2 0 0,39 0 0,-14 0 0,-10 0 0,-10 0 0,-13 0 0,-26 0 327,-27 0 1,-42 0 0,-31 0-216,-7 0 1,-13 0 0,-7 0 0,44 0 0,-1 0-113,-5 0 0,0 0 0,-4 0 0,-1 0 0,-7 0 0,-1 0 0,-3 0 0,-1 0-123,-3 0 0,0 0 0,-3 0 0,-1 0 0,1 0 0,-1 0 0,-3 0 0,-1 0 17,-1 0 1,0 0 0,3 0 0,1 0-1,7 0 1,3 0 0,10 0 0,3 0 105,9 0 0,3 0 0,-21 0 491,20 0 1,24 0-432,23 0 0,23 0 1,32 0-1,2 0-60,5 0 0,10 0 0,9 0 0,7 0 0,5 0 0,8 0 0,-2 0 0,5 0 0,2 0 0,-3 0 0,-4 0 0,-6 0 0,-5 0 0,-11 0 0,-5 0 0,-42 0 0,-28 0 0,-36 0 0,-31 0 0,-26 0 0,37 0 0,-2 0 0,-8 0 0,-2 0 0,-9 0 0,-2 0 0,-8 0 0,-2 0 0,22 0 0,-2 0 0,0 0 0,-5 0 0,0 0 0,-1 0-82,-3 0 0,-1 0 0,-1 0 0,-3 0 0,-1 0 0,0 0 0,2 0 0,0 0 0,0 0 0,-2 0 0,-1 0 0,0 0 24,0 0 1,-2 0 0,1 0 0,-1 0 0,-1 0 0,0 0 0,0 0 0,1 0 0,-1 0 0,4 0 0,0 0 0,1 0 57,0 0 0,1 0 0,-1 0 0,-1 0 0,-1 0 0,0 0 0,-3 0 0,0 0 0,-1 0 0,-1 0 0,-1 0 0,0 0 0,0 0 0,0 0 0,-1 0 0,1 0 0,1 0 0,0 0 0,4 0 0,2 0 0,0 0 0,-2 0 0,-1 0 0,1 0 0,0 0 0,0 0 0,0 0 0,-3 0 0,1 0 0,0 0 0,4 0 0,1 0 0,0 0 0,4 0 0,0 0 0,1 0 0,1 0 0,0 0 0,1 0 0,4 0 0,0 0 0,0 0 0,0 0 0,0 0 0,0 0 0,1 0 0,0 0 0,1 0-99,0 0 1,1 0 0,0 0-1,3 0 1,1 0 0,0 0-1,-28 0 1,1 0 0,0 0-1,-1 0-24,2 0 0,0 0 0,1 0 0,1 0 0,6 0 0,1 0 0,3 0 0,0 0 0,2 0 0,0 0 0,2 0 0,-1 0 0,0 0 0,0 0 0,0 0 0,1 0 111,-1 0 0,0 0 0,3 0 0,1 0 0,1 0 0,-1 0 0,1 0 0,0 0 12,-1 0 0,1 0 0,-1 0 0,1 0 0,-1 0 0,1 0 0,4 0 0,1 0 0,1 0 0,2 0 0,5 0 0,0 0 0,-2 0 0,0 0 0,1 0 0,1 0-46,2 0 0,1 0 0,0 0 0,0 0 1,7 0-1,0 0 0,-1 0 0,0 0 46,0 0 0,2 0 0,-1 0 0,2 0 0,-50 0 0,0 0 0,0 0 0,50 0 0,-2 0 0,-1 0 0,0 0 0,-2 0 0,-1 0 0,1 0 0,-1 0 0,2 0 0,0 0 0,-46 0 0,0 0 0,0 0 0,1 0 0,1 0 0,3 0 0,2 0 0,8 0 0,-3 0 0,1 0 245,1 0 1,-7 0 0,6 0 0,3 0-1,2 0 1,-4 0 0,-1 0 0,3 0-40,2 0 0,-5 0 1,-1 0-1,-1 0-206,0 0 0,1 0 0,4 0 0,-5 0 0,-2 0 0,-2 0 0,-5 0 0,3 0 0,2 0 0,2 0 0,-4 0 0,4 0 0,2 0 0,-4 0 0,7 0 0,1 0 0,3 0 0,-4 0 0,-3 0 0,1 0 0,-1 0 0,0 0 0,3 0 0,-5 0 0,0 0 0,-6 0 0,3 0 0,-3 0 0,-3 0 0,0 0 0,1 0 0,-1 0 0,0 0 0,3 0 0,1 0 0,5 0 0,3 0 0,1 0 0,7 0 0,-2 0 0,-4 0 0,4 0 0,-4 0 0,4 0 0,2 0 0,-9 0 0,-4 0 0,-5 0 0,-1 0 0,6 0 0,-1 0 0,-1 0 0,-2 0 0,44 0 0,-1 0 0,1 0 0,0 0 0,1 0 0,0 0 0,1 0 0,0 0 0,-2 0 0,-1 0 0,0 0 0,0 0 0,-1 0 0,1 0 0,0 0 0,-1 0 0,2 0 0,0 0 0,-47 0 0,49 0 0,0 0 0,-2 0 0,0 0 0,-1 0 0,-1 0 0,-2 0 0,-1 0 0,1 0 0,1 0 0,-2 0 0,1 0 0,-2 0 0,0 0 0,-2 0 0,-2 0 0,-1 0 0,0 0 122,-3 0 1,1 0 0,-4 0 0,0 0 0,5 0 0,1 0 0,0 0 0,0 0-89,0 0 0,-1 0 0,-1 0 0,-1 0 0,4 0 0,0 0 0,1 0 0,0 0-34,0 0 0,2 0 0,3 0 0,1 0 0,-1 0 0,1 0 0,-1 0 0,1 0 163,0 0 1,1 0 0,3 0 0,2 0 0,-43 0 0,0 0-132,2 0 1,-5 0-1,10 0 1,2 0-33,2 0 0,2 0 0,-2 0 0,-2 0 0,-3 0 0,-6 0 0,4 0 0,1 0 0,-1 0 0,-4 0 0,7 0 0,1 0 0,3 0 0,2 0 0,-2 0 0,0 0 127,3 0 0,-6 0 0,12 0 0,-4 0-127,-3 0 0,-7 0 0,3 0 0,4 0 29,5 0 0,-5 0 0,-8 0 0,-1 0-29,0 0 0,-6 0 0,2 0 0,-5 0 0,-1 0 0,45 0 0,-1 0 0,0 0 0,-1 0 0,0 0 0,-1 0 74,0 0 0,1 0 0,1 0 0,-1 0 0,-1 0 0,-1 0 0,2 0 0,1 0-74,1 0 0,-1 0 0,2 0 0,0 0 0,-47 0 0,1 0 0,-1 0 0,47 0 0,-1 0 0,1 0 0,0 0 0,0 0 0,0 0 0,-2 0 0,1 0 0,3 0 0,0 0 0,-3 0 0,-1 0 0,2 0 0,0 0 0,0 0 0,0 0 0,-2 0 0,1 0 0,3 0 0,0 0 0,0 0 0,0 0 0,-47 0 0,-1 0 0,-1 0 0,9 0 0,7 0 0,4 0 0,2 0 0,5 0 62,7 0 1,13 0 0,6 0 0,5 0-63,2 0 0,-2 0 0,-5 0 0,-4 0 0,-6 0 0,4 0 0,4 0 0,9 0 0,0 0 0,0 0 0,-2 0 0,-2 0 0,-3 0 0,3 0 0,-1 0 0,1 0 0,-5 0 103,-2 0 1,7 0-1,-5 0 1,3 0-104,-1 0 0,-6 0 0,4 0 0,-2 0 0,-4 0 0,4 0 0,0 0 0,0 0 0,0 0 0,7 0 0,-3 0 0,3 0 0,-3 0 0,5 0 0,-5 0 0,5 0 0,2 0 0,-2 0 0,-2 0 0,-3 0 0,7 0 0,7 0 0,-2 0 0,-12 0 0,-6 0 0,-5 0 0,-1 0 0,1 0 0,2 0 0,3 0 0,7 0 0,-7 0 0,8 0 0,-1 0 0,4 0 0,2 0 0,0 0 0,0 0 0,0 0 0,0 0 0,0 0 0,0 0 0,0 0 0,-6 0 0,-1 0 0,1 0 0,6 0 0,0 0 0,7 0 0,-1 0 0,-6 0 0,-6 0 0,2 0 0,6 0 0,0 0 0,-4 0 0,4 0 0,5 0 0,-2 0 0,-10 0 0,-1 0 0,1 0 0,-5 0 0,-4 0 0,6 0 0,1 0 0,5 0 0,2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57.75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0 11375,'0'0'0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06.136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53 11382,'10'-19'0,"5"3"0,3 8 0,9-1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07.269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105 0 11403,'-19'22'0,"-4"-5"0,-4 4 0,-8 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08.30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70 11338,'0'-29'0,"16"-2"0,3 21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09.56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53 0 11326,'-9'19'0,"-15"5"0,5-15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10.23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0 11290,'0'0'0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0:25.15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3019 12300,'17'-35'0,"-5"6"0,0 0 0,-1 6 0,7-6 0,-1 5 0,1-5 0,1 0 0,4-6 0,-7 8 0,7 4 0,-5-2 0,11 1 0,-8 1 0,12 6 0,-21 7 0,3 2 0,-23 31 0,4-5 0,-7 23 0,7-12 0,-2 11 0,2-5 0,-2 12 0,5-6 0,-5 5 0,2-1 0,-2 1 0,4 5 0,-4-4 0,4-20 0,2 19 0,0-40 0,0 17 0,-7-50 0,-5-8 0,-4-4 0,-1 5 0,-1 1 0,1-14 0,-1 2 0,1-1 0,0-3 0,-1 9 0,1 7 0,7 7 0,2 40 0,8 15 0,2 8 0,4 6 0,6-1 0,-1-3 0,5 6 0,3-3 0,-3-7 0,-5-6 0,3 2 0,1 2 0,3 4 0,-1 2 0,1 2 0,-1 2 0,1-3 0,-7-3 0,1 4 0,2-4 0,-5-8 0,3 0 0,0-6 0,5 6 0,-7-15 0,-1 17 0,-3-8 0,-6 3 0,0 3 0,-11-12 0,-18 6 0,-8 1 0,-16 11 0,3-8 0,3-4 0,5-11 0,14-5 0,13-22 0,15-8 0,10-1 0,13 1 0,4 2 0,8-3 0,13 5 0,3-4 0,-3 3 0,-1 5 0,-8 1 0,4 3 0,1-3 0,3 4 0,5 1 0,0-1 0,1 0 0,-7 6 0,-1-3 0,-2-1 0,9 4 0,-3-6 0,-1 2 0,-11 1 0,4 1 0,-24 4 0,7-6 0,-55 0 0,1 5 0,-24-7 0,6 2 0,7 2 0,-10 6 0,-9 0 0,12-6 0,-14 1 0,-2 1 0,9 2 0,-13 0 0,0-4 0,18 4 0,-8-4 0,5 4 0,11 0 0,1-3 0,-4 3 0,16-6 0,23 20 0,34 1 0,18 1 0,10-9 0,-1 1 0,5-4 0,10-2 0,9 0 0,14 0 0,-43 0 0,1 0 0,3 0 0,1 0 0,7 0 0,2 0 0,8 0 0,2 0 0,7 0 0,3-2-99,6 0 1,2-2 0,1 3-1,0-1 1,-27-1 0,1-1-1,0 1 1,0 0 0,-1 0-1,1 1 77,1 0 0,0 1 1,0 0-1,-1 0 0,0 1 1,1-1-1,31 1 0,-1 0 1,-3 0-1,-1 0 22,-7 0 0,-2 0 0,-4 3 0,-2 0 0,-5 1 0,-1 0 0,-3 0 0,0 0-27,-1-1 1,0 1-1,-10 2 1,-2 0 0,-3-2-1,-1 0 1,40 4 26,-14-1 0,-13 1 0,-9-2 0,-9 6 0,-28-1 0,-32 7 0,-17-12 0,-37 5 0,-8-7 0,-11-4 0,-14 0 0,42 0 0,-1 0 0,-3-1 0,0 0 0,-1-1 0,0-2 0,-5 0 0,0-1 0,-2-4 0,-2 0 0,-4 0 0,-1 1-123,-4-1 0,-1 0 0,-3 1 0,-1 1 0,-6 0 0,0 0 0,-5 1 0,-1 0 117,31 2 0,-1-1 1,-1 1-1,-6-1 0,-1 1 1,0-1-1,-1 1 0,0 0 1,-1 1-1,2 0 0,-1 1 1,0 1 5,4 0 0,0 0 0,1 1 0,-27 0 0,2 0 0,9 0 0,3 0 0,7 0 0,1 0 0,6 0 0,4 0 0,-29 0 491,19 0 1,41 0-479,35 0 0,22 0 1,42 0-1,4 0-13,5 0 0,13-2 0,11-4 0,-47 1 0,1 0 0,1 1 0,3-1 0,6-3 0,2 0 0,0 3 0,0 0 0,2 0 0,0-1-35,-1 0 0,0 0 0,2 1 0,0 0 0,1-1 0,0-1 0,3 1 0,1 0 35,5 0 0,0-1 0,-2 0 0,1 0 0,4 0 0,-1 1 0,-3 0 0,-2 2 0,-2 0 0,-1 0 0,1 0 0,-2 0 0,-1 2 0,-2 0 0,-4 0 0,-2-1 0,-6 0 0,-3 2 0,33-1 0,-13 2 0,-5 0 0,-25 0 0,-29 0 0,-45 0 245,-25 0 1,-14 0 0,-2-2 0,-7-2-222,-13-2 0,44 3 1,-1 0-1,-1 3 1,0 0-1,-2 0 1,1 0-25,-2 0 0,-1 0 0,1 0 0,0 0 0,-5 0 0,-1 0 0,-1 0 0,0 0-51,0 0 1,0 0-1,-1 0 1,0 0-1,-1 0 1,0 0-1,-3 0 1,0-2 50,-2-1 0,0 1 0,3 1 0,0 0 0,3-3 0,0 0 0,4 1 0,2 0 0,4 1 0,1-2 0,-45-7 0,15 3 506,12-2-506,5-2 0,49-5 0,16 0 0,31-1 0,35 3 0,8 3 0,-4 2 0,1 6 0,-5-2 0,0 3 0,0 1 0,0 2 0,-2 0 0,2 0 0,-4 0 0,1 0 0,-3 0 213,-4 0 0,-9 2-213,-7 3 0,-24-3 0,-22 4 0,-25-4 0,-18-2 0,-7 0 0,-4 0 0,-2 0 0,-2 0 0,-8 0 0,-2 0 0,-1 0 0,-3 0 0,4 0 0,-1 0 0,1 0 0,0 0 0,0 0 0,1 0 0,5 0 0,6 0 0,5 0 0,-7 0 0,24 0 0,-1-8 0,80 4 0,19-5 0,4 1 0,8 0 0,-2 4 0,9-1 0,9 1 0,1-4 0,-35 4 0,1 0 0,3 0 0,0 0 0,3 0 0,1 1 0,2-1 0,2 2 0,2 1 0,2 2 0,5-1 0,1 0-99,5 0 1,1 0 0,-1 0 0,0 0 0,0 0 0,1 0 0,-4 0 0,1 0 98,0 0 0,-1 0 0,2 0 0,-1 0 0,1 1 0,0 0 0,-3 0 0,-1 2 0,-3-1 0,-2 1 0,-3 1 0,0 0 0,-6-2 0,0 0 0,-1 2 0,0 0-9,0 1 0,-1 0 0,-7-3 0,-1 1 1,47 9-1,-14 2 9,-13 1 0,-8-3 0,-11-1 0,-5 3 0,-22 2 0,-24 1 0,-18-5 0,-23-3 0,-7 1 0,-8 0 0,-14-4 0,-14 3 0,-7 1 0,-8 0 0,45-8 0,-1 0 0,-1 1 0,-2 1 0,-2-1 0,0 0 0,-5 0 0,0 0 0,-2 1 0,0 0 0,-1-2 0,0 0 0,1 1 0,0 1 56,-1 1 0,0 0 0,-1-2 1,0 0-1,1 2 0,1 0 0,3-1 1,3-1-57,8-1 0,2 0 0,-37 2 18,24 2 1,25-4 0,37 4-19,41-4 0,43-10 0,17-4 0,-42 5 0,2-1 0,6-1 0,2 0 0,5 0 0,2 1 0,9-1 0,2 0 0,7 0 0,1 1-82,-27 2 0,0 0 0,2 0 0,2 2 0,1 0 0,1 1 0,5-1 0,2 0 0,0 0 0,2 0 0,0 0 0,1 0 36,3 1 1,-1 0 0,2 0 0,1-2 0,1 0 0,1 1 0,-1 2 0,1 0 0,-1 0 0,1 1 0,-1 0 0,-1-1 45,-2 2 0,-1-1 0,0 1 0,-5-1 0,0 1 0,-1 1 0,0-1 0,0 0 0,-1 0 0,0 0 0,0 0 0,0 0 0,1-1 0,0 1 0,-1 1 0,-7 0 0,-1 1 0,0 0 0,-1 1 0,0-1 0,-1 1 0,31 2 0,-2 0-90,0 1 1,-1 1 0,-3 0 0,0 0 0,-2 0 0,-2 0 0,-3-2 0,-1 1 89,-5 1 0,-1 0 0,-2 0 0,-2-1 0,-5 1 0,0 0 0,-1-2 0,-1 0 15,1-2 0,-2 1 0,-10 2 0,-1 0 1,-2-2-1,-1 0 0,39 4-27,-10-1 0,-11 5 1,-12-6 1,-32 0 5,-26-6 1,-37-2 0,-35-2 2,-6-2 1,-13-6 0,40 9 0,-3 1 0,-2-1 0,-2 0 0,-2-1 1,0 0-1,-8 2 1,-2 0-1,-3-2 1,-2-2 0,-5 1-1,-3 1 30,-6-1 0,-2 0 1,-1 2-1,0 0 1,26 0-1,-1 0 0,0-1 1,-1 2-1,0-1 1,0 1-30,-3 0 0,-1 1 0,0 0 0,-7 0 0,0 0 0,-2 1 0,-5 0 0,-2 0 0,0 0 0,-1 0 0,0 1 0,1 0 0,1 0 0,1 1 0,1 1 0,3-1 0,2 1 0,-1 1 0,4 1 0,0 1 0,1 1 0,1-1 0,1 0 0,1 1 0,2 1 0,1 0 0,2-1 0,-25 3 0,3 0 0,11 1 0,3 1 0,10-2 0,2 0 0,8-2 0,3 1 0,-36 7 0,17-3 374,12-1 1,29-6-375,31 5 0,35-7 0,27 2 0,8-4 0,15-2 0,-33 0 0,1 0 0,5-1 0,1 0 0,3-2 0,2 0 0,8-1 0,3-2 0,7-2 0,1-1 0,6 0 0,3 0-90,6 1 1,2-1-1,-33 4 1,2-1 0,0 1-1,6 1 1,2-1 0,0 1-1,4 0 1,0 1-1,2 0 72,3 0 0,2 1 0,2-1 1,5 1-1,2-1 0,2 1 1,-22 0-1,0 2 0,1-1 1,0 0-1,0-1 0,-1 1 1,0-1-1,0 1 18,21-1 0,0 1 0,-1 0 0,-7 0 0,-2 1 0,0-1 0,-3 1 0,0 0 0,-1 0 0,-3 0 0,-1 0 0,-1 0 0,-2 0 0,-2 0 0,0 0 0,0 1 0,-1-1 0,-1 1 0,-5 0 0,-1 0 0,-1 1 0,28 1 0,-1 0-1,-5-1 1,-2 0-1,-8-1 1,-2 0 0,1-1-1,-1 2 1,-4-1 0,0 1-15,-5 1 0,-1 0 0,-5 1 0,-3 0 0,31 0 0,-11 2-6,-14-2 348,-8 5 1,-37-7 0,-28 4-319,-38-4 1,-29 4 0,-9 0 0,-12-2-11,43-3 0,-3-1 0,-5 1 0,-2 0 0,-3 1 0,-2 0 0,-3 1 0,-1 0 0,-5-1 1,-1 0-1,-4-1 1,-1 0 0,-7-1-1,-2 0 1,-4 0-1,0 0-81,30 0 0,0 0 0,-1 0 0,-6 0 0,-1 0 0,1 0 0,-2 0 0,1 0 0,-1 0 0,-6 0 0,-1 1 0,-1 0 50,-3 0 1,-1 1 0,-1 1-1,-4-1 1,-1 0 0,0 1 0,-1 2-1,0-1 1,2 1 0,2-1-1,1 0 1,1 0 31,3 0 0,0 0 0,2 1 0,2 0 0,0 0 0,1 1 0,1-1 0,1 1 0,-1 0 0,4 0 0,-1 0 0,2 0 0,1-1 0,2 1 0,0 0 0,-28 3 0,2 0 0,10-1 0,2-1 0,3 0 0,3 0 140,2-1 0,2-1 1,4 0-1,3 0 1,7 2-1,3 0 1,-40 2-75,18-1 0,23-2-31,5-6 1,36 0-36,23 0 0,19 0 0,35 0 0,4-2 0,12-4 0,13-2 0,-34 2 0,3-1 0,2 2 0,2 0 0,3 1 0,2 0 0,3-1 0,1-1 0,4 2 0,0 0 0,5 0 0,1 0-100,4 0 1,1 0 0,2 0 0,2 1 0,6 1 0,2 0 0,-31 0 0,0 0 0,1 0 99,3 0 0,1 1 0,0 0 0,2 1 0,-1 0 0,2 0 0,4 1 0,2 0 0,-1 1 0,1 0 0,-1 1 0,0 0 22,-1 0 0,0 0 1,0 0-1,-3 1 1,-1-1-1,-1 0 1,-6 1-1,-1 1 1,0 0-1,-1-1 0,1-1 1,-1 1-23,32 3 0,0 0 0,1-2 0,0 0 0,-2 0 0,-2-1 0,-2 1 0,-1 0 0,-3 0 0,0 0 0,-1-2 0,-1 0 0,0 2 0,1 1 0,-3 0 0,0 0-34,-3-1 1,-1 0 0,-3 0 0,-2-1 0,-9-2 0,0 0 0,-4 1 0,0 0 29,-4-1 0,0 0 1,-3 2-1,-1 0 0,42 1 1,-12 1-2,-13 2 0,-10-6 0,-10 4-4,1-4 305,-16-2 1,-28 0-1,-34-2-297,-23-4 1,-24-2-1,-4-7 1,-17 1-1,40 8 1,-1-1 0,-6-6-1,-2 0 1,-4 4 0,-2 1 0,-1-2-1,-2 0 1,-1 1 0,-1-1 0,-7-1 0,-1-1 0,-4 0 0,-1 0 0,0 1 0,-1-1 5,-1-1 0,-2 1 0,-5 1 0,-2 1 0,27 0 0,-2 0 0,0 1 1,-3-1-1,-1 0 0,0 0-5,-2 1 0,-1 0 0,-1 0 0,0-1 0,0-1 0,0 1 0,3 2 0,0 0 0,0 1 0,-1 0 0,1-1 0,-1 2 0,1-1 0,0 0 0,0 1 0,0 1 0,0 0 0,0 0 0,2 0 0,1 0 0,0 1 0,3 0 0,2 1 0,-1 0 0,-29-1 0,1 1 0,3-1 0,1 2 0,8 1 0,2 2 0,3-1 0,2 0 102,8 0 0,3 0 1,10 0-1,3 0 1,-28 0-103,11 0 0,37 0 0,39 2 0,46 2 0,16 1 0,14-1 0,19-2 0,-43-2 0,2 0 0,7 0 0,2 0 0,8 1 0,2-2 0,10-1 0,4-2 0,7 1 0,2 1 0,-31 0 0,0 0 0,1 0-82,1-1 0,1 0 0,0 1 0,4 1 0,1 1 0,1-1 0,6-1 0,1 0 0,2 0 0,5 1 0,1 1 0,2-1 50,3 1 0,2 0 1,0 0-1,-21 1 0,-1-1 1,1 1-1,0-1 0,-2 1 1,0 0-1,0 0 0,0 0 1,1 0-1,0 1 0,-1 0 1,1-1-6,-1 0 0,0 0 0,0 0 0,0 0 0,0-1 0,0 1 0,0-1 0,-1 1 0,22-1 0,-1 1 0,-1 0 0,-2 0 0,-1 0 0,-1 1 37,0-1 0,-1 1 0,0 0 0,0 1 0,0-1 0,1-1 0,2 0 0,2-2 0,-1 1 0,1 1 0,-1-1 0,1 1 0,-1 1 0,-1 0 0,0 0 0,1-1 0,0-1 0,-1 1 0,-4 1 0,-1 1 0,-1 0 0,0-1 0,0 0 0,-2 0 0,-1-1 0,-1 1 0,0 0 0,0 0 0,1 0 0,-2 0 0,-5-1 0,-1-1 0,-1 1 0,-3 0 0,0 0 0,-2 1-66,-2 0 1,-1 0 0,-1 0 0,29 2 0,-2 0 0,-2-2 0,-1-1 0,-6 2 0,-2 0 63,-4-1 1,-2 0-1,-8 0 1,-3 0-1,-11 0 1,-3 0-1,43 4-1,-13-2 0,-16-2-2,-8-2 250,-27 0 1,-37-6 0,-38-2 0,-19 0-203,-14 0 0,-14 1 1,41 5-1,-1 0 1,-3-1-1,-1 0-43,-3 1 0,0 0 0,-6-2 0,0 0 0,-5 0 0,0 1 0,-4-1 0,0 0 122,-2 0 1,-1 0 0,-4 0 0,1 0 0,3 2 0,0 0 0,-2-1 0,-1 1-123,-2-1 1,-1 2-1,-7-1 1,-2 0-1,-6 0 1,0 0-1,-3-1 1,0 0-37,32 2 0,-1-1 0,0 1 0,-2 0 0,-1 1 0,0-1 0,-3 1 0,0 0 0,0 0 0,-2 0 0,1 0 0,0 0 36,0 0 0,0 0 0,1 0 0,-2 0 0,1 0 0,2 0 0,5 1 0,3-1 0,-1 1 0,-1 0 0,0 1 0,0-1 0,0 1 0,0-1 0,0 2 0,-31 3 0,0 0 0,3-2 0,0-1 0,9 1 0,2 0 0,5 0 0,2 0 0,9-1 0,3 0 0,5-3 0,3 0 0,7 0 0,1 2 0,-35 3 0,19-3 0,33 8 0,27-6 0,29 2 0,28 0 0,17-6 0,11 0 0,14 0 0,-38 0 0,1 0 0,5 0 0,2 0 0,5 0 0,2 0 0,4 0 0,1 0 0,13-1 0,1 0 0,4-1 0,0 0 0,4-1 0,0 0-70,2 1 0,2 0 1,-28 1-1,0 0 1,2 1-1,8 0 1,1 1-1,2 0 1,6 1-1,2-1 1,1 2 69,-20-1 0,1 1 0,1 0 0,0 1 0,1-1 0,0 1 0,1 0 0,-2 0 0,23 2 0,-2 1 0,1-1 0,0 1 0,0 0 0,0 1 0,0-1 0,0 1 0,0 0 0,-2 0 0,0 0 0,0-1 0,-3 0 0,-1-2 0,-1 1 0,-3 0 0,-2-1 0,-1 1 0,-2 0 0,0 0 0,-1 0 0,-4-1 0,0 0 0,-1 0 0,0 0 0,0 0 0,-1-1 0,-2 0 0,0 0 0,-2 0 0,-2 0 0,-1 0 0,-1 1 0,31 3 0,-2 0 0,-10 0 0,-1 1 0,-1-1 0,0 0 79,-1-3 1,-1 1-1,-3 2 1,-1 0-1,-7-2 1,-2-1-1,-6 3 1,0 0-83,-4 1 0,-2-1 0,40 4 0,-6 0-5,-13 1 5,-9-5 1,-32 6 1,-27-9 0,-47-1 0,-43-8 1,-3-3-1,-5-3 1,-9 0-1,44 4 1,-2-1-1,-4 1 1,-1 0-1,-1-1 1,-2 0 0,-9 0 0,-2-1 0,0-1 0,-1 1 0,-2-1 0,0 0 82,-2 0 0,-1 1 1,2-2-1,-1 0 1,-10 0-1,-3-1 1,-5-2-1,-2 1-82,27 2 0,-1 1 0,-1 0 0,-8 1 0,-1 1 0,-1-1 0,-2-1 0,0 0 0,0 0 0,-4 0 0,0 1 0,0 0-82,-3 0 0,0 1 1,-1 0-1,-2 0 1,-1-1-1,1 0 1,2 1-1,1 1 1,0 0-1,6 1 1,1 0-1,1 1 82,3 1 0,1-1 0,1 1 0,5 1 0,1 0 0,0 1 0,1 0 0,0 1 0,1 1 0,-30-1 0,1 0 0,4 0 0,1 0 0,8-1 0,2 2 0,11-1 0,2 2 0,3-1 0,0 1 0,3 1 0,2 0 0,6 1 0,2-2 0,-42-2 0,19 0 0,16 0 0,23 8 0,14-6 0,31 4 0,34-4 0,40-2 0,7 0 0,10 0 0,-39 0 0,3 0 0,5 0 0,3 0 0,7 0 0,2 0 0,4 0 0,3 0 0,5-3 0,2 0 0,3 0 0,2 0 0,-30 1 0,1 1 0,1 0-37,1 0 0,1 0 1,1 1-1,7 1 0,0 2 1,2-1-1,3 0 0,0 1 1,0 0-1,1 0 1,1 0-1,-1 0 37,2 2 0,0-1 0,-1 1 0,-1 0 0,-1 0 0,0 0 0,0 1 0,0 0 0,0 0 0,-2 0 0,1 0 0,-2-1 0,0 1 0,-2 0 0,0 0 0,-3 0 0,-1-1 0,-1 1 0,-5 0 0,-2 0 0,1 0 0,0 0 0,1-1 0,0 1 0,0 0 0,0 0 0,0 0 0,2 0 0,-1-1 0,1 1 0,-2 0 0,-1 0 0,0 0 0,31 2 0,-2 1 78,0 0 1,-1 0 0,-3-3 0,0-1 0,-1 1 0,0 0-1,-5 0 1,-1 1-79,-5 1 0,-1 0 0,-7-2 0,-4 0 0,-15-2 0,-2 1 0,43 5 0,-13 0 0,-18-4 0,-12 5 0,-7-7 0,-41 4 0,-26-8 0,-30 0 0,-20-2 0,-3-4 0,-7-6 0,-3-3 0,-10-1 0,45 9 0,-1 1 0,-2 0 0,-1 0 0,-1-1 0,-1 1 0,-2-1 0,0 0 0,2 0 0,-1 0 0,0 2 0,0 1 119,-2 0 0,0 0 1,-5-3-1,0 0 1,-3 2-1,0 1 1,-3-1-1,0 0-119,-2 2 0,-2 0 0,-1 2 0,-1 0 0,-7 1 0,-1 0 0,-4 0 0,0 0-23,-4 0 1,-1 0 0,-3 0 0,0 0 0,5 0 0,0 0 0,0 0 0,-1 0 22,1 0 0,0 0 0,-1 1 0,1 0 0,6 1 0,2 0 0,5 1 0,2 0 0,6-1 0,1 0 0,7-1 0,1 0 0,6-1 0,0 0 0,3 0 0,1 0 0,-42 0 0,15 0 0,20 0 0,4 0 0,17 0 0,27 0 0,37-2 0,28-4 0,24-4 0,10-7 0,-37 8 0,1 0 0,6 1 0,2-1 0,7-3 0,2 1 0,6-1 0,2 0 0,2 1 0,1 1-59,3 0 0,0 0 0,3 2 1,1 1-1,4 0 0,2 0 0,-28 4 1,1 0-1,0 0 59,4 0 0,0 0 0,1 1 0,3 0 0,1 0 0,0 0 0,-2 2 0,-1 0 0,1 0 0,1 0 0,0 1 0,0 0 0,1 1 0,0 0 0,-1 0 0,-1 0 0,0 0 0,-1 2 0,-2 0 0,-1 1 0,-1-1 0,28 2 0,-2 0 0,-4 0 0,-2 1 0,-7 0 0,-3 0 0,0 0 0,-2 0 0,-5-2 0,-1-1 0,-7 0 0,-2 0 0,-4 0 0,-3 0 0,30 0 0,-7 3 973,-14 3-973,-4-6 0,-23 12 0,-45-15 0,-34 5 0,-28-4 0,-18-2 0,9 0 0,-7 0 0,-9 0 0,45 0 0,-1 0 0,-2 0 0,0 0 0,-1 0 0,-1-2 0,0 0 0,-1-2 0,-2 3 0,0-1 0,1-3 0,0 0 0,-2 0 0,-1 0-65,-1 0 1,-2 1 0,-9-2-1,-2 0 1,1-3 0,-1 0 0,-1 1-1,-1-1 65,-2 0 0,0 0 0,4 1 0,1-1 0,0 1 0,0 0 0,4 2 0,1-1 0,3 1 0,2 0 0,6 4 0,3 0 0,-33-5 491,9-1 1,4 4-479,10-8-13,23 8 0,49-3 0,27 5 0,14-2 0,9-2 0,14-6 0,15 5 0,-37 3 0,1 0 0,5 0 0,2 0 0,4 1 0,1 0 0,8 2 0,1 0 0,2 0 0,2-2-103,2 1 1,1-1 0,1 0 0,1 2 0,-2 3 0,1 2 0,1 1 0,1 1 102,2 2 0,1 0 0,-4 0 0,-1 1 0,-4 0 0,-3 0 0,-7 0 0,-4 1 0,-6 2 0,-3-1 0,29 7 0,-20 1 262,-12-5 1,-21 3-263,-23 7 0,-31-1 0,-33-6 0,-10-1 0,-8-5 0,-11 5 0,36-10 0,-1 0 0,-4 1 0,-1-1 0,-3 0 0,-2 0 0,-7 1 0,-2-1 0,1-1 0,-1-2 0,-4 1 0,-2 0-99,-4 0 1,-3 0 0,-8-1-1,-4 0 1,26-3 0,-1 0-1,-1 0 1,-2 0 0,-1 0-1,0 0 89,-2 0 1,-2 0-1,1 0 1,-2 0 0,0 0-1,-1 0 1,-1 0-1,0 0 1,0 0 0,0-1-1,0 1 1,1-1 9,1-1 0,0 0 0,1 0 0,4 1 0,0 1 0,2-1 0,-26-2 0,2 0 0,3 2 0,0 0 0,3 1 0,2 0 0,1-2 0,1-2 0,3 1 0,1 0 0,4 1 0,1 1 0,3-1 0,2 2 0,6 0 0,1 0 0,1-1 0,1 0 0,4-1 0,0 0 0,4 0 0,2-2 0,2-2 0,3-2 0,-33-3 0,8-3 0,8 3 0,14-5 254,11 4 1,26 3 0,21-3-255,25-2 0,25 1 0,14-1 0,13 3 0,14-3 0,-39 7 0,3 0 0,7 1 0,1 1 0,2 1 0,0 2 0,3 1 0,1 0 0,2 1 0,0 0 0,1 0 0,1 0 0,-1 0 0,-1 0-43,-1 0 1,0 0-1,-6 0 1,-1 0-1,-6 1 1,-2 0-1,-4 1 1,-3 0 42,39 4 0,-15 7 983,-20-1-927,-8 11 1,-48-3 0,-19 1-57,-22-7 0,-13-7 0,-6-5 0,-8 2 0,-8 2 0,-14 0 0,39-6 0,-2 0 0,-3 0 0,-1 0 0,-3 0 0,-1 0 0,-1 0 0,-2 0 0,-1 0 0,-2 0 0,-3 0 0,-2 0-92,-4 0 1,-1 0-1,-4 0 1,-1 0-1,-6 0 1,-1 0-1,2 0 1,-1 2 91,2 1 0,0 0 0,3-2 0,1-1 0,-4 3 0,1 0 0,-1-1 0,1-2 0,-2 0 0,1 0 0,-2 4 0,1 0 0,4 1 0,1 0 0,-1 0 0,1 1 0,2 1 0,1-2 0,2-2 0,2 0 0,7 1 0,2 2 0,6-2 0,2 1 0,-39 5 118,29-6 1,29 6 0,39-7-119,37 3 0,15 0 0,33-6 0,1 0 0,3 0 0,-39-1 0,3 0 0,5-1 0,2 0 0,5-1 0,2 0 0,5 1 0,1 1 0,0-1 0,1 2 0,6-1 0,-1 2 0,1-1 0,-1 0-99,3 0 1,1 0 0,5-1-1,3 2 1,-26-1 0,2 1-1,0 0 1,3 0 0,1 1-1,0 0 93,0 2 0,1 0 1,0 0-1,-2 1 0,0 0 1,-1 1-1,1-1 0,0 0 1,0 0-1,-2 0 0,1-1 1,-1 1 5,0-1 0,1 0 0,-2-1 0,27 2 0,-2 0 0,-5 2 0,-1 0 0,-9-2 0,-1-1 0,-6 0 0,-1 0 0,-2 2 0,-2 0 0,-7-3 0,-2-1 0,-2 1 0,-3-2 0,40 1 0,-19-2 0,-14 0 0,0 0 338,-21 0 0,-8 0-338,-42 0 0,-7-2 0,-36-2 0,-6-3 0,-14-3 0,-8 4 0,-17-4 0,48 6 0,0-1 0,-3 0 0,-1 0 0,-4 0 0,0 0 0,-7-1 0,0-1 0,-4 1 0,0 0-100,-1 0 1,0-1-1,-4-1 1,-1 0-1,-4 0 1,-1 1-1,-9-1 1,-3 0 99,25 2 0,-1 0 0,-1 1 0,-2 0 0,0 1 0,-2-1 0,-3-2 0,-2-2 0,1 2 0,0 0 0,0 1 0,1 1 0,-1 1 0,0 1 0,1-1 0,1-1 0,1-1 0,1 1 0,3 1 0,1 0 0,1 0 0,-27-3 0,2-1 0,11-1 0,3 0 0,11 2 0,4-1 0,13 1 0,3 0 0,-32-4 0,21-3 0,32 2 245,28-5 1,24 3 0,26-9 0,14 2-239,18-3 1,-33 14 0,3-1 0,7-3 0,2-1 0,5 0 0,2-1-8,6-1 0,3 1 0,5 1 0,1 1 0,7 0 0,1 1 0,2-1 0,2 1-90,2-2 1,2 2-1,-29 6 1,2 0 0,1 0-1,4 0 1,2-1 0,0 2-1,4 0 1,1 2-1,1 0 59,2 1 1,1 2 0,-1-1-1,0 1 1,1 1 0,-1-1-1,3 1 1,1 0 0,0 0-1,0 0 1,0 0 0,0 0 30,2 0 0,1 0 0,-3 0 0,-8 2 0,-2 1 0,-1 0 0,0 1 0,-2-1 0,-1 2 0,-6-1 0,-2 1 0,-1-1 0,26 2 0,-2 0 0,-9 2 0,-3-1 0,-6-1 0,-2-2 0,-8 1 0,-2 0 0,-9-2 0,-1 0 0,33 4 0,-11 1 0,-8 2 255,-6-6 1,-37 9-1,-23-7-255,-29-2 0,-21-2 0,-14-2 0,-16 0 0,-15 0 0,45 0 0,-1 0 0,-7 0 0,-2 0 0,-2 0 0,-1 0 0,-2 0 0,-2 0 0,-6 0 0,-3 0 0,-4 0 0,-1 0 0,-5 0 0,-1 0-99,0 0 1,-2 0 0,-8 0-1,-2 0 1,29 0 0,0 0-1,-2 0 1,-6 0 0,-3-1-1,0 0 81,-8-1 1,-2 0 0,1 0 0,0 1-1,-1 1 1,0-1 0,-4 0 0,-1-2 0,0 2-1,4-1 1,1 1 0,0 0 17,3-1 0,0 0 0,1 0 0,0 1 0,2 1 0,0-1 0,7-1 0,0 0 0,2 0 0,3 1 0,2 0 0,1 1 0,-26 0 0,4 0 0,9-2 0,3-2 0,9 1 0,2 0 0,6 1 0,2 1 491,7 0 1,3 0-419,-19-7 0,28 4 1,42-6-1,33 1-73,29-1 0,25-8 0,-27 6 0,4-1 0,10 0 0,4-1 0,10-1 0,4-1 0,-26 5 0,2 1 0,2 0 0,7-1 0,1 1 0,2 0 0,1 0 0,1 1 0,1 1-71,3-1 1,0 1 0,2 0 0,6-1-1,1 1 1,1 1 0,-20 3 0,1 0 0,1 0-1,0 1 1,3-1 0,0 1 0,1 0-1,0 1 22,0 0 0,1 0 0,-1 1 1,1 0-1,-1 1 0,0-1 0,0 2 1,0-1-1,-1 1 0,0 1 0,0 0 1,0 1-1,-3 0 0,1 1 0,-1 0 1,-1 1 48,24 1 0,-1 1 0,-2 1 0,-8 1 0,-3 1 0,0 0 0,-6-2 0,-2 0 0,0-1 0,-5 1 0,0 0 0,-1 0 0,-2 0 0,0 0 0,-2 1 0,27 1 0,-4 1 0,-3 2 0,-3 1 0,-7-1 0,-3 0 0,-8-3 0,-4 1 0,-11-2 0,-5 1 0,28 8 0,-14-1 327,-15 1 1,-24-1 0,-29 1-296,-31-1 1,-11 1 0,-28-1 0,-4-2-33,-3-3 0,-12 2 0,-2-8 0,47-4 0,-1-1 0,-1 1 0,-1-2 0,2 0 0,-1 0 0,-5 0 0,0 0 0,0 0 0,-1 0 0,1 0 0,0 0 0,2 0 0,1-2 0,-2 1 0,0-1 0,-1-3 0,1 0 0,-2-3 0,0 0 0,5 2 0,1-1 0,3-5 0,1-1 0,-36-11 0,15 1 0,14-6 0,14 6 0,49 1 0,23 9 0,24 3 0,16 2 0,9 2 0,13 4 0,-43 1 0,1-1 0,3-1 0,1 0 0,3 0 0,2 0 0,5 2 0,0 0 0,3-1 0,0 0 122,0-1 1,0 0 0,0 0 0,2 0 0,1 3 0,1 0 0,2 0 0,2 0-64,2 0 0,-1 0 0,-8 1 0,0 0 1,1 2-1,-1 0 0,-5 2 0,-2 2-59,-3 0 0,-1 1 0,-5 2 0,-1 0 0,39 11 0,-10 2 0,-11-1 0,-16-1 0,-11 2 0,0 6 0,-22-3 0,-9 5 0,-33-8 0,-12-2 0,-14-9 0,0-6 0,-5-4 0,-6-2 0,-4 0 0,-10-2 0,-4-4 0,-5-6 0,-7-3 0,-3-3 0,-4 1 0,-2-1 0,48 6 0,-1-1 0,-3-1 0,-1-1 0,-1-1 0,0-1 0,-3 0 0,-1-1 0,4 1 0,0-1 0,2 1 0,3-1 0,-37-17 0,15 0 146,25 8 1,39 4 0,32 11-1,20 7-146,18 3 0,10 2 0,19 0 0,6 0 0,-45-1 0,1 2 0,6 1 0,1 1 0,-1 1 0,2 0 0,3 1 0,0 0-53,2 1 0,0 1 1,-2 2-1,0 0 1,2 1-1,0 1 1,-1 2-1,0 0 53,-1 0 0,-2 1 0,-5-1 0,-1 1 0,-7 1 0,-1 1 0,27 11 0,-18-2 0,-28-1 0,-37-9 0,-27-3 0,-13-6 0,-11-4 0,-3-4 0,-10-4 0,-3-6 0,-7-3 0,-7 1 0,-6-2 0,44 7 0,-1-1 0,-1 0 0,-1 1 0,1-2 0,0 0 0,-8 0 0,-3-1 0,-4-3 0,-1-1-111,-7-3 0,-2-1 0,-1-1 0,-1-2 0,-3-3 0,-1-1 0,1 1 0,-1 0 111,1 0 0,0-1 0,4 1 0,2 0 0,1 0 0,1 0 0,6 0 0,2 1 0,8 2 0,4 0 0,7 1 0,3 1 0,-27-14 0,10 0 0,9 0 0,22 4 0,8-4 0,15 4 0,20-8 95,11 8 1,16 0 0,9 8 0,13 0-96,14-3 0,5 9 0,15-3 0,0 9 0,4 3 0,-47 5 0,1 0 0,1 3 0,0 0 0,2 0 0,-1 0 0,-1 0 0,1 0 0,-2 3 0,0 2 0,-1 0 0,-1 2 0,-1 0 0,-1 1 0,44 10 0,-19 1 0,-12 2 0,-11 5 0,-11 1 0,-12 4 0,-13 8 0,-13 1 0,-12-7 0,-15-7 0,-12-3 231,-13 0 1,-10 0 0,-10-7-1,-2-2-231,-4-3 0,-11-7 0,-10 2 0,-2-4 0,0-2 0,0-4 0,47 0 0,-1-2 0,0-2 0,0-3-35,-3-1 0,1-1 1,1-1-1,1-1 0,-2-2 1,0-1-1,2 0 0,1-1 35,2-1 0,1-1 0,-42-18 0,9-5 0,5-1 0,11 0 0,15 6 0,12-1 0,8 3 0,14-6 0,13-1 0,8-1 0,13 2 0,12 8 0,6 0 0,6 0 0,6-1 0,11-3 0,8-2 0,8 2 0,5 4 0,8 6 0,1 8 0,-1 7 0,8 1 0,2 7 0,0 2 0,-4 2 0,2 12 0,-1 5 0,-3 9 0,-2 3 0,-9 2 0,-7 6 0,-9 2 0,-11 3 0,-3 5 0,-11 5 0,-8-1 0,-12-2 0,-9-1 0,-10 6 0,-2 1 69,-4-1 1,-5-7 0,-14-4-1,-8-4-69,-6-3 0,-12-4 0,1-3 0,-8-2 0,-4-4 0,-3-9 0,-6-4 0,-5-2 0,-6-1 0,-3 1 0,-4-8 0,-4-4 0,-6-5 0,47 3 0,-1-2 0,-1-1 0,-1-1 0,1-2 0,0-1 0,2-1 0,1-1 0,2 0 0,1-1 0,-38-17 0,5 0 0,5 0 0,20 2 0,13 0 0,16-2 0,13 2 0,22-11 0,10 1 0,15 2 0,17 4 0,12-3 0,14-7 0,7-1 0,-39 23 0,2 1 0,1 1 0,1 1 0,4 1 0,0 0 0,1 0 0,1 1 0,4 3 0,1 3 0,-1 0 0,0 3 0,-1 1 0,1 2 0,-2 5 0,0 0 0,-3 0 0,-1 1 0,0 0 0,1 2 0,-1-1 0,0 2 0,45 8 0,-5 7 0,-9 7 0,-7 4 0,-4-3 0,-6 5 0,-8 2 0,-12 2 0,-9 2 0,-8 2 0,-7 3 0,-9 7 0,-5-3 0,-8 3 0,-4 2 0,-7 1 0,-11-3 0,-17-3 0,-5-1 0,-7-4 0,1-4 0,-14-6 0,-4-6 0,-6-4 0,6-3 0,-6-4 0,1-7 0,1-3 0,-8-2 0,-1 0 0,-4-2 0,-3-3 0,7-11 0,-1-9 0,-1-2 0,-3-4 0,9-2 0,5-4 0,8-2 0,4-2 0,2-1 0,9 3 0,8-2 0,12 2 0,16-2 0,9-3 0,8-9 0,13 5 0,16 5 0,10 0 0,9-3 0,20 1 0,4 1 0,7 1 0,4 4 0,3 10 0,3 6 0,-44 13 0,1 0 0,1 1 0,1 1 0,-1 2 0,0 2 0,48 0 0,-5 10 0,-5 12 0,-4 7 0,-5 10 0,-10 0 0,-10 0 0,-8 7 0,-7 5 0,-8 3 0,-6 3 0,-10 1 0,2 2 0,-5 4 0,-7 3 0,-3-5 0,-10 4 0,-4-2 0,-5-4 0,-7-9 0,-5-6 0,-8-3 0,-8 3 0,-5-12 0,-11 0 0,-3-9 0,-6-9 0,-4 3 0,-4-8 0,-1-2 0,-3-2 0,-2-2 0,3-2 0,-7-6 0,-3-9 0,-1-9 0,3-9 0,3 0 0,3 1 0,1-3 0,8-4 0,4-4 0,6 1 0,11-5 0,8 6 0,8 1 0,8-1 0,11-7 0,9-1 0,6-5 0,15-4 0,13 3 0,10-1 0,11 2 0,10 2 0,14 1 0,5 1 0,-38 25 0,0 1 0,3 3 0,1 2 0,0 1 0,1 1 0,0 3 0,1 1 0,1 2 0,1 3 0,1 3 0,1 2 0,0 1 0,0 2 0,1 1 0,-1 0 0,-1 0 0,-1 2 0,44 13 0,2 5 0,-2 6 0,-4 7 0,-11 6 0,-10 5 0,-12 2 0,-9 3 0,-13 10 0,-10 6 0,-7 4 0,-9 2 0,-16 6 0,-12 0 0,-9-3 0,-6-1 0,-7-10 0,-5-4 0,-4-5 0,-5-7 0,-10-5 0,0-10 0,-4-4 0,-2-1 0,-5-9 0,-3-7 0,-2-3 0,-3-3 0,-2-2 0,-5-4 0,-1-3 0,-2-7 0,-2-6 0,2-5 0,44 9 0,1-1 0,-1-1 0,1-1 0,-40-12 0,17 0 0,8-2 0,11-2 0,15-4 0,8-4 0,14-2 0,22-3 0,13 5 0,13 4 0,11 2 0,16 0 0,10 1 0,10-1 0,11 2 0,4 3 0,2 9 0,-47 13 0,1 3 0,3 0 0,1 2 0,2 2 0,0 2 0,1-1 0,-1 0 0,-1-1 0,0 2 0,1 2 0,-1 3 0,37 12 0,-2 11 0,-2 10 0,-11 4 0,-10 5 0,-16-1 0,-15 1 0,-12 3 0,-13 1 0,-6 0 0,-4 1 0,-12-1 0,-7-1 0,-12-5 0,-10-5 0,-12 0 0,-9-4 0,-2-6 0,-4-4 0,-4-4 0,-5-5 0,-7-3 0,-3-3 0,3-5 0,1-7 0,-3 0 0,-1 0 0,-6-7 0,3-5 0,11-5 0,9-7 0,10 5 0,11-4 0,8 1 0,8-1 0,12 2 0,7-8 0,16-1 0,4-3 0,11 2 0,10 2 0,14 0 0,11-6 0,12 0 0,8 0 0,11 2 0,3 4 0,9 6 0,-46 13 0,1 1 0,0 0 0,0 2 0,1 1 0,-1 0 0,0 3 0,-1 1 0,48 0 0,0 11 0,-10 7 0,-7 7 0,-9 4 0,-14-3 0,-19 5 0,-5 4 0,-6 6 0,1-1 0,-13 13 0,-7 9 0,-8-8 0,-10 9 0,-10-13 0,-9-5 0,-8-4 0,-5-8 0,-7-4 0,-3-2 0,-11-4 0,-3-9 0,-4-4 0,-1-1 0,-9-5 0,-4 4 0,-5-6 0,-6-6 0,2-9 0,42 3 0,-1-1 0,-1-1 0,-1 1 0,-2-2 0,-1-2 0,3-1 0,0-2 0,0-1 0,1-1 0,-39-21 0,13 1 0,15-1 0,9 4 0,11-2 0,20-7 0,13 3 0,11 1 0,15-5 0,12 8 0,4 2 0,2 3 0,0 1 0,0 0 0,0 2 0,0 4 0,0 3 0,0 9 0,7 7 0,1 6 0,4 16 0,-20-8 0,-12 27 0,-23-27 0,-1 11 0</inkml:trace>
  <inkml:trace contextRef="#ctx0" brushRef="#br0" timeOffset="2397">14863 977 12185,'10'-28'0,"5"11"0,-13 1 0,6 15 0,-24-7 0,-3 10 0,-16 4 0,-2-5 0,-4 5 0,4-2 0,-3 2 0,-5-4 0,-2 4 0,3-4 0,-3-2 0,1-2 0,-7-4 0,9 2 0,3-8 0,-2 7 0,3-7 0,3 8 0,2-2 0,11 4 0,-24 2 0,11 0 0,-13 2 0,3 4 0,8-4 0,4 4 0,14 2 0,-14-3 0,23 1 0,-34 2 0,24-6 0,-26 8 0,7-5 0,8-3 0,-6 8 0,4-4 0,2-2 0,4 7 0,8-7 0,-12 12 0,6-6 0,-8 7 0,0 0 0,0 1 0,0-1 0,0-5 0,0 0 0,8-8 0,-6 11 0,6-5 0,-16 0 0,1-1 0,-5-3 0,20-4 0,-12 6 0,18-6 0,-20 4 0,10-3 0,2 9 0,6-6 0,-7 5 0,7 1 0,-6 6 0,4-1 0,-10 1 0,15-7 0,-9 1 0,20-8 0,-15 11 0,7-13 0,-3 6 0,-5 0 0,0-6 0,-10 5 0,-2-7 0,-13 0 0,3 0 0,8 0 0,-1 0 0,11 2 0,-12 4 0,12-2 0,-12 8 0,12-8 0,-12 1 0,12 3 0,-12-2 0,12 2 0,-12-2 0,16-5 0,-23 7 0,7-8 0,4-2 0,-4-4 0,10 5 0,-15-5 0,15 4 0,-16 2 0,4-6 0,-9 0 0,11 0 0,0 6 0,7 0 0,-13 0 0,16 0 0,-23 0 0,7 0 0,10 0 0,2 0 0,12 0 0,-18 0 0,16 0 0,-24 0 0,13 0 0,-17 6 0,1 0 0,11 0 0,0-6 0,12 2 0,-12 4 0,6-5 0,-11 5 0,11-4 0,-6-2 0,14 2 0,-8 4 0,2-4 0,-8 4 0,10-2 0,-4 1 0,2-3 0,-7 4 0,9-2 0,-4 2 0,2-4 0,-8 4 0,16-2 0,-4 1 0,1-1 0,-12 8 0,7-8 0,-8 2 0,24 3 0,-30-1 0,12 4 0,6 3 0,-6-3 0,19-2 0,-13 1 0,10-5 0,-10 6 0,7-8 0,-10 11 0,10-5 0,-7 7 0,15-7 0,-17 0 0,8-4 0,0-5 0,-10 9 0,4-4 0,11-4 0,-13 6 0,12-8 0,-16 0 0,0 0 0,0 0 0,-8 0 0,6-8 0,-5 4 0,7-8 0,6 7 0,0-7 0,5 6 0,-5-6 0,8 1 0,-20-7 0,12 1 0,-14 7 0,1-5 0,5 13 0,-14-6 0,14 8 0,3 0 0,8 0 0,9 0 0,-1 0 0,9 0 0,48 0 0,-5 8 0,42 1 0</inkml:trace>
  <inkml:trace contextRef="#ctx0" brushRef="#br0" timeOffset="-79680.73">17570 2166 11243,'-43'19'0,"6"4"0,-5-13 0</inkml:trace>
  <inkml:trace contextRef="#ctx0" brushRef="#br0" timeOffset="-78862.73">13012 18 11292,'35'0'0,"0"0"0,-16-8 0,22 6 0,-14-6 0</inkml:trace>
  <inkml:trace contextRef="#ctx0" brushRef="#br0" timeOffset="-78281.73">9362 524 11286,'19'-10'0,"12"-5"0,-12 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17.030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18 11262,'35'-18'0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17.91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53 0 11330,'-27'25'0,"1"3"0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30.2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18094 0 23833,'70'0'0,"-2"0"0,-4 0 0,-10 0 0,-4 0 0,10 0 0,-3 0 0,13 0 0,-12 0 0,0 0 0,-11 0 0,-20 0 0,-31 0 0,-31 0 0,-21 0 0,-20 0 0,0 0 0,-1 0 0,3 0 0,-8 0 0,-3 0 0,-6 0 0,-8 0 0,44 0 0,-1 0 0,-2 0 0,0 0-123,-2 0 0,0 0 0,-5 0 0,0 0 0,-3 0 0,0 0 0,-4 0 0,-2 0 115,-4 0 0,-1 0 0,3 0 1,1 0-1,-3 0 0,0 0 0,3 0 1,-1 0-116,2 0 0,-1 0 0,-2 0 0,-2 0 0,-3 0 0,0 0 0,-3 0 0,1 0 73,1 0 0,1 0 0,0 0 0,1 0 0,0 0 0,1 0 0,-3 0 1,-1 0 49,-3 0 0,1 0 0,7 0 0,1 0 0,-4 0 0,1 0 0,2 0 0,1 0 0,0 0 0,1 0 0,-3 0 0,0 0 0,2 0 0,-1 0 0,3 0 0,1 0 0,5 0 0,2 0 0,1 0 0,0 0 0,3 0 0,0 0 0,1 0 0,0 0-14,0 0 1,2 0 0,7 0 0,3 0 0,-42 0 0,15 0 13,12 0 0,14 0 0,29 0 0,32 0 0,36 0 0,25 0 0,13 0 0,-33 0 0,3 0 0,8 0 0,2 0 0,8 0 0,2 0 0,9 0 0,3 0 0,3 0 0,0 0-99,3 0 1,1 0 0,3 0-1,2 0 1,-30 0 0,0 0-1,1 0 1,2 0 0,1 0-1,1 0 71,5 0 0,2 0 1,0 0-1,0 0 1,1 0-1,2 0 1,5 0-1,2 0 0,0 0 1,1 0-1,-1 0 1,0 0-55,1 0 0,0 0 0,0 0 0,1 0 0,1 0 0,0 0 0,2 0 0,-1 0 0,0 0 0,-1 0 0,-1 0 0,-1 0 18,-2 0 1,-2 0 0,0 0 0,0 0 0,0 0 0,-1 0 0,-2 0 0,1 0 0,-1 0 0,0 0 0,0 0 0,-1 0 63,1 0 0,-1 0 0,0 0 0,-6 0 0,-1 0 0,-1 0 0,-3 0 0,0 0 0,-2 0 0,28 0 0,-2 0-79,-4 0 1,-3 0 0,-5 0 0,-3 0 0,-9 0 0,-2 0 0,-7 0 0,-2 0 78,39 0 0,-23 0 0,-18 0 0,-21 0 0,-26 0 0,-32 0 0,-28 0 0,-20 0 0,-21 0 0,39 0 0,-2 0 0,-8 0 0,-3 0 0,-5 0 0,-3 0 0,-7 0 0,-1 0 0,-9 0 0,-1 0 0,0 0 0,0 0 0,-8 0 0,0 0 0,-2 0 0,0 0-53,32 0 0,-1 0 0,0 0 0,-5 0 0,-2 0 0,-1 0 0,-6 0 0,-1 0 0,-1 0 0,-5 0 0,0 0 0,-2 0 53,-2 0 0,-1 0 0,-1 0 0,-3 0 0,0 0 0,-2 0 0,21 0 0,-1 0 0,0 0 0,-1 0 0,-2 0 0,0 0 0,-1 0 0,0 0-62,-2 0 1,-1 0-1,0 0 1,0 0-1,3 0 1,0 0-1,1 0 1,-1 0 0,-3 0-1,-1 0 1,1 0-1,-1 0 1,2 0-1,1 0 1,-1 0-1,0 0 39,0 0 1,0 0-1,0 0 1,-1 0 0,-3 0-1,0 0 1,-1 0-1,1 0 1,-1 0 0,1 0-1,-1 0 1,0 0-1,0 0 1,-1 0 0,0 0-1,1 0 23,1 0 0,0 0 0,0 0 0,1 0 0,-1 0 0,0 0 0,0 0 0,1 0 0,0 0 0,0 0 0,1 0 0,-1 0 0,-1 0 0,1 0 0,-1 0 0,0 0 0,-1 0 0,0 0 0,0 0 0,1 0 0,5 0 0,2 0 0,-1 0 0,1 0 0,-1 0 0,-1 0 0,1 0 0,1 0 0,2 0 0,0 0 0,1 0 0,0 0 0,1 0 0,0 0 0,0 0 0,0 0 0,-1 0 0,1 0 0,-1 0 0,1 0 0,1 0 0,1 0 0,0 0 0,0 0 0,2 0 0,0 0 0,0 0 0,2 0-82,-22 0 0,2 0 0,0 0 0,4 0 0,1 0 0,0 0 0,4 0 0,0 0 0,1 0 0,2 0 0,1 0 0,0 0 38,1 0 0,2 0 1,1 0-1,-24 0 1,4 0-1,6 0 0,4 0 1,8 0-1,2 0 46,9 0 1,2 0 0,9 0-1,2 0 2,-32 0 0,42 0 241,45 0 1,29 0 0,56 0 0,12 0-124,-40 0 1,1 0 0,7 0 0,2 0 0,7 0 0,3 0 0,6 0 0,1 0-112,6 0 0,3 0 0,3 0 1,3 0-1,-27 0 0,0 0 1,2 0-1,2 0 0,1 0 1,1 0 69,4 0 1,1 0 0,0 0 0,-1 0 0,0 0 0,1 0 0,3 0 0,1 0 0,0 0 0,0 0 0,0 0 0,1 0-63,2 0 1,1 0-1,1 0 1,-17 0 0,1 0-1,1 0 1,0 0-1,3 0 1,2 0 0,0 0-1,0 0 1,1 0-1,1 0 1,1 0 0,-1 0-82,-1 0 1,1 0-1,-1 0 1,0 0-1,-1 0 1,-1 0-1,-1 0 1,1 0 0,0 0-1,0 0 1,0 0-1,0 0 1,0 0-1,0 0 1,0 0-1,0 0 57,1 0 1,-1 0-1,0 0 1,0 0-1,19 0 1,-2 0-1,0 0 1,-1 0-1,0 0 1,-1 0-1,-4 0 1,-1 0-1,-1 0 5,-2 0 0,-2 0 0,0 0 0,-2 0 0,-1 0 0,-1 0 0,-5 0 0,0 0 0,-1 0 0,-3 0 0,-1 0 0,-1 0-78,25 0 0,-2 0 0,-8 0 0,-3 0 0,-11 0 0,-3 0 0,-6 0 0,-3 0 78,-7 0 0,-3 0 0,18 0 0,-36 0 0,-49 0 0,-37 0 0,-41 0 0,36 0 0,-3 0 0,-8 0 0,-3 0 0,-9 0 0,-3 0 0,-8 0 0,-2 0 0,26 0 0,0 0 0,-1 0 0,-2 0 0,-1 0 0,-1 0 3,-3 0 1,0 0 0,-2 0 0,-6 0 0,-2 0 0,-1 0 0,-3 0 0,-1 0 0,-1 0 0,-3 0 0,-1 0 0,-1 0-4,-1 0 0,0 0 0,-2 0 0,22 0 0,-1 0 0,-1 0 0,-1 0 0,-4 0 0,-1 0 0,-1 0 0,0 0 0,-4 0 0,-2 0 0,0 0 0,-1 0-62,-3 0 1,-2 0-1,0 0 1,1 0-1,2 0 1,1 0-1,1 0 1,-2 0 0,-1 0-1,-1 0 1,-1 0-1,2 0 1,0 0-1,1 0 1,0 0-1,0 0 54,1 0 0,-1 0 0,0 0 0,-1 0 0,-1 0 0,-1 0 0,0 0 0,0 0 0,18 0 0,0 0 0,0 0 0,0 0 1,0 0-1,0 0 0,0 0 0,0 0 0,0 0 0,1 0 8,-19 0 0,1 0 0,0 0 0,1 0 0,1 0 0,0 0 0,1 0 0,0 0 0,0 0 0,0 0 0,1 0 0,-1 0 0,1 0 0,0 0 0,0 0 0,0 0-62,0 0 1,0 0-1,0 0 1,2 0-1,6 0 1,1 0-1,2 0 1,-1 0 0,3 0-1,-1 0 1,1 0-1,1 0 1,4 0-1,1 0 1,0 0-1,1 0-20,-21 0 0,2 0 0,0 0 0,5 0 0,1 0 0,1 0 0,7 0 0,1 0 0,2 0 0,5 0 0,1 0 0,2 0 4,-24 0 1,4 0 0,7 0 0,3 0 0,6 0 0,2 0 0,8 0 0,2 0 83,8 0 0,3 0 1,-31 0 976,17 0-521,23 0 1,19 0-218,40 0 1,32 0 0,22 0 0,-2 0-50,0 0 1,13 0-1,14 0 1,-42 0 0,1 0-75,4 0 1,2 0 0,8 0 0,2 0 0,2 0 0,1 0 0,7 0 0,1 0-25,6 0 0,3 0 0,7 0 1,2 0-1,-33 0 0,0 0 1,1 0-1,1 0 0,0 0 1,0 0-18,2 0 1,1 0 0,1 0 0,4 0 0,1 0 0,1 0 0,7 0 0,2 0 0,1 0 0,2 0 0,0 0 0,1 0-134,1 0 0,1 0 1,-1 0-1,0 0 0,0 0 1,-2 0-1,-7 0 0,-1 0 1,-1 0-1,-2 0 0,-2 0 1,0 0 51,-4 0 0,0 0 0,-2 0 0,-5 0 0,0 0 0,-2 0 0,27 0 0,-2 0 0,-8 0 0,-3 0 0,-7 0 0,-2 0 0,-5 0 0,-2 0 0,-5 0 0,-2 0 0,-4 0 0,-1 0 0,37 0 0,-13 0 0,-24 0 0,-28 0 0,-24 0 0,-30 0 0,-34 0 0,-21 0 0,33 0 0,-3 0 0,-6 0 0,-4 0 0,-9 0 0,-3 0 0,-5 0 0,-1 0 0,-5 0 0,-3 0 0,-4 0 0,-2 0 0,28 0 0,-2 0 0,0 0 0,-3 0 0,-1 0 0,1 0 0,-2 0 0,1 0 0,-1 0-82,-3 0 0,1 0 0,-2 0 0,-4 0 0,0 0 0,-2 0 0,-7 0 0,-1 0 0,-1 0 0,-1 0 0,-1 0 0,-1 0 81,0 0 1,0 0 0,-1 0 0,1 0 0,0 0-1,1 0 1,4 0 0,0 0 0,0 0 0,0 0 0,1 0-1,-1 0 1,2 0 0,0 0 0,0 0 0,-2 0 0,-1 0 0,1 0 0,3 0 0,0 0 0,1 0 0,1 0 0,1 0 0,0 0 0,1 0 0,1 0 0,-1 0 0,3 0 0,-1 0 0,1 0 0,1 0 0,1 0 0,0 0 0,1 0 0,0 0 0,1 0 89,3 0 1,0 0 0,1 0 0,1 0 0,1 0 0,1 0 0,-26 0 0,4 0 0,2 0 0,1 0-90,4 0 0,1 0 0,6 0 0,1 0 0,9 0 0,3 0 0,7 0 0,3 0 0,-42 0 0,20 0 0,7 0 11,6 0 8,33 0-15,2 0 0,73 0 241,17 0 1,7 0 0,-8 0 0,-2 0-1,2 0 1,12 0 0,10 0 0,3 0-83,5 0 1,-3 0 0,-35 0 0,1 0 0,0 0 0,1 0-138,-1 0 0,1 0 0,2 0 0,0 0 0,45 0 0,-48 0 0,1 0-26,0 0 0,1 0 0,2 0 0,0 0 0,0 0 0,-1 0 0,-2 0 0,-1 0 0,44 0 0,-8 0 0,-3 0 983,-3 0-656,-7 0 1,-35 0 0,-37 0-241,-35 0 0,-27 0 0,-8 0 0,-10 0-87,-9 0 0,34 0 0,-1 0 0,-1 0 0,-1 0 0,-3 0 0,-2 0 0,-2 0 0,-2 0 0,-3 0 0,-2 0 0,-4 0 0,-1 0 0,-2 0 0,-1 0-123,-4 0 0,-1 0 0,-6 0 0,-1 0 0,-4 0 0,0 0 0,-2 0 0,0 0 7,0 0 1,0 0 0,2 0 0,1 0 0,8 0-1,2 0 1,2 0 0,2 0 115,5 0 0,1 0 0,3 0 0,2 0 0,11 0 0,4 0 0,-39 0 0,23 0 0,61 0 0,41 0 0,37 0 0,27 0 0,-47 0 0,1 0 0,3 0 0,2 0 0,5 0 0,0 0 0,5 0 0,0 0 0,7 0 0,2 0 0,1 0 0,1 0-123,1 0 0,-1 0 0,4 0 0,-1 0 0,-5 0 0,0 0 0,0 0 0,1 0 73,0 0 1,0 0 0,-2 0 0,-1 0 0,0 0 0,-2 0 0,-7 0 0,-2 0 49,-6 0 0,-4 0 0,30 0 0,-18 0 0,-8 0 0,-34 0 0,-28 0 0,-21 0 0,-37 0 0,-6 0 0,-10 0 0,-5 0 0,33 0 0,-1 0 0,-2 0 0,-1 0 0,0 0 0,0 0 0,-2 0 0,1 0 0,3 0 0,0 0 0,-1 0 0,1 0 196,2 0 1,1 0-1,0 0 1,1 0 0,-35 0 585,11 0-782,18 0 0,56 0 0,31 0 0,23 0 0,18 0 0,-8 0 0,6 0 245,6 0 1,-3 0 0,9 0 0,-1 0-113,-1 0 1,-2 0 0,-11 0 0,-3 0-134,-5 0 0,-13 0 0,-21 0 0,-28 0 0,-30 0 0,-20 0 0,-5 0 0,-8 0 0,-8 0 0,-9 0 0,-6 0 0,3 0 0,1 0 0,-1 0 0,-1 0 0,4 0 0,7 0 0,8 0 0,16 0 0,-1 0 0,24 0 0,29 0 0,-17 0 0,11 0 0</inkml:trace>
  <inkml:trace contextRef="#ctx0" brushRef="#br0" timeOffset="2099">1171 179 24083,'-27'-10'0,"9"-6"0,18 7 0,10-1 0,0 2 0,-34 16 0,17-6 0,-24 6 0,31-8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4:24.114"/>
    </inkml:context>
    <inkml:brush xml:id="br0">
      <inkml:brushProperty name="width" value="0.6" units="cm"/>
      <inkml:brushProperty name="height" value="0.6" units="cm"/>
    </inkml:brush>
  </inkml:definitions>
  <inkml:trace contextRef="#ctx0" brushRef="#br0">3153 180 13035,'-40'0'0,"0"-9"0,0-2 0,0 0 0,-2 0 0,-5 5 0,5 3 0,-4-6 0,4 1 0,8 5 0,1-3 0,9 3 0,-5-5 0,18 5 0,13-5 0,18 8 0,11 0 0,7 0 0,4 0 0,2 0 0,3 0 0,8 0 0,-2 0 0,3 0 0,-3 0 0,5 0 0,-5 0 0,4 0 0,3 0 0,2 0 0,3 0 0,1 0 0,-2 0 0,-2 2 0,-2 2 0,-2 3 0,-5-3 0,-4-2 0,-7-2 0,5 0 0,-5 0 0,-16 0 0,-26 0 0,-26 9 0,-28 5 0,6 1 0,1-2 0,5-4 0,2 0 0,0-4 0,-2 6 0,-2 0 0,-3 0 0,-8-7 0,2 5 0,-5-2 0,-2-1 0,-2 8 0,-2-5 0,-7 2 0,-7 4 0,1-4 0,-14 3 0,2 1 0,5 3 0,-5-5 0,3-2 0,4 0 0,6 0 0,17-6 0,12 2 0,5-5 0,20-2 0,-5 0 0,36-7 0,4 0 0,9 1 0,16 6 0,4 0 0,11-7 0,1-2 0,5 0 0,8 1 0,-3-6 0,9 5 0,3-2 0,1-4 0,10 4 0,-1-3 0,1-1 0,1-3 0,-6-2 0,5 0 0,-7 0 0,-7 0 0,-13 0 0,-14 3 0,-4 3 0,-2-12 0,-22 10 0,-18-17 0,-20 17 0,-24 3 0,-3 9 0,-6 4 0,4 0 0,-2 0 0,-4 0 0,-10 0 0,-3 0 0,-1 2 0,0 5 0,-6 1 0,2 8 0,-5-3 0,-2 3 0,1-5 0,-1 2 0,0 3 0,0 1 0,3 1 0,1-2 0,5-5 0,3-2 0,3-1 0,12-3 0,7 2 0,3-3 0,-5 0 0,-3 1 0,0 2 0,9-1 0,8-6 0,-1 0 0,-12 7 0,-6-1 0,-5 8 0,-1-8 0,8 1 0,4-5 0,5 5 0,2-5 0,-2 7 0,-5 0 0,3-5 0,-7 10 0,2 1 0,1 3 0,3 2 0,-1 2 0,1 5 0,3-5 0,0 9 0,-4 4 0,6-8 0,-2 15 0,6 2 0,12-10 0,-5 3 0,2-3 0,1-3 0,-1-5 0,5 10 0,-5 6 0,5-9 0,-4 7 0,10-5 0,3 5 0,6-7 0,-6 1 0,6-8 0,-6 8 0,6-14 0,-6 6 0,-3 1 0,-10 13 0,4-7 0,-5 0 0,3-13 0,-3 7 0,9-18 0,-8 4 0,12-9 0,-12-4 0,17 0 0,-18-11 0,14-9 0,4-2 0,3-11 0,3 0 0,3-7 0,0 0 0,0 0 0,0-7 0,0 1 0,0-1 0,0 7 0,0 9 0,0-6 0,0 23 0,0 1 0,0 26 0,0 9 0,0 18 0,0 9 0,0 4 0,0 3 0,0-1 0,0-2 0,0-8 0,0 1 0,0-4 0,0-2 0,0 7 0,0 2 0,0-1 0,0 1 0,0 0 0,0-5 0,0 3 0,0-3 0,-2 5 0,-2 0 0,-5-1 0,-2 1 0,6-2 0,-4-7 0,3 0 0,-1-1 0,-6 4 0,6 3 0,0 3 0,7 4 0,0-6 0,0-10 0,0 3 0,0-4 0,0 10 0,0-4 0,0-8 0,3 1 0,3 7 0,-1-9 0,6 7 0,0-2 0,0 0 0,-7-5 0,5 2 0,0 8 0,2-1 0,9 11 0,-2-9 0,0 3 0,2-5 0,-11-9 0,10 0 0,-1 3 0,-9-5 0,0 2 0,0 3 0,-7-5 0,7 4 0,0 7 0,-7-9 0,5 7-10,-5-2 0,4 2-2,1 6 0,0-3 0,-7 3-4,0-4 0,0-15 2,0-1 1,-2 8 2,-5 12 0,5 1 1,-5-7 1,5-7 0,2 0 0,0-6 0,0 6 1,0-13 0,0 7 0,0-7-1,0 13 1,6-7 0,1 8 0,0-8 0,-7 8 0,0-8-1,0 7 1,0-13 0,0 7 0,0-7 0,0 13 0,0-6 0,0 6 0,6-6 1,1 6 1,0 0 0,-7 7 0,0 0 1,0 0 1,2-7 0,5 0 0,-5-13 1,4 7 0,-3-14-3,-3 14 3,9-10 1,-7 21-3,4-5 1,-3-13 0,6 16 2,-7-23-1,15 16 1,-14-18-1,14 7 0,-6 2-1,9 2 1,-8 7-1,5-9 0,-15 0-1,7 0 0,-9 8 2,-9-5 0,-2 14 0,-9-4 0,0-8 0,1 1 0,-1-12 0,0 12 1,6-12-3,1 12 2,9-17 0,-14 18 0,16-16 1,-7 9 0,9 0 1,9 0 0,2 8 0,9 3 0,-9 9 0,7 0 0,-10 0 0,6 0 1,-3-13-2,-5-1 0,-3-17 1,5 27 0,-5-21-1,3 18-1,-3-17 0,5 10 0,-8-6-2,0 3 1,0 5-1,0-8 5,0 0 0,18 0 0,4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40.29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0 907 24032,'0'-41'0,"0"1"0,0 16 0,0-11 0,0 12 0,0-18 0,0 5 0,0-17 0,0 14 0,0-13 0,0 2 0,0-16 0,0 1 0,0 7 0,0-6 0,0 2 0,0-2 0,0 12 0,0 17 0,0 29 0,0 23 0,0 13 0,0 22 0,0 2 0,0 10 0,0-5 0,0-5 0,0-2 0,0 3 0,0 1 0,0 2 0,0 6 0,0-2 0,0 4 0,0 6 0,0 2 0,0-4 0,0-3 0,0-2 0,0 0 0,0-6 0,0-3 0,0 6 0,0 2 0,0-4 0,0-2 0,0-11 0,0-4 0,0-35 0,0-20 0,0-15 0,0-26 0,0-1 0,0-10 0,0 6 0,0 3 0,0 3 0,0 0 0,0-3 0,0-3 0,0 2 0,0-10 0,0-4 0,0-4 0,0-1 0,0 3 0,0-2 0,0-2 0,0 1 0,0 7 0,0 4 0,0 5 0,0 3 0,0-2 0,0 11 0,0 18 0,0 35 0,0 14 0,0 26 0,0 3 0,0 1 0,0 4 0,0 5 0,0 5 0,0 4 0,0 7 0,0 1 0,0 0 0,0 1 0,0 3 0,0 7 0,0-2 0,0-3 0,0-6 0,0-12 0,0-6 0,0-4 0,0 6 0,0 4 0,0-3 0,0-3 0,0-19 0,0 1 0,0-12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47.19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46 1 11574,'-28'19'0,"11"4"0,17-21 0,10 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48.41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11638,'29'0'0,"2"0"0,-21 8 0,7 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49.146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 11523,'0'0'0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51.048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18 11427,'35'0'0,"0"0"0,-17 0 0,16 0 0,-14-7 0,13-3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51.88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11347,'0'37'0,"0"-4"0,0-15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52.68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11389,'19'10'0,"5"-2"1,-15-8-1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6:59.64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11336,'0'0'0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00.879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0 11458,'0'0'0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05.56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53 11265,'20'-10'0,"11"-13"0,-12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4:26.431"/>
    </inkml:context>
    <inkml:brush xml:id="br0">
      <inkml:brushProperty name="width" value="0.6" units="cm"/>
      <inkml:brushProperty name="height" value="0.6" units="cm"/>
    </inkml:brush>
  </inkml:definitions>
  <inkml:trace contextRef="#ctx0" brushRef="#br0">459 2085 12639,'-31'22'0,"11"-5"0,12-17 0,21-24 0,0-9 0,0 4 0,-13 2 0,0-4 0,0-4 0,0-7 0,0-5 0,-6-4 0,-1-6 0,3 1 0,2 3 0,2-7 0,0-6 0,0-3 0,0-6 0,0 8 0,0-13 0,0 3 0,0-1 0,0-2 0,0 1 0,0-1 0,0 0 0,0 7 0,2 2 0,2 0 0,3 0 0,-1 7 0,-3-3 0,1 7 0,3 7 0,-1-2 0,-6 8 0,0 3 0,9 2 0,-6 20 0,12 15 0,-8 27 0,-1 9 0,-6 11 0,0 2 0,0 4 0,0-1 0,3 8 0,1 2 0,3 3 0,-1 4 0,-6 2 0,0 3 0,0-3 0,3 0 0,1 3 0,3 6 0,-3 4 0,-2 3 0,-2 0 0,0 2 0,0 5 0,0-3 0,-2 7 0,-2 0 0,-3-1 0,0-8 0,7 0 0,-2-6 0,-5-1 0,5-8 0,-4-5 0,3-9 0,3-4 0,0-1 0,0-1 0,0 6 0,0-11 0,3-2 0,3-2 0,-4-14 0,5 3 0,-5-18 0,-2 9 0,-9-43 0,-2-8 0,0-7 0,0-4 0,7-3 0,-3-6 0,-2 2 0,5 0 0,-3 0 0,3 0 0,1-4 0,3-10 0,0-6 0,0-6 0,3 1 0,1-12 0,5-1 0,2-4 0,-4-5 0,6 1 0,0 4 0,-2 6 0,5 5 0,-7 5 0,0 4 0,0 6 0,4 14 0,-7 6 0,-1 5 0,6 11 0,-9 11 0,5 27 0,-5 8 0,-4 34 0,-5 0 0,5-5 0,-5 9 0,5 3 0,2 2 0,0 1 0,0 3 0,0 5 0,0 6 0,0-2 0,0 2 0,0 3 0,0 1 0,0 12 0,0 2 0,0 2 0,0 0 0,0-9 0,0 3 0,0-5 0,0-3 0,0-8 0,0-4 0,0-7 0,0-7 0,0-2 0,0-7 0,0 3 0,2-7 0,5-7 0,-5-9 0,7 5 0,-9-18 0,0-2 0,-13-33 0,-1-10 0,-8-10 0,11 0 0,0-3 0,-4-2 0,8 3 0,3-7 0,1-5 0,3-2 0,0 0 0,0-2 0,0-4 0,3 10 0,1-1 0,3 6 0,17-5 0,-4 30 0,13 12 0,-13 17 0,-13 30 0,-5 5 0,-2 6 0,2 7 0,3 6 0,1-1 0,-1-3 0,-3 0 0,-2 5 0,0-3 0,0-1 0,-2-10 0,-3 2 0,-1-3 0,1-4 0,-4-5 0,3-1 0,-10-9 0,14-4 0,-14-22 0,10-18 0,-14-9 0,4-11 0,1 1 0,-7-10 0,-5-2 0,3-2 0,2-1 0,-1 1 0,-1-7 0,-3-2 0,3-4 0,-5-5 0,3-9 0,-1 0 0,-2 0 0,7 3 0,-5 4 0,5 6 0,2 5 0,0 2 0,0 3 0,0 3 0,0 8 0,7 4 0,2 2 0,2 0 0,5 0 0,2 7 0,2 0 0,0-1 0,0-6 0,8 18 0,4 5 0,14 21 0,1 9 0,-3 14 0,-8 2 0,-5 4 0,0 2 0,0 3 0,0 2 0,4 0 0,-3 0 0,-4 0 0,1 0 0,-4-1 0,4 1 0,2 0 0,-7 2 0,3 5 0,-5 2 0,-2 4 0,0-22 0,-9-4 0,7-25 0,2-27 0,13-21 0,5-5 0,11 2 0,2 9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06.46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36 1 11329,'-18'35'0,"9"-8"0,1-2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07.83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70 1 11306,'-27'10'0,"2"-3"0,15-7 0,2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08.63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 11283,'37'0'0,"3"0"0,-13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10.53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0 106 11343,'0'-29'0,"0"-2"0,8 21 0,-6 0 0,6-5 0,-8 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11.166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0 11312,'29'0'0,"2"8"0,-13-6 0,9 6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19.23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35 0 11447,'0'30'0,"-15"8"0,-5-18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20.36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88 0 11432,'-20'33'0,"-3"-4"0,4-11 0,-7 7 0,32-23 0,6-4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21.63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105 0 11460,'-29'12'0,"0"0"0,15-9 0,-9 5 0,21 8 0,-6 3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22.26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10 70 11442,'-10'-27'0,"10"1"0,10 9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7:22.83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 11380,'0'0'0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4:27.881"/>
    </inkml:context>
    <inkml:brush xml:id="br0">
      <inkml:brushProperty name="width" value="0.6" units="cm"/>
      <inkml:brushProperty name="height" value="0.6" units="cm"/>
    </inkml:brush>
  </inkml:definitions>
  <inkml:trace contextRef="#ctx0" brushRef="#br0">319 599 12149,'-40'0'0,"-2"-2"0,-4-5 0,10 2 0,-4-8 0,14-2 0,-1-12 0,7 3 0,7-10 0,4 1 0,9-7 0,0 9 0,9 2 0,-2 18 0,13 5 0,-9 3 0,15 3 0,1 0 0,13 0 0,9 0 0,2 0 0,-1 0 0,-7-2 0,-10-2 0,2-3 0,3 3 0,4-1 0,2 1 0,3-3 0,-7 1 0,-7 3 0,3-3 0,-8 3 0,10-5 0,-25 8 0,-6 0 0,-27 0 0,5-3 0,-12-3 0,5 1 0,-18-8 0,4 6 0,-10-4 0,4 2 0,9 1 0,-3 3 0,-6-2 0,2 1 0,-6 6 0,3 0 0,4 0 0,-4 0 0,-3 0 0,-3 0 0,-4 0 0,13 0 0,20 0 0,22 0 0,18 0 0,11 0 0,2-2 0,7-5 0,-4-2 0,13-6 0,-1 1 0,-3 1 0,8-7 0,-9 2 0,3 3 0,-5 1 0,-9 3 0,0-2 0,-8-5 0,-5 16 0,-42-7 0,-18 9 0,-5 0 0,5 0 0,-4 2 0,-16 5 0,0-2 0,1 8 0,8-6 0,4 4 0,5-3 0,9 1 0,-1-2 0,19-5 0,-3 16 0,43-16 0,8 5 0,2-5 0,-1-2 0,5 0 0,8 0 0,-3 0 0,-8 0 0,-3 0 0,2 0 0,3 0 0,11-9 0,2-2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4:29.447"/>
    </inkml:context>
    <inkml:brush xml:id="br0">
      <inkml:brushProperty name="width" value="0.6" units="cm"/>
      <inkml:brushProperty name="height" value="0.6" units="cm"/>
    </inkml:brush>
  </inkml:definitions>
  <inkml:trace contextRef="#ctx0" brushRef="#br0">31 319 11754,'-20'-22'0,"9"-4"0,20 15 0,18-9 0,10 9 0,10 4 0,-5-2 0,4 2 0,-3 1 0,-4 6 0,1 0 0,-6 0 0,1 2 0,7 5 0,-9-5 0,7 4 0,-2-3 0,0-3 0,8 0 0,1 0 0,-1 0 0,3 0 0,0-3 0,6-1 0,-4-5 0,-2-2 0,7 4 0,-6-4 0,1 2 0,-4 5 0,2-5 0,-3 3 0,-1-1 0,-3-2 0,0 7 0,2-5 0,3 5 0,-7 0 0,-7-3 0,2-1 0,10-3 0,4 4 0,1-1 0,-5-8 0,4 6 0,-1-4 0,-6 6 0,7-5 0,0 2 0,-14 0 0,5 2 0,-13 5 0,-7-7 0,-16 16 0,-17 0 0,-2 6 0,-19-7 0,8 3 0,-8-2 0,8-5 0,-7 5 0,-1-3 0,-6 1 0,1 1 0,-1 1 0,-2-7 0,-5 0 0,5 2 0,-5 3 0,3 1 0,-3-1 0,-1 4 0,-8-3 0,3 1 0,-2 2 0,4-5 0,0 7 0,2-2 0,2 4 0,7-6 0,18 0 0,31-1 0,29 1 0,8-2 0,10-3 0,-7-2 0,2 0 0,4 0 0,3-7 0,4 0 0,2 1 0,2-3 0,10 4 0,-1-6 0,7 0 0,5 0 0,8 5 0,-2-6 0,5 4 0,1 3 0,-1-4 0,-5 3 0,-7 1 0,-4 3 0,0 2 0,0 0 0,0 0 0,-4 0 0,-9 0 0,4 2 0,2 3 0,3 1 0,-5 8 0,0-8 0,3-1 0,1-3 0,12 5 0,4-1 0,4 1 0,3-7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4:53.579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186 5323 11549,'7'-31'0,"13"4"0,4 12 0,23 2 0,-3-1 0,3 3 0,6-6 0,14 5 0,6-1 0,4 0 0,-4 6 0,-2-4 0,-2 2 0,-5 5 0,5-5 0,-5 2 0,-6 3 0,-9 2 0,-5 2 0,3 0 0,-5 0 0,4 0 0,-12 9 0,-12-1 0,-22 6 0,-7 1 0,-26-8 0,-3 0 0,-1 1 0,-10-3 0,-2 6 0,-2 0 0,-4 0 0,-9-4 0,-5 6 0,-2 0 0,-4-2 0,2 5 0,-5-7 0,-4 0 0,0 0 0,-7-1 0,5-3 0,6 1 0,10-1 0,14-3 0,8-2 0,4 0 0,20 0 0,17-2 0,30-3 0,12-1 0,8-7 0,-3 4 0,4-2 0,7-5 0,5 5 0,2-2 0,2-1 0,5 3 0,-3-6 0,7 5 0,0-1 0,0 0 0,2 2 0,7-5 0,-1 5 0,1 2 0,-9-4 0,-4 6 0,-5 3 0,-2 2 0,-3 0 0,-1-3 0,-3-2 0,-16 1 0,3 6 0,-22 0 0,-5 2 0,-26 5 0,-16-3 0,-17 7 0,1 0 0,3 0 0,2-4 0,-2 4 0,-2 0 0,-3 0 0,-8-4 0,4 4 0,0 0 0,4 0 0,5-6 0,2 3 0,1-1 0,-1 0 0,6-1 0,1-6 0,9 0 0,15 0 0,24 0 0,21 0 0,4-6 0,9-3 0,-1 0 0,5 0 0,5-4 0,2 4 0,0 0 0,0 0 0,2-4 0,2 4 0,5 0 0,2 0 0,-7-4 0,2 6 0,-3 1 0,-4-3 0,-8 7 0,-4-7 0,-5 0 0,-2 7 0,-16-7 0,-17 9 0,-27 0 0,-33 0 0,11 0 0,2 0 0,2 0 0,0 0 0,-1 2 0,-1 2 0,0 5 0,0 2 0,-7-6 0,1 2 0,1-5 0,-3 4 0,1 3 0,3 2 0,2-6 0,2 1 0,9-3 0,28-3 0,23 0 0,14 0 0,6-7 0,-1-2 0,1-2 0,0-4 0,0 3 0,0 1 0,0 0 0,0 0 0,0 5 0,0-6 0,0 1 0,-1 0 0,1 7 0,0-3 0,-9-4 0,-15 9 0,-23-5 0,-13 5 0,-20 2 0,-6 7 0,-1-1 0,-2 1 0,3-7 0,4 7 0,-5-1 0,5 1 0,2-7 0,0 0 0,0 0 0,18-9 0,-2-4 0,17-14 0,1 3 0,6-9 0,0-3 0,0 3 0,0-7 0,6 4 0,1-10 0,-3 4 0,-1-5 0,-3-2 0,0-2 0,0 7 0,0-2 0,0 3 0,-3-3 0,-1-1 0,-3 3 0,-6 9 0,6 1 0,-8 10 0,13 4 0,-14 29 0,9 17 0,1 10 0,6 6 0,0 5 0,0-5 0,0 6 0,0 1 0,6-7 0,1 5 0,-3-5 0,-1-2 0,3 0 0,3 2 0,2 4 0,-4-8 0,6 9 0,-8-18 0,12 8 0,-14-26 0,-12-46 0,-5 10 0,-12-34 0,4 10 0,2-7 0,0 3 0,6 9 0,3-5 0,0 3 0,0-1 0,0-8 0,-4 1 0,4-5 0,2-8 0,-5 3 0,6-7 0,-1 2 0,0 5 0,-5 2 0,8 4 0,-1 3 0,-2 2 0,7 6 0,-5-6 0,10 11 0,10 2 0,0 18 0,25 13 0,-16 26 0,5 10 0,-5 9 0,-4 3 0,-3 4 0,-2 3 0,3 7 0,2 7 0,-1 4 0,1 5 0,2 2 0,-11 4 0,11 10 0,-2 1 0,-1-2 0,3-4 0,-2-7 0,-2-4 0,-3 0 0,-6-16 0,4 0 0,-3-9 0,-1-21 0,-7 3 0,0-24 0,-9-28 0,0-7 0,-4-27 0,-2 2 0,8 12 0,2 1 0,3-4 0,0 3 0,-2-1 0,-3-1 0,-2-3 0,5-9 0,-3 0 0,3 0 0,-5-9 0,0-4 0,0-4 0,0-3 0,2 9 0,5 2 0,-2 3 0,-3-1 0,1 3 0,6 8 0,0 5 0,0 3 0,0 8 0,0 7 0,0-1 0,0 3 0,0 11 0,8 23 0,3 16 0,1 13 0,5 5 0,-6 5 0,3 5 0,-1 6 0,-2 5 0,5 4 0,-3 2 0,2 3 0,3 6 0,0-5 0,-3 3 0,-1 5 0,-3-8 0,4-1 0,-1-7 0,1-7 0,-6-2 0,-2-7 0,-5 3 0,-2-7 0,0-7 0,0-17 0,-9 1 0,5-21 0,-10-9 0,8 4 0,-8-18 0,3 0 0,-2-12 0,-3-10 0,10-2 0,1 0 0,1 0 0,-1 7 0,-1-5 0,1-2 0,3 2 0,2-9 0,-2-6 0,-5-5 0,5 3 0,-5-7 0,3-5 0,-3-6 0,3 9 0,-7-7 0,2-1 0,4-1 0,-3-4 0,-1 3 0,0-1 0,0 2 0,2 4 0,7 5 0,0 1 0,0-1 0,-6 8 0,-1 5 0,3 9 0,1 4 0,1 1 5,-4 1 21,3 14-2,-6-5-18,1 27 1,-1 22 0,-7 20-4,3 11 1,8 7 0,-3-2 0,1 8-3,0 9 1,1 16 0,6 11 0,0 2-2,0 0 0,0 7 0,0-46 0,0 1 0,0 0 0,2 0 0,1 3 0,1 0 0,-3-4 0,2 0 0,2-1 0,1-1 0,3 43 0,-5-9 0,5-13 0,-2-8 0,-3-10 0,7-15 0,-8-11 0,5-18 0,-14-42 0,-1-22 0,1-5 0,6 7 0,0-4 0,0 10 0,0-10 0,-3 4 0,-3-2 0,3-7 0,-5-4 0,1-7 0,0-7 0,-6 1 0,4-17 0,-2-1 0,-4-2 0,6 44 0,0-1 0,0 1 0,0 0 0,1 0 0,1-1 0,0 0 0,0 0 0,1 3 0,-1 0 0,-2-3 0,0 1 0,1 3 0,1 1 0,-7-44 0,10 2 0,-3 9 0,5 4 0,2 14 0,0 4 0,0 11 0,0-2 0,0 16 0,0 10 5,0 32 1,9 13 0,2 22-1,0 5 1,7 4 0,-7 11-1,2 6-4,1 12 1,-3 4 0,4 14 0,-8-47 0,-1 0-2,2 0 0,0 0 0,-2 1 0,-1 0 0,1 0 0,-1 0 0,1 3 0,-1 1 0,1 3 0,-1 0 0,-1-6 0,-1 0 0,2 3 0,1-1 0,5 42 0,0-10 0,-6-14 0,1-9 0,-4-8 0,-2-8 0,0-17 0,0-11 0,0-55 0,0 13 0,0-31 0,0 10 0,0 6 0,3-5 0,1-3 0,3-4 0,-3-1 0,-2-1 0,-2-7 0,0 0 0,0-4 0,0-11 0,0 0 0,0-7 0,0-6 0,0-7 0,0 42 0,0 0 0,0-1 0,0 2 0,0-48 0,0-2 0,0 49 0,0 0 0,0-46 0,0-1 0,-6 16 0,-1 5 0,3 6 0,1 6 0,3 10 0,0 4 0,0 2 0,0 5 0,0 2 0,0 2 0,3-2 0,3-5 0,-1 12 0,6-5 0,-2 2 0,6 1 2,-1-3 19,-6 17-10,10-3 0,-16 37-7,5 9 0,-5 4 1,-2 21-1,0 3-2,0 8 0,0-1 0,0 14 0,0 0-2,0 4 0,0 7 0,0 4 1,2 5-1,5 1 0,-2-3 0,6 6 0,-3 4 0,-5-44 0,-1-1 0,2 41 0,1 0 0,1-9 0,-1-4 0,-3-9 0,-2-7 0,0-8 0,0-8 0,0-8 0,0-18 0,0-4 0,0-18 0,0-26 0,-7-1 0,1-26 0,-1 2 0,7-2 0,-2 6 0,-5 5 0,5-5 0,-5-1 0,5-1 0,2 0 0,0-9 0,0-1 0,0-12 0,0-7 0,0-4 0,-2-2 0,-2-7 0,-3-7 0,0 3 0,7 43 0,0 0 0,0-46 0,0 5 0,0-2 0,0 44 0,0 0 0,0 0 0,0 0 0,0-47 0,0 12 0,2 0 0,3 6 0,2 7 0,-1 6 0,-6 14 0,0 6 0,7 5 0,-1 2 1,1 9 5,2 11 0,0 16 0,4 17-1,-6 14 0,-5 8 0,-2 7 0,2 5-2,5 6 0,-5 14 1,5 6-1,-5 4-2,-2 3 0,0 0 0,2 0 0,3 0-1,1-1 0,1-1 0,-7-3 0,0-4 0,0-2 0,0-3 0,0-8 0,0-5 0,0-6 0,0-3 0,0 3 0,0-14 0,-9 5 0,7-27 0,-14-13 0,10-18 0,-8-9 0,8-11 0,1 0 0,-4-13 0,1 0 0,-1 2 0,0 0 0,-4 6 0,4-8 0,0-2 0,0-3 0,-4-11 0,4-4 0,0-4 0,0-3 0,-4 0 0,6-2 0,0 0 0,-1 2 0,5 7 0,-3 20 0,3 6 0,3 5 0,0 2 0,0 9 0,0 22 0,0 23 0,0 12 0,0 14 0,0 2 0,0 5 0,0 6 0,0 13 0,0 8 0,0 3 0,0 10 0,0 1 0,0 3 0,0 5 0,0-45 0,0 2 0,1 0 0,-2 0 0,1-1 0,-2 0 0,-1 0 0,0-2 0,0 41 0,-3-4 0,1-8 0,-1-5 0,1-15 0,-8-12 0,0-5 0,-7-24 0,0-18 0,6-5 0,3-21 0,2-5 0,1 2 0,3-4 0,-1-3 0,1-2 0,-4-4 0,0-4 0,0-5 0,1 0 0,-1-7 0,4 5 0,-4-5 0,-2-1 0,5-8 0,-5-2 0,2-2 0,4-4 0,3-3 0,0-1 0,-3-1 0,-1 0 0,-1 9 0,7 5 0,0 6 0,0 7 0,2 4 0,5 9 0,-5 18 0,7 15 0,-7 29 0,5 16 0,2 11 0,6 11 0,-4 2 0,-2 4 0,5 12 0,-6 13 0,1 4 0,-4-44 0,-1 0 0,3 2 0,0 0 0,-3 0 0,0 1 0,1 3 0,-1 1-41,0 4 0,1 0 0,2 2 0,-1 1 0,-2 1 0,-1 1 0,0-5 0,-1 0 41,-2-4 0,2-1 0,1 0 0,0-1 0,1-3 0,-1-2 0,1 47 0,-1-7 0,-10-3 0,-2-21 0,-2-3 0,-4-2 0,3-2 0,-1 0 0,0-9 0,2-11 0,2-20 0,9-16 0,0-17 0,2-3 109,5-17 0,-3-7 1,7-6-110,-2 1 0,7-3 0,-5 1 0,2 3 0,0 2 0,1 2 0,6 0 0,-3 0 0,-3 0 0,3 22 0,-3 18 0,-5 20 0,-3 25 0,-4 3 0,-2 3 0,0 9 0,3 9 0,1 0 0,3-1 0,-1 8 0,-3-3 0,1 2 0,3-2 0,2-4 0,-5-9 0,3 0 0,-3 0 0,5-9 0,-2-5 0,-3-4 0,-2-2 0,-2 0 0,0-18-4,0 5-5,0-25 1,0-24 3,0-18 0,0 9 3,0-5 0,0 36 0,0 0 1,0 18 0,0 22-2,0 0 1,0-5-2,0 5 1,0-4-1,0 10 0,0-4 0,0-2 1,0-6-1,0-1 1,0-7-4,0 8 1,0-19 0,0 21 1,0-32 0,0 14 1,0-18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4:37.914"/>
    </inkml:context>
    <inkml:brush xml:id="br0">
      <inkml:brushProperty name="width" value="0.6" units="cm"/>
      <inkml:brushProperty name="height" value="0.6" units="cm"/>
    </inkml:brush>
    <inkml:brush xml:id="br1">
      <inkml:brushProperty name="width" value="0.35" units="cm"/>
      <inkml:brushProperty name="height" value="0.35" units="cm"/>
    </inkml:brush>
  </inkml:definitions>
  <inkml:trace contextRef="#ctx0" brushRef="#br0">1916 19862 11726,'-22'0'0,"-14"0"0,23 0 0,-16 0 0,18 0 0,2-9 0,9-11 0,0-4 0,0-10 0,0 14 0,0-6 0,0 12 0,0-12 0,-2 6 0,-5-13 0,5 6 0,-5-6 0,-2 0 0,3-7 0,-3-7 0,2 1 0,5-1 0,-7 7 0,0 0 0,7 7 0,-5 0 0,5-3 0,2 5 0,0-2 0,-6 0 0,-1-7 0,0 7 0,7-1 0,0 19 0,0-12 0,0 29 0,0 5 0,0 13 0,0 20 0,0 0 0,0-5 0,0 5 0,0-4 0,2 10 0,5-4 0,-2-8 0,8-1 0,-9 0 0,3 7 0,2 0 0,-3 0 0,1-18 0,-7 5 0,-9-16 0,7-9 0,-16-7 0,5-21 0,4 8 0,2-9 0,-1 1 0,1-14 0,0 0 0,7 0 0,-6 0 0,-1-2 0,3-4 0,1 8 0,3-6 0,0-1 0,3 8 0,1 3 0,3-1 0,-1-9 0,-6-5 0,0-2 0,7 6 0,0-1 0,-1-3 0,-6 3 0,0-1 0,0 7 0,0 0 0,0 0 0,0 7 0,0 0 0,0 6 0,0-6 0,0 9 0,0-14 0,0 5 0,0 8 0,0-1 0,0 6 0,0-14 0,0 15 0,0-8 0,0 9 0,0-20 0,0 14 0,0-9 0,0 17 0,0-19 0,0 19 0,0-17 0,0 18 0,0-21 0,0 14 0,-2-11 0,-5-1 0,5 10 0,-7-14 0,9 5 0,0 2 0,0-2 0,-2 6 0,-5-6 0,5 6 0,-4-6 0,1 7 0,-2-8 0,3 8 0,-9-8 0,8 8 0,-1-7 0,-3 13 0,2-7 0,-8 7 0,1-13 0,3 13 0,-2-7 0,0 7 0,-7-13 0,0 7 0,0-8 0,6 8 1,1-8 1,7 1 0,-8-7 0,8 7-1,-8 0 1,8 6-1,-8-6 0,10 6-1,-3-6 1,-2 13-1,3-7 0,-1 14 0,7-13 0,0 12 0,0-12 0,0 12 0,0-12 0,0 12 0,0-12 0,0 17 0,0-26 0,-2 19 0,-5-17 0,5 17 1,-7-19 2,9 22-1,0-25 0,0 16 0,0-16 0,0 16 0,0-7 0,9 0 0,-7 7-1,16-7 1,-16 7 0,5-5 0,4 14 0,-9-13 0,16 6 0,-16-3 0,16-14-1,-16 15 1,16-7-1,-16 9 0,7 9 0,0 2-1,-7 27 1,13-3-1,-8 18 1,0 1-1,-7 5 0,2 4 0,5 3 0,-5-2 0,4 10 0,-3-10 0,-3 3 0,0-5 0,0-9 0,0 0 0,0 7 0,0 7 0,0-1 0,0-6 0,-3-7 0,-3 1 0,4-14 0,-5 6 0,5-17 0,2 18 0,0-16 0,0 0 0,0-38 0,-7 1 0,0-28 0,1 3 0,6 5 0,0 2 0,0 8 0,0 1 0,0-8 0,6 10 0,1-7 0,-2 3 0,3-1 0,-1-2 0,-3 0 0,1 0 0,2 0 0,-3 0 0,9 1 0,-6-1 0,6 0 0,1 9 0,14-7 0,-5 16 0,-4 2 0,-1 20 0,-9 20 0,4 13 0,-6 5 0,2 2 0,-2 2 0,-3 4 1,-2-4-1,-2 5 1,0-5-1,0-2 1,0 2-1,0 2 0,0 3 0,0 0 0,0-8 0,0 1 0,-9-4 0,-4 4 0,4-14 0,-9 21 0,7-34 0,0 5 0,-6-18 0,14-9 0,-14-2 0,14-18 0,-3-4 0,1 2 0,1-2 0,-3-3 0,1 3 0,6-7 0,0-4 0,0-14 0,0 5 0,-7 0 0,0-1 0,1 3 0,3-11 0,-3 7 0,4 11 0,-5-3 0,5 5 0,2 0 0,0-5 0,0-4 0,0-9 0,0 1 0,0-1 0,0 2 0,0 5 0,0 4 2,0 9 11,0 9 0,0-6-1,0 23-1,0-12-1,9 23 0,-7-5-2,7-1-1,-1 7 0,-5-7-1,6 0 0,-1-2-1,-5-9-1,14-9-3,-14 7 1,5-9-1,-8 4 0,3 9 0,3-8-1,-3 17 0,5-27 0,-8 14 0,0-18 0,0 0 0,0 7 0,0 0 0,0 13 0,0-7 0,0 14 0,0-13 0,0 17 1,-8-27 0,5 14 1,-12-11 1,8 0 0,0 17-1,-1-19 1,-3 12 0,-1-8 0,-5-6 1,15 14-1,-7-14 0,9 15 0,0-7-1,0 9 1,0-9-1,0 7-2,0-16 1,0 14 0,0-9-1,0 17 0,0-19 0,0 12 0,0-10 0,0 0 0,0 13 0,0-7 0,0 19 0,0-28 0,0 14 0,0-18 0,0 13 0,0 1 0,0 12 0,0-12 0,0 13 0,0-14 0,0 14 0,0-14 0,0 14 1,0-14 1,0 18 0,0-26 1,0 22-1,0-25 1,9 16-2,-7-7 1,7 7 0,-9-5 1,0 14-2,0-23 0,0 21 0,0-18 0,0 13-1,0-7 1,0 14 0,0-14-1,0 9 1,0-19-1,0 3 0,-7 10 0,0-3 0,1 8 0,6-15 1,-3 14-1,-3-6 0,4 8 1,-10-20 0,6 5 1,4 13-1,-7-15 1,0 12 0,7-8 0,-7 3 0,9-1 0,0 7 0,0-7 0,0 0 0,9 7 1,-7-16-1,7 16 0,-9-7 0,0 9 0,0-9-1,0 7 1,0-7-1,0 9 1,0 9-1,0-6 1,0 14-1,0-14 1,9 14-2,-7-14 1,7 6-1,-9-9 0,9 0 0,-7-9 1,7 5-1,-9-10 1,0 19 0,0-21 0,9 14 0,-7-11 0,4 0 1,-3 17 1,-3-19-1,0 21 0,0-14 0,0-1 1,0 7 0,0-7-1,0 9 1,0 0 0,0 0 0,0 0 1,0 0 0,0 0 0,0-9 1,0 7-1,0-7 0,0 9 0,0 0 0,0 0-1,0 0-1,0-8 1,0 5-1,0-5 1,0 8-1,0 0 0,0 0 0,-9 0 0,7 0-1,-7 0 1,0 0 0,7 9-1,-7-7 0,9 7 0,0-9 0,0 0 0,9 0 1,-7 0 0,7 0 0,-9 0 0,0 0 1,9-8-1,-7 5 1,7-5-2,-9 8 1,0-2 1,0-5 1,0 14 0,0-23-2,8 14 1,-5-11-1,3 0 1,-3 13-1,-3-7 1,0 14 3,0-14 1,0 18-1,0-26 0,8 21-1,-5-23 0,5 15-1,-8-16 0,0 16 0,0-7-1,0 0 0,0 7 0,-8-7-1,5 9 0,-5 9-1,-1-7-1,6 7 0,-5-9 0,-1 0 0,7 0 0,-7 0 0,9 1 0,0-10 0,0 4 0,0-8 0,0 13 1,0-6 0,-3 6-1,-3-14 1,4 8 0,-5-8 1,5 8-1,2-7 1,0 6-1,0-6 1,0 0 0,0-7 0,-7 6 0,0 1 0,-1 0 0,1-7 0,5 7-1,-5-1 1,3 8-1,-3-7 0,5 6-1,-5-6 1,3 6-1,-3-6 0,5 6 0,-5-6 0,5 6 0,2-6 0,0 7 0,0-8 1,0 8-1,0-8 0,0 15 1,0-8 0,0 7-1,0-13 1,0 6 0,0-6 1,0 6 0,0-6 0,0 6-1,0-6 1,0 7 0,0-8 0,0 8-1,0-8 1,2 8-1,5-7 0,-5 6 0,5-6 0,-3 6-1,3-6 1,-5 6-1,5-6 1,1 6-1,-1-6 0,2 0 0,-2-7 1,-5 0-1,4 0 1,3 0-1,-2 0 1,0 7 0,-7 0 1,0 0-1,0-7 1,0 7-1,0-1 1,-7 1 0,0-7 0,-2 0-1,3 0 0,1 0 0,-8 1 0,6 5-1,-6 1 0,6 0 0,-6-7 0,0 0 0,-7 0 0,7 0 0,-1 0 0,8 0 0,-8 1 0,10-1 0,-3 0 0,-2 0 0,3 0 0,-3 0 0,2 0 1,3-2 0,-9-5 1,8 12-1,-2-5 0,-1 5-1,1-5 1,0 6-1,7 1 0,0 7 0,0-8 0,3 14 0,3-6 0,-1 13 0,8-14 0,-9 18 0,16-24 0,0 13 0,-4 4 0,10 10 0,-6-3 0,14 2 0,-15-6 0,8 6 0,-7-2 0,13 3 0,-8 3 0,12-12 0,-3 8 0,-10-2 0,3 3 0,-14 4 1,13-5 1,-17 5 0,18-7 0,-16 7 0,9-7-1,-9 9 6,-2 0-6,-9 18-1,-9-14 0,5 25 0,-10-9 0,8-5 0,-8 12 0,8-7 0,-8 13 0,8-6 0,-8 6 0,8 0 0,-7 7 0,-1-7 0,-6 1 0,9-19 0,-7 21 0,16-23 0,-7 7 0,9-11 0,0-45 0,7 10 0,0-28 0,6 3 0,-6 5 0,8-7 0,-2 6 0,5 3 0,-2 6 0,4-2 0,-5 5 0,12-12 0,-5 14 0,-2 4 0,0 22 0,0 14 0,-7 6 0,-2 21 0,-2 1 0,0-2 0,-2 7 0,-5 5 0,4 14 0,3 1 0,-2 0 0,0 0 0,-7 0 0,0-9 0,0-5 0,-3-4 0,-3-2 0,4-9 0,-16-2 0,16-18 0,-7-2 0,9-35 0,0 8 0,0-22 0,0 4 0,0-3 0,0-1 0,2 0 0,2 0 0,3 0 0,2 7 0,-2-1 0,1 1 0,6-7 0,-5 18 0,-9 9 0,0 26 0,0 9 0,-3 20 0,-3 5 0,1-12 0,-6 5 0,2-2 0,-4 0 0,6 2 0,-6 0 0,6-1 0,-8 1 0,2 0 0,4-9 0,0 7 0,9-14 0,0 10 0,-9-19 0,-11 21 0,-11-14 0</inkml:trace>
  <inkml:trace contextRef="#ctx0" brushRef="#br0" timeOffset="1115">20 430 13035,'34'-13'0,"-1"0"0,-13 6 0,6-6 0,-6 8 0,14-1 0,-1-3 0,7 2 0,9-6 0,4 6 0,-4-6 0,-3 6 0,-4 1 0,-11-3 0,-11 7 0,-29-14 0,-17 7 0,-10-2 0,3 7 0,0-3 0,0-2 0,-7 2 0,-7-1 0,1 1 0,-1 5 0,7-5 0,7 5 0,0 2 0,6 0 0,-6 0 0,17 0 0,-2 0 0,23 9 0,8 4 0,3-2 0,17 2 0,9 1 0,9 6 0</inkml:trace>
  <inkml:trace contextRef="#ctx0" brushRef="#br1" timeOffset="32196">1059 2405 23929,'0'-40'0,"0"-8"0,0-3 0,0 0 0,0 11 1,0 24 4,0 23 0,0 20 0,0 19-4,0-2 1,0 7 0,0 3 0,0 6-2,0 6 0,0-4 0,0 7 0,0 0 0,0 4 0,0 6 0,0 10 0,0 9 0,0-47 0,0 2 0,0 5 0,0 1 0,0 1 0,0 0 0,0 6 0,0 1-123,0 5 0,0 0 0,0 0 0,0 0 0,0 3 0,0 1 0,0-2 0,0 0 80,0-1 0,0-1 0,0-5 0,0-1 0,0-4 0,0 0 0,0-5 0,0-1 43,0 43 0,0-17 0,0-15 0,0-5 0,0-2 0,0-7 0,0-2 0,0-2 0,0-9 0,0-7 0,0 2 0,0 12 0,0 4-9,0 0 1,0-9-15,0-9 7,0-8 507,0-5 1,0-49-410,0-18 0,0-10 1,0 10-1,0-6-82,0-5 0,0-10 0,0-6 0,0-5 0,0-8 0,0 3 0,0-11 0,0 43 0,0-1 0,0-4 0,0-3 0,0-5 0,0-3 0,0-7 0,0-3 0,0-4 0,0-2-123,0-3 0,0-1 0,0-2 0,0 0 0,0 1 0,0 1 0,0-1 0,0 0 17,0-1 1,0 1 0,0 7-1,0 0 1,0-3 0,0 1 0,0 6-1,0 1 106,0 3 0,0 0 0,0-1 0,0 1 0,0 2 0,0 0 0,0 0 0,0 0-107,0 3 1,0 1-1,0-2 1,0 0-1,0 4 1,0 1-1,0-1 1,0-1 106,0 0 0,0 1 0,0 4 0,0 0 0,0-1 0,0 0 0,0 2 0,0 2 0,0 2 1,0 1 0,0-3 0,0 0-1,0 4 1,0 0 0,0-1 0,0 1 7,0 1 1,0 1-1,0-46 1,0 8 0,0 9 13,0 6 1,0 28 14,0 1-24,0 9 0,0 14 314,0 17 1,0 32 0,0 32-133,0 5 0,0 7 0,0 18 1,0 6-196,0 4 0,0 3 0,0 0 0,0-50 0,0 2 0,0 1 0,0 0 0,0-2 0,0 0 0,0 2 0,0 0 0,0-1 0,0-2 0,0 50 0,0-45 0,0 1 0,0 1 0,0 1 0,0 2 0,0 0 36,0-1 0,0-1 0,0 0 0,0 0 0,0 1 0,0 1 0,0 1 0,0 0-36,0 3 0,0-1 0,0-5 0,0-1 0,0 2 0,0-1 0,0-1 0,0-1 0,0 0 0,0-1 0,0 2 0,0-1 0,0 4 0,0 0 0,0-1 0,0 0 0,0-3 0,0 1 0,0 0 0,0 1 0,0-4 0,0 0 0,0 2 0,0-1 0,0 3 0,0 0 0,0-5 0,0 0 0,0-2 0,0 0 0,0 42-8,0-4 1,0-3 0,0-8 0,0-5-5,0-7 1,0-6-1,0-7 1,0-6-28,0-5 9,0-20 22,0 5 1,0-29-1,0-7 4,0-22 1,0-9 0,0-13-1,0-5 3,0-6 0,0-7 1,0-11-1,0-5 1,0-6 0,0 2 0,0-4 0,0-5 0,0 49 0,0-2 0,0-8 0,0-2 0,0 0 0,0 0 0,0-5 0,0-2-88,0-3 1,0 0 0,0 0 0,0 0 0,0-7 0,0 0 0,0-2 0,0 0 87,0 1 0,0 0 0,0 6 0,0 2 0,0 9 0,0 3 0,0 4 0,0 1 0,0-43 0,0 8 0,0 46 0,0 32 0,0 53 0,0 47 0,0 12 0,0-6 0,0 7 0,0-47 0,0 1 0,0 4 0,0 3 0,0 7 0,0 2 0,0 2 0,0 2-123,0 2 0,0 1 0,0 8 0,0 1 0,0-3 0,0 2 0,0 5 0,0 2 43,0 4 1,0 1-1,0-30 1,0 1-1,0 1 1,0-1-1,0 1 1,0 0 0,0-1-1,0 0 1,0 0 79,0-1 0,0 0 0,0 0 0,0 33 0,0 0 0,0-33 0,0 0 0,0 1 0,0 32 0,0-1 0,0-2 0,0-1 0,0 1 0,0-1 0,0-9 0,0-1 0,0 2 0,0 1 0,0 1 0,0 0 0,0 2 0,0 2 0,0 0 0,0 0 0,0 0 0,0 1-1,0-1 1,0 0 0,0 2 0,0 1 0,0-2-1,0 1 1,0 0 0,0 0-6,0 2 0,0-1 1,0-3-1,0-1 1,0-6-1,0-1 1,0 0-1,0 0-1,0 0 1,0-1-1,0 2 1,0-1-1,0-6 1,0 0-1,0-4 1,0 1 1,0-2 0,0 0 0,0-3 0,0 0 0,0 6 0,0 0 0,0-1 0,0 1-106,0-3 0,0 1 0,0 0 0,0-2 0,0-11 0,0-2 0,0 0 0,0-2 107,0-1 1,0-1 0,0-5 0,0-2 0,0 50 0,0-11 248,0-7 1,0-11 0,0-7 0,0-9-92,0-8-157,0-23 3,0 3 0,0-67 0,0-15 0,0-25 0,0 28 0,0-3 0,0-7 0,0-2 0,0-8 0,0-2 0,0-6 0,0-2 0,0-6 0,0-1 0,0-5 0,0-1 0,0 0 0,0 0-78,0-2 1,0-2-1,0 30 1,0-1-1,0-1 1,0-4-1,0-1 1,0-1-1,0-5 1,0-1-1,0-1 78,0-2 0,0-1 0,0-1 0,0-3 0,0 0 0,0 0 0,0 3 0,0 0 0,0 0 0,0 3 0,0 0 0,0 0 0,0 4 0,0 0 0,0 2 0,0 3 0,0 1 0,0 2 0,0-28 0,0 2 0,0 9 0,0 3 0,0 6 0,0 2 0,0 9 0,0 1 0,0 3 0,0 1 0,0 1 0,0-1 15,0 2 0,0 0 0,0-4 0,0 1 0,0 7 0,0 1 0,0-4 0,0-1-14,0 1 1,0 0 0,0-1-1,0 0 1,0 3 0,0 0 0,0 5-1,0 2 8,0-45 0,0 5 1,0 11-1,0 7 8,0 4 1,0 20 13,0 11-26,0 13 1,0 25-1,0 24 1,0 20-5,0 18 1,0 13 0,0 20 0,0-39 0,0 1-2,0 5 0,0 2 0,0 6 0,0 1 0,0 5 0,0 1 0,0 0 0,0 1 122,0 1 1,0 1 0,0 1 0,0 1 0,0 5 0,0 1 0,0 5 0,0 2-118,0 5 1,0 1 0,0-28-1,0 1 1,0 0 0,0 1 0,0-1-1,0 1 1,0 2 0,0 0 0,0 1-88,0 0 0,0 1 0,0 0 0,0 1 0,0 0 0,0-1 0,0-1 0,0 0 0,0-2 0,0-5 0,0-2 0,0-1 40,0 26 1,0-2 0,0-11-1,0-3 1,0-7 0,0-3 0,0-7-1,0-3 40,0 42 1,0-16 0,0-29-34,0-6 25,0-14 0,0-20 1,0-26 5,0-25 0,0-26 0,0-16 0,0-15 3,0 40 0,0-1 1,0-4-1,0-2 1,0-7-1,0-2 1,0 1-1,0-2 1,0-1 0,0 0 0,0 2 0,0 0 0,0-4 0,0 0 0,0-2 0,0 1-22,0-4 0,0 0 0,0-6 0,0-1 0,0 1 0,0-1 0,0-2 1,0-1 21,0-3 0,0-1 0,0-3 0,0-1 0,0-2 0,0 1 0,0 3 0,0 1 0,0 3 0,0 0 0,0 6 0,0 2 0,0 0 0,0 1 0,0 4 0,0 1 0,0 4 0,0 2 0,0 6 0,0 3 0,0 10 0,0 2 0,0-42 327,0 13 1,0 5 0,0 15 655,0 9-932,0 24 0,0 23 1,0 30-49,0 19 1,0 28 0,0 18 0,0-37 0,0 3-4,0 8 1,0 3 0,0 9-1,0 3 1,0 10 0,0 2 0,0 4-1,0 3-82,0-32 0,0 1 0,0 1 0,0 2 0,0 1 0,0 0 0,0 0 0,0 0 0,0 1 0,0 3 0,0 1 0,0 0 0,0 5 0,0 0 0,0 1 0,0 2 0,0 2 0,0 0 0,0 0 0,0-1 0,0 0 0,0-2 0,0-2 0,0 0 17,0-2 0,0-1 1,0 0-1,0-5 1,0-1-1,0-1 1,0-2-1,0-1 0,0 0 1,0-1-1,0-1 1,0 0 69,0 30 1,0-1 0,0-2 0,0-2 0,0-9 0,0-2-1,0 3 1,0 1-7,0 0 0,0 0 0,0 4 0,0 0 0,0 1 1,0-1-1,0-3 0,0-1-5,0-3 1,0 0 0,0-3 0,0-1 0,0 0 0,0 0 0,0-5 0,0 0-77,0-5 0,0-1 0,0 0 0,0-1 0,0-10 0,0-1 0,0 1 1,0 1 77,0 0 0,0-1 0,0 44 0,0-7 0,0-18 0,0-10 1,0-14 0,0-5 1,0-4 0,0-2 985,0 0 0,0-18-492,0 5 1,0-80-352,0-14 0,0 16 1,0-4-1,0 1 1,0-1-1,0-5 1,0-2-70,0-4 0,0-1 1,0-4-1,0-2 1,0-2-1,0-1 0,0 0 1,0-1-87,0-1 1,0 1-1,0 4 1,0 2 0,0 7-1,0 2 1,0 2 0,0 2 14,0 5 0,0 0 0,0-47 0,0 27 0,0 31 0,0 42 0,0 26 0,0 28 0,0 3 0,0 5 0,0 7 0,0 11 0,0 20 0,0-41 0,0 4 0,0 4 0,0 3 0,0 4 0,0 3 0,0 7 0,0 2 0,0 7 0,0 3 0,0-27 0,0 2 0,0 2-82,0 4 0,0 1 0,0 2 0,0 5 0,0 2 0,0 0 0,0 2 0,0 0 0,0-1 0,0-3 0,0-1 0,0 0 0,0-4 0,0 0 0,0-1 0,0-2 0,0-1 0,0-1 0,0-1 0,0-1 0,0 0 0,0-2 0,0 0 0,0 0-34,0 29 1,0-1 0,0 0 0,0-3 0,0-10 0,0-1 0,0 1-1,0 1 22,0-1 0,0 1 0,0-2 0,0 0 0,0 3 0,0-1 0,0 1 0,0 0 94,0 2 0,0 1 0,0 0 0,0 0 0,0 5 0,0 1 0,0-1 0,0-1 0,0-3 0,0 0 0,0-3 0,0-1 0,0-9 0,0-1 0,0 0 0,0-1 0,0 0 0,0-1 0,0 0 0,0-1 0,0 2 0,0-1 0,0-3 0,0-2-51,0-3 0,0-1 0,0-2 0,0-1 0,0-4 1,0 0-1,0-3 0,0-1 51,0 43 0,0-12 0,0-27 0,0 0 0,0-3 0,0-4 327,0-21 1,0-19 0,0-26-83,0-14 1,0-20 0,0-12 0,0-17-143,0-15 0,0 40 0,0-2 1,0-10-1,0-2 0,0-5 0,0 0-103,0-5 0,0-1 0,0-6 0,0-2 0,0-3 0,0-1 0,0-4 0,0 0-90,0-4 1,0-1-1,0 24 1,0-1 0,0-1-1,0-2 1,0-2 0,0 0-1,0-3 1,0 0-1,0-2 80,0-2 1,0-2 0,0 0 0,0-2 0,0-2 0,0 0 0,0-4 0,0-1 0,0 1 0,0 2 0,0 0 0,0 1 9,0 3 0,0 0 0,0 2 0,0 5 0,0 1 0,0 3 0,0 10 0,0 2 0,0 1 0,0-27 0,0 2 0,0 10 0,0 3 0,0 8 0,0 4 0,0-31 449,0 24-449,0 26 0,0 18 0,0 38 0,0 18 0,0 19 0,0 23 0,0 13 0,0 18 0,0-43 0,0 3 0,0 8 0,0 2 0,0 6 0,0 3 0,0 3 0,0 2 0,0 5 0,0 2 0,0 6 0,0 3 0,0-30 0,0 1 0,0 1 0,0 1 0,0 1 0,0 0-82,0 3 0,0 1 0,0 0 0,0 2 0,0 0 0,0 2 0,0 5 0,0 1 0,0 1 0,0-1 0,0 1 0,0 0 0,0-1 0,0 1 0,0 0 0,0-2 0,0 0 0,0-2 0,0-6 0,0-1 0,0 0 0,0-2 0,0 0 0,0 0 13,0-2 0,0 0 0,0 0 0,0 1 0,0 1 0,0-1 0,0-5 0,0-2 1,0 0-1,0 30 0,0-1 69,0-3 0,0-2 0,0-2 0,0 0 0,0 1 0,0 0 0,0 0 0,0-1 118,0 0 0,0 0 0,0-2 0,0-1 0,0-7 0,0 0 1,0 0-1,0-1-118,0 1 0,0 0 0,0-2 0,0-1 0,0-4 0,0-2 0,0-6 0,0-1-28,0-5 0,0-1 1,0-5-1,0-2 1,0 3-1,0-1 1,0 47 27,0-7 0,0-11 0,0-11 0,0-3 0,0-3 0,0 1 0,0-6 0,0-7 0,0-2 0,0-15 0,0 4 491,0-3 1,0-6 491,0 3 0,0-19-492,0 3 1,0-56-250,0-8 1,0-10 0,0 16 0,0 0-243,0 0 0,0-2 0,0-2 0,0-5 0,0-2 0,0 5 0,0-8 0,0 1 0,0 2 0,0-6 0,0 3 0,0-1 0,0 2 0,0-5 0,0 7 0,0 0 0,0 5 0,0 1 0,0-1 0,0 4 0,0-7 0,0 27 0,0 4 0,0 9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39:48.70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35 9414 11413,'-19'-18'0,"3"-15"0,16-7 0,0-11 0,2-3 0,4 1 0,-2-3 0,8 9 0,3-5 0,6-6 0,1-4 0,5-10 0,0-4 0,0-5 0,4 1 0,8-3 0,2-3 0,-2 1 0,-2 2 0,-3 13 0,1 0 0,0 0 0,0 0 0,0 0 0,0 0 0,0 1 0,6-1 0,1 0 0,3 0 0,4 0 0,1 0 0,2 0 0,1 3 0,-1 3 0,6-2 0,1 7 0,-3 5 0,-2 5 0,-1 1 0,-1 7 0,0 2 0,1 3 0,-7 8 0,-1 3 0,0 2 0,-1 0 0,1-1 0,2 7 0,-5-1 0,1 1 0,-4-1 0,7 1 0,1 0 0,-3-1 0,7 6 0,-5 1 0,5-1 0,1 2 0,7-5 0,-1 5 0,0 0 0,2 5 0,-6-3 0,5 2 0,-3 2 0,2 2 0,0 4 0,12 4 0,-6 2 0,4 5 0,-12-1 0,-7 2 0,-8-1 0,3 1 0,1-3 0,0 3 0,1 2 0,5 1 0,-3 0 0,-1 1 0,1 1 0,7 3 0,-1 1 0,-4-2 0,1-1 0,5-3 0,4 3 0,2 3 0,0-4 0,4 6 0,-3-1 0,-3-1 0,6 2 0,-2-5 0,2-1 0,-2-3 0,4-3 0,-6 5 0,4-3 0,4-3 0,-6 1 0,7-7 0,-5-2 0,0-2 0,2-2 0,2 0 0,-2 0 0,-4 0 0,2-2 0,-6-4 0,2-7 0,4-9 0,-6 1 0,-1-6 0,-5 0 0,-2 0 0,-3-5 0,-1-6 0,1-5 0,-6-2 0,1 5 0,-3-7 0,0-2 0,1-1 0,-7 0 0,2 1 0,-8 3 0,-3-3 0,3-7 0,-6-2 0,-4 1 0,-5 3 0,-1-6 0,-7-2 0,-2-4 0,-2-4 0,-2 4 0,0-10 0,0 4 0,0 3 0,-6-3 0,-1 0 0,-3 0 0,-4 4 0,1 2 0,-1-4 0,2-1 0,-1-5 0,-3 4 0,-1-4 0,1 5 0,5 1 0,-5-2 0,5-2 0,-3-1 0,2 1 0,5 0 0,7 0 0,0-3 0,0-3 0,0 6 0,1-1 0,5 3 0,6 2 0,5-2 0,7 0 0,5 1 0,4 3 0,4 4 0,1 0 0,5 4 0,2-1 1,1 9 0,7-2 0,-1 7 2,1 4 1,-1-3 0,0 5 0,1 2-1,-1 2 1,2 2 0,3 1 0,3 1-1,2 3 0,-6-1 1,2 8-1,-1 2 0,1 1 0,-2 3 1,8 1-1,0 3-1,-2 1 1,6 8 0,-4-2 0,4 5-2,2 1 1,-8 0 0,-2 1 0,-1 5-1,-1 6 0,2 5 1,-4 5-1,2 1-1,-1-2 1,-3 5 0,-2-1-1,1 0 0,-1 0 0,1 0 0,-3-3 1,-1 1-1,-3-2 0,1-1 0,5-3 0,-1 1 0,-5-1 0,3-5 0,-7-2 0,3-3 0,3-3 0,1-2 0,9-2 0,4-8 0,12-3 0,-14-5 0,-9-1 0,-13-1 0,5 1 0,-2-3 0,0-3 0,-1 4 0,-5-6 0,0-1 0,0-3 0,0 2 0,-2-2 0,-2-2 0,-2-2 0,-7-2 0,3 0 0,-2 0 0,0 0 0,3-6 0,-5 1 0,2-1 0,-1-2 0,-3-1 0,-2-9 0,-1 1 0,-4-1 0,1 1 0,-7 0 0,0-3 1,2-3 1,-6-2 0,3-4 0,-3 6 1,-2 3 0,0-3 0,-2 0 0,-1 2 0,-3 1 1,-8-3-1,4 0 1,-1 0 1,-1-2 0,0 1 0,-3-7 3,3 0 0,-1-2-3,7 4 0,-6 0 0,6-9 2,3 7 1,3 9-3,5 5 0,5 3 0,9-9-2,5 4 1,-5 9 0,4 5 0,-1 3 0,1 2 0,-2 2 0,7 2 0,-1 4 0,0 1 0,2-3 0,6 4 0,0 0 0,0 0 0,0 1 0,2 7 1,3-1-1,7 1 1,-2 1 0,-1 3-1,1 3 1,-1 2 1,3 2 0,5 6-4,1 0 0,11 0 0,-2 2 1,-6 4-2,-5 6 0,-11-2 1,5 1-2,-2 3 0,11 1 0,-3 3 0,-1-1 0,-2 1 0,-7-1 0,4 1 0,1-1 0,5 1 0,-3-1 0,13 1 0,-1-1 0,-6 8 0,6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5:18.87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34614 35 23875,'40'0'0,"0"0"0,-7 0 0,0 0 0,0 0 0,7 0 0,-6 0 0,-1 0 0,-13 0 0,6 0 0,-8 0 0,11 0 0,-9 0 0,-9 0 0,-33 0 0,-18 0 0,-9 0 0,9 0 0,9 0 0,-6 0 0,14 0 0,-5 0 0,16 0 0,-1 0 0,0 0 0,-14 0 0,-2 0 0,-4 0 0,0 0 0,-7 0 0,0 0 0,0 0 0,0 0 0,0 0 0,1 0 0,-1 0 0,9 0 0,2 0 0,18 0 0,-7 0 0,7 0 0,-18 0 0,-4 0 0,8 0 0,-1 0 0,8 0 0,-20 0 0,5 0 0,9 0 0,-3 0 0,7 0 0,-13 0 0,0 0 0,-7 0 0,0 0 0,0 0 0,0 0 0,0 0 0,7 0 0,0 0 0,-1 0 0,-5 0 0,-1 0 0,0 0 0,0 0 0,0 0 0,0 0 0,0 0 0,0 0 0,0 0 0,14 0 0,-1 0 0,-4 0 0,2 0 0,-4 0 0,0 0 0,-7 0 0,-7 0 0,1 0 0,1 0 0,10 0 0,0 0 0,-8 0 0,10 0 0,-7 0 0,3 0 0,-10 0 0,-6 0 0,-5 0 0,-2 0 0,3 0 0,1 0 0,3 0 0,9 0 0,-3 0 0,5 0 0,2 0 0,-2 0 0,-2 0 0,-3 0 0,3 0 0,-7 0 0,0 0 0,0 0 0,4 0 0,3 0 0,0 0 0,-5 0 0,-2 0 0,4 0 0,-4 0 0,0 0 0,0 0 0,3 0 0,-8 0 0,-1 0 0,1 0 0,7 0 0,-4 0 0,-2 0 0,-3 0 0,5 0 0,0 0 0,0 0 0,2 0 0,-7 0 0,5 0 0,-3 0 0,3 0 0,-4 0 0,3 0 0,-3 0 0,-3 0 0,0 0 0,2 0 0,3 0 0,2 0 0,0 0 0,-7 0 0,0 0 0,0 0 0,2 0 0,3 0 0,0 0 0,-8 0 0,10 0 0,-7 0 0,3 0 0,-1 0 0,-4 0 0,0 0 0,0 0 0,4 0 0,3 0 0,-5 0 0,-2 0 0,-5 0 0,5 0 0,-4 0 0,4 0 0,2 0 0,-2 0 0,-2 0 0,-3 0 0,3 0 0,2 0 0,0 0 0,-3 0 0,-1 0 0,-7 0 0,6 0 0,3 0 0,2 0 0,-7 0 0,-2 0 0,0 0 0,5 0 0,-3 0 0,3 0 0,-3 0 0,-6 0 0,10 0 0,-10 0 0,4 0 0,-2 0 0,2 0 0,-2 0 0,0 0 0,2 0 0,-5 0 0,8 0 0,-3 0 0,-5 0 0,1 0 0,0 0 0,1 0 0,-1 0 0,-5 0 0,-4 0 0,-2 0 0,1 0 0,1 0 0,0 0 0,-5 0 0,-2 0 0,7 0 0,-2 0 0,4 0 0,2 0 0,-7 0 0,1 0 0,2 0 0,2 0 0,2 0 0,0 0 0,-2 0 0,-4 0 0,4 0 0,-5 0 0,5 0 0,2 0 0,-6 0 0,-1 0 0,1 0 0,-3 0 0,7 0 0,-4 0 0,2 0 0,-3 0 0,3 0 0,-7 0 0,2 0 0,5 0 0,-5 0 0,3 0 0,2 0 0,2 0 0,2 0 0,-2 0 0,-2 0 0,-3 0 0,1 0 0,6 0 0,0 0 0,0 0 0,-8 0 0,-3 0 0,0 0 0,4 0 0,3 0 0,0 0 0,-7 0 0,-6 0 0,10 0 0,-8 0 0,4 0 0,-2 0 0,2 0 0,-2 0 0,0 0 0,2 0 0,2 0 0,9 0 0,-2 0 0,-4 0 0,11 0 0,-5 0 0,2 0 0,1 0 0,-12 0 0,-2 0 0,0 0 0,5 0 0,4 0 0,0 0 0,-5 0 0,-6 0 0,-2 0 0,-1 0 0,3 0 0,-2 0 0,2 0 0,-2 0 0,-1 0 0,8 0 0,-3 0 0,4 0 0,1 0 0,-3 0 0,7 0 0,-4 0 0,4 0 0,2 0 0,-2 0 0,0 0 0,0 0 0,4 0 0,1 0 0,-8 0 0,-3 0 0,-3 0 0,7 0 0,-3 0 0,5 0 0,2 0 0,-2 0 0,-2 0 0,-5 0 0,-1 0 0,5 0 0,-3 0 0,1 0 0,1 0 0,-1 0 0,8 0 0,-1 0 0,0 0 0,-2 0 0,0 0 0,0 0 0,4 0 0,3 0 0,-5 0 0,-2 0 0,-4 0 0,10 0 0,-3 0 0,1 0 0,0 0 0,-4 0 0,-2 0 0,-2 0 0,1 0 0,3 0 0,0 0 0,-4 0 0,-7 0 0,4 0 0,3 0 0,1 0 0,-1 0 0,-5 0 0,-6 0 0,1 0 0,3 0 0,7 0 0,-7 0 0,-3 0 0,-1 0 0,-1 0 0,3 0 0,2 0 0,-2 0 0,1 0 0,-1 0 0,-2 0 0,1 0 0,1 0 0,-5 0 0,0 0 0,1 0 0,-1 0 0,2 0 0,3 0 0,2 0 0,-2 0 0,44 0 0,0 0 0,0 0 0,0 0 0,-47 0 0,3 0 0,-5 0 0,0 0 0,1 0 0,8 0 0,2 0 0,3 0 0,-1 0 0,-8 0 0,4 0 0,0 0 0,5 0 0,4 0 0,2 0 0,-2 0 0,-5 0 0,5 0 0,-4 0 0,4 0 0,2 0 0,0 0 0,-2 0 0,-2 0 0,-2 0 0,-1 0 0,7 0 0,0 0 0,1 0 0,-8 0 0,1 0 0,2 0 0,2 0 0,2 0 0,-2 0 0,-3 0 0,-1 0 0,6 0 0,7 0 0,-4 0 0,-8 0 0,3 0 0,-4 0 0,4 0 0,2 0 0,0 0 0,-2 0 0,-2 0 0,-3 0 0,1 0 0,6 0 0,-2 0 0,-4 0 0,-1 0 0,-1 0 0,8 0 0,2 0 0,1 0 0,-5 0 0,-3 0 0,-1 0 0,6 0 0,7 0 0,-2 0 0,-3 0 0,-6 0 0,2 0 0,4 0 0,1 0 0,-1 0 0,-4 0 0,0 0 0,2 0 0,-11 0 0,12 0 0,-3 0 0,0 0 0,2 0 0,0 0 0,0 0 0,0 0 0,1 0 0,-4 0 0,1 0 0,3 0 0,-6 0 0,15 0 0,-4 0 0,1 0 0,2 0 0,-4 0 0,4 0 0,2 0 0,1-12 0,1 1 0,-4 3 0,0 4 0,0 4 0,7 0 0,-3 0 0,3 0 0,-5 0 0,3 0 0,2 0 0,2 0 0,2 0 0,-2 0 0,-3 0 0,-1 0 0,6 0 0,7 0 0,-3 0 0,-1 0 0,-1 0 0,3 0 0,2 0 0,-3 0 0,5 0 0,-2 0 0,0 0 0,2 0 0,-5 0 0,8 0 0,-3 0 0,-5 0 0,5 0 0,0 0 0,2 0 0,5 0 0,-5 0 0,1 0 0,-1 0 0,0 0 0,2 0 0,8 0 1,-1 0-1,0 0 1,0 0-1,0 0 1,-2 0-1,-5 0 0,5 0 1,-7 0-1,3 0 0,-1 0 1,1 0 0,4 0-1,-3 0 0,-1 0 1,-1 0 0,7 0 0,0 0-1,1 0 1,-4 0 0,-1 0-1,-2 0 1,6 0 0,6 0 0,-1 0-1,6 0 0,-9 0 0,7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5:21.9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298 1118 24241,'-40'9'0,"0"-5"0,0 10 0,0-1 0,0 7 0,9 0 0,11-9 0,13-7 0,14-17 0,4-2 0,9-19 0,-2-1 0,-5-12 0,3 5 0,-10-4 0,1 10 0,-7 3 0,0 0 0,-2-7 0,-5 0 0,3-2 0,-10-5 0,3-1 0,-2-6 0,6 8 0,5 4 0,-5 2 0,1 0 0,1 0 0,-4-7 0,1-1 0,-3-3 0,4 11 0,-6-7 0,8 10 0,-1-10 0,6 18 0,6 3 0,1 17 0,13-5 0,4 10 0,16 4 0,0 13 0,0 9 0,0 9 0,-14 9 0,-3-11 0,-4 2 0,-3 5 0,-1 1 0,5 3 0,0 0 0,0 9 0,0 2 0,0 0 0,-6-7 0,-1-4 0,-9-4 0,3 10 0,-5-21 0,-20-8 0,-8-17 0,-3-2 0,-4-5 0,6-4 0,-6-9 0,2-8 0,-2-6 0,6-3 0,9 1 0,-2-4 0,14-2 0,-8-11 0,10 6 0,4 5 0,0 2 0,2 0 0,5 1 0,4 5 0,9 1 0,0 18 0,-2 8 0,-5 27 0,-7 11 0,-3 7 0,-1 4 0,5 4 0,-5-4 0,4 5 0,-3-5 0,-3-2 0,0-7 0,0 3 0,0 6 0,6-7 0,1 12 0,0-16 0,-7 9 0,0-23 0,0-3 0,0-28 0,0-1 0,0-18 0,-7-1 0,0-5 0,3-1 0,2 6 0,2 1 0,-3 7 0,-3-8 0,4 19 0,-10 1 0,6 28 0,4 8 0,-5 18 0,5 0 0,0-7 0,-3 0 0,-2 3 0,1-5 0,6 2 0,11-11 0,9-2 0,18-9 0,4-20 0,6-2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25.22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 11323,'0'0'0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27.14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 11327,'20'9'0,"3"-1"0,-13-8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30.310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88 28 11711,'-35'-18'-30,"0"8"30,23 10 0,7 18 0,22 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4:32.276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70 11442,'0'-29'0,"0"-2"0,0 21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08.789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105 0 11253,'-33'29'0,"4"-5"0,-14-24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09.62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53 11291,'44'-18'0,"-9"1"0,-9-1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5:11.257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35 18 11303,'-19'-10'0,"3"2"0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24.22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1 11565,'0'0'0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39:50.937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2199 315 12430,'0'-47'0,"0"1"0,10 14 0,7 3 0,14 2 0,10 4 0,-2 2 0,-2 1 0,0 5 0,4 1 0,5 2 0,5-1 0,1 5 0,4 2 0,8 4 0,-7 10 0,7 4 0,-10 5 0,-8 6 0,-3-1 0,-10 7 0,-2 2 0,-2 2 0,-2-4 0,4 2 0,-1 6 0,-13 0 0,6 9 0,-7 1 0,7 5 0,-9-7 0,-3-4 0,-5-2 0,6 1 0,-2 5 0,1 7 0,-3 7 0,-8-1 0,-2 4 0,-4-6 0,-5 0 0,-5-13 0,-3 6 0,-5-5 0,-1-7 0,-6 2 0,4-6 0,2-4 0,-4-6 0,3 6 0,-1 2 0,-4 2 0,-2 0 0,-2-2 0,-2-1 0,-3 1 0,-3 7 0,-6 3 0,5-2 0,1-2 0,-5-2 0,1 2 0,-3 1 0,-3 3 0,7-6 0,-1-6 0,0 2 0,3 2 0,-7 2 0,7 0 0,-3 0 0,1 0 0,-1 2 0,-7 4 0,-3 5 0,-1 5 0,-6 1 0,4 0 0,0 1 0,0-1 0,-6 4 0,4-1 0,0-7 0,3-3 0,5 2 0,0-7 0,-3-1 0,-1-2 0,6-2 0,5 0 0,1 0 0,1 0 0,-5 2 0,5 1 0,0 3 0,5-2 0,3-2 0,2 0 0,0 3 0,-4 3 0,4 4 0,8-7 0,6-3 0,9-2 0,0 0 0,10 8 0,2 3 0,8-9 0,10-2 0,13-4 0,4 4 0,5 2 0,1 4 0,-4-4 0,2 3 0,-8-3 0,0-8 0,-8 1 0,8 4 0,-2 7 0,-4 2 0,-1-2 0,-13-8 0,-5 7 0,-12-7 0,-5 8 0,-5-4 0,-17 6 0,-6 1 0,-3 1 0,-1-4 0,8-10 0,0-4 0,0-2 0,0 4 0,-2-4 0,-1 1 0,-3-1 0,-2 4 0,4-6 0,-1 1 0,1 1 0,2-6 0,0 6 0,-4 1 0,10-7 0,-2 6 0,4-1 0,2-1 0,4 2 0,-6-2 0,0 5 0,-6 6 0,7 7 0,5 0 0,12 2 0,5-3 0,6-1 0,6 8 0,5-6 0,12 5 0,12 1 0,2-3 0,6-1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25.91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11268,'10'20'0,"-3"-5"0,-7-15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30.828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35 11373,'39'-2'0,"-4"-4"0,-12 4 0,3-13 0,-9 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31.77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0 11266,'0'0'0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32.91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 11355,'0'0'0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33.67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18 1 11248,'0'37'0,"0"-4"0,-8-31 0,-2-4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34.66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53 1 11322,'-8'29'0,"-1"10"0,-9-35 0,1 11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55.82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 11284,'0'0'0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56.70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 18 11278,'35'-17'0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7:57.60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 11299,'20'10'0,"3"-3"0,-21 1 0,6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01.24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35 11545,'18'-35'0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39:57.02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309 3800 12710,'-37'-16'0,"-4"5"0,8 9 0,-7 8 0,14-1 0,-22-5 0,27-7 0,-5 5 0,20 4 0,12 17 0,6 14 0,3 2 0,3 17 0,-3-1 0,-1 17 0,-2-12 0,1-7 0,-3-11 0,2 7 0,1 4 0,-3-9 0,2 13 0,-9-13 0,5 3 0,-23-23 0,-3-17 0,-11-26 0,4-6 0,7-18 0,7-7 0,-1-10 0,8-4 0,-2-2 0,4 0 0,2 1 0,0 5 0,0 0 0,8 15 0,2-9 0,0 36 0,5 15 0,-3 30 0,3 2 0,3 4 0,5 6 0,0 6 0,6 0 0,-5-6 0,1 0 0,-2 0 0,-11-8 0,11-2 0,-21-15 0,4-14 0,-12-20 0,2-5 0,-7-17 0,5-11 0,-6-5 0,-1 2 0,3 14 0,-2-5 0,-1 7 0,5 7 0,2 2 0,-4 11 0,10 5 0,0 31 0,8 9 0,10 24 0,-1-3 0,0-7 0,1-6 0,-1 2 0,9 8 0,1 2 0,0-2 0,-2-8 0,-7-2 0,1 0 0,4 6 0,-11-8 0,11 6 0,-21-21 0,4 5 0,-12-23 0,-3-7 0,-9-28 0,1-2 0,-1-1 0,1 11 0,-1-2 0,1 2 0,-1 0 0,1 4 0,-1 0 0,1-2 0,-1-2 0,-1-2 0,-2 0 0,-3 0 0,3 0 0,0-2 0,-1-2 0,-1-1 0,6 3 0,5 2 0,0 4 0,3-12 0,1 24 0,16 21 0,1 27 0,1 13 0,4 3 0,-9 2 0,1 1 0,2 3 0,-6 1 0,4 0 0,-2 1 0,1-1 0,-3 0 0,4 1 0,-4-1 0,-4-7 0,-4-4 0,-3-20 0,-15-17 0,1-27 0,0-20 0,5-21 0,1-6 0,-1-6 0,7 1 0,1-5 0,2 4 0,3 16 0,5-6 0,0 6 0,0 2 0,0-6 0,0 4 0,0 0 0,0-1 0,5 1 0,3 4 0,2-2 0,0-12 0,3 6 0,-3 4 0,-2 3 0,5 9 0,-1-4 0,3 5 0,3-5 0,-1 7 0,-7 26 0,-2 20 0,-8 29 0,0 18 0,0 14 0,0 0 0,-6-7 0,-2-11 0,-2-1 0,-1 15 0,-7-2 0,1 3 0,5-15 0,1 5 0,-3-5 0,6-22 0,-5 1 0,7-35 0,14-15 0,9-27 0,2 3 0,9 3 0,1-6 0,4-3 0,2-1 0,2-10 0,3-2 0,7-7 0,3-3 0,-21 37 0,0 1 0,1 1 0,1 0 0,-1-1 0,2 1 0,1 0 0,0 0 0,27-34 0,-2 11 0,-6 5 0,-5 5 0,2 9 0,-9 7 0,-1 7 0,-2 7 0,-8 5 0,0 1 0,-7 1 0,-7 17 0,-17 10 0,-13 9 0,-3 12 0,-7-2 0,0 6 0,-4 6 0,-4-2 0,-4 7 0,-2 3 0,-2 1 0,-2 5 0,3 1 0,-7 4 0,-3 2 0,-3 2 0,-1 6 0,-2 0 0,-3 0 0,1-2 0,6-6 0,1-8 0,5-5 0,9-16 0,8 1 0,8-10 0,21-11 0,23-18 0,16-19 0,13-16 0,-2-1 0,-3-2 0,9-2 0,-1-9 0,5-6 0,6-10 0,-32 35 0,2-2 0,1-4 0,1-1 0,4-2 0,0-1 0,3-4 0,1 1 0,5-5 0,3 1 0,3-2 0,0-1 0,1 0 0,-1 0-67,-1 0 1,-2 1-1,-3 1 1,-1 1-1,-1 2 1,-1 1 0,0 1-1,-1 1 67,-1-1 0,0 1 0,-5 8 0,-1 2 0,-2 0 0,0 1 0,32-29 0,-6 9 0,-4 8 0,-10 3 0,-3 2 0,-5 5 0,-7 8 0,-7 5 0,-26 31 0,-20 12 0,-11 13 0,-6 9 0,-8 5 0,-3 9 0,-5 4 0,-1 7 0,-8-3 0,-2 2 0,-2 2 0,0 2 0,3 3 0,28-34 0,-1 0 0,-1 1 0,0 0 0,-31 35 0,31-36 0,0 0 0,-29 37 0,29-35 0,0 0 0,-3 1 0,0-1 0,-28 33 0,-2 0 0,6-8 0,6-4 0,2 0 0,1-6 0,1-1 0,1 1 0,5-13 177,19-8 1,21-23-1,23-18-177,11-12 0,4-1 0,5-10 0,4-6 0,6-7 0,9-7 0,4-3 0,2-4 0,4-7 0,-29 31 0,2-1 0,1-2 0,1 0 0,2-2 0,0 0 0,0 0 0,1-1 0,3-3 0,1-2 0,2-2 0,1-1 0,3 0 0,1-1-68,3-1 0,0-1 1,-2 4-1,-1-1 1,-2 2-1,-1 1 0,-4 3 1,-1 1 67,-3 2 0,1 2 0,-1 1 0,-1 0 0,0 2 0,0 0 0,-3 3 0,-1 0 0,31-21 0,-8 1 0,-10 11 0,-1 1 0,-4 2 0,-5 10 0,-7 3 0,-15 13 0,-22 26 0,-28 20 0,-12 12 0,-7 3 0,-1-1 0,-1-1 0,-3 7 0,-6-1 0,0 8 0,-6-2 0,0-4 0,6 7 0,-4 1 0,-4 4 0,31-33 0,0-1 0,-2 1 0,-2 0 0,-1 1 0,-1 0 0,1 0 0,1 0 0,-1-1 0,2 0 0,2 2 0,0-1 0,-39 25 0,5-5 0,10-10 0,8-7 0,7-6 0,6-4 541,4-5-541,2-5 0,8-1 0,19-24 0,20-12 0,13-11 0,8-6 0,4-8 0,4-5 0,6-6 0,3-5 0,10-12 0,4 1 0,-30 33 0,0 0 0,1-2 0,0 0 0,1 3 0,0-1 0,1-4 0,1 0 0,4-1 0,0-1-55,3-3 1,1 1-1,-1 0 1,-1 0-1,3-1 1,-1-1-1,-1 2 1,-2 1 54,-2 0 0,-1 1 0,2 2 0,0 2 0,-5 2 0,-1 0 0,32-29 0,-7 8 0,-9 6 0,-5 7 0,-7 8 0,-3 6 0,-10 18 0,-5-3 0,-17 28 0,-8 3 0,-19 26 0,-5 0 0,-6 5 0,0 1 0,-13 11 0,-3-2 0,-1 3 0,-11 5 0,-3 9 0,30-35 0,-1 0 0,-3-1 0,0 0 0,0 2 0,0 1 0,-5 1 0,-1 0 0,-5 2 0,-1 1-76,-6 3 0,-1-1 0,1-1 0,-2 0 0,-4 1 0,0-1 0,3-3 0,1-1 76,2-2 0,0-2 0,4-5 0,1-2 0,6-3 0,1-2 0,-34 16 0,14-10 0,6-13 204,-1-13 1,13-5-205,-1-5 0,18-17 0,14-15 0,13-7 0,11-11 0,17 7 0,9-8 0,9-8 0,9-6 0,3-4 0,4-4 0,-29 39 0,0-1 0,4-2 0,2 0 0,3-3 0,1-1 0,2 0 0,0 1-35,1 2 0,-1 1 0,-2-1 1,0 0-1,0 5 0,1 1 1,1-1-1,1 0 35,2-2 0,0 2 0,-3 6 0,-1 0 0,34-32 0,-6 10 0,-6 7 0,-4 10 0,-10 10 616,-3 2-616,-5 2 0,-20 19 0,-16 14 0,-22 17 0,-15 12 0,-10 1 0,-5 9 0,-5 7 0,-3 6 0,-4 8 0,-8 2 0,29-34 0,0 0 0,0-2 0,0 1 0,-3 4 0,-1 0 0,-2 1 0,0 1-75,-2 2 0,-1 1 0,-5 3 1,-3 1-1,-3 4 0,-2 1 1,0 0-1,0 1 75,0-2 0,1 0 0,2-1 0,0-1 0,3-2 0,1-1 0,0-2 0,-1-1 0,0-1 0,1-1 0,7-5 0,1-2 0,4-3 0,0-2 0,-27 19 139,8-13 1,11-9-140,1-17 0,18-12 0,6-23 0,25-20 0,17-29 0,8 4 0,10 0 0,6-7 0,11-7 0,-26 40 0,1-1 0,-1-1 0,2 1 0,3-1 0,2 0 0,-2 0 0,2-1 0,3-2 0,1-1-67,4-4 0,0-1 0,-2 3 0,1 1 0,5-3 0,1-1 0,-1 3 0,1-1 67,1 3 0,1-1 0,1-2 0,1 0 0,0 3 0,1 1 0,-2 0 0,1 2 0,-3 4 0,1 1 0,-3 3 0,1 2 0,-5 3 0,-1 0 0,-1 3 0,0 0 194,34-26 0,-11 13 0,-6 5-194,-3 6 0,-18 17 0,-10 6 0,-25 30 0,-14 19 0,-17 11 0,-6 2 0,-11 6 0,-11 10 0,-1 8 0,25-34 0,-2 1 0,-1 1 0,-2-1 0,0 2 0,-1 0 0,-1 0 0,-2 1 0,-2-2 0,-1 1 0,-2 2 0,-1 1-94,-4 1 1,-1 1 0,-2 1 0,-2 0 0,-4 1-1,-1-1 1,1 1 0,0-1 93,0-1 0,0-1 0,2-4 0,-1 1 0,2-1 0,0 1 0,1-3 0,2-1 0,3-3 0,3-2 0,4-6 0,2-2 0,-34 21 0,3-9 263,6-6 1,8-18-264,-4-7 0,17-18 0,8-14 0,18-13 0,13-13 0,16-16 0,10-8 0,1-4 0,12 2 0,6-3 0,8-7 0,-21 39 0,2-1 0,1-2 0,0 1 0,2-2 0,1 1 0,1 0 0,2 0 0,0 1 0,1 1 0,1 0 0,0 1 0,1-1 0,0 0 0,2 0 0,0 1 0,-3 3 0,2 2 0,1 3 0,1 1 0,37-25 0,0 11 0,-7 11 0,-6 12 0,-3 5 0,-4 9 0,-11 18 0,-10 11 0,-18 7 0,-17 16 197,-10 7 0,-7 11 1,-6-11-1,-7 8-197,-3 8 0,-3-1 0,-5 1 0,-6 4 0,-3 5 0,-10 5 0,28-37 0,0-1 0,-2-1 0,0 0 0,-1 0 0,0 0 0,-1-3 0,0-1 0,-2 3 0,0 0 0,0-2 0,-1-2 0,-35 30 0,0-10 0,14-11 0,2-6 0,4-10 0,-3-8 0,11-7 0,-3-16 0,3-19 0,13-22 0,15-23 0,10-5 0,8-3 0,8 4 0,8-2 0,5-1 0,12-9 0,2 3 0,10-5 0,-21 43 0,2-1 0,0 1 0,0 1 0,29-42 0,1 5 0,2 1 0,6 2 0,-6 10 0,-3 8 0,-7 12 0,1 9 0,-8 8 0,-3 5 0,5 15 0,-2 9 0,-10 17 0,-14 18 0,-9 10 0,-6-1 0,-4 5 0,-6 1 0,-9 1 0,-3 11 0,-9-10 0,-4 5 0,-5 3 0,-1 0 0,-6 4 0,1-6 0,-1-4 0,-2-3 0,-5-3 0,0-5 0,-1-6 0,9-12 0,-1-15 0,-4-2 0,11-14 0,-9-17 0,16-18 0,10-21 0,7-6 0,6 10 0,8-6 0,0 7 0,0 5 0,8-6 0,6-1 0,5 1 0,4-2 0,10 6 0,0-6 0,8 1 0,4 1 0,-1 2 0,5 7 0,-3 5 0,3 1 0,-1 2 0,-1 8 0,-6 4 0,-4 6 0,-6 11 0,4 6 0,-20 10 0,3 14 0,-28 11 0,-13 21 0,-9-1 0,-2-3 0,-1-5 0,-2 6 0,-4 1 0,-6 3 0,3-7 0,-3-3 0,-1-4 0,-3-2 0,1-2 0,1-4 0,3-6 0,-9-13 0,-9-10 0,12-23 0,5-18 0,24-21 0,13-4 0,12 6 0,8 7 0,8 18 0,1 0 0,4 1 0,-1 4 0,7 3 0,2 2 0,2 4 0,2 1 0,0 3 0,-1-1 0,13 7 0,2 1 0,-1 2 0,-1 4 0,-1 10 0,-5 6 0,-12 5 0,-6 7 0,-3 5 0,-9-2 0,1 2 0,-6 6 0,6 6 0,1-3 0,10-8 0,5 1 0,8-10 0,5-6 0,15-5 0,8-10 0,-3-2 0,-5-4 0,4-5 0,2-13 0,2-3 0,0 0 0,-7-6 0,3 4 0,-4-4 0,-4-2 0,3 2 0,-15 2 0,-1 4 0,-2 2 0,4-6 0,0 2 0,-1-2 0,-5 1 0,-15 13 0,-24 9 0,-31 8 0,-2 2 0,-15 4 0,3 6 0,4 3 0,-7 3 0,2-1 0,-7 1 0,1-1 0,-4 0 0,2 1 0,1-1 0,3 1 0,2-1 0,-3 1 0,1-1 0,2 1 0,1-3 0,10-3 0,5 3 0,26-13 0,27 4 0,20-6 0,19-4 0,9-2 0,-9-5 0,10 5 0,-6 0 0,-2-2 0,2 5 0,-1-7 0,5 0 0,3 0 0,-3 5 0,-1-5 0,-1 0 0,0 0 0,0 1 0,4-3 0,-2 6 0,-14 4 0,3 2 0,-20 0 0,-12 8 0,-27 4 0,-13 5 0,-22 7 0,-5-5 0,-13 4 0,5-11 0,-4-6 0,11-6 0,6-6 0,16-6 0,14-11 0,14 4 0,27-3 0,10 9 0,9-1 0,3 8 0,3 0 0,3-1 0,4 5 0,8-6 0,0 2 0,-1 0 0,5-5 0,-2 3 0,-6 0 0,-4 0 0,-8-5 0,-1 1 0,-12 4 0,-7 1 0,-34 20 0,-23 5 0,-2 3 0,-4-4 0,7 1 0,-11-8 0,-1-3 0,4-22 0,5-5 0,29-5 0,19 8 0,3 7 0,20 10 0,-3 10 0,15 7 0,-11 8 0,-7 10 0,-12 8 0,-11 4 0,-15 9 0,-14 2 0,-11-7 0,-6-11 0,4-11 0,-8-11 0,21-41 0,-3-16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08.84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88 157 12057,'-10'-19'0,"-5"-12"0,13 12 0,-14-16 0,15 7 0,-15 11 0,6 9 0,1 8 0,1 16 0,8-12 0,2 21 0,4-8 0,-4-7 0,5 21 0,1-12 0,-4 18 0,8 4 0,-7-8 0,7 8 0,-6-12 0,6 12 0,-7-3 0,7 11 0,2-2 0,1-11 0,3 7 0,-1 2 0,-5-1 0,-1-9 0,3 0 0,1 0 0,3 0 0,-1 0 0,1 0 0,-1 0 0,3 0 0,3 0 0,-2-6 0,8 0 0,1-8 0,4 3 0,1-5 0,-6-7 0,1-1 0,1 3 0,-4-4 0,4-1 0,6-1 0,0-2 0,9-6 0,7 0 0,5 0 0,6 0 0,-6 0 0,0-8 0,-5-4 0,-1-3 0,0-3 0,-1 1 0,-5 0 0,-3-3-1,-8-3 1,0 1-4,0-7 0,-8 6 0,-4-6 1,-9 12 1,-2-7 0,-7 7 2,7-12 0,-8 15 0,11-17 0,-13 4 0,22-10 0,-13 10 0,7 4 0,-3 21 0,-5-6 0,15 8 0,2 8 0,8 3 0,-11-1 0,-1 2 0,-11-1 0,11 7 0,-6-7 0,12 1 0,-11 0 0,5 5 0,-5-5 0,11-1 0,0 1 0,6 5 0,-4-1 0,4-4 0,-10 3 0,10-3 0,2 9 0,3 2 0,1 1 0,-4-7-4,4 1 1,-2-7 0,5 1-3,-1 2 0,4-5 0,-1 1-4,10-2 0,-7-2 3,21-6 0,-8-2 1,10-4-4,-12-6 1,-6-3 0,-7-3 0,-1-7 4,13-4 1,-13-2-1,-5 0 0,-4 2 0,-2-1 1,0-4 0,-1-1 1,1 0 1,-2 0 0,-3 0 1,1 0 0,-8 0 1,-4 6 0,-1 0 0,-12 15 0,17-9 0,-13 21 0,7-6 0,0 8 0,1 8 0,7 2 0,-4 7 0,9 1 0,-13-7 0,6 1 0,-11 0 0,11 5 0,-5-5 0,11-1 0,-6-3 0,6 9 0,-5-9 0,5 10 0,0-11 0,6 5 0,0-6 0,0 6 0,1-9-3,5 3 1,-2-4-1,8-2 0,-13-2 1,7-4 0,-8 3 0,8-9-2,-4-2 1,-8 5 1,0-3 1,0 0-1,6-5 0,0-1 0,-8 5 0,-4-5 0,5 3 0,1-14 0,-2 5 0,2-5 1,-12 6-1,7-6 1,-15 6-3,9-6 1,-12-1 1,1-12 2,-7-3 0,-1 1 0,-5 3 0,4 19 0,-6-1 0,0 13 0,-1 1 0,-9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10.84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35 1 12239,'-19'9'0,"3"7"0,24 1 0,4 12 0,-1-2 0,7 3 0,-3-1 0,14 6 0,-3 7 0,9 5 0,-4-1 0,7-3 0,-5-10 0,-3-6 0,-1 2 0,6-5 0,1-3 0,5-2 0,-4-1 0,6-3 0,-2-1 0,-1-2 0,1-7 0,-2 5 0,7-2 0,-3 4 0,15-7 0,-5 7-5,11-6 1,-8 0-5,2-6 0,0-2 0,-3-4-4,-5-6 0,-7-3 2,4-3 0,-3-5 2,3 0 1,-5-1 2,-7 7 0,0-6 1,0-1 0,-6 1-3,0 6 4,-7-1 1,11-5 0,-4 0 0,-8-3 0,2 3 0,-7 2 0,7-8 1,-9 11-3,-2-5 2,-9 7 2,5-17 1,-8 6 0,0-8 0,0 0 0,0 8 0,0 2 0,-8 15 0,-1 10 0,-9 10 0,1 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18.72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831 769 11643,'-44'-7'0,"7"-3"0,8-8 0,15 9 0,-17-7 0,19 14 0,-5-13 0,9 13 0,8-6 0,23 8 0,6 0 0,24 0 0,-12 0 0,-1 0 0,-11 8 0,12 3 0,-21 1 0,3 5 0,-17-7 0,-6 13 0,-4-13 0,-16 8 0,-11-3 0,0-7 0,-15-2 0,3-4 0,-15-2 0,5-4 0,7-8 0,3-7 0,8-16 0,10-10 0,8-7 0,9 13 0,14-2 0,11 10 0,14 2 0,8 6 0,-8 9 0,6 5 0,2 1 0,-1 2 0,11 8 0,-1 4 0,1 5 0,-8 13 0,-6 5 0,0 11 0,-18-1 0,-17 8 0,-10-22 0,-13-2 0,-6-5 0,-2-10 0,-6-1 0,-6 1 0,-3-6 0,5 4 0,-13-4 0,-16-2 0,6 0 0,-6 0 0,14-2 0,3-4 0,11-6 0,13-11 0,11 12 0,14-24 0,16 11 0,11 1 0,2 7 0,8 7 0,10 1 0,-2-4 0,13 5 0,-3-3 0,-1 6 0,-3-2 0,5 4 0,12 2 0,-17 4 0,-13 8 0,-18 9 0,-4 20 0,-24-2 0,-11 3 0,-8-5 0,0-4 0,-4-9 0,-6 1 0,-17 4 0,15-10 0,-4-7 0,5-10 0,-11-2 0,9-4 0,3-13 0,12 1 0,6-13 0,5-2 0,7-10 0,3-4 0,8-7 0,9 13 0,9 6 0,9 6 0,2 6 0,6 9 0,-4-3 0,18 15 0,-9 0 0,-12 9 0,-11 15 0,-13-1 0,-4 12 0,-10-10 0,-13 10 0,-6-12 0,-12 1 0,2-13 0,-7-5 0,-3-6 0,-9-6 0,17 0 0,0-11 0,9-3 0,-3-9 0,7-4 0,5 4 0,8-6 0,9-5 0,4 14 0,19-3 0,12 12 0,18-7 0,5 5 0,7 2 0,-5 5 0,4 0 0,-9 8 0,-3-1 0,-15 3 0,2 9 0,-23 3 0,-26 6 0,-18-5 0,-13 3 0,-5-8 0,-7 0 0,1-6 0,0 0 0,6 0 0,-1 0 0,1 0 0,23 0 0,-2 0 0,29-8 0,25-2 0,14-2 0,27 1 0,-6 5 0,-9-4 0,-3 3 0,-5 1 0,5 6 0,1-6 0,5 0 0,-7 0 0,-2 6 0,-24 0 0,-13-8 0,-24-3 0,-7-5 0,-10-1 0,0-1 0,0 1 0,4-1 0,-4 1 0,6 7 0,-17 4 0,19 5 0,-30 1 0,28 0 0,-6-8 0,26-10 0,26 7 0,24-1 0,-12 10 0,0 8 0,-4 4 0,10 7 0,0 1 0,0-1 0,-6-5 0,0-1 0,-3-7 0,8 2 0,-6-4 0,12-2 0,1 0 0,11 0 0,-5 2 0,0 4 0,-3-2 0,3 7 0,-4-5 0,-9 6 0,-4-7 0,-1 7 0,2-8 0,9 2 0,-7 2 0,8-3 0,-12 1 0,12-6 0,-6 0 0,12 0 0,-14 2 0,1 4 0,3-2 0,4 8 0,8-9 0,-3 3 0,10-4 0,3-2 0,9 0 0,1 0 0,1 0 0,4-2 0,-8-4 0,-14 3 0,-7-7 0,4 2 0,-1-4 0,16 7 0,0-7 0,4 6 0,-4 2 0,-10 2 0,-7 2 0,2-6 0,9 1 0,-2-1 0,8 6 0,-21-2-2,-3-4 1,1 2-1,6-7 0,-12 7 0,13-4 1,-19 8 0,-1 0 0,-21 0 1,-40 0 0,6 0 0,-19 0 0,14 0 0,-8 0 0,5 0 0,-12 0 0,-3 0 0,-14 0 0,-10 0 0,-9 0 0,9 2 0,4 4 0,0-4 0,-2 3 0,2-3 0,8-2 0,6 2 0,0 2 0,-8 2 0,15 8 0,-5-3 0,7 5 0,16 1 0,-4 1 0,2-1 0,6 3 0,-2 3 0,16-12 0,14 11 0,29-16 0,6-1 0,15-5 0,3 0 0,6-7 0,3-3 0,6 0 0,-1-3 0,-4 5 0,2-2 0,2-3 0,2 3 0,0-2 0,4-1 0,7-3 0,-5-1 0,11-1 0,-1-1 0,-1-4 0,2 3 0,1-5 0,-3 2 0,-4-1 0,-1 1 0,-6 6 0,3-1 0,3 1 0,-14 1 0,0 3 0,-4 1 0,4 2 0,8-1 0,-1 5 0,-18 4 0,3 2 0,-8 0 0,-13 8 0,-29 7-1,-31 8 1,-14 1 0,-15-7-2,-7 1 1,15-3 0,-13-1 0,11-3-1,7 3 1,-10 2 0,-5 1 0,-8 0 0,0 1 0,13-3 0,5-1-1,1-2 1,-5-1 0,3 7-1,0-1 1,-9 1 0,6-1-3,-1 1 1,16-9 1,0 7 0,29-14 0,16 4 1,3-6 0,26-6 0,4 2 0,11-6-1,0 2 1,-7-5 0,15 1 0,-2 3 1,10-1-1,-14 2 0,-6 4 1,-7-4-1,1 3 0,3 1 0,9 2 0,6 2 0,2 0-2,-2 0 0,-27 0 1,-6 15 1,-41-3 0,-7 11 0,-14-9 0,-18-4 1,5-1-1,1 1 0,0-6 1,3 2-1,-9-3 0,-7 3 1,0-2-1,-8 6 1,0-2-1,1-4 1,-4-1-1,3 1 1,-2 4-1,2 2 1,3-6 0,9 3 0,-2-1 0,-5 0 0,11 6 0,-3-5 0,5 3 0,1 4 0,6-5 0,-3 3 0,-1 2 0,14-7 0,-4 17 0,31-20 0,12 11 0,17-15 0,0 8 0,-9-6 0,-50 13 0,-2-7 0,-36 4 0,13 3 0,1-3 0,2 3 0,15-5 0,-13-4 0,7 2 0,-13-2 0,27-1 0,5-14 0,32-9 0,2 7 0,21-7 0,2 3 0,-2 7 0,6 2 0,-10 2 0,10-2 0,-11 4 0,9-5 0,-26 14 0,-7 5 0,-15 4 0,-20 1 0,0 0 0,6-5 0,-2 2 0,-6 5 0,8-7 0,-8 5 0,-2-1 0,10-7 0,-6 3 0,4-8 0,4 4 0,10-8 0,48 0 0,-4 0 0,31 0 0,-23 0 0,13 0 0,-34 0 0,-2 0 0,-36 0 0,-24 6 0,-20-1 0,2-1 0,6 4 0,2-2 0,-1 0 0,-16-6 0,11-2 0,5-4 0,19-6 0,5-11 0,19 4 0,5-13 0,22 9 0,5 6 0,19 5 0,-8 8 0,14-2 0,-12 3 0,11-3 0,-22 4 0,21-6 0,-28 8 0,1 0 0,-24 0 0,-1-2 0,-22-4 0,4 2 0,-4-7 0,-2 1 0,-4-2 0,4-5 0,-3-1 0,9-1 0,1-10 0,9 6 0,-2-6 0,3-1 0,11-12 0,1 13 0,8-4 0,0 23 0,8 2 0,1 8 0,1 0 0,6 0 0,-7 0 0,17 0 0,-7-8 0,14-1 0,-14-9 0,7 9 0,-9-7 0,-7 6 0,-2 1 0,-8-7 0,0 14 0,-8-13 0,-2 13 0,-7-14 0,-1 14 0,-7-6 0,6 8 0,-7 0 0,9 0 0,7 0 0,-5 0 0,5 0 0,0 0 0,-5-7 0,5-3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20.38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1044 228 11966,'-50'-2'0,"3"-4"0,9 4 0,3-4 0,7 4 0,-12 2 0,11 0 0,-12 0 0,12 0 0,-12 0 0,16 0 0,-16 0 0,35 0 0,12 0 0,6-2 0,25-2 0,1-1 0,-1-1 0,10 6 0,-1 0 0,7 0 0,-1 0 0,1 0 0,-24 0 0,9 0 0,-45 7 0,-5 5 0,-19-2 0,-21 1 0,-1 3 0,5-4 0,-3-1 0,-3-1 0,-6 4 0,0-6 0,-4-2 0,1-3 0,5-1 0,8 0 0,-14 0 0,9-7 0,9-5 0,5-11 0,12-6 0,4 3 0,19-10 0,12 6 0,11 1 0,20 14 0,4 3 0,-8-1 0,8 7 0,-1 0 0,13 6 0,-1 6 0,-1 2 0,-5 1 0,-9-3 0,-6 4 0,6-2 0,-6 5 0,10-1 0,-16-4 0,8 7 0,-41-7 0,-15 3 0,-10 3 0,-12-6 0,3 2 0,-3-7 0,2 5 0,-3 0 0,-5-6 0,5 4 0,-7-4 0,-13-2 0,2 0 0,20 0 0,-3 0 0,12-2 0,-6-4 0,20-4 0,9-7 0,24-1 0,4 7 0,18-1 0,1 8 0,18-2 0,-5-2 0,12 3 0,1 1 0,-3 2 0,12 2 0,-6 0 0,6 0 0,-10 0 0,2 0 0,2 0 0,2-6 0,-2 0 0,-12-7 0,-11 1 0,-10 2 0,-2-1 0,-15-1 0,1-5 0,-15 7 0,-23-6 0,-6 14 0,-16-5 0,10 7 0,10 0 0,8 0 0,7 0 0,41 0 0,-6 7 0,33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27.77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0 255 11696,'10'-29'0,"-2"-10"0,-8 19 0,7-15 0,-5 8 0,14-6 0,-14 14 0,6-6 0,-8 7 0,0 8 0,7 34 0,-3-7 0,8 24 0,-6-14 0,5 2 0,-5-4 0,6 10 0,-6-15 0,5 9 0,1-2 0,5 14 0,-5-16 0,0 4 0,1-4 0,11 10 0,-3-6 0,8 0 0,-11-7 0,5 1 0,0-2 0,12 3 0,-6-11 0,0 5 0,0-5 0,6 5 0,2-7 0,4 1 0,-8-8 0,8 2 0,-12-4 0,11-2 0,-5 2 0,12 4 0,1-5 0,11 5 0,-17-4 0,5-2 0,-4 0 0,9 0 0,2-2 0,5-4 0,-17 5 0,5-5 0,-16-2 0,10 2 0,-6-7 0,11 1 0,-5 2 0,5-1 0,1 5 0,5-6 0,1 0 0,-1-5 0,1 5 0,-1 1 0,-7-1 0,-5-5 0,3 5 0,-2 0 0,-4 1 0,-2-7 0,-2 1 0,13-1 0,-1 1 0,1-1 0,-3 1 0,-8-1 0,-8 1 0,6-1 0,-6 7 0,8-1 0,-10 1 0,5-7 0,-17 6 0,16 1 0,-9 5 0,9-6 0,-8 8 0,4-11 0,-15 13 0,6-6 0,-14 8 0,-24 0 0,-19 0 0,1 0 0,-1 0 0,-2 0 0,-15 0 0,-4 6 0,-8 0 0,2 6 0,0-7 0,-2-1 0,14-2 0,-14-2 0,0 0 0,-17 0 0,9 0 0,9 0 0,8 0 0,-1 0 0,0 0 0,0 0 0,6 2 0,3 4 0,-1-4 0,-10 4 0,10 3 0,7 3 0,14 0 0,-2 5 0,20-11 0,-9 25 0,23-19 0,10 7 0,20-7 0,8-8 0,16 1 0,1-3 0,12-4 0,-2-3 0,-4 1 0,10-8 0,0 2 0,6-3 0,-12 3 0,-8 2 0,0-5 0,8 1 0,6-3 0,11-3 0,-13 6 0,-15 1 0,-16-1 0,-20 2 0,-48 3 0,-8 7 0,-31 0 0,-1 6 0,7 1 0,1 3 0,3-4 0,14 5 0,-12-1 0,-12 4 0,8-5 0,5-1 0,5 4 0,0-4 0,-1-1 0,1 1 0,-1 4 0,1-6 0,0-3 0,-20-1 0,-4-2 0,-2-2 0,14-3 0,-2-5 0,10-8 0,6 1 0,11 5 0,8 1 0,-6-3 0,2 4 0,-8-1 0,1-3 0,9 6 0,-8 3 0,12-3 0,-12 2 0,16 0 0,-24 6 0,28 0 0,-20 0 0,30 0 0,-13 8 0,22-6 0,2 13 0,12-11 0,11 8 0,-11-8 0,27 4 0,-10-8 0,23 0 0,-11 0 0,0 0 0,-12 0 0,12 0 0,-12 0 0,12 0 0,-1 0 0,13 0 0,-1 0 0,0 0 0,1 0 0,-1 0 0,1-6 0,-1 0 0,-2-2 0,-3 2 0,2 3 0,-9-9 0,11 2 0,1-1 0,-17-3 0,6 8 0,-28 0 0,26 6 0,-35 0 0,19 0 0,-21 0 0,6-7 0,-31-3 0,-8 0 0,-27 4 0,15-1 0,-4 1 0,5-2 0,-11 2 0,-5 4 0,0-4 0,-6 4 0,6 2 0,-1 0 0,7 0 0,0 6 0,-1 0 0,14 2 0,4-2 0,20-4 0,-8 5 0,21-7 0,25 0 0,2 0 0,28 0 0,-20 0 0,7 0 0,-15 0 0,22 0 0,-16 0 0,10 0 0,2 6 0,15 0 0,-16 6 0,5-7 0,-10 7 0,9-6 0,-11 6 0,6-7 0,-16 9 0,24-6 0,-8 3 0,-6-1 0,-1-4 0,-6-4 0,7 4 0,-8 1 0,14-1 0,-12 0 0,11-6 0,-11 0 0,12 0 0,2 0 0,15 0 0,-15-2 0,3-4 0,-11 2 0,6-7 0,4 1 0,1-2 0,-1-3 0,1 3 0,-11 5 0,6 1 0,-12-4 0,12-2 0,-24 5 0,22-1 0,-19 8 0,-1-8 0,4 6 0,-13-6 0,0 8 0,-34 0 0,5 0 0,-27 0 0,14 0 0,-8 0 0,-1 0 0,-11 0 0,1 2 0,3 2 0,1 2 0,6 2 0,-5-2 0,1-3 0,-1 9 0,11-8 0,9 12 0,26-7 0,12 9 0,11-1 0,12 1 0,0-1 0,0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47.6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20573 1 24372,'-41'0'0,"0"0"0,7 0 0,-13 0 0,-2 0 0,-5 0 0,-8 0 0,-8 0 0,-4 0 0,3 0 0,-3 0 0,-2 0 0,-1 0 0,1 0 0,-6 0 0,-3 0 0,-2 0 0,1 0 0,3 0 0,1 0 0,7 0 0,-7 0 0,3 0 0,5 0 0,-2 0 0,14 0 0,-2 0 0,0 0 0,8 0 0,-2 0 0,3 0 0,-13 0 0,-7 0 0,7 0 0,0 0 0,50 0 0,24 0 0,35 0 0,25 0 0,0 0 0,2 0 0,13 0 0,7 0 0,3 0 0,4 0 0,2 0 0,-44 0 0,1 0 0,1 0 0,2 0 0,4 0 0,0 0 0,2 0 0,1 0 0,5 0 0,1 0 0,4 0 0,0 0-123,2 0 0,1 0 0,4 0 0,1 0 0,-1 0 0,-1 0 0,-1 0 0,-1 0 74,-1 0 0,0 0 1,-5 0-1,-1 0 1,3 0-1,0 0 1,-2 0-1,-1 0 49,-1 0 0,0 0 0,-2 0 0,0 0 0,-7 0 0,0 0 0,0 0 0,0 0-50,1 0 1,-1 0-1,-1 0 1,0 0-1,-2 0 1,-2 0-1,-2 0 1,-1 0 49,-2 0 0,-1 0 0,39 0 0,1 0 0,-11 0 0,-7 0 0,-4 0 0,-10 0 0,-19 0 0,-26 0 0,-42 0 0,-23 0 0,-10 0 0,-8 0 0,-10 0 0,-9 0 0,38 0 0,-1 0 0,-3 0 0,0 0 0,-1 0 0,1 0 0,-1 0 0,0 0 0,-4 0 0,-1 0 0,-4 0 0,-2 0 0,-1 0 0,-1 0-76,-5 0 0,0 0 0,-4 0 0,-1 0 1,-6 0-1,-1 0 0,-6 0 0,-2 0 76,-5 0 0,-2 0 0,30 0 0,0 0 0,-1 0 0,0 0 0,0 0 0,-1 0 0,1 0 0,-1 0 0,1 0-82,0 0 0,-1 0 0,0 0 0,-1 0 0,-1 0 0,-1 0 0,1 0 0,-1 0 0,0 0 0,-2 0 0,0 0 0,0 0 0,-1 0 0,-1 0 0,2 0 0,1 0 0,1 0 0,0 0 0,1 0 0,1 0 0,0 0 0,-2 0 0,1 0 0,-1 0 73,-1 0 1,0 0 0,0 0-1,-2 0 1,0 0 0,0 0-1,3 0 1,1 0 0,1 0-1,2 0 1,1 0 0,0 0 8,4 0 0,-1 0 0,2 0 0,-31 0 0,2 0 0,1 0 0,1 0 0,4 0 0,2 0-116,3 0 1,3 0 0,5 0-1,2 0 1,8 0 0,0 0 0,2 0-1,0 0 116,4 0 0,0 0 0,0 0 0,2 0 0,5 0 0,1 0 0,-43 0 0,9 0 0,17 0 0,10 0 0,5 0 327,17 0 1,33 0 0,39 0-221,29 0 1,22 0 0,-37 0-1,2 0 1,6 0 0,1 0-108,3 0 0,2 0 0,8 0 0,2 0 0,0 0 0,1 0 0,5 0 0,1 0 98,4 0 1,1 0 0,7 0 0,1 0 0,0 0 0,0 0 0,-1 0 0,0 0-99,0 0 0,0 0 0,1 0 0,1 0 0,-28 0 0,2 0 0,0 0 0,1 0 0,1 0 0,0 0-99,1 0 1,0 0 0,1 0-1,-1 0 1,-1 0 0,0 0-1,27 0 1,-2 0 0,0 0-1,0 0 89,-1 0 1,-1 0 0,-3 0 0,-2 0 0,-6 0 0,-3 0-1,-5 0 1,-2 0 9,-5 0 0,-2 0 0,-6 0 0,-2 0 0,-1 0 0,-1 0 0,-3 0 0,-1 0 0,42 0 0,-16 0 0,-16 0 0,-1 0 0,-22 0 0,-28 0 0,-41 0 0,-21 0 0,-18 0 0,-12 0 0,-17 0 0,44 0 0,-2 0 0,-4 0 0,-2 0 0,-6 0 0,-2 0 0,-4 0 0,-1 0 0,-2 0 0,0 0-14,0 0 0,-1 0 0,-4 0 0,-1 0 1,-4 0-1,-2 0 0,-7 0 0,-2 0 14,29 0 0,-1 0 0,-2 0 0,-3 0 0,-2 0 0,0 0 0,-4 0 0,0 0 0,-1 0 0,-3 0 0,-2 0 0,0 0-82,-4 0 0,0 0 0,-1 0 0,-4 0 0,0 0 0,0 0 0,-2 0 0,-1 0 0,2 0 0,1 0 0,1 0 0,0 0 60,1 0 0,1 0 0,-1 0 0,0 0 0,-1 0 0,0 0 0,-2 0 0,0 0 0,-1 0 0,24 0 1,0 0-1,0 0 0,-1 0 22,1 0 0,-1 0 0,0 0 0,1 0 0,-3 0 0,1 0 0,0 0 0,0 0 0,-22 0 0,1 0 0,0 0 0,23 0 0,-1 0 0,0 0 0,0 0 0,0 0 0,-1 0 0,1 0 0,-1 0 0,-1 0 0,0 0 0,0 0 0,-1 0 0,1 0 0,-1 0 0,0 0 0,1 0 0,1 0 0,0 0 0,1 0 0,-1 0 0,2 0 0,0 0 0,0 0 0,0 0 0,-1 0 0,0 0 0,1 0 0,-1 0 0,0 0 0,0 0 0,-1 0 0,1 0 0,1 0 0,0 0 0,-1 0 0,2 0 0,-25 0 0,2 0 0,0 0 0,1 0 0,0 0 0,2 0 0,5 0 0,1 0 0,-1 0 0,0 0 0,0 0 0,0 0 0,0 0 0,0 0 0,1 0 0,1 0 0,0 0 0,1 0 0,2 0 0,0 0 0,1 0 0,4 0 0,0 0 0,1 0 0,2 0 0,1 0 0,1 0 0,0 0 0,0 0 0,0 0 0,3 0 0,1 0 0,0 0 0,-31 0 0,2 0-123,6 0 0,2 0 0,1 0 0,3 0 0,12 0 0,3 0 0,-1 0 0,2 0 88,3 0 1,2 0 0,11 0 0,1 0 0,-39 0 34,14 0 0,15 0 0,37 0 0,38 0 196,42 0 1,26 0-1,16 0 1,-42 0 0,1 0-132,5 0 1,2 0 0,8 0 0,2 0 0,8 0 0,3 0 0,5 0 0,1 0-66,3 0 0,2 0 0,5 0 0,0 0 0,-2 0 0,0 0 0,4 0 0,0 0 80,-33 0 0,0 0 0,1 0 1,6 0-1,1 0 0,1 0 1,-2 0-1,1 0 0,-1 0 0,1 0 1,1 0-1,0 0-80,2 0 0,-1 0 0,1 0 0,-2 0 0,0 0 0,1 0 0,3 0 0,0 0 0,1 0 0,-1 0 0,1 0 0,0 0 0,0 0 0,0 0 0,0 0 0,-5 0 0,0 0 0,-1 0 0,-5 0 0,-1 0 0,-1 0 0,33 0 0,-2 0 0,-4 0 0,0 0 0,2 0 0,-2 0 0,-5 0 0,-3 0 0,-5 0 0,-1 0 72,-4 0 0,-1 0 0,-3 0 0,-2 0 0,-3 0 0,0 0 0,-4 0 0,0 0-72,-4 0 0,-2 0 0,-3 0 0,-3 0 0,27 0 0,-9 0 0,0 0 0,-54 0 0,-26 0 0,-38 0 0,-32 0 0,-11 0 0,38 0 0,-3 0 0,-6 0 0,-2 0 0,-10 0 0,-3 0 0,-5 0 0,-1 0 0,-5 0 0,-1 0-99,-3 0 1,-2 0 0,-4 0-1,-2 0 1,31 0 0,-1 0-1,-1 0 1,-3 0 0,-1 0-1,-1 0 17,-4 0 0,-2 0 0,0 0 0,-6 0 0,-1 0 0,0 0 0,-4 0 0,-1 0 0,-1 0 0,-3 0 0,-1 0 0,0 0 20,21 0 1,0 0-1,0 0 1,-1 0-1,-1 0 1,-1 0-1,1 0 1,-1 0 0,0 0-1,1 0 1,-1 0-1,1 0 1,2 0-1,1 0 1,0 0-1,0 0 31,1 0 0,0 0 0,0 0 0,0 0 0,-24 0 0,1 0 1,-1 0-1,23 0 0,-1 0 0,0 0 0,0 0 0,1 0 0,-1 0 1,0 0-1,1 0 31,0 0 0,1 0 0,-1 0 0,0 0 0,0 0 0,0 0 0,-1 0 0,2 0 0,-22 0 0,2 0 0,-1 0 0,-1 0 0,-1 0 0,1 0 0,-1 0 0,0 0 0,0 0 0,-1 0 0,1 0 0,-1 0 0,2 0 0,0 0 0,1 0 0,3 0 0,0 0 0,1 0 0,1 0 0,1 0 0,0 0 0,2 0 0,0 0 0,1 0 0,2 0 0,1 0 0,0 0 0,2 0 0,1 0 0,1 0-99,2 0 1,0 0 0,2 0-1,3 0 1,2 0 0,1 0-1,-28 0 1,2 0 0,3 0-1,1 0 94,5 0 0,2 0 0,4 0 0,3 0 0,8 0 0,4 0 0,7 0 0,3 0 5,-42 0 0,20 0 0,9 0 245,8 0 1,50 0 0,24 0 0,27 0-78,17 0 0,18 0 0,21 0 0,-39 0 1,2 0-169,6 0 0,2 0 0,7 0 0,2 0 0,3 0 0,3 0 0,5 0 0,3 0 89,5 0 0,2 0 1,-29 0-1,2 0 0,0 0 1,3 0-1,1 0 0,0 0 1,-1 0-1,1 0 1,-1 0-41,0 0 1,0 0 0,1 0 0,4 0 0,1 0 0,0 0 0,2 0 0,1 0 0,1 0 0,3 0 0,1 0 0,1 0-120,1 0 0,1 0 1,0 0-1,-1 0 0,1 0 1,-2 0-1,-6 0 1,0 0-1,-1 0 0,0 0 1,0 0-1,-1 0 70,-1 0 0,-1 0 0,1 0 0,-1 0 0,1 0 0,0 0 0,-3 0 0,0 0 0,0 0 0,-3 0 0,0 0 0,-1 0 0,-1 0 0,-1 0 0,0 0 0,29 0 0,0 0 0,2 0 0,0 0 0,-3 0 0,0 0-123,-4 0 0,0 0 0,-4 0 0,-2 0 0,-11 0 0,-2 0 0,-4 0 0,0 0 101,-5 0 0,0 0 1,-7 0-1,-2 0 0,-4 0 1,-3 0-1,34 0 22,-17 0 0,-17 0 0,-18 0 0,-31 0 196,-35 0 1,-33 0-1,-21 0 1,37 0 0,-3 0-85,-7 0 0,-2 0 0,-6 0 0,-2 0 0,-11 0 0,-2 0 0,-5 0 0,-1 0-112,-3 0 0,-2 0 0,27 0 0,0 0 0,-1 0 0,-29 0 0,-2 0 0,31 0 0,-1 0 0,-1 0-3,-3 0 0,0 0 1,-2 0-1,-6 0 1,-2 0-1,-1 0 0,-3 0 1,-2 0-1,1 0 1,-1 0-1,-1 0 0,-1 0 3,-1 0 0,0 0 0,-1 0 0,1 0 0,1 0 0,-1 0 0,-3 0 0,-1 0 0,0 0 0,1 0 0,-1 0 0,2 0-82,1 0 0,1 0 0,-1 0 0,1 0 0,0 0 0,1 0 0,7 0 0,1 0 0,0 0 0,-1 0 0,0 0 0,0 0 13,0 0 0,1 0 0,0 0 1,0 0-1,0 0 0,0 0 0,5 0 1,-1 0-1,2 0 0,2 0 0,1 0 1,0 0 68,2 0 0,0 0 0,1 0 0,2 0 0,1 0 0,1 0 0,1 0 0,1 0 0,0 0 0,-31 0 0,0 0-123,5 0 0,2 0 0,5 0 0,3 0 0,8 0 0,3 0 0,1 0 0,2 0 120,5 0 0,2 0 1,1 0-1,1 0 1,8 0-1,2 0 1,-40 0 2,17 0 0,11 0 0,9 0 0,1 0 327,15 0 1,17 0 0,32 0-83,21 0 1,21 0 0,12 0 0,10 0-148,11 0 1,8 0-1,-42 0 1,1 0 0,1 0-1,1 0-98,1 0 0,2 0 0,6 0 0,0 0 0,4 0 0,0 0 0,2 0 0,0 0 122,-2 0 1,-1 0 0,2 0 0,0 0 0,-2 0 0,0 0 0,3 0 0,2 0-1,2 0 1,1 0 0,-2 0 0,-1 0 0,0 0 0,0 0 0,-3 0 0,0 0-69,-3 0 1,0 0-1,-5 0 1,0 0-1,-6 0 1,-2 0-1,-2 0 1,-3 0-55,37 0 0,-13 0 0,-7 0 983,-2 0-850,-23 0 1,-14 0-1,-38 0-133,-22 0 0,-16 0 0,-11 0 0,-10 0 0,-9 0 0,-16 0 0,43 0 0,-1 0 0,-4 0 0,-1 0 0,-1 0 0,-2 0 0,-5 0 0,-2 0 0,-3 0 0,-2 0 0,-4 0 0,-3 0-110,-2 0 1,-1 0 0,-5 0 0,-2 0-1,-5 0 1,-2 0 0,29 0 0,0 0-1,0 0 20,-3 0 1,-1 0-1,2 0 1,1 0 0,1 0-1,1 0 1,-1 0 0,1 0-1,0 0 1,-29 0-1,2 0 85,3 0 1,1 0-1,8 0 1,1 0-1,4 0 1,1 0-1,4 0 1,2 0 4,6 0 0,2 0 0,4 0 0,2 0 0,-43 0 0,6 0 245,3 0 1,13 0 0,7 0 0,10 0-227,5 0-19,11 0 0,1 0 0,47 0 0,19 0 0,22 0 0,13 0 0,6 0 0,14 0 0,7 0 0,6 0 0,-38 0 0,1 0 0,0 0 0,1 0 0,3 0 0,2 0 0,5 0 0,0 0 0,-1 0 0,0 0 0,1 0 0,0 0 0,0 0 0,0 0 122,2 0 1,0 0 0,5 0 0,2 0 0,-1 0 0,1 0 0,-2 0 0,0 0-105,-5 0 0,0 0 0,-5 0 0,0 0 1,-4 0-1,-2 0 0,-2 0 0,-1 0-18,-2 0 0,-1 0 0,31 0 0,-3 0 0,-10 0 0,-27 0 0,-8 0 0,-39 0 0,-15 0 0,-32 0 0,-3 0 0,-8 0 0,-10 0 0,-17 0 0,-6 0 0,46 0 0,-1 0 0,2 0 0,-1 0 0,-5 0 0,0 0 0,-1 0 0,-1 0 0,-3 0 0,0 0 0,-1 0 0,0 0 0,-4 0 0,0 0 0,0 0 0,2 0-62,0 0 1,2 0 0,-1 0-1,1 0 1,2 0 0,0 0 0,2 0-1,2 0 62,3 0 0,1 0 0,-43 0 0,13 0 0,8 0 483,8 0 1,12 0-484,8 0 0,28 0 0,18 0 0,25 0 0,34 0 0,7 0 0,7 0 0,17 0 0,-39 0 0,2 0 0,3 0 0,1 0 0,4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58.21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11622,'0'0'0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57.17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18 88 11512,'-10'-20'0,"2"-3"0,8 21 0,0-6 0</inkml:trace>
  <inkml:trace contextRef="#ctx0" brushRef="#br0" timeOffset="532">1939 0 11520,'0'0'0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59.017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11558,'0'0'0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8:59.90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35 11675,'18'-19'0,"-1"3"0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0:03.90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5983 403 11978,'97'-14'0,"-4"-4"0,2-1 0,-1 7 0,-3 9 0,-2 6 0,-9 7 0,-5 8 0,-3-1 0,-10-7 0,-48-4 0,-34-12 0,-28-6 0,-22-3 0,-17-3 0,33 9 0,-1 1 0,-6-1 0,-2 2 0,-5 1 0,-2 0 0,-8-1 0,-1-1 0,0 3 0,-1 0 0,-3 0 0,-1-1-99,-4 0 1,-1 0 0,-5 1-1,-2 0 1,29 1 0,-1-1-1,-1 1 1,0 0 0,-1 1-1,0 0 57,-2 0 0,0 1 0,0-1 0,0 0 0,0 1 0,-1-1 1,-2 2-1,0 0 0,0 0 0,1-1 0,1 0 0,1 0 42,1 0 0,0 1 0,1 0 0,0-1 0,-1-1 0,3 0 0,-25 0 0,1 0 0,0 1 0,0 0 0,1 2 0,1-2 0,3 0 0,2-1 0,3 0 0,3 0 0,6 1 0,2 0 58,7 1 0,2 0 1,6 0-1,1 0 1,-40-3-1,12-2-58,9 2 0,16 3 0,25 1 0,27 0 0,41 0 0,46 0 0,7 0 0,11 0 0,-47 0 0,2 0 0,6 0 0,1 0 0,4-1 0,2 2 0,10 1 0,3 1 0,3 1 0,1 0 0,3 1 0,0 0-90,5 1 1,1 1-1,-28-2 1,2 0 0,1 1-1,4 0 1,2 1 0,1-1-1,5 1 1,2 0-1,0 1 68,5-1 0,2 1 0,-1 0 0,3 1 0,1 1 0,-1 0 0,-2-1 0,-1-1 0,1 0 0,-1 1 1,1 0-1,0 0 22,-2 2 0,-1-1 0,1 1 0,-2-2 0,1 0 0,-1 0 0,-5 0 0,-2 1 0,0 0 0,-3-1 0,-1 1 0,-1 0 0,-3-1 0,0 0 0,-1 0 0,29 7 0,-2 1 0,2-2 0,0-1 0,-3 2 0,-2 1 0,-1 0 0,-1 1 0,-3-1 0,-1 1 0,-12-1 0,-1 1 0,-4-1 0,0 1 129,-4-1 0,-2 1 1,-7-2-1,-2 1 0,-4-2 1,-3 1-1,34 11-129,-14-2 0,-18 0 0,-15-1 0,-25 1 0,-30 4 0,-28-6 0,-22-11 0,20-8 0,-3-2 0,1-1 0,-1 0 0,-2-1 0,-2 0 0,-6 0 0,-2 0 0,-6 0 0,-2 0 0,-5 0 0,-1 0 0,-4 0 0,-1 0 0,-5-4 0,-1 0 0,3-1 0,0 0 0,-6 0 0,0-1-90,-5 0 1,0 0-1,27 2 1,-1 1 0,-1-2-1,-3 0 1,0-1 0,-1 0-1,-1 0 1,0 0-1,-1 0 74,-1 1 0,0-1 1,0 0-1,-1 0 1,0 0-1,0 1 0,-1-1 1,-1 0-1,0 0 1,0 1-1,0-1 1,0 2 15,2 0 0,-1 0 0,1 0 0,0-1 0,-1-1 0,2 1 0,7 2 0,1 0 0,0 0 0,0-1 0,-1 0 0,1 0 0,-1 0 0,1 0 0,-1 0 0,0 2 0,0 1 0,0-1 0,3-1 0,1-1 0,1 1 0,-32-1 0,2 0 0,2 2 0,1 0 0,6-2 0,0 0 0,-2 1 0,1 1 0,4-1 0,0 2 107,3 0 0,3 0 1,6 0-1,2 0 1,11-1-1,2 0 1,5-1-1,3 0-107,-38-1 0,11 2 72,14 2-72,12 0 0,52 6 0,31 2 0,23 2 0,24-7 0,-4 3 0,9-4 0,12-2 0,-38 0 0,2 0 0,6 1 0,0 0 0,6 1 0,0 0 0,4 1 0,1 0 0,2 1 0,0 0 0,0-2 0,1 0 0,0 0 0,1 1 47,1-1 0,1 0 0,7 3 0,2 0 1,5 0-1,1 0 0,0 0 0,0 1-47,0 0 0,0 0 0,-1-1 0,0 2 0,1 1 0,0 1 0,-1 0 0,0 0 0,-2-1 0,-2 1 0,-5 0 0,-3-1 0,-11 1 0,-2 0 0,-3 0 0,-1-1 0,-2 1 0,-2 0 0,-3-1 0,-1 1 0,-6 0 0,-1 0 0,35 8 121,-11 1 1,-22-7 0,-7 1-122,-9 2 0,-24-7 0,-20-1 0,-19-4 0,-29-2 0,-7 0 0,-8 0 0,-19 0 0,36 0 0,-2 0 0,-5 0 0,-1 0 0,-2 0 0,-2 0 0,-6-1 0,-2 0 0,2-1 0,-1-2 0,-3 0 0,-2-1-106,-3 0 0,-1 0 0,-4-3 0,-3 0 0,-3 3 0,-2-1 1,-1-2-1,0 0 106,-4 0 0,0-1 0,31 3 0,-1 0 0,0 0 0,-4 0 0,0 0 0,-1 1 0,1-1 0,-1 1 0,0 0 0,0 1 0,0 1 0,1-1 0,1-1 0,1-1 0,2 1 0,-26-1 0,2 0 0,0 0 0,1-1 0,3 1 0,1 0 0,0-2 0,2 1 0,5 2 0,2 0 0,5-1 0,1 0 0,4 0 0,2 1 0,6 3 0,1 0 0,2-2 0,0 0 0,2 1 0,1 0 443,-46-3 1,8-7-444,21 1 0,24 3 0,22-3 0,34 6 0,42-4 0,12 3 0,10 3 0,15 0 0,-36 2 0,1 0 0,5-1 0,2 0 0,4 1 0,2 0 0,7 1 0,2 0 0,0 1 0,1 0 0,-1 0 0,-1 0-85,0 0 0,0 0 0,2 0 0,1 0 0,1 1 0,1 0 0,4 1 0,1 0 85,1 1 0,1 0 0,-2 3 0,-1 0 0,-7-2 0,-1-1 0,-2 2 0,-1 0 0,-2 1 0,0 2 0,0-1 0,-2 1 0,-8 0 0,-2 0 0,-4-1 0,-1-1 0,43 6 0,-16 0 0,-7 5 868,-8 1-868,-6-1 0,-46 4 0,-28-3 0,-31-9 0,-24 1 0,-3-4 0,-14-2 0,-11-2 0,43-2 0,-2 0 0,-2 0 0,-1 0 0,-1 0 0,-2 0 0,-1 0 0,-2 0 0,-3-1 0,-2 0 0,-2-1 0,-1 0 0,-1-2 0,0 0-94,-2 0 1,-1-1 0,-2-1-1,-1 0 1,-8-2 0,-1 0-1,1 1 1,0 1 93,0 0 0,1 0 0,1 1 0,1-1 0,7-3 0,1 0 0,1 1 0,1 1 0,2 1 0,0 0 0,1-2 0,1 0 0,4 3 0,2-1 0,7-1 0,3 0 0,-38-5 0,13-1 0,12 5 690,4-2-690,4-1 0,29-12 0,20-1 0,32 3 0,33 9 0,6 4 0,6 1 0,4 5 0,6-4 0,5 4 0,5 2 0,7 0 0,0 0 0,-2 0 0,-2 0 0,-1 0 0,1 0 0,2 0 0,2 0 0,-7 0 0,-12 2 0,-10 4 0,-12 5 0,-4 1 0,-13 6 0,-15-11 0,-26 11 201,-15-3 1,-18-5-1,-8 0 1,-5-3-202,-6-3 0,-10 4 0,-10-2 0,-1-2 0,-5-2 0,-1-2 0,-5 2 0,-3 2 0,-6 1 0,49-1 0,-1-2 0,1-1 0,0-2 0,-47-1 0,1-4 0,5 4 0,10-5 0,7 1 0,8 0 0,10-8 0,3 3 0,20-5 0,10-7 0,35 0 0,27-1 0,19 7 0,10 5 0,-2 3 0,-10 1 0,-4 4 0,5-4 0,1 2 0,-2 3 0,-2 1 0,-1 2 0,-1 0 0,1 0 0,-1 0 0,-5 2 0,-1 3 0,-21-1 0,-13 8 0,-20 0 0,-38 5 0,-9-5 0,-22-3 0,9-1 0,6-4 0,2-2 0,3 0 0,-1 4 0,-12-4 0,6 3 0,4-3 0,4-2 0,7 0 0,-3 0 0,-3 0 0,-9 0 0,20-7 0,17 3 0,27-8 0,19 8 0,24-5 0,5 5 0,-1-2 0,-12 0 0,6 6 0,-12 0 0,11 0 0,-22 0 0,13 0 0,-76 8 0,30-4 0,-43 7 0,13-5 0,-2 6 0,-3-8 0,3 1 0,16-1 0,2 2 0,4-4 0,-2 6 0,2-8 0,23-8 0,27 6 0,6-13 0,27 13 0,-13-14 0,5 12 0,-3-7 0,-10 5 0,-8-6 0,-16 1 0,11-15 0,-15-1 0,1-16 0,-4-3 0,-6 7 0,-6-2 0,2 20 0,-8-8 0,-1 0 0,1 4 0,-5-5 0,-5 3 0,-13-2 0,1 6 0,1 5 0,-8 7 0,12 3 0,-18 8 0,12 8 0,-6 7 0,5 12 0,6-3 0,3 11 0,2-2 0,8-6 0,5 2 0,0-8 0,3 20 0,11-25 0,15 7 0,2-17 0,11-6 0,-7-2 0,6-10 0,0-2 0,6-9 0,0-4 0,0-6 0,0 4 0,-6 0 0,0 0 0,0 0 0,4-12 0,-4 4 0,2 2 0,-7 0 0,-3 0 0,-2 8 0,-1 2 0,-9 27 0,-3 15 0,-6 5 0,-6 18 0,3-7 0,-9 8 0,0-4 0,-5-2 0,7 0 0,-13 0 0,3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00.30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53 0 11733,'-27'18'0,"2"-1"0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00.836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35 11615,'35'-35'0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05.90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71 11534,'16'-37'0,"3"4"0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06.369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53 11559,'0'-52'0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06.886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1 105 11581,'17'-27'0,"-3"2"0,3 8 0,-3 7 0,11-6 0,-7 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08.78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11631,'0'0'0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11.91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1 123 11426,'0'-37'0,"8"2"0,3 12 0,13 11 0,3-3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14.10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 11439,'53'0'0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09:15.05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18 11333,'35'-17'0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5:48.343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856 175 12294,'-29'0'0,"-9"0"0,26 8 0,-13-6 0,7 5 0,1-7 0,-1 0 0,9 0 0,-7 0 0,6 0 0,1 0 0,-7 0 0,6 0 0,1 0 0,-7 0 0,6 0 0,1 8 0,1 2 0,8 0 0,-8-3 0,6 1 0,-13-6 0,13 14 0,-6-15 0,0 7 0,-1-8 0,-1 0 0,-6 0 0,7 0 0,-1 0 0,-6 0 0,7 0 0,-1 0 0,-5-8 0,13 7 0,-6-15 0,0 14 0,6-6 0,-13 1 0,13 5 0,-14-6 0,14 0 0,-6 6 0,-7-6 0,11 8 0,-11-7 0,7 5 0,6-6 0,-14 8 0,7 0 0,-1 0 0,-6-8 0,14 6 0,-13-6 0,5 8 0,0 0 0,-5 0 0,5 0 0,1 0 0,-7-7 0,14 5 0,-13-6 0,5 8 0,0 0 0,-5 0 0,5 0 0,0 0 0,-5 0 0,13-8 0,-14 6 0,14-13 0,-13 5 0,13-7 0,-14-1 0,14 1 0,-13-1 0,13 8 0,-14-5 0,14 13 0,-5-6 0,30 16 0,6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0:11.187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899 5352 12126,'10'-52'0,"-1"-1"0,-3 3 0,6 3 0,3 7 0,5 1 0,1 0 0,2-2 0,3 8 0,-3 10 0,4 11 0,-8 24 0,-9 21 0,-12 15 0,-9 9 0,-11-5 0,-3 2 0,-2 5 0,-4-3 0,-8 6 0,-2 0 0,2 0 0,3-5 0,-1 3 0,-4 0 0,-6 4 0,-3-2 0,-3 0 0,1-2 0,0-4 0,5-9 0,2-6 0,3-4 0,1-10 0,24-23 0,11-24 0,14-17 0,7-17 0,4 4 0,5-9 0,5-3 0,-2 2 0,2-8 0,4-5 0,6-5 0,-2 2 0,4-5 0,-3-1 0,3 3 0,4-1 0,5 8 0,-3 2 0,-6 8 0,-5 16 0,-1 11 0,0 10 0,0 5 0,-10 24 0,-7 17 0,-10 22 0,-14 12 0,-6-1 0,-5 6 0,-7 10 0,3 0 0,-8 7 0,-2-1 0,-2 0 0,-4 1 0,-4-5 0,-3 0 0,-1-4 0,-3-10 0,5-2 0,-2-5 0,-3-5 0,3-15 0,-2-2 0,9-17 0,-3-12 0,14-19 0,9-22 0,9-15 0,9-14 0,0 6 0,0 2 0,9 3 0,7-8 0,9-5 0,8 0 0,0 0 0,14 0 0,3-1 0,6-3 0,-1 8 0,3 12 0,-6 7 0,-5 9 0,-3 12 0,-3 11 0,-21 21 0,-9 25 0,-20 17 0,-17 20 0,1-9 0,0-5 0,-6 0 0,2 7 0,-4 3 0,-2 0 0,-6 6 0,-2-4 0,-1 4 0,-5 2 0,-1-2 0,-3-2 0,1-4 0,0-2 0,-1-8 0,3-9 0,3-4 0,6-6 0,5-10 0,1 0 0,7-11 0,5-16 0,13-17 0,10-12 0,2-6 0,12 2 0,3-4 0,5-5 0,9-7 0,-2-3 0,6-4 0,6-2 0,-1 2 0,9-6 0,3-2 0,3 2 0,-5 6 0,8-1 0,-3 3 0,-3 2 0,-7 19 0,-5-2 0,-3 10 0,-2 8 0,-6 1 0,0 3 0,-13 11 0,1 12 0,-19 7 0,-3 22 0,-11 8 0,-7 6 0,-6 13 0,-12 6 0,-4 5 0,1 1 0,-9 4 0,3-1 0,-8 3 0,27-38 0,0-1 0,-28 35 0,-3-4 0,2-8 0,4-4 0,9-11 0,6-15 0,16-12 0,14-22 0,16-18 0,19-22 0,-3 1 0,0 0 0,3-2 0,3-7 0,0-9 0,8 1 0,-2-10 0,8-6 0,3-7 0,5-9 0,-21 42 0,2-1 0,2-2 0,2-1 0,2-1 0,2 0 0,2-3 0,1 1 0,5-1 0,1 1 0,2 0 0,-1 1 0,1 3 0,-1 1 0,-3 7 0,-2 3 0,-5 4 0,-1 2 0,33-21 0,-6 9 0,-9 13 0,-9 13 0,-21 12 0,-1 18 0,-24 15 0,-8 20 0,-11 3 0,-3-9 0,-7-2 0,-2-2 0,-2-6 0,-2 4 0,-2-6 0,-1 2 0,-3-2 0,6-4 0,6-7 0,-2-1 0,7-13 0,7-16 0,17-15 0,19-27 0,12-4 0,8-6 0,10 3 0,-3 3 0,7 4 0,5 1 0,-4 3 0,4 3 0,-3 7 0,-3 3 0,1 10 0,-3 3 0,-1 7 0,-3 5 0,-3 4 0,9 8 0,1 2 0,5 4 0,-12 6 0,-13 3 0,-4 3 0,-15-1 0,2 9 0,-34-1 0,-11 4 0,-14-4 0,-15-7 0,-6-7 0,-2-1 0,10-2 0,-2-2 0,-6-6 0,9-8 0,14-16 0,18 7 0,35-26 0,17 3 0,2 10 0,23-3 0,1 6 0,1 6 0,8 2 0,-4 1 0,2 3 0,4 3 0,8 4 0,4 8 0,-1 0 0,1 0 0,-3 8 0,-5 4 0,-2 3 0,-4 3 0,-4 1 0,-7 2 0,-3 3 0,-3-3 0,-6 0 0,-12 3 0,-6 5 0,-13 0 0,-10 6 0,-12-12 0,-17 6 0,-10-4 0,-15-5 0,1-5 0,3-9 0,9 0 0,-9-12 0,-8-6 0,3-11 0,14-6 0,5-6 0,18-6 0,6 16 0,18-4 0,8 19 0,15-1 0,12 7 0,7 4 0,7 0 0,1 0 0,2 0 0,10 2 0,0 4 0,8 5 0,3 5 0,1 1 0,1 1 0,-5-1 0,-4 1 0,-4-1 0,-2 2 0,-4 1 0,-2-3 0,-10 5 0,-7-11 0,0 5 0,-14-6 0,11 5 0,-38-5 0,-7 7 0,-26-5 0,-22 0 0,-9-9 0,-14 3 0,7-10 0,1-3 0,11-1 0,9 0 0,-1-6 0,-5 3 0,2-5 0,3 3 0,14-5 0,8 5 0,43-11 0,28 13 0,22 5 0,12 4 0,-5 4 0,5 2 0,2 2 0,1 7 0,6-3 0,3 2 0,3-1 0,2-1 0,4 3 0,-8-1 0,-7 2 0,-1-5 0,-5 1 0,-3-2 0,-3-4 0,-6 0 0,-12 0 0,5 1 0,-11 7 0,5-6 0,-28 0 0,-6 1 0,-30 5 0,-17-4 0,-16 0-3,-1-1 0,-3-5-2,-5 4 1,3-4-4,-20-2 3,12 0 2,5 0 1,38 0 1,26 0 0,26 2 0,21 2 0,-1 2 0,-3-2 0,6-3 0,4-2 0,6-3-1,6-2 1,3-8 0,9 3 0,-1-5-1,0-1 1,-1-1-1,-5 1 1,-7 1-2,-8 5 0,-8-5 0,-7 6-6,1 1 4,-27 1 1,8 12 2,-39 7 0,-7 1 0,-22 13 0,0-1 0,0-1 0,0 2 1,-2-4-1,-4 3 0,-5-3 0,1 4 1,1-1-2,1-3 1,-4-2 0,7-1 0,18-12 1,22-12 0,16-6 0,21-17 0,3-2 0,7-2 1,9-4-1,4-2 1,3-3-1,2-3 0,3 0 1,4-3-1,2 1 0,2-1 1,-3-1-1,-9 3 1,-5 7-1,-5 8 1,-15 6 0,-4 7 0,-2 1 0,-16-1 0,4 14 0,-15 16 0,-2 5 0,-10 26 0,-5 2 0,-13 7 0,-5-5 0,-4 1 0,-2-1 0,-7 7 0,-3-5 0,-1-3 0,-1-1 0,8-4 0,-2-7 0,5-1 0,1-3 0,15-13 0,1-15 0,19-19 0,4 1 0,13-23 0,1-5 0,-1 7 0,1-10 0,-1 6 0,0 1 0,7 1 0,-1-8 0,0-1 0,3-3 0,-5-3 0,8-6 0,4-8 0,6-6 0,-2-2 0,5 5 0,-1-3 0,0-2 0,5 2 0,-5 10 0,-2 6 0,-2 4 0,-2 3 0,-2 5 0,-4 5 0,4 4 0,-14 18 0,-9 25 0,-16 29 0,-7 17 0,-11-2 0,1 16 0,0-3 0,-3 1 0,1 2 0,-6 0 0,2-4 0,-2-2 0,4-2 0,-2-6 0,0-1 0,1-5 0,1-3 0,4-8 0,4-16 0,1-15 0,12-27 0,4-8 0,2-21 0,0-3 0,0-9 0,2 6 0,4 4 0,-2-7 0,8-3 0,1-5 0,3-7 0,1-6 0,3-11 0,-10 44 0,1-1 0,0-1 0,1-1 0,3-2 0,1 0 0,-1 1 0,-1 1 0,2 4 0,-1 1 0,15-38 0,1 9 0,-8 12 0,-2 8 0,-1 7 0,-3 14 0,-5 16 0,-1 19 0,-7 9 0,2 30 0,-4 10 0,-4 13 0,-4 4 0,-5 8 0,-5 7 0,-1 16 0,7-47 0,0 1 0,0-1 0,-1 1 0,0 0 0,-1 1 0,-4-1 0,1 1 0,0 0 0,0 0 0,-1 0 0,0-1 0,-2-1 0,1-1 0,-18 44 0,0-11 0,0-8 0,0-8 0,2-8 0,4-12 0,5-5 0,3-12 0,-2-6 0,7-9 0,-7-2 0,8-1 0,-18-1 0,7-14 0,-3-19 0,12-12 0,11-21 0,4-8 0,10 7 0,3-9 0,5 6 0,1 2 0,1-2 0,-1 4 0,1-3 0,-1 3 0,7 10 0,-1 3 0,-2 0 0,-9 22 0,1 3 0,-9 34 0,-6 13 0,0 10 0,-9 0 0,-1 3 0,2 3 0,-5 0 0,3 3 0,-3-1 0,-3 1 0,1-5 0,-1 0 0,1-3 0,-1 1 0,1 0 0,-3-4 0,-3 3 0,4-9 0,-4 4 0,3-11 0,10-7 0,5-13 0,10-16 0,5-3 0,8-20 0,-1-2 0,1-10 0,-1 7 0,0-13 0,1-5 0,3 0 0,-1 2 0,-5 7 0,-7 6 0,4 8 0,-1-5 0,7-1 0,-1 6 0,1 6 0,7-6 0,2-6 0,0 2 0,-2 3 0,-7-1 0,-1-2 0,1-2 0,-1-2 0,1 1 0,-1-11 0,-5 1 0,-1-6 0,-9 5 0,-2 7 0,-9 21 0,-15 19 0,5 23 0,-4 22 0,3 15 0,3 12 0,-8 8 0,-4 17 0,12-43 0,1-1 0,-2 3 0,1-1 0,0 4 0,1-1 0,-15 41 0,0 0 0,12-45 0,1-1 0,-15 41 0,-4-3 0,8-15 0,3-16 0,-3-9 0,6-10 0,2 0 0,-1-8 0,-1-4 0,4-3 0,-7-3 0,17-13 0,3-16 0,12-1 0,5-22 0,5 2 0,1 0 0,1-8 0,-1-2 0,1-1 0,-1-5 0,7-1 0,1-2 0,0-3 0,0-3 0,6 0 0,-4-10 0,3-4 0,-1 0 0,-2 2 0,4 4 0,-2 2 0,2-2 0,-6 0 0,-1 2 0,-5 6 0,-2 4 0,-5 1 0,0 1 0,1 0 0,3-12 0,1-4 0,1-4 0,-1 8 0,1-8 0,-1 4 0,1 10 0,-3 11 0,-1 1 0,-3 1 0,1 8 0,5 8 0,1-2 0,-8 14 0,5 1 0,-15 49 0,2 16 0,-6 13 0,-7 10 0,3-12 0,-2 2 0,-4 4 0,5 2 0,-3 0 0,-1-4 0,-3-6 0,4-4 0,1-1 0,-3-1 0,-1 0 0,3-7 0,0-4 0,1-4 0,-5-24 0,5-19 0,-3-13 0,8-28 0,0-5 0,6-10 0,0-6 0,0 10 0,0-8 0,0 4 0,0-2 0,0-12 0,0-5 0,2-5 0,4-1 0,-4-8 0,4-4 0,-5 48 0,0 1 0,-1-49 0,6 6 0,-1 11 0,-1 7 0,-2 3 0,-2 8 0,0 0 0,0 15 0,0 6 0,0 57 0,0 27 0,0 25 0,0 8 0,0-7 0,0-6 0,0 1 0,0 2 0,0 6 0,0 5 0,0-3 0,0 4 0,-2-4 0,-4-3 0,3 1 0,-7-2 0,0-6 0,1-9 0,3-9 0,-6-9 0,0-8 0,-5-21 0,-1-23 0,7-3 0,1-18 0,2-7 0,-3 6 0,3-17 0,-2-6 0,6 0 0,-1-12 0,1 6 0,-2 4 0,4 0 0,-4-8 0,4-6 0,2-9 0,2 6 0,2-5 0,4 7 0,1 5 0,-3 10 0,6 8 0,1 7 0,-5 14 0,8 18 0,-14 48 0,4 27 0,-5 4 0,-1 2 0,0-4 0,0 4 0,0-5 0,0 10 0,0-1 0,0 0 0,-1-4 0,-3-2 0,-4-1 0,-2-5 0,4 0 0,-5-2 0,-3-1 0,2-12 0,-5-18 0,11-12 0,-15-16 0,15-24 0,0 1 0,6-22 0,0-2 0,0 1 0,0 1 0,0-5 0,0 1 0,0-6 0,0 0 0,0-4 0,0-8 0,0 2 0,0-6 0,2 6 0,4 6 0,-4 4 0,4 8 0,-4-1 0,0 3 0,3 3 0,-3 5 0,14 22 0,-14 13 0,6 32 0,-8-12 0,0 18 0,2-32 0,3-5 0,5-6 0,11-19 0,9-6 0,-1 0 0,11-7 0,-1-1 0,2 0 0,2 1 0,5-3 0,-1 6 0,1 5 0,-3 6 0,-1 3 0,-1 2 0,-4 4 0,0 3 0,2 7 0,-5-5 0,15 14 0,-22 2 0,-6 18 0,-23 11 0,-15-8 0,-14 2 0,-12-7 0,-6 7 0,-9-5 0,-2-7 0,0 3 0,5-8 0,9-4 0,3-14 0,14-4 0,9-18 0,16 8 0,16-9 0,7 4 0,8 4 0,12-6 0,6 6 0,5-2 0,6 0 0,4 5 0,8-1 0,2 4 0,4 5 0,-3 11 0,7-1 0,-4 4 0,-8 2 0,-6 8 0,-10 3 0,-2 5 0,-3 1 0,-4 3 0,-8 3 0,-8-2 0,-4 8 0,-11-7 0,-16 3 0,-19-8 0,-5-5 0,-16-2 0,-5-3 0,10 1 0,-13-4 0,-4 2 0,13 0 0,-19-6 0,-2 0 0,15 0 0,-9-2 0,6-4 0,15 2 0,2-8 0,23 7 0,12-7 0,30 8 0,22-2 0,4 2 0,4-1 0,-3 3 0,7-4 0,4 4 0,5 2 0,-5 0 0,6 2 0,0 2 0,-2 2 0,-5 5 0,-3-3 0,-1 2 0,-9 3 0,-9 1 0,1 1 0,3 3 0,-22-12 0,-8 25 0,-30-8 0,-5-6 0,-19 1 0,-11-10 0,-19 3 0,-6-7 0,1 2 0,8-4 0,5-2 0,11 0 0,-1 0 0,-1 0 0,-7-2 0,3-4 0,4-4 0,46-5 0,19 3 0,22 6 0,13 3 0,7-1 0,5-2 0,3 2 0,11 0 0,6 0 0,7-3 0,8-3 0,-47 8 0,0 0 0,3-2 0,-1 0 0,2 1 0,1 0 0,0 1 0,0-1 0,-3-3 0,-1 0 0,-1 3 0,-1 0 0,38-1 0,-11 2 0,-20 2 0,-6 0 0,-11 8 0,-18 8 0,-23 7 0,-17 2 0,-24-2 0,-2 3 0,-5 3 0,1-6 0,-1-4 0,3-3 0,1-3 0,1-1 0,4 2 0,-8-5 0,-5 3 0,7-8 0,10-6 0,35-16 0,14-1 0,33-8 0,1 2 0,3 3 0,9 3 0,4 0 0,6-3 0,5-1 0,-1 0 0,8 5 0,-1 3 0,-1 3 0,3-2 0,-7 9 0,-3 1 0,3 4 0,-6 6 0,-20-5 0,-40 21 0,-27-5 0,-30 3 0,-13-7 0,-6-1 0,-6-2 0,14 3 0,0-1 0,-2 1 0,-2-3 0,-6 2 0,4-1 0,5-1 0,5 4 0,0-7 0,-5 3 0,28-6 0,8 2 0,46-12 0,1 2 0,24-7 0,-3-3 0,1-2 0,11-1 0,3-2 0,2-3 0,4-1 0,4-2 0,4 3 0,1-3 0,-1-2 0,-8 4 0,-4-5 0,-2 3 0,-4 4 0,-9 0 0,-6-3 0,-12 13 0,-4-5 0,-23 20 0,-8 8 0,-17 1 0,-12 16 0,-8 0 0,-9 6 0,7-7 0,5-5 0,10-12 0,13-5 0,23-12 0,4-9 0,28-8 0,3-1 0,2-1 0,5-2 0,9-8 0,1-2 0,-2-4 0,4 5 0,-2-7 0,1 2 0,1 0 0,-14-5 0,1 5 0,-8 2 0,-4 2 0,-6 8 0,-2 0 0,-2-2 0,-2 14 0,-13-7 0,-6 32 0,-16 4 0,-11 11 0,-14 12 0,4 0 0,0 0 0,0 0 0,-2-2 0,0-2 0,0-2 0,1-2 0,-1 4 0,0-4 0,0-1 0,0 3 0,-2-6 0,-4-2 0,12-1 3,-12-11-2,30-1-1,11-23 0,19-5 0,16-15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5:56.142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3703 1083 12173,'-19'-19'0,"-5"-4"0,15 13 0,-9-7 0,1 7 0,7-6 0,2 7 0,1-9 0,5 9 0,-6-15 0,8 13 0,0-15 0,0 1 0,-8 6 0,-2-14 0,1 6 0,-7-3 0,5 1 0,3 16 0,0-18 0,0 19 0,6-21 0,-13 21 0,13-11 0,-6 13 0,8 1 0,-8-7 0,6 14 0,-5-13 0,-1 13 0,6-14 0,-6 7 0,0-9 0,-1 8 0,-1-5 0,-5 5 0,5-7 0,0-1 0,-5 1 0,13-1 0,-14 1 0,6-1 0,1 9 0,-7-7 0,14 14 0,-13-13 0,5 13 0,0-14 0,-5 14 0,13-5 0,-14-1 0,14 6 0,-13-14 0,13 14 0,-14-5 0,14-1 0,-13 6 0,13-14 0,-14 14 0,15-13 0,-15 13 0,14-14 0,-13 15 0,13-15 0,-14 14 0,14-13 0,-13 13 0,13-14 0,-14 14 0,14-13 0,-6 13 0,1-6 0,5 0 0,-14 6 0,14-13 0,-5 13 0,-1-6 0,-2 8 0,0 0 0,-5-8 0,5-1 0,-7-1 0,-1-6 0,1 14 0,-1-13 0,1 13 0,7-6 0,-5 8 0,13 0 0,-14 0 0,6 8 0,1 2 0,1-1 0,0-1 0,6 0 0,-13-6 0,5 6 0,0-8 0,-5 0 0,5 0 0,0 0 0,-5 0 0,5 0 0,0 0 0,-5 0 0,13-8 0,-14 6 0,7-6 0,-1 8 0,-5 0 0,5 0 0,0 0 0,-5 0 0,5 0 0,0 0 0,-5 0 0,5 0 0,0 0 0,-5 0 0,13-8 0,-14 6 0,7-5 0,-1 7 0,-6 0 0,7 0 0,-1 0 0,-6 0 0,7 0 0,-1 0 0,-5 0 0,5 0 0,-8 0 0,9 0 0,-7-8 0,6 6 0,-7-6 0,7 8 0,-5 0 0,5 0 0,-7 0 0,-1 0 0,8-8 0,-5 6 0,5-5 0,-7 7 0,-1 0 0,1 0 0,-8 0 0,5 7 0,-7-3 0,4 8 0,11-8 0,-11 4 0,13-8 0,-15 7 0,5-5 0,-5 6 0,8-8 0,7 0 0,-5 0 0,5 0 0,0 0 0,-5 0 0,5 0 0,0 0 0,-5 0 0,5 0 0,0 0 0,-5 0 0,5 0 0,0 8 0,-5-6 0,13 6 0,-14-8 0,7 0 0,-1 7 0,-6-5 0,7 6 0,-1-8 0,-6 0 0,7 8 0,-1-6 0,-5 5 0,5-7 0,0 8 0,-5-6 0,5 6 0,0-8 0,-5 8 0,13-6 0,-14 5 0,7 1 0,-9-6 0,8 14 0,-5-14 0,5 5 0,-7 1 0,7-6 0,-6 6 0,7-8 0,-9 8 0,1-7 0,7 7 0,-5-8 0,5 8 0,-8-6 0,1 6 0,0-8 0,7 0 0,-6 0 0,7 0 0,-9 7 0,1-5 0,7 6 0,-6-8 0,7 0 0,-9 0 0,9 0 0,-7 8 0,6-6 0,1 6 0,-7-8 0,6 0 0,-7 7 0,7-5 0,-5 6 0,5-8 0,0 8 0,-5-6 0,13 6 0,-14-1 0,7-5 0,-1 6 0,-6-8 0,7 8 0,-1-6 0,-6 6 0,7-8 0,-1 7 0,-5-5 0,5 6 0,0-8 0,-5 8 0,5-6 0,-8 5 0,1 1 0,0-6 0,-1 14 0,1-7 0,-1 9 0,8-8 0,-5-3 0,5 1 0,0-6 0,-5 6 0,13-8 0,-14 0 0,7 0 0,-1 0 0,-5 0 0,5 0 0,0 0 0,-5 0 0,5 0 0,0 0 0,-5 0 0,5 0 0,0 0 0,-5 0 0,5 0 0,0 0 0,-5 0 0,5 0 0,0 0 0,-5 0 0,5 0 0,1 0 0,-7 0 0,6 0 0,1 0 0,-7 8 0,14-7 0,-13 7 0,5-8 0,0 0 0,-5 0 0,5 0 0,0 0 0,-5 0 0,5 0 0,0 0 0,-5 0 0,13-8 0,-14 7 0,7-7 0,-1 8 0,-6 0 0,7 0 0,-1 0 0,-6 0 0,7 0 0,-1 0 0,-5 0 0,5 0 0,0 0 0,-5 0 0,13-8 0,-14 6 0,14-13 0,-6 13 0,1-6 0,5 0 0,-14-2 0,14 1 0,-5 1 0,-1 0 0,6 6 0,-14-6 0,14 1 0,-13 5 0,5-6 0,0 8 0,-5 0 0,13-8 0,-14 6 0,7-5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03.49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18 0 12955,'-10'37'0,"2"-11"0,8-11 0,0-13 0,0 13 0,0-5 0,0 15 0,0-5 0,0 13 0,8-6 0,-4 8 0,7 0 0,-7-16 0,6 12 0,-4-7 0,-4-1 0,13 10 0,-13-6 0,14 8 0,-6-8 0,-1 6 0,7-12 0,-5 9 0,-3-17 0,8 10 0,-14-13 0,13 8 0,-5-1 0,7 1 0,-7 7 0,6-14 0,-7 13 0,9-22 0,-1 13 0,-7-13 0,5 14 0,-5-14 0,8 13 0,-1-13 0,-7 14 0,5-7 0,-5 1 0,0 5 0,5-5 0,-5 0 0,7 5 0,-7-5 0,6 0 0,-7 5 0,9-5 0,-1 7 0,1-7 0,1 6 0,4-5 0,-11-3 0,11 8 0,-13-7 0,7 1 0,1 6 0,-1-7 0,1 1 0,7 5 0,-6-5 0,7 8 0,-9-1 0,1-7 0,-1 5 0,8-13 0,-5 14 0,5-14 0,-8 13 0,1-13 0,-8 14 0,5-7 0,-5 1 0,0-2 0,-3 0 0,1-6 0,2 5 0,-1 1 0,7-6 0,-14 6 0,13-8 0,-5 0 0,8 0 0,-1 0 0,1 0 0,-9 0 0,7 0 0,-7 0 0,9 0 0,-1 0 0,1 0 0,-1 0 0,1 0 0,-1 0 0,1 0 0,-1 0 0,1 0 0,-1 0 0,8 0 0,-13 8 0,11-6 0,-13 5 0,0-7 0,5 8 0,-13-6 0,14 6 0,-7 0 0,9-7 0,-1 7 0,8 0 0,-5-6 0,5 6-4,-7-8-4,-1 0 0,1 0 4,-1 0 0,2-8-1,5-4 1,-11 1-3,5-7 0,-5 12 1,5-25 2,-1 27 1,1-19 1,-1 21 1,1-6 1,-1 8 0,1 8 0,-9-6 0,7 14 0,-7-14 0,9 5 0,-1 1 0,1-6 0,-1 6 0,9-8 0,-7 0 0,6 0 0,-7 0 0,-1 0 0,1 0 0,-1 0 0,1 0-2,7 0-1,-6 0-2,6 0 0,-7 0 0,-1 0 0,1-8-1,-1 6-1,8-13 1,-5 13 0,5-14-1,-15 14 0,5-13-1,-5 13 0,7-14 1,-7 14 0,6-5 0,-14-1-8,13 6 0,-13 17 0,6 14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06.35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88 0 12071,'-23'24'0,"-1"-1"0,9 0 0,-3 12 0,11-8 0,30-9 0,6-10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11.34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0 11467,'20'26'0,"-5"-7"0,-15 6 0,-8-15 0,7 5 0,-7-5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12.24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 11397,'10'27'0,"-2"-2"0,-8-15 0,0-2 0,0-8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6:12.83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1 11351,'20'27'0,"3"-9"0,-11-13 0,11-10 0,-3 3 0,5-6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04.846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88 1 11513,'-44'17'0,"16"9"0,13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06.06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0 1 11497,'19'9'0,"-3"-1"0,-16 0 0,0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06.89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88 1 11295,'-17'35'0,"-1"-8"0,-7 6 0,-2-6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07.478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11461,'35'35'0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0:15.170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111 2838 12424,'-33'19'0,"4"5"0,3-5 0,17 6 0,24-17 0,18-8 0,8-10 0,-4-7 0,-8-6 0,0-7 0,-2-3 0,6-1 0,-4-3 0,2-4 0,-1-6 0,3-3 0,-6-4 0,2-3 0,0-1 0,-6-14 0,4 2 0,-1-1 0,-5-1 0,-2 0 0,-1-4 0,-1-3 0,1-1 0,-1 5 0,3 9 0,1 3 0,2 3 0,2-2 0,-3 10 0,1 7 0,0 6 0,-9 26 0,-8 19 0,-2 11 0,-16 26 0,-2-2 0,-1-1 0,-3 15 0,-1-1 0,-4 4 0,-6 2 0,1 4 0,-1-3 0,-2-1 0,-2 0 0,-4 12 0,-1-3 0,-5 3 0,-2 0 0,-3 0 0,-8 2 0,-3-1 0,3-5 0,9-6 0,7-13 0,5-6 0,6-8 0,-4-12 0,23-19 0,4-28 0,12-3 0,11-21 0,1 5 0,-1 2 0,7-13 0,-1 2 0,0-5 0,2-3 0,-3 4 0,7-10 0,0-4 0,-2-4 0,6-9 0,-4-1 0,4-5 0,2-4 0,-17 41 0,-1-1 0,1 3 0,-1 1 0,0 1 0,1 1 0,17-44 0,0 11 0,0 5 0,0 7 0,0 10 0,-6 5 0,0 12 0,0 12 0,-4 24 0,-9 30 0,-14 15 0,-4 9 0,-10-8 0,-2 5 0,-1 5 0,-1 7 0,3 0 0,1-2 0,-1-1 0,-3-3 0,-1 3 0,-1 1 0,1 2 0,-3 0 0,-1-7 0,-2-5 0,1-5 0,-5 4 0,-2 1 0,-12-11 0,2-15 0,5-32 0,4-4 0,25-24 0,-1-7 0,4-15 0,-4-6 0,4 6 0,-4-12 0,4 0 0,2 7 0,0 3 0,0-2 0,0-2 0,0-8 0,0-2 0,0 1 0,0-1 0,2 8 0,4 8 0,6 2 0,3 4 0,3 3 0,-1 7 0,1 5 0,7-2 0,4 3 0,-2 16 0,2 18 0,-13 14 0,-1 19 0,-5 14 0,2 8 0,-7 17 0,-1 0 0,-2-2 0,-2-8 0,0 8 0,-2-10 0,-3 4 0,-7-13 0,-4-8 0,-1-8 0,-2 0 0,-5 2 0,3-11 0,-8-3 0,2-17 0,-2-12 0,11-19 0,12-33 0,4 2 0,4-8 0,2 10 0,2 6 0,8 2 0,-5-1 0,3 1 0,-1-1 0,1 1 0,8-2 0,1-1 0,2 3 0,6-4 0,-3 11 0,1 0 0,4 5 0,2 5 0,4 6 0,3 5 0,-7 13 0,8 5 0,-10 27 0,4 12 0,-10 8 0,-13 6 0,-6-3 0,-4 9 0,-10 1 0,-6-2 0,-7 3 0,0-1 0,-7-15 0,1 1 0,0-1 0,-2-4 0,-6-6 0,0-5 0,-8-1 0,-3-6 0,19-17 0,9-29 0,22-25 0,12-24 0,7 7 0,4 1 0,8 4 0,6-2 0,0 2 0,1 0 0,1-4 0,5 14 0,-1 5 0,2 9 0,-1 7 0,1 7 0,-3 11 0,-15 23 0,-2 19 0,-9 12 0,-9 9 0,3 7 0,-8 3 0,-2 4 0,-2 2 0,-4 0 0,-4 6 0,-6 2 0,-3-8 0,-3 8 0,1-8 0,-3-7 0,-1-20 0,-2-1 0,1 1 0,-1 2 0,-2 2 0,-4 2 0,0-6 0,9-8 0,-1 0 0,-2 0 0,-3-3 0,3 5 0,-4-8 0,9-17 0,13-27 0,10-5 0,15-18 0,1 5 0,2 0 0,7-7 0,-5-6 0,2 1 0,4-3 0,-4 9 0,2-7 0,2 2 0,2 1 0,2 3 0,0 13 0,0 2 0,0 4 0,2-1 0,4 13 0,-12 13 0,0 22 0,-8 9 0,-9 25 0,-2 8 0,-3 6 0,-3 8 0,-2 4 0,-2 9 0,-2 0 0,-4 1 0,-3 5 0,-11 2 0,-1 0 0,-2 0 0,-1-4 0,7-9 0,-3-7 0,-3-3 0,4-6 0,-4-6 0,3-9 0,3-7 0,3-9 0,-3-6 0,11-15 0,-16-16 0,17-27 0,-1-22 0,6-14 0,0-3 0,0-4 0,0 12 0,2-4 0,4-8 0,-5-4 0,7-7 0,0 1 0,4-1 0,3-3 0,5-3 0,1-2 0,2-2 0,6 7 0,-3 13 0,-1 9 0,0 11 0,6 9 0,-2 9 0,4 15 0,0 22 0,-4 27 0,-5 24 0,-11 11 0,-3-4 0,-2-4 0,-3 6 0,-5 8 0,0 8 0,0 1 0,0 1 0,0-4 0,0 5 0,0 4 0,-5 3 0,-3-1 0,-2-2 0,-3-3 0,-3-4 0,-1-5 0,-1 9 0,1-28 0,-1 4 0,8-34 0,3-9 0,9-50 0,3-11 0,-3-24 0,4 12 0,-4-3 0,-2-1 0,6 0 0,0-10 0,0-3 0,1-7 0,-3-3 0,8-4 0,3-5 0,-4 45 0,0 0 0,10-49 0,6 3 0,0 6 0,1 10 0,-1 18 0,4 13 0,-2 9 0,0 8 0,-10 27 0,-7 16 0,-6 3 0,-2 26 0,2 4 0,-1-3 0,-5 5 0,0 3 0,0 7 0,0 5 0,0 8 0,0 0 0,0-1 0,0 1 0,0 0 0,-2 0 0,-3 0 0,3-2 0,-6-4 0,2-6 0,0-4 0,-1-9 0,1-4 0,4 3 0,-8-32 0,4-12 0,2-21 0,-7-20 0,1-10 0,-4-5 0,3 2 0,-3-1 0,5 13 0,-1-13 0,2 1 0,4-2 0,2-4 0,2 3 0,0-3 0,0-2 0,8 4 0,4-6 0,3 0 0,3 2 0,-1 2 0,1 9 0,-1 5 0,0 5 0,1 4 0,-1 2 0,1 0 0,-1 16 0,-7 3 0,-2 24 0,-8 17 0,2 16 0,4 7 0,-4-1 0,3 0 0,-3 3 0,-2 6 0,0 8 0,0 10 0,0 4 0,0 1 0,0 3 0,0 5 0,-2 4 0,-3 8 0,1-8 0,-2-40 0,0-1 0,-8 45 0,-1-1 0,-8 1 0,-3-4 0,-1 2 0,-4-2 0,-2-2 0,-2-3 0,2-1 0,4 3 0,-2-15 0,6 3 0,0-14 0,-1-8 0,7-9 0,2-4 0,11-20 0,-10-23 0,18-25 0,4-10 0,-2-7 0,6-1 0,-1-7 0,1-3 0,-4-7 0,5 0 0,3-2 0,2 0 0,1 2 0,-1-2 0,-3 6 0,-1 3 0,1 3 0,9 1 0,3 5 0,2 5 0,-2 12 0,10 6 0,-8 19 0,2 19 0,-15 24 0,-10 23 0,-6 8 0,-4 10 0,-5 5 0,-11 10 0,10-46 0,-1 1 0,0 3 0,-1 1 0,-1 4 0,-1 0 0,0-3 0,1 1 0,-1 4 0,1 0 0,1-2 0,1 1-37,0-2 1,0 0 0,1 2 0,1 0 0,2 3 0,1 1 0,-1-2 0,2 0 36,1-3 0,0-2 0,2-1 0,1-1 0,2-2 0,2-1 0,-1 0 0,0 1 0,-1 0 0,2 0 0,1 40 0,1 3 0,5-12 0,2-5 0,-6-2 0,2-9 0,-4-1 0,-2-2 0,0-5 0,0 3 0,-2-2 0,-4-4 0,2-9 0,-8-5 0,-1 1 0,-3-14 0,6-4 0,5-30 0,3-11 0,2-30 0,2-3 72,3-1 0,-1-11 1,6-3-1,0-5-72,-1-7 0,-5 2 0,4-7 0,-2-3 0,0-1 0,1-4 0,-3-3 0,2-5 0,-4 46 0,0-1 0,0 1 0,0-2 0,0-6 0,0-1 0,1 1 0,2 0-26,0 2 0,-1 1 0,-1 2 0,0 0 0,2 1 0,2 1 1,-1-1-1,1-1 26,1-1 0,0 0 0,1 3 0,1 1 0,1 0 0,2 1 0,16-36 0,4 13 0,-4 1 0,0 18 0,2 9 0,-6 2 0,-2 37 0,-11 12 0,-4 33 0,-10 31 0,-2 2 0,-2 0 0,0 5 0,4 7 0,-1 9 0,0-41 0,0 1 0,-1 0 0,2 0 0,1 5 0,2 1 0,-1 1 0,0 0-78,0 2 0,0 2 0,0 7 0,0 2 0,0 6 0,0 1 0,0 3 0,0 1 78,0-2 0,0 1 0,-3-3 0,-2 1 0,0-3 0,-2 1 0,0 0 0,-1 1 0,0 2 0,-2-1 0,1-11 0,-1-2 0,-1-2 0,-1 0 0,-1-6 0,-1-2 0,0-3 0,0-1 0,-1 0 0,-1 0 0,4 0 0,1-1 0,0-1 0,1-1 48,-10 40 1,3-9 0,1-12 0,3-1-49,1 1 0,6-13 0,-3-3 0,1 2 0,2-15 0,6 5 0,0-26 0,0 11 0,8-39 159,3-3 0,-1-13 0,0-13 0,0-3-159,-1-7 0,-5-5 0,4-7 0,-2-7 0,0-7 0,5-9 0,-5-11 0,-2-6 0,-3 48 0,0-1 0,0-5 0,0-2 0,1-4 0,0-2 0,1-8 0,-1-2-113,1-6 1,-2-3-1,0 0 1,0 0-1,0-6 1,0 1-1,1 3 1,0 1 112,0 3 0,2 1 0,2 1 0,2 1 0,-2 2 0,1 1 0,2 3 0,2 2 0,0 6 0,1 2 0,0 8 0,1 2 0,8-41 0,5 3 0,1-2 0,-8 12 0,1 1 0,-7 12 0,1 10 0,-5 11 0,3 7 0,-18 90 0</inkml:trace>
  <inkml:trace contextRef="#ctx0" brushRef="#br0" timeOffset="382">1840 4899 12424,'-10'69'0,"0"0"0,0-2 0,-1 1 0,-1 1 0,-1 0 0,-1 5 0,1 0 0,-1-6 0,0-1 0,-1 6 0,-1 0 0,2-4 0,-1 0-123,0-3 0,-1 0 0,3 3 0,1 1 0,0-2 0,1 0 0,1 2 0,0 0 122,1-1 1,1 0-1,2-8 1,0 0-1,1 0 1,1 0-1,-1-1 1,0 1 0,0-1 0,0 0 0,3-3 0,0-2 0,-1-2 0,0-1 0,1 45 77,2-2 1,0-5 0,0 1-1,0-8-77,0-7 0,0-6 0,0-4 0,0-4 82,0-2 1,0-6-83,0-1 0,0-5 0,0 10 0,0-19 253,0-14 1,6-23-254,0-19 0,0-12 0,-6-24 0,0-1 1,0-4 1,0-10 0,0-12-1,0-3-1,0-6 0,0 36 0,0-1 0,0-1 0,0-1 0,0-2 0,0-2 0,0-1 0,0 0 0,0-4 0,0 0 0,1-2 0,0 0 0,1-3 0,2-2-58,1-4 1,1 1 0,2 6 0,2 2-1,1-2 1,1 2 0,2 8 0,1 2 57,1 6 0,1 3 0,20-36 0,0 13 0,0 12 0,-4 19 0,19 8 0,-21 52 0</inkml:trace>
  <inkml:trace contextRef="#ctx0" brushRef="#br0" timeOffset="698">1857 7536 12424,'-8'53'0,"1"1"0,1 1 0,0 0 0,-8 44 0,7 0 0,-3-10 0,-4-7 0,5-5 0,-3-7 0,-2-2 0,-1-4 0,3-4 0,1-9 0,-3-5 0,-1 9 0,-3-9 0,8-15 0,3-15 0,-1-55 0,4-4 0,-6-34 0,3 5 0,-1 4 0,4 10 0,-2-8 0,2-8 0,2 2 0,2-5 0,0-1 0,0-3 0,0-5 0,4-1 0,6 0 0,7-1 0,12 7 0,1 3 0,2 4 0,3 7 0,0 8 0,0-1 0</inkml:trace>
  <inkml:trace contextRef="#ctx0" brushRef="#br0" timeOffset="1032">1840 7344 12424,'-6'52'0,"-2"1"0,0 1 0,1 4 0,-7 12 0,4 9 0,-1 3 0,-1-1 0,8-1 0,-4 2 0,3-7 0,-1-3 0,-6-14 0,4-3 0,-1-5 0,3-9 0,-6-12 0,8-16 0,-11 3 0,13-39 0,0-6 0,8-24 0,2-5 0,-5-4 0,3-6 0,0 8 0,-6-10 0,0 0 0,0-4 0,0 1 0,0-11 0,0-9 0,0 40 0,0-3 0,0-5 0,0-2 0,0-9 0,0-1 0,0-4 0,0 0-74,0-3 0,0-1 1,0 2-1,0-1 1,1 0-1,2 1 1,1 5-1,2 3 74,1 5 0,3 3 0,1 6 0,1 2 0,10-38 0,1 11 0,8 14 0,-2 4 0,4 0 0</inkml:trace>
  <inkml:trace contextRef="#ctx0" brushRef="#br0" timeOffset="1348">1840 7064 12424,'-10'88'0,"-5"-1"0,1 0 0,-5-1 0,-5-5 0,-7 3 0,4-9 0,-2-1 0,0-2 0,2-12 0,-2-8 0,5-9 0,5-6 0,1-10 0,3-9 0,3-24 0,6-14 0,10-34 0,2-6 0,8-4 0,-1 6 0,7-5 0,3 1 0,8-6 0,-2 4 0,4-5 0,2-7 0,8-4 0,1-7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08.480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 11577,'0'0'0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09.09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1 11554,'0'0'0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09.71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11446,'0'30'0,"0"1"0,0-22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12.08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140 1 11465,'-29'11'0,"0"1"0,0-8 0,2 11 0,1-5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12.964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11405,'0'0'0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14.630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 0 11475,'19'10'0,"4"13"0,-5-4 0,9 16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7:58:25.795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193 53 12707,'-45'-27'0,"-5"1"0,5 40 0,-7 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1:53.144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375 10182 11253,'-35'19'0,"-5"-7"0,-1-24 0,6-1 0,6-16 0,11 5 0,-5-5 0,8-8 0,-9-9 0,7-20 0,3-4 0,3 4 0,7 6 0,-4 21 0,0-2 0,-2-11 0,-7 5 0,5 1 0,1 11 0,9 11 0,2 1 0,4 12 0,13-13 0,4 3 0,12-10 0,-2 4 0,-1 1 0,-7-3 0,6 4 0,4-2 0,6-4 0,-2-2 0,5-2 0,1-2 0,4-4 0,-1 5 0,3-5 0,1 4 0,-1 2 0,-1 0 0,3 0 0,-3 0 0,-1 0 0,-1 6 0,5 2 0,-3 2 0,-1 3 0,-6-3 0,5 2 0,1 0 0,-3-3 0,5 7 0,-6-4 0,-1 3 0,1 3 0,0 5 0,-5 1 0,3-3 0,19-2 0,2 1 0,8 3 0,-15-1 0,7 7 0,2 2 0,-16 2 0,12 2 0,-1 0 0,-7 2 0,8 2 0,0 2 0,-3 7 0,5-3 0,-2 0 0,-10-1 0,-5-5 0,3 2 0,-5 2 0,13-4 0,1 2 0,-5-1 0,-1-5 0,3 0 0,-6-2 0,-5-1 0,-2-5 0,0-2 0,1-2 0,-3-5 0,4 0 0,1-1 0,-3 1 0,4-3 0,-1-1 0,1-2 0,-6-7 0,2 5 0,-5-2 0,-1-4 0,2 2 0,2-4 0,2-4 0,-2 0 0,-8 0 0,-2 2 0,2 0 0,2 1 0,2-3 0,0-2 0,-2-2 0,-4 2 0,4 2 0,-6 2 0,2 1 0,0-1 0,-8-6 0,3-4 0,-5-5 0,-3 3 0,-5-17 0,-1 8 0,-6-14 0,2 4 0,-2 16 0,-8-16 0,-2 2 0,-6 7 0,5 13 0,-3-1 0,-4 0 0,-1 5 0,-3-5 0,1 0 0,-1 1 0,-5 3 0,0-4 0,-1 1 0,-1-1 0,6 4 0,-6-3 0,1-1 0,1 1 0,-6-3 0,4-4 0,-1 3 0,1 1 0,0 7 0,4-5 0,-3 0 0,3 1 0,2-5 0,3-7 0,4-2 0,-1 0 0,7 5 0,2 1 0,2-1 0,2-5 0,0 0 0,0-2 0,0-6 0,6 8 0,2-10 0,2 4 0,3 2 0,5-2 0,3-6 0,4 0 0,2 0 0,-3 8 0,5 4 0,2 1 0,2-1 0,4 12 0,1-1 0,3 8 0,-2 4 0,6 6 0,-1 2 0,3 0 0,-1 0 0,-1 5 0,4-1 0,-3 4 0,3 1 0,1 7 0,2-1 1,1 0-1,-1 3 1,1-5-1,-1 6 1,0 0-1,1 1 0,1 1 1,2 6-1,5 0 0,1 0 0,-6 0 0,2 0 1,-2 0-1,3 0 0,-5 0 0,4 0 0,-3 0 0,-3 0 0,-6 0 0,5 0 0,9 0 0,-11-2 0,7-4 0,-10-6 0,-7-3 0,4-3 0,0 1 0,-1-2 0,1-5 0,-2 5 0,-4-4 0,1 1 0,3-1 0,0-2 0,-6-6 0,0 4 0,0 1 0,0-5 0,-2 2 0,-2-4 0,-2-2 0,0 0 0,6-2 0,0-3 0,0-7 0,-2 2 0,-2-1 0,-4-1 0,-2 3 0,0-7 0,-3 3 0,1-9 1,-2 7 0,-7-4-1,-2 3 1,-9 1 0,5 7 0,0-3 0,-6-5-1,4 4 1,-4-1 0,-2-14 0,0 2 0,2 15 0,1 6 1,3-5 0,0 5 0,-6-14 0,0 5-1,0-4 0,0-3 0,0-1-1,0-2 1,6 5 0,2 7 0,1-3-1,5-1 1,2-3 0,1-1 0,0-2 0,1-2 0,-1-6 0,1 5 1,1 3-1,5 2 1,-3 1-1,6 1 1,-2 0-1,-3-1 1,5 7 0,2 1-1,4 0 1,2 1 0,0 5 0,0-2 0,0 2 0,0-1 0,1 7 1,3-4-1,2 2 0,-2 4 0,3 7 1,1 1-1,2 2 0,3-2 0,-3 9 0,0-3 1,-1 1-1,1 0 1,-4 5-1,9 1 1,10 2 0,-7-3-2,16 5 0,-5-2 1,10 4-1,-10-2 0,-9 1 0,5 7 0,-6 3 0,-2-1-1,-5 8 0,7-2 1,12 3-1,-7-1 0,-9-6 1,-11 5-1,7 3 1,-3-4-1,15 1 1,-9-5-1,5 4 0,-5-3 1,-11 1 0,5-4 0,0 2 0,-10 6-1,8-7 1,5 3-1,12-2 0,-5-4 0,-7 4 0,-7-6 0,2-6 0,-10-4 0,-2-7 0,0-3 0,6-3 0,0-6 0,0-12 0,-8-1 0,-4-5 0,-9-2 0,-4 5 0,-3-7 0,1 16 0,-4-9 0,2-3 0,0 8 0,-6-13 0,-16 4 0,5 3 0,-15 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2:00.19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5813 12482,'61'0'0,"-17"-2"0,9-4 0,-11 2 0,11-8 0,-11-1 0,-5-3 0,-2-1 0,0-1 0,2 1 0,4-1 0,-4-1 0,3-2 0,-3-5 0,-2-1 0,0 4 0,0-4 0,0 1 0,8-10 0,-1 1 0,-3-2 0,2 6 0,-12 2 0,-2 0 0,2-6 0,-7-2 0,1-4 0,-9 8 0,-3-8 0,-5 0 0,6-11 0,-8 0 0,1-1 0,-3-1 0,-2-4 0,-2 5 0,-2-3 0,-1 2 0,-3 9 0,2-13 0,4 0 0,-4-12 0,4 2 0,0 6 0,-3 9 0,1-3 0,-8 4 0,-2-8 0,5 13 0,-3-13 0,-1 2 0,-3 1 0,-1-7 0,-1 4 0,6 6 0,1 17 0,-3-2 0,-1-2 0,-3-9 0,1 1 0,-1-1 0,7 2 0,-1 13 0,-2 0 0,-1 0 0,3 0 0,1-2 0,-3-4 0,4 4 0,-1-5 0,-3-1 0,-1 4 0,-3-7 0,1-3 0,-1-9 0,3-4 0,3-8 0,4-2 0,8-4 0,0 3 0,2-3 0,4 10 0,-2 4 0,8 21 0,1 2 0,3 2 0,7 3 0,2-1 0,0 0 0,1 0 0,3 0 0,-4 0 0,2 2 0,4 4 0,8-4 0,2 6 0,-2 0 0,-3 3 0,-1-1 0,2 2 0,4 1 0,7 3 0,11 1 0,3 1 0,-16 5 0,15 1 0,-3-3 0,-8 4 0,5 1 0,-9-1 0,-3 0 0,-1 1 0,-3-5 0,4 2 0,2-1 0,-7 3 0,3-2 0,-2-1 0,2-3 0,-4 5 0,3-1 0,-3-1 0,10 3 0,3-2 0,5-1 0,-11 3 0,9-2 0,-11 6 0,5-5 0,-8 5 0,3-6 0,1-1 0,-6 3 0,4-2 0,-4-1 0,-6 3 0,4-2 0,-3 1 0,15-7 0,-2 1 0,1-1 0,3 7 0,-8-1 0,1 0 0,-1-5 0,2 0 0,3-1 0,3 1 0,-7-3 0,3-3 0,-12 4 0,0-7 0,-4 3 0,-2 0 0,-3-1 0,5 5 0,2-4 0,-4 1 0,2-7 0,-10-2 0,-1-9 0,-1 10 0,-15-18 0,4 7 0,2 4 0,-2-3 0,1 7 0,-1-8 0,-2-4 0,8-1 0,-6 9 0,5 2 0,-5 4 0,6-4 0,-1 6 0,7 0 0,7 0 0,4-6 0,4 2 0,2 2 0,0 1 0,2 9 0,4-2 0,3 9 0,9 3 0,-1 7 0,-1 0 0,-5 8 0,1 0 0,-1 7 0,3-7 0,15 2 0,-6-4 0,6-2 0,-14 2 0,3 4 0,-20 3 0,0 9 0,-16-1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2:07.09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84 555 12830,'-27'-9'0,"-6"-7"0,22 6 0,-1-9 0,24-4 0,1 7 0,16-7 0,10 0 0,10-10 0,1 4 0,0 1 0,-11 7 0,4-2 0,2 1 0,7-3 0,8 0 0,0 0 0,0 0 0,6-5 0,0 7 0,4 2 0,0 1 0,2 3 0,-12 1 0,0 5 0,0 5 0,4-2 0,-5 2 0,-3 4 0,-2 6 0,-1 0 0,1 8 0,2 3 0,2 7 0,6-3 0,-5 6 0,-1-1 0,2-1 0,-6 8 0,5-4 0,-5 2 0,-2 0 0,7 0 0,1 6 0,0 0-4,0 0 0,-2 0 0,-5 2 1,-3 2-9,-3 2 0,7 1 0,-6-3 1,-1 4-1,-2 1 0,-5-3 0,-3 4 0,0-1-1,-2 1 1,4-6 0,-12 4 0,2-3-2,0 1 1,-7 6 0,1-5 0,-4 1 0,-1 0 0,-1 5 1,1-1-1,-3 3 1,-3 3 0,-2-3 0,-7-1 0,5-3-12,2 3 1,-6 5 7,2 10 0,1 8 1,-1 11 0,-2-7 0,-2-14 0,-4-12 6,-4 11 0,4-7 0,-5 8 0,1-10 0,0-5 1,-8 0 0,3 7 0,-3 2 0,2 2 1,-3 1 0,3-7 0,-3 0 0,-3 1 1,1-3-1,-1-1 1,1-5 1,-1-1 0,3 6 0,1-5 1,3 3 0,-3-1 0,4-5 0,1 6 0,-1 1 0,0 3 1,6 1-1,-1 2 1,3 3-1,2 1 1,0 6-1,2-4 1,3 2-1,7 4 0,9-4 0,5 0 0,-1 0-2,0 1 1,6-7 0,-2 2 0,4-4-2,2-1 0,-2-9 0,-2-3 1,-2-6-9,2-6 0,4-4 0,6-7 1,9-1 6,9 1 0,7-7 0,-4-1 1,0-2 0,-4-2 0,-4-6 2,7 0 0,3-6 0,-8 0 0,2 0-1,-2-2 1,6 5 0,3-9 0,2 0 0,3 3 0,-2-5 0,-2 8 0,-2 0-1,2-1 1,6 5-1,0-4 1,-4 4-1,0 2 0,-6 2 1,2 4-1,2 5 0,2 5 1,-6 3-1,-2 3 1,-2 3-1,0 2 1,1 0-1,-7 4 1,0-2-1,1 2 0,-7 2 0,-1 4 0,-2 2-1,-5 2 1,-1 0-1,-2-7 1,-2 1-1,-4 0 1,2 0 0,-7 0 0,-3 0-2,-2 0 0,-1 0 0,-1 2 1,1 4 0,-3 5 0,-3 10-2,-6 3 0,-4-3 3,-2 2 0,-8 10 0,-4 17 2,-3-9 0,-3-4 0,3-26 0,1 5 0,3 1 1,-1 5-1,-6-3 1,1-6-1,0-3 1,-1 2 0,1-7 0,-1-1-1,1-2 1,5-2-1,0 2-1,-1 4 0,5-1 2,2 13 0,6 3 0,6 12 0,6-4 1,-3-12 0,3-11 0,2-4-1,1-2 1,5-2 0,1-2 0,2-2-1,-1 2 1,5-4 0,2 0 0,4 1-1,2-1 0,2-6 0,1 2-1,3-3 1,10-5 0,-3-1-2,3-2 0,1-7 1,-5 7 1,7-8 0,12 4-2,-8-1 1,-6-5 0,-11 4 0,4-2 0,7 2 0,-5-4 1,-1 4 0,-5-4 0,6-2 0,-12 2 1,5 3 0,-18 1 0,5 12 1,-4 7 0,-2 0 0,-3 4 0,-1 2-1,1 2 1,-3 4 0,-1 2 0,-2 4 0,1 1 0,3-1 0,1 5-1,1 1 1,-7-2 0,1-11-1,2 5 1,-5-10 0,3 6-1,1 2 1,3-8-1,1 10 1,1 5-1,-1 12 1,1 1-1,-1-7 1,1-13-2,-1-4 2,1-4 0,1 2-1,4-4 1,-1-4 1,7-7 0,0-1 0,6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40:36.021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10933 7241 12424,'-64'0'0,"0"0"0,0 0 0,8 0 0,-4 0 0,-4 0 0,-8 0 0,10 0 0,-2 0 0,0 0 0,-6-6 0,-8 0 0,-1 0 0,-5-2 0,-1 4 0,-6-7 0,-4-1 0,-4 2 0,45 4 0,1-1 0,-46-1 0,47 4 0,-1 0-56,-2 1 0,-1-1 0,1-2 1,0 0-1,-2 3 0,1 0 0,4 1 1,1 0 51,-46 0 1,6 0-1,8-2 1,5-1 2,6 1 1,6 2 0,12 2 0,-4 0 0,19 0 0,12 0 0,39 0 0,21 0 0,13 0 0,10 0 0,6 0 0,8 0 0,20 0 0,3 0 0,-43 0 0,1 0 0,1 0 0,0 0 0,2 0 0,-1 0 0,3 0 0,1 0 0,2 0 0,0 0-39,1 0 1,0 0-1,1 0 1,-1 0-1,-6 1 1,0 0-1,2 0 1,-1 2 38,-1-1 0,1 1 0,-1 3 0,0 0 0,45 0 0,-15 0 0,-14 2 0,-10-7 0,-8 5 0,0-4 0,-7-2 0,6 0 0,-30 0 0,-68 0 0,7 0 0,-48 0 0,24 0 77,12 0 0,-8 0 0,-4-2 0,-4-2-77,-2-1 0,-2-1 0,-4 6 0,-9 0 0,-12 0 0,44 0 0,-3 0 0,-7 0 0,-2 0 0,-1 0 0,-2 0-75,0 0 1,-1 0 0,-5 0 0,0 0 0,-1 0 0,-1 0-1,-1 0 1,0 0 73,2 0 1,-1 0 0,3 0 0,1 0 0,3 0-1,2 2 1,1 0 0,0 2-4,1 1 1,0 1-1,-2-1 1,0 0-1,3 0 1,0 2-1,1-1 1,0 1 0,0 1 0,2 0 0,-1 0 0,1 1 0,0 0 0,0 0 1,1-1-1,0 1-27,1 0 1,1-1-1,2-1 1,0-2-1,4 1 1,1 0-1,-48 7 29,6 3 1,7-4 0,9-3 0,7-1 0,35-2 0,27-6 0,51 0 0,23 0 0,19-2 0,-1-2 0,9-4 0,-41 3 0,1 1 0,0 1 0,2 0 0,6-2 0,1 0 0,1 1 0,2 0 0,-1 2 0,2 0 0,2-1 0,-1-1 0,-1 0 0,-2 2 0,2 0 0,0 0 6,2 1 1,0 0 0,6 1 0,0 0 0,0 0 0,-1 0 0,-2 1 0,0 0-8,-1 1 0,0 2 1,-8-1-1,0 1 0,-2 3 1,0 0-1,-3-2 0,-1 0 0,-4-1 1,-2 0-1,38 3 1,-18-3 199,-10 2-199,2 8 0,-23-13 0,-32 7 0,-40-10 0,-17-4 0,-8 5 0,5-7 0,-1 2 0,-4 0 0,-4-5 0,-10 5 0,-4 0-1,-5-2 1,1 4 0,-3-5 0,-5 1-2,-3 4 1,35-1 0,-2 0 0,-1 0-1,-1 0 1,-4 0 0,-2 1-39,-4 1 0,-1 0 0,-7-1 0,-1 0 1,-9 0-1,-1 0 0,-4 1 0,0-1 38,-2 0 0,0 0 0,-1 0 0,1 2 1,6 2-1,0 0 0,-2 0 0,-1 0 0,0 0 1,0 0-1,1 0 1,0 0 0,-1 0-1,1 0 1,4 0 0,0 0 0,0 0 0,1 0 0,1 0 0,-1 0 0,1 0 0,-1 0 0,4-1 1,-1 0-1,4-2 1,-1 0 0,3 3 0,1-2 0,7-1 0,0-1-1,2 1 1,0 0-17,3 0 1,0 0 0,4-1 0,0 0 0,5 2 0,1 0-1,-39-5 17,14-3 0,9 4 0,6-6 0,7-1 0,9-3 0,13 3 0,12-5 0,17 3 0,18-11 0,21 7 0,17 0 0,14 13 0,12 2 0,7 2 0,12-4 0,-45 3 0,1 0 0,3 1 0,1 1 0,2-1 0,2 2 0,7 2 0,2 1 0,2 1 0,0 0 0,1 0 0,1 0-8,2-1 0,0 2 0,2 1 1,1 1-1,8-1 0,1 0 1,6 1-1,2 1 5,-28-2 1,1 0-1,0 0 1,2 0-1,0 0 1,1-1-1,0 1 1,1 0-1,-1 0 1,1 0-1,1 0 1,-1 1-2,0 1 1,1 0-1,0 0 1,1-2-1,1-1 1,-2 1 0,-2 0-1,-2 1 1,0-1-1,29 1 1,-2 0-2,-4 0 0,-3 0 0,-10-2 1,-1-1-1,-1 1 0,-1 0 1,-4-1-1,-2 0-1,-4-2 0,-2 0 1,-6 1-1,-3 1 0,33 2 1,-9-2 48,-7-2 1,-8 4-60,-5 0 13,-27-1 1,-35-6-1,-35-3 1,-11-2 0,-12 2 1,-12-6-1,-8-1 1,-7-3 0,-10 2 0,47 5 1,-3-1-1,-7 2 1,-2 0-1,-1-1 1,-2-1-1,-2-1 1,-1 0 0,-6 0 0,0 1 0,0-1 0,-1 0 0,-5 0-1,-1 1-89,-6-1 1,-2 0-1,23 3 1,0 1 0,-2-1-1,-5 0 1,-2 0 0,0 0-1,-1 1 1,0-1-1,-1 0 71,-1 0 1,0 0 0,-1 1 0,-1-1-1,-2 0 1,0 0 0,-2 0 0,0 0 0,0 1-1,-1-1 1,-1 0 0,1 0-44,0 0 1,-1 0-1,1 1 1,0-1-1,0 1 1,1 0 0,3 0-1,0 1 1,1 0-1,-2 0 1,1 0-1,-1 0 62,1 0 0,0-1 0,1 0 0,1 1 0,1-1 0,0 1 0,4-1 0,0 1 0,1-1 0,5 1 0,1 1 0,1-1 0,-29-3 0,2 0 0,7 0 0,3 0 0,5 0 0,1 1 0,4 0 0,2 0-24,4 0 0,3-1 1,5-1-1,3 0 0,-35-9 1,6 1 23,5 4 0,12-1 0,12 7 0,27-8 0,29 11 0,35-7 0,14 2 0,13 4 0,16 2 0,11 2 0,-38 0 0,3 0 0,4 0 0,2 0 0,3 3 0,2 0 0,9 1 0,2 0 0,2 0 0,1 2 37,4 0 1,1 1 0,3-2-1,-1 0 1,-2 0 0,-1 1 0,4 1-1,1 0-37,2 0 0,2 2 0,8 0 0,2 1 0,-30-3 0,1 0 0,0 0 0,1 1 0,0 1 0,1 0 36,1-1 0,1 1 0,-1 1 0,-1-1 0,-1 1 0,1 0 1,0 1-1,0 1 0,0 0 0,-1-1 0,0 1 0,-1 0-36,-1-1 0,0 1 0,0 0 0,-2-1 0,0 0 0,-2 0 0,22 4 0,-2 1 0,1-2 0,-1 1 0,-1 0 0,-1 1 0,-2-3 0,-1-1 0,-6 1 0,-1-1 0,-3 0 0,-2 0-1,-3-1 1,-2 1-1,-5 0 1,-2-1-1,-2-2 1,-1 0-1,-3-1 1,-1 1 0,43 8 0,-19 1 0,-12-1-5,-12 1 3,-7-1 0,-45-7 0,-25-4 205,-29-4 0,-16-4 0,0-4 0,-6-4-204,-9 1 1,38 1-1,-1 0 1,-5 2 0,-2 0-1,-2-1 1,-1-1-1,1-1 1,0 0 0,-1 0 0,0-1 0,-4 0 0,0-1-1,-4-1 1,0 0 37,-4 2 0,0-1 1,-3 0-1,-1 1 1,-6-1-1,-1 0 1,-5-1-1,-1-1-37,-5 0 0,-2-1 0,28 5 0,0 0 0,-2 0 0,-3-1 0,-2-1 0,0 1 0,-2 0 0,-1 1 0,0 1-82,1-1 0,-1 1 0,0-1 0,-1 1 0,-1 0 0,1 1 0,0 1 0,0 1 0,0 1 0,-1-1 0,0 0 0,-1 1 68,0 0 0,-1 0 0,1 0 0,4 3 0,0 0 0,0-1 1,-1 1-1,0-2 0,1 2 0,3 0 0,0 0 0,1 1 14,0 0 0,1 0 0,0 0 0,2 0 0,1 0 0,0 0 0,-1 0 0,0 0 0,0 0 0,3 0 0,-1 1 0,2 0 0,-29 1 0,1 1 0,5 1 0,0 0 0,4 3 0,1 0 0,3-1 0,1-1-31,2 2 1,3 0 0,8-3 0,4 0 0,6 0 0,3 0 0,-39 1 30,15 1 0,18 0 0,29-6 0,29 0 0,31 0 0,28 6 0,10 0 0,13-2 0,13-2 0,-38-2 0,1 0 0,4 0 0,2 0 0,4 0 0,2 0 0,3-1 0,2 2 0,2 1 0,1 1 0,5 0 0,1 0 0,3-1 0,1 0-20,3-1 1,0 0 0,0 2 0,1 0 0,2 0 0,2 0 0,1-1 0,0 1 19,3 1 0,0 0 0,-30-1 0,1 0 0,0 1 0,2 1 0,1 0 0,0 0 0,0 0 0,-1 0 0,0-1 0,-4 0 0,0 0 0,-1 0 0,29 1 0,-2 1 0,-6 3 0,-2 0 0,0-1 0,-1 1 0,-1 0 0,-3 0 0,-8-1 0,-2-1 0,-5 0 0,-2 0 0,-5-1 0,-2-1 196,-2 2 1,-1 0-1,44 7 1,-6-1 0,-11-1 95,-16 1-212,-12-5 1,-26 0 0,-21-8-82,-28 0 1,-29 0 0,-18 0 0,-12 0-1,-9 0 0,39 0 0,-2 0 0,-7 0 0,-1 0 1,-4-1-1,-2 0 0,-3-2 1,-1 0-1,-2 2 1,0 0-1,-2-2 1,-1-2-1,1 2 1,-1 1-104,-2-1 1,-1 0 0,-8-3-1,-1 0 1,-8 2 0,-2 0 0,30 2-1,0-1 1,-1 1 103,0-1 0,0 1 0,-1-1 0,-2-1 0,0 0 0,0 0 0,0 1 0,0 1 0,-1-1 0,0 1 0,0-1 0,-1 1-11,-1-1 0,0 0 0,1 1 0,4 0 0,0 0 0,0 0 0,-1 2 1,0 0-1,0 0 0,-28 0 0,0 0 11,6 0 0,0 0 0,2 0 0,2 0 0,4 0 0,1 0 0,4 0 0,3 0 0,7 0 0,2 0 0,9-1 0,4 0 0,-33-3 0,11-1 0,14 1 0,23 2 0,26-12 0,28-3 0,18-3 0,14 1 0,15 1 0,12 1 0,17-3 0,-36 9 0,3-1 0,4 2 0,2 1 0,8-3 0,2 1 0,1 0 0,1 2 0,4 0 0,1 1 0,8-1 0,1 0 0,6 0 0,2 1 0,3-1 0,0 0-22,-32 3 1,0 1-1,1-1 1,0 0-1,1 0 1,0 0-1,2 0 1,1 1 0,0-1-1,2 0 1,1 1-1,1 0 22,3 1 0,0 1 0,0-1 0,-7-1 0,0-1 0,-1 1 0,1 2 0,0 0 0,0-1 0,27-1 0,-1-1 0,-4 0 0,-1 0 0,-1 1 0,0 0 0,-4-1 0,-1-1 0,-2 2 0,-1 0 86,-6 2 1,-1-2-1,-7 0 1,0-1-1,-5 2 1,0 0-1,-2 0 1,0 0-87,-2 0 0,-2 1 0,36-5 0,-10 4 0,-15-2 0,-17 0 0,-49-2 0,-35-1 0,-32-1 0,-24 2 0,0 8 0,37 0 0,-1 0 0,-6 0 0,-1 0 0,-5 0 0,-2 0 0,-8 0 0,-3 0 0,-2 0 0,-1 0-94,-1 0 1,1 0-1,-4 0 1,-1 0-1,-1 1 1,-1 0 0,-4 1-1,-1 0 94,-4 1 0,-2 0 0,1 3 0,-2 0 0,31-4 0,0 1 0,0-1 0,0 1 0,0 0 0,1-1 0,-33 2 0,2 0 0,1-1 0,2 0 0,1-2 0,1 0 0,3 0 0,2 2 0,6-1 0,2 1 0,6 1 0,1-2 0,5-2 0,2 0 0,2 0 0,2 0 196,1 1 1,1-2-1,-40-5 1,6 1 0,14-1-153,7-2 0,10 4 0,6-8 166,7-1 1,24-7-211,19-9 0,16 8 0,19-10 0,12 6 0,7 1 0,12-1 0,6 4 0,8-2 0,7 1 0,15 1 0,-46 10 0,2 1 0,4-2 0,1 0 0,3 1 0,0 1 0,-1 0 0,1 0 0,4 2 0,2-1 0,-1 0 0,0 1 56,1-1 0,2 0 1,-2 1-1,1 1 1,2-1-1,0 2 1,0 1-1,0 0-56,-4 1 0,0 1 0,-1-1 0,-2 2 0,-8 1 0,-1 2 0,-2-1 0,-1 0 0,47 0 0,-10 2 0,-11 3 27,-10 7 1,-18 0-28,-24 5 0,-19-3 0,-14 9 0,-19-4 0,-16-1 0,-3-1 0,-5 1 0,-6-1 0,-14-5 0,-15 0 0,-10 1 0,46-5 0,-1 0 0,-4 0 0,-1-1 0,-1 0 0,0 0 0,-5-1 0,0-1 0,-7 2 0,0 0 0,1-2 0,-2 0 0,-9 0 0,-1 1 0,1 0 0,-1 0-65,1-1 0,1 0 0,-1 0 1,1-1-1,2-1 0,1-2 0,4 2 1,2 0 64,8-1 0,2 0 0,7-1 0,3-2 0,-26-3 0,14-4 211,12-1 1,15-5-212,11-9 0,15-4 0,11-6 0,13 4 0,22-8 0,11 8 0,1 3 0,1 5 0,9 4 0,5-1 0,6 1 0,5-1 0,7 1 0,11-1 0,-44 9 0,1 1 0,1-1 0,1 0 0,1 0 0,0 1 0,2 0 0,1 0 0,3 1 0,0 1-45,4-1 1,0 2 0,0 3 0,-1 0 0,1-1 0,0 0 0,-4 2-1,0 0 45,-3 1 0,-1 0 0,44 0 0,-10 2 0,-13 4 174,-18 6 0,-19 5 1,-16 9-175,-4 8 0,-13-4 0,-10 4 0,-13 1 0,-8 4 0,-12-2 0,-10 6 0,-5-2 0,-6-1 0,-4 1 0,-8-6 0,-4 2 0,-8 4 0,3-6 0,-10 1 0,3-5 0,-3 0 0,-2-3 0,40-15 0,-1 1 0,-1-1 0,-1-1 0,1-1 0,-1-1 0,1 0 0,0-2 0,0-1 0,-1-1 0,-1 0 0,-1 0 0,-2 1 0,0 0 0,5-3 0,1-1 0,-47 3 0,8-4 0,4-2 0,13 0 0,4-2 0,2-4 0,24-5 0,9-13 0,13-10 93,11-13 0,11-7 1,11 1-1,5 9-93,1 5 0,8-2 0,5-2 0,5-1 0,5-5 0,5-1 0,7-3 0,1 1 0,-1 0 0,8 7 0,4 4 0,2 6 0,-2 6 0,-4 4 0,-7 9 0,-1 5 0,5 7 0,-5 16 0,-19 22 0,-21 23 0,-9 3 0,-12 0 0,-7-6 0,-7 3 0,-4 1 0,-2 0 0,-8-5 0,-4-1 0,-6 0 0,-11 1 0,-4-3 0,-2-3 0,0-7 0,0-5 0,-6-4 0,0-3 0,0-3 0,6-10 0,0-9 0,18-8 0,5-9 0,20-17 0,15-18 0,4-5 0,10 7 0,3 1 0,5 0 0,1-3 0,3-7 0,3-3 0,8-4 0,8-2 0,6-2 0,9-6 0,4-2 0,6-3 0,4 5 0,-33 33 0,0 2 0,35-29 0,0 4 0,1 1 0,3 9 0,0 5 0,-6 10 0,-6 4 0,-12 12 0,-1 3 0,-3 1 0,-15 7 0,10 14 0,-23 23 0,-11 0 0,-28 18 0,-6-8 0,-6-4 0,2-1 0,-12 1 0,1-2 0,-5-4 0,-5 4 0,-5-5 0,-1-1 0,2-4 0,1-3 0,1-5 0,-2-3 0,-2-7 0,3-3 0,3-2 0,21-23 0,6-8 0,25-4 0,19-6 0,22 12 0,5-6 0,5-5 0,11 5 0,8-2 0,9 6 0,7 0 0,9 6 0,-46 12 0,1 2 0,1 2 0,1 1 0,0 2 0,0 0 0,3-1 0,1 1 0,-1 2 0,1 2 0,-1 0 0,0 2 0,2 1 0,-1 2 0,-4 1 0,1 1 0,-1 4 0,0 0 0,45 8 0,-2 1 0,-3-1 0,3 1 0,-6-1 0,-9 1 0,-7-7 0,-5-1 0,-4 0 0,-6-1 0,-11-5 0,-16 4 0,-31-8 0,-15 0 0,-46-2 0,1-2 0,-4-2 0,-6 1 0,-3 3 0,-5-2 0,-2-2 0,-3-6 0,-8 4 0,-2 1 0,1-1 0,3-4 0,2 5 0,0-3 0,-1-4 0,11-1 0,5-3 0,6 1 0,25 7 0,22-17 0,42 4 0,29-4 0,28 11 0,-2 2 0,3 3 0,12 1 0,-41 3 0,1 0 0,4 2 0,0-1 0,3-1 0,1 0 0,3 2 0,2 1 0,1-1 0,2 0 0,3 0 0,1 0-68,6 0 1,-1 0 0,-6 3-1,-2 1 1,0-2 0,0 0 0,-7 1-1,0 2 68,-4 0 0,-2 0 0,42 0 0,-13 0 0,-7 0 0,-26 0 0,-42 0 0,-42 0 0,-21 0 0,-18 0 0,4 0 0,-8 0 0,-7 0 0,-12 6 0,42-3 0,-1-1 0,-5 1 0,-1-2 0,-5 1 0,-2-2 0,-2 0 0,-2 0 0,-2 0 0,-1 0 0,-3 0 0,-2 0-90,-4 0 0,-1 0 1,-4 3-1,0 0 1,-3 0-1,1 0 1,2 0-1,1 0 90,7 1 0,1-1 0,3-1 0,2 0 0,11 3 0,2 0 0,4 0 0,2 0 0,-45 4 0,15 1 499,2 2-499,22 3 0,21-11 0,49 8 0,14-8 0,47 2 0,2-4 0,5-2 0,19-6 0,-44 3 0,2 0 0,6 1 0,2 0 0,4 1 0,0 0 0,5-2 0,2 0 0,2 0 0,1 0 0,5 1 0,3 1-110,6 0 1,2 0 0,1-2 0,2 0-1,-30 1 1,0 0 0,1 0 0,32-1-1,0 0 95,-2-1 1,0 0-1,-5 3 1,0-2-1,-4-1 1,-1-1-1,-6 0 1,-1 0 14,-7 0 0,-3 0 0,-8 3 0,-2 0 0,-7 0 0,-3-1 0,42-1 334,-9-2 1,-20 4-335,-12-4 0,-33 4 0,-19 2 0,-19 0 0,-33 0 0,-10 0 0,-10 0 0,-16 0 0,39 0 0,-2 0 0,-4 0 0,-1 0 0,-5 0 0,0 0 0,-4 0 0,-2 0 0,-7 0 0,-2 0 0,-3 0 0,-1 0-116,-3 0 1,-1 0-1,-4 1 1,0 0 0,2 1-1,1 0 1,-5 2-1,0 0 116,-6 1 0,-1 0 0,-1-3 0,-2 1 0,34 1 0,-1 0 0,1 0 0,-28 2 0,1 2 0,7-1 0,2 1 0,5 1 0,2 0 0,5-1 0,3 1 0,7 0 0,3 0 327,9-1 1,1 1 0,-28 5-300,36 3 0,29-3 0,34 7-28,20-7 0,17-1 0,5-7 0,13 0 0,13 2 0,-39-7 0,2-1 0,7 3 0,1 0 0,4-1 0,2-2 0,4 1 0,3-2 0,9-1 0,1-2 0,4 1 0,1-1 0,2 0 0,2 0-90,3 0 1,2 0-1,-27 0 1,0-1 0,2 1-1,5 0 1,1 0 0,1 0-1,2-1 1,0 0-1,1-1 66,0 1 0,1-1 1,-1 0-1,-1 0 0,0 1 1,-2 0-1,-5 1 0,-3 0 1,1 1-1,-3 0 1,-1 1-1,-1 1 24,30 0 0,-2 0 0,-4 1 0,-3 0 0,-8 0 0,-3 0 0,-7 0 0,-2 0 150,-8 0 0,-2 0 0,-6 1 0,-1 0 0,41 5 1,-16 5-151,-14 5 0,-15 3 0,-19 5 0,-17 3 0,-24 6 0,-21-4 0,-23 2 0,-16-8 0,-13-1 0,-12-3 0,41-8 0,-1 1 0,-3 0 0,-2 0 0,-4-1 0,-2-1 0,-3 0 0,-2-1 0,-6 0 0,-3 0 0,-2-1 0,0 1 0,0 0 0,1 0-101,0 0 0,-1-1 0,-3-2 0,-1 0 0,-5-1 0,-2-1 0,0 1 1,0 0 100,1 0 0,2 0 0,6-3 0,3 0 0,12 1 0,2 0 0,5-2 0,2 0 0,5-1 0,1 0 0,3-1 0,2 0 0,-31-3 0,14-4 327,10-2 1,13-1 0,4-7-178,5 1 0,16-11-150,9-6 0,22-13 0,13-3 0,7 9 0,3 8 0,11 4 0,8-6 0,7 0 0,2 0 0,4 0 0,-6 2 0,2 2 0,4 2 0,-2 0 0,-4-4 0,-9 4 468,-7 5 0,-5 3-468,-10-2 0,-15-8 0,-22-4 0,-19 10 0,-16 9 0,-15 2 0,-8 7 0,-8-1 0,-7 0 0,-9 2 0,-9 6 0,46 0 0,-2 0 0,-1 0 0,-1 0 0,0 0 0,0 0 0,2 0 0,1 0 0,0 0 0,-1 0 0,4 0 0,0 0 0,-45 0 0,15 0 0,7 0 0,8 0 0,12 0 0,7 0 0,24 0 0,10-7 0,30-5 0,8 2 0,12 0 0,4 3 0,-2-5 0,9 4 0,6-1 0,3 5 0,13-2 0,1 4 0,11 2 0,-6 0 0,-12 0 0,-12 8 0,-25 1 0,-11 17 0,-24-7 0,18 4 0,7-11 0,12-4 0,20-6 0,-1 4 0,1-5 0,-7 7 0,11 0 0,-9-4 0,3 8 0,-8 1 0,-12 3 0,-17 15 0,-18 2 0,-13-2 0,-14-6 0,-8 0 0,-9 0 0,-3 3 0,-3 3 0,2-4 0,-6 0 0,2 0 0,3 0 0,-1 0 0,6 3 0,7-7 0,14 4 0,19 2 0,20-6 0,39-3 0,13-9 0,12-3 0,21-2 0,-40-6 0,2 0 0,5 0 0,1 0 0,6 0 0,2 0 0,7 0 0,3 0 0,10-1 0,2 0 0,7-1 0,2 0-82,-30 0 0,2 0 0,0 0 0,3 0 0,1 0 0,0 1 0,-2 0 0,-1 0 0,1 1 0,1-1 0,0-1 0,0 1 40,0-1 1,1 0-1,0 0 1,2 0-1,1-1 1,-1 2-1,-1 1 1,-1 1 0,0 0-1,-3 0 1,-1 0-1,0 1 42,-1-1 0,0 1 0,-1 1 0,-3 1 0,-1 1 0,0-1 0,34 2 0,-2 0 0,-3 1 0,-1 1-75,-6 1 0,-2 0 0,-1 0 1,-3-1-1,-11 1 0,-2 0 0,-3 0 1,0-1 74,-2 1 0,-2 0 0,-6-1 0,-1 1 0,42 9 0,-22 1 0,-18 4 0,-15-1 0,-13 7 0,-21-2 0,-21 2 0,-20-6 0,-18-3 0,-11 3 0,-18 0 0,-13-1 0,40-12 0,-2-1 0,-8 0 0,-2 0 0,-5-1 0,-2 1 0,-5 0 0,-1 0 0,-5-1 0,-1 1 0,-3-1 0,-1 0 0,-2-1 0,-2-1 0,-5 0 0,0 0 5,28-2 0,0 1 0,-1-1 1,-5 1-1,-2-1 0,0 1 1,-3 0-1,0-1 0,-1 1 0,2-2 1,-1 0-1,1 0-5,0 0 0,0 0 0,0-1 0,2 0 0,0 0 0,0 0 0,3-2 0,1 0 0,1 0 0,3 0 0,2 0 0,1 0 0,-24 0 0,3 0 0,16 0 0,5 0 301,-27 0 1,40-2-302,47-4 0,28 2 0,57-7 0,5-3 0,9-2 0,-39 8 0,2-1 0,6 0 0,1 0 0,5 1 0,3-1 0,6 0 0,2 1 0,8-1 0,2 2 0,4 0 0,0 0 0,1 2 0,1 1-90,2 0 1,2 0-1,-31 2 1,1 0 0,1 0-1,9 2 1,3 0 0,0 0-1,3 1 1,1-1-1,1 1 64,2 1 0,2 0 1,-1 0-1,-1 1 1,1 0-1,-2 1 1,-2 1-1,-1 1 1,1 0-1,-2 0 1,1 0-1,0 0 26,-2-1 0,-1 1 0,1 0 0,3 0 0,0 0 0,-2-1 0,-4 1 0,-2 0 0,-1 0 0,-3 0 0,-1 0 0,-1-1 0,-2 1 0,-1 0 0,0 0 0,30 2 0,-2-1 0,-4 0 0,-2 0 0,-5-1 0,-3 0-2,-8 1 0,-2-1 0,-11-2 0,-4 0 0,27 2 2,-13-4 0,-43-2 196,-40 0 1,-34 0-1,-52 0 1,43 0 0,-3 0-170,-4 0 1,-4 0 0,-10-4 0,-3 0 0,-7-1 0,-3 0 0,-8-1 0,-2 1-28,28 1 0,-1 0 0,-1 0 0,-6 0 0,-1 1 0,-1-2 0,-1 0 0,-1-1 0,0 0 0,-1 0 0,0 0 0,-1 0-71,-1 1 1,-1-1 0,-1 0 0,-3 0-1,-1 0 1,-2 0 0,19 2 0,-2 0 0,0-1-1,0 1 1,-3 0 0,0-1 0,0 1-1,-1 0 20,0-1 0,-1 1 1,-1-1-1,1 1 1,0 0-1,0 0 1,1 0-1,0 1 1,-19-2-1,2 0 1,0 1-1,2 0 1,1 1-1,0 0 51,4 0 0,0 1 0,2 0 0,6-1 0,2 1 0,2 1 0,8 0 0,1 1 0,4 1 0,-19-1 0,5 0 0,14 0 0,6 0 245,-27 0 1,47 0 0,39 0 0,33 0-209,26 0 0,20 0 0,-29 0 1,3 0-1,5-1 0,2 0-37,9-2 0,2 0 0,10 2 0,3 0 0,13-2 0,4 0 0,-30 2 0,2 1 0,0-1-82,5 1 0,1 0 0,1 0 0,4 0 0,1 0 0,0 0 0,2 0 0,0 0 0,1 0 0,5 0 0,0 0 0,3 0 46,-21 0 0,2 0 1,0 0-1,2 0 0,5 2 1,2-1-1,1 2 1,0-1-1,2 1 0,2-1 1,-1 1-1,0 1 0,-1-1 1,-1 1-1,-1 0 1,1 0 35,-1 0 0,-1 1 0,1-1 0,-2 1 0,-3-1 0,0 0 0,-1 1 0,0-1 0,1 0 0,0 1 0,-1-1 0,0 1 0,-2-1 0,-2 0 0,1 1 0,-1-1 0,21 2 0,-1 0 0,-1-1 0,-6 1 0,-1 0 0,-2 0 0,-11 0 0,-1-1 0,-1 1 0,-4 0 0,-1 0 0,-1 0 0,28 2 0,-4 1 0,-5 0 0,-5 0 0,-12-1 0,-4 1 0,-10 0 0,-3 0 0,28 8 0,-26-3 0,-20 3 0,-41-9 0,-39 9 0,-36-1 0,23-11 0,-3-2 0,-5 0 0,-2 0 0,-8-1 0,-3-1 0,-10 2 0,-2 0 0,24-2 0,-1-1 0,-1 1 0,-6 1 0,-1 0 0,0 0 0,-4-1 0,0 0 0,-1-1 3,-3 0 1,-2 0 0,0 0-1,0 0 1,-1 0 0,0 0-1,-1 0 1,1 0 0,-2 0-1,-3 0 1,0 0 0,-1 0-4,-4 0 0,-1 0 0,0 0 0,20 0 0,-1 0 0,0 0 0,0 0 0,0 0 0,-1 0 0,0 0 0,1 0 0,3 0 0,0 0 0,0 0 0,1 0 0,-21 0 0,1 0 0,1 0 0,6 0 0,1 0 0,2 0 0,5 0 0,1 1 0,1 0 0,7 0 0,2 1 0,2 1 0,-22 2 0,5 1 0,13-1 0,6 0 0,-20 5 0,13-2 0,25-3 0,59-5 0,37-2 0,22-3 0,19-7 0,-35 4 0,4 0 0,10 0 0,4-1 0,10 0 0,3 1 0,9-1 0,4 0 0,-27 3 0,3 0 0,1 1 0,5-1 0,1 0 0,1 0 0,2 1 0,0-1 0,1 2-19,3-1 1,1 2-1,1-1 1,7-1 0,1 0-1,3 1 1,-19 2 0,1 1-1,1 0 1,1 0-1,2-1 1,2 1 0,0 0-1,1 1 19,0-1 0,2 0 0,-1 0 0,0 2 0,0 0 0,-1 1 0,0 0 0,-2 0 0,-7 1 0,-1 0 0,-1 1 0,-1 0 0,-2 0 0,0 1 0,-1 0 0,-1 0 0,20 3 0,-1 0 0,-2 0 0,-5 0 0,-1 0 0,-3-1 0,-8-1 0,-3 0 0,-1 0 0,24 2 0,-4 1 0,-9-1 0,-5 1 0,-12 0 0,-4 0 0,-4-1 0,-3 1 0,43 9 0,-31-1 0,-68-7 0,-52-4 0,-34-6 0,34-3 0,-4 0 0,-8 2 0,-2 0 0,-14-2 0,-3 0 0,-9 1 0,-2 0 0,27 0 0,-2 0 0,-1 1 0,-5 0 0,-1 0 0,-2 1 0,-1-2 0,-2 0 0,-1 0 0,-3 1 0,-1 0 0,-1 1-11,-2 0 0,0 0 1,-2 0-1,17-1 1,-2-1-1,0 1 1,-1-1-1,-3 0 1,-1 1-1,0-1 1,-1 1-1,1 0 1,-1 0-1,1 0 1,0 0 10,0 0 0,0 1 0,1-1 0,0 1 0,2 2 0,0 0 0,0 0 0,1 0 0,3 0 0,0 1 0,0-1 0,2 1 0,-21 1 0,2-1 0,1 1 0,8 1 0,1-1 0,2-1 0,6-1 0,2 0 0,4 0 0,-14 3 0,5 0 0,5-1 0,4-1 0,7 0 0,4-2 0,-39 1 0,48-4 0,34-4 0,34-5 0,28-5 0,24-7 0,24-2 0,-38 12 0,3 1 0,6-1 0,4 0 0,10-1 0,5-1 0,6 2 0,4 1 0,-28 3 0,1 1 0,1 0 39,3-1 0,1 1 0,1 0 0,2-1 0,1 0 0,1 1 0,6 1 0,3 0 0,0 0 0,4-1 0,1 0 0,0 1-39,6-1 0,0 1 0,1 0 0,-21 3 0,0 1 0,1 0 0,-1 0 0,-1 0 0,1 1 0,0-1 0,-1 1 0,2 0 0,-1 0 0,1 0 0,0 0 0,-1 1 0,1 0 0,0 1 0,-1-2 0,0 1 0,-1-1 0,1 0 0,-2 0 0,18 0 0,-1 0 0,-1 0 0,-7 0 0,-1 1 0,-1 0 0,-4 0 0,-2 0 0,-2 1 0,-6 0 0,-2 0 0,-1 0 0,27 0 0,-2 0 0,-6 0 0,-3 0 0,-8 0 0,-2 0 0,-10 1 0,-4 0 0,27 3 0,-15 4 0,-15 1 0,-28-5 0,-33 2 0,-25-4 0,-49 0 0,-13 4 0,40-1 0,-2 1 0,-13-1 0,-2 0 0,-8 1 0,-3 0 0,-10 0 0,-3-1 0,27-1 0,-2-1 0,0 0 0,-7 2 0,-1 0 0,-1 1 0,-4-2 0,0-1 0,-1 1 0,-1 1 0,-1 0 0,0 1 4,-2-1 1,-1 1 0,-1 0 0,-5 0 0,-2 0 0,-1 0 0,20-2 0,-1 1 0,-1 0 0,1 0 0,-3 0-1,-1 1 1,0-1 0,1 0-5,-2 1 0,0-1 0,0 1 0,2 1 0,2 0 0,1 1 0,1 0 0,2 0 0,-16 1 0,2 1 0,1 0 0,5 0 0,1 1 0,1 1 0,6-1 0,1 1 0,2 0 0,-26 4 0,4 1 0,11-2 0,5-1 0,10-2 0,4-1 0,10-1 0,3 0 0,-37 13 0,19 0 0,36-2 0,27-7 245,33-2 1,29-8 0,16 1 0,15-5-204,-36-2 0,1-1 0,9-2 1,2 0-1,10-3 0,2-2 0,7 2 1,3-1-44,5 0 0,2 0 0,3 1 0,0-1 0,2 0 0,0 1 0,-30 2 0,-1 1 0,1 0-81,2 1 0,1 0 0,1 0 0,6-1 0,1 0 0,2 0 0,1 1 0,1 1 0,-1 0 0,-1-1 0,0 0 0,-1 1 71,-1-2 0,0 1 0,-1 1 1,-4 1-1,-1 1 0,0 0 1,-1-1-1,0 0 0,-2 0 1,31 1-1,-4 0 11,-6 1 0,-3 0 0,-6 0 0,-5 0 0,-18 1 0,-3 0 0,44 3 983,-16 2-719,-17 7 1,-27 3 0,-29 5-265,-30-5 0,-26 1 0,-22-7 0,-16 2 0,33-6 0,-2-1 0,-9-2 0,-3-2 0,-8 3 0,-3 0 0,-2-1 0,-1 0 0,-6 0 0,-1 0 0,-1 0 0,-1-1 0,-6-1 0,-2-2 0,-2 1 0,-2 0-99,31 0 1,0 0 0,0 0-1,0 0 1,0 0 0,1 0-1,-31 0 1,0 0 0,3 0-1,2 0 93,3 0 1,1 0 0,5 0 0,2 0 0,10 0 0,4 0 0,7 0 0,4 0 5,-39 0 0,21 0 491,12 0 1,39-7-435,25-5 0,27-2 0,43 1 1,11 1-59,14-1 1,-39 5 0,3 0-1,9-1 1,4 1 0,4-1-1,3 2 0,7 1 1,2 0 0,6-1 0,1-1 0,-29 4 0,0 1 0,1 0 0,3 0 0,1-1 0,0 2-82,3-1 0,1 2 0,1-1 0,5-1 0,1 0 0,2 1 0,2 0 0,1 0 0,0 0 0,-1 1 0,0-1 0,0 1 50,-5 0 0,-1 1 0,-1-1 0,-3 1 0,-2 0 0,-1 0 0,28 0 0,-2 0 0,-4 0 0,-1 0 32,-5 0 0,-2 0 0,-13 0 0,-2 0 0,-5 0 0,-2 0 0,-9 1 0,-2 0 0,41 5 0,-15 2 0,-12 5 0,-14-1 0,-29 0 0,-27 3 245,-23-3 1,-25 1 0,-20-5 0,-12 2-242,-9 3 0,38-7 1,-3-2-1,-6 2 1,-2 0-1,-5 0 1,-1-1-5,-4 0 0,0 0 0,-2 0 0,-1 0 0,-4-3 0,-1 0 0,-5 1 0,-1 2-99,-6 0 1,-2-1 0,2-2-1,0 0 1,26 0 0,-1 0-1,0 0 1,2-1 0,0 0-1,-1 1 89,0 0 0,0 0 0,1 0 0,-1-2 1,1 1-1,0 0 0,-32 1 0,2 1 1,4-1-1,3-2 7,9 0 0,1 0 0,7 0 0,3 0 1,6 0-1,2 0 0,5 0 0,3 0 494,-43 0 1,23 0-346,10 0 0,37-2-147,27-3 0,31-5 1,35-8-1,12 1 1,15-1 0,-38 10 0,2-1 0,11 0 0,2 1 0,4-1 0,2 0 0,4 0 0,3 1 0,7-1 0,2 0 0,4 0 0,2 1 0,-30 2 0,1 0 0,0 0-82,1 0 0,0 0 0,1 1 0,1 0 0,-1 2 0,2-1 0,2 1 0,1-1 0,0 1 0,0 1 0,1-1 0,1 1 63,1 0 1,2 1 0,-3 0 0,-7 0 0,-3 0-1,1 1 1,-1 0 0,-1 0 0,0 0 0,22 0 0,-2 0 18,-7 0 0,-3 0 0,-7 0 0,-4 0 0,-6 0 0,-1 0 0,-5 0 0,-2 0 491,40 0 1,-19 2-462,-15 4 0,-26-4 1,-27 5-31,-30 1 0,-35-6 0,-16 4 0,-9-4 0,-8-2 0,41 0 0,-1 0 0,-5 0 0,-2 0 0,-5 0 0,0 0 0,-8 0 0,0 0 0,-1 0 0,-1 0 0,-6 0 0,-1 0 0,0 0 0,1 0-92,-3 0 0,-1 0 0,-4-1 0,-3 0 0,26-1 0,-2 0 0,1 0 0,-2-1 0,-1-1 1,1-1 91,0 1 0,1-2 0,-1 1 0,2-1 0,-1 0 0,1 0 0,-27-2 0,0-1 0,3 0 0,2 0 0,3 1 0,3-1 0,16 0 0,4 1 0,6-1 0,3 0 0,-37-8 327,15-1 1,10 1 0,20-3-253,5-3 0,22 2 0,15-8-75,17-3 0,22 5 0,20 0 0,15 0 0,15 0 0,-36 15 0,3 1 0,7-3 0,2 0 0,5 1 0,2 1 0,1 1 0,2 1 0,4 0 0,1 0 0,1 1 0,1 1 0,5-1 0,1 0-99,6 1 1,-1-1-1,-7 0 1,1 1 0,4 0-1,0 0 1,-5 1 0,-3 0 98,-2 1 0,-2 1 0,-5 2 0,-1 0 0,-5-2 0,-3 0 0,-6 1 0,-2 0 0,35 1 322,-24 1 1,-39-4-1,-31 0-322,-33 2 0,-23 2 0,-15 2 0,-15 0 0,39 0 0,-2 0 0,-7 0 0,-2 0 0,-11 0 0,-2 0 0,-5 0 0,-3 0 0,-5 0 0,-2 0 0,-5 0 0,-2 0 0,28 1 0,-2-1 0,0 1 0,-3 0 0,0 1 0,-1-1-82,-4 1 0,1 0 0,-2 0 0,-2 0 0,-1 0 0,0 0 0,-2-2 0,-1 0 0,1 0 0,1 0 0,0 1 0,2 0 43,2 0 1,1 2 0,1-2 0,5 0 0,2 0 0,0-1 0,4 2 0,1 0 0,1 0 0,-27-1 0,2 0 38,4-1 0,3 0 0,13 0 0,3 0 0,8 0 0,3 0 0,-39-2 0,22-4 0,26 1 0,20-13 0,19 4 0,18-9 0,21 2 0,20-2 0,13 3 0,15-3 0,14 2 0,-37 9 0,1 0 0,7 2 0,2 1 0,10-3 0,2 1 0,3 1 0,1 2-18,2 2 1,1 0 0,2-1 0,1-1 0,4 3 0,2 0-1,5-1 1,2 1 17,-29 0 0,2 1 0,-1 1 0,3 1 0,-1 1 0,2 0 0,3-1 0,1 0 0,0 0 0,0 1 0,0 1 0,0-1-80,0 1 1,0 0-1,0 0 1,-2 0-1,0 0 1,0 0-1,-1 0 1,1 0 0,-1 0-1,-4 0 1,0 0-1,-1 0 80,29 0 0,-2 0 0,-5 3 0,-2 0 0,-6 0 0,-3 0 0,-2 0 0,-1 0 0,-1 1 0,-2 0 0,-12-3 0,-2-1 0,-4 3 0,-2 0 0,35 1 983,-19 2-869,-10-4 0,-27 6-114,-23-8 0,-45 0 0,-51 0 0,-11 0 0,43 0 0,-2 0 0,-7-1 0,-3 0 0,-6-1 0,-3 0 0,-6-2 0,-1 0 0,-5-1 0,-1 0 0,-3 2 0,-1 1 0,-6-3 0,-2 0 0,31 2 0,-2-1 0,0 1-52,-6 0 1,-1 0 0,0-1-1,-1 1 1,0 0 0,-2 0-1,-8-2 1,-1 1 0,-1-1-1,1 1 1,-1 0 0,0 1 51,-1-2 0,-1 1 0,0-1 0,-1 0 0,-1 1 0,1-1 0,1 1 0,0-1 0,1 1 0,4 0 0,0 1 0,2 0 0,5 0 0,1 1 0,2-1 0,-23-1 0,2 1 0,8 1 0,2 0 0,5-1 0,3 0 196,5 1 1,4 0-1,9-2 1,4 0 0,-38-4-179,15-1-18,4-3 0,53-11 0,21 0 0,35 1 0,29 3 0,10 1 0,15 1 0,-37 8 0,3 0 0,11 0 0,2 1 0,9-1 0,2 0 0,4 1 0,3-1 0,1 0 0,2 1 0,7 1 0,2 2 0,-30 1 0,1 1 0,0 0 0,4 0 0,1 0 0,1-1-82,4 1 0,0 0 0,2 0 0,-1 1 0,1 1 0,0 0 0,5-1 0,0 0 0,1 0 0,-2 1 0,-1 1 0,1-1 52,-1 1 1,-1 0 0,0 0-1,0 0 1,0 0 0,-2 0 0,-4 0-1,-2 0 1,0 0 0,-3 0 0,0 0-1,-2 0 30,26 0 0,-2 0 0,-9 3 0,-3 0 0,-8 0 0,-2 0 0,-4 0 0,-2 0 327,-4 1 1,-4-1 0,30 1 150,-17 8-470,-18-8 1,-53 9 0,-29-7 0,-25-2-9,-22-2 0,-13-2 0,34 0 0,-3 0 0,-4 0 0,-2 0 0,-4 0 0,-1 0 0,-8 0 0,-1 0 0,-6-1 0,-1 0 0,-2-1 0,-1 0-107,1 0 1,0-2 0,-4-1-1,0-1 1,-4 2 0,0 0-1,28 1 1,0 1 0,-1-1 106,-3 1 0,0-1 0,0 0 0,3 1 0,1-1 0,0 1 0,-30 0 0,2 0 0,7-1 0,1 0 0,6 1 0,2 0 0,7 1 0,2 0 0,3 0 0,2 0 0,5 0 0,2-2 196,7 1 1,3-1-1,-39-3 1,23 4 0,6-2 256,7-2-453,20-8 0,6 5 0,29-7 0,21 5 0,18-3 0,19 6 0,14 0 0,17 1 0,-36 1 0,3 0 0,9 3 0,4 0 0,2 0 0,3 0 0,4-1 0,3 1 0,6 2 0,2 0 0,5-2 0,1 0 0,-31 2 0,2 0 0,-1 1-82,2 0 0,0 0 0,1 0 0,4 0 0,0 1 0,1 0 0,1 0 0,-1 0 0,1 1 0,1 0 0,0 1 0,0 0 62,2-1 0,0 2 0,-2-1 1,-7 1-1,-2 1 0,0 0 0,31 5 1,-2 1-1,-9 1 0,-2-1 20,-6 0 0,-3 0 0,-2-1 0,-2-1 0,-7 0 0,-2 0 0,-6 0 0,-2 1 245,39 13 1,-15-3 0,-16 3 0,-8-4-239,-7-1-7,-14-1 0,-28 13 0,-18-1 0,-18-4 0,-16-4 0,-17-9 0,-21-1 0,-13 1 0,42-7 0,-2 0 0,-2 0 0,-1 0 0,-8-3 0,-1-1 0,-3 2 0,0 0 0,-3-1 0,-1 0 0,-1 0 0,0 0 0,-1 0 0,-1 0 0,-1 1 0,1 0-47,1-2 0,0 2 1,6 0-1,1 1 0,5-1 1,2 0-1,1 0 0,2 0 47,0 1 0,3 0 0,-32-2 983,19 3-910,12-3 0,50-4 0,22-1 0,21-5-73,13-2 0,6-1 0,10-5 0,12 2 0,8 3 0,13 7 0,-46 0 0,0 0 0,4 1 0,-1 0 0,0 0 0,1 0 0,2 0 0,0 1 0,1 1 0,1 2 0,1-1 0,2 0-37,2-1 1,0 2 0,-5 2 0,-2 1 0,2 2 0,-1 2 0,-4 1-1,-1 1 37,-4 2 0,0 0 0,47 13 0,-13-4 0,-9 4 139,-16 3 0,-13-5 0,-14 8-139,-2 6 0,-16-6 0,-3 8 0,-12 0 0,-10-1 0,-9-3 0,-4 0 0,-2 0 0,-10-6 0,-10 0 0,-3 2 0,-3 2 0,-5-4 0,-2-1 0,0-3 0,0-4 0,2-1 0,7-3 302,5 1-302,3-9 0,29-3 0,20-12 0,6-3 0,23-9 0,-2-1 0,0-5 0,2 5 0,-1-6 0,1 1 0,0 1 0,0-6 0,0 4 0,0 0 0,0-1 0,6-3 0,0 4 0,-3 0 0,-1 0 0,4 1 0,4 7 0,5-1 0,-13 9 0,9 3 0,-5 8 0,6 9 0,-6 5 0,-12 19 0,-4-4 0,-10 12 0,-3-1 0,2-9 0,-9 8 0,1 0 0,-6 11 0,-23-23 0,-10-13 0,-8-16 0,-1-10 0,5-7 0,-6-3 0,-9-3 0,-3-4 0,-11-8 0,-5-2 0,-9-4 0,33 19 0,-1 0 0,-4-5 0,-1-1 0,-4 0 0,0 0 0,-3-1 0,-1 0 0,0-3 0,0 0 0,1 2 0,0 2 0,1-1 0,1 1 0,2 1 0,2 0 0,4 4 0,3 1 0,-41-18 0,13 5 0,9 6 0,-2 1 0,6 7 0,0 0 0,3 5 0,13-1 0,5 5 0,4-3 0,10-3 0,33 1 0,23 1 0,18 4 0,11 7 0,12 3 0,11 2 0,8 0 0,10 0 0,0 2 0,-44 0 0,1 1 0,-3 3 0,1 0 0,-2 1 0,0 2 0,2 0 0,-1 1 0,1 1 0,-1 1 0,0 2 0,-1-1 0,-3 1 0,-1 0 0,41 19 0,-10-4 0,-9 4 0,-10 2 0,-13 2 0,-6 3 0,-14 5 0,-10 7 0,-9 7 0,-14-3 0,-5-6 0,-11-11 0,-3-12 0,-4-2 0,-8-3 0,0-1 0,-9-1 0,-3-1 0,-1-4 0,-3-3 0,1 0 0,0-6 0,-1-4 0,-1-2 0,-4 0 0,7-4 0,5-8 0,22 0 0,34-15 0,23-4 0,4 8 0,17-10 0,3 4 0,5 2 0,6 3 0,1-5 0,3 0 0,4 2 0,3-4 0,9 8 0,-1 1 0,0 3 0,-7 1 0,-2 3 0,-1 3 0,-28 4 0,-9 8 0,-45 0 0,-23 0 0,-32 0 0,-4-2 0,-8-3 0,-7 1 0,-16-6 0,43 5 0,-1 0 0,-3 1 0,-2-1 0,-7-1 0,-2 0 0,-6-2 0,-2-1 0,-9 0 0,-3 0-90,-9 1 1,-2-1-1,32 1 1,-2 0 0,1 0-1,-5 0 1,-1 0 0,0-1-1,1 0 1,1 0-1,-1 0 53,0-1 1,0-1-1,0 1 1,2 1-1,0 0 1,1 0-1,-31-5 1,2 1 0,5 0-1,2 0 37,9 2 0,2 1 0,8 1 0,3 1 0,10 1 0,1 0 0,4 1 0,0 0 0,3 0 0,1-1 0,-37-7 0,15 1 0,10 1 0,9-2 0,16-1 0,-3-3 0,24-7 0,4-4 0,20 2 0,21 0 0,12 1 0,8 5 0,15-4 0,11 0 0,18-1 0,-40 14 0,1-1 0,3-2 0,1 1 0,4 2 0,2 1 0,1-1 0,2 1 0,2-2 0,1 0 0,8 3 0,2 1 0,-1-3 0,1 1 0,1 1 0,1 0 80,0 1 1,1 1 0,-2 2 0,1 2 0,-3 0 0,1 0-1,-1 1 1,-1 0-81,-2 1 0,-1-1 0,-6-1 0,-4 2 0,-11 2 0,-3 0 0,42 0 0,-9 0 0,-7 0 0,-22 0 1,-61 0-1,-45 0 0,-28 0 1,-16 0 0,1 0 0,44 0 0,-2 0-1,-5 0 0,-1 0 0,0 0 0,-2 0 0,-8 0 0,-2 0 0,-2 0 0,-2 0-107,-3 0 1,-1 0 0,-3 0-1,-1 0 1,1 0 0,-1 0 0,-3 0-1,-1 2 107,-2 0 0,-2 2 0,-3-1 0,0 1 0,-1 2 0,1 0 0,6-2 0,2 0 0,2 0 0,3 0 0,5-4 0,2 1 0,2 3 0,1 0 0,3-1 0,2 0-2,2 0 1,1 0-1,7 0 1,2 0 0,-33-3-1,15 0 2,10 0 640,7 0-640,9 0 0,40-14 0,30-3 0,25-3 0,16 1 0,-2 1 0,12 1 0,7-1 0,-32 10 0,1 1 0,5 0 0,1 0 0,5 1 0,2 1 0,4-2 0,2 0 0,1 2 0,1 0 0,0 0 0,2 1 0,3-1 0,3 2-7,4 1 1,2 0 0,7 1 0,1 0 0,3 2 0,0 0 0,-3 1 0,0 2 6,-3 1 0,-2 2 0,-3-1 0,-1 1 0,-3 0 0,-1 0 0,-6-2 0,-1 1 0,-5 1 0,-2 0 0,-5 0 0,-4 1 0,36 10 0,-11-1 5,-11 1 0,-1 1-5,-14 5 0,-15 3 0,-14 8 0,-27-6 0,-19-4 0,-20-6 0,-17 3 0,-9-13 0,-4 1 0,-11-4 0,-15 2 0,41-5 0,-1 0 0,-4-1 0,-1-1 0,-1 1 0,-2-2 0,0 0 0,0 0 0,-1 0 0,0 0 0,-3 0 0,0-2-86,-4 0 1,-2-1 0,-5 1 0,-1 0 0,-5-4 0,-1 0 0,-1-1 0,-1 0 85,-3 0 0,-1-1 0,1-1 0,0 0 0,-6 1 0,0-1 0,-1 1 0,1 0 0,2 3 0,0-1 0,5-1 0,3 0 0,11 4 0,3 0 0,3 1 0,2 1 0,6-1 0,1 2 0,4-1 0,2 2 0,-28 1 892,18 3-892,13 5 0,44 0 0,22-4 0,14-4 0,31-2 0,6 0 0,6-2 0,3-2 0,9-4 0,5-2 0,-40 7 0,1 0 0,-1-1 0,1-1 0,3 0 0,0 0 0,2 0 0,1 0 0,2 3 0,2 0 0,2-1 0,0-1 0,0 1 0,0 0-33,1 0 1,0 0 0,-4 0 0,0 0 0,3 3 0,-1 0 0,-5 0 0,0 0 32,-4 0 0,-1 0 0,42 0 0,-33 2 732,-10 4-732,-7 4 0,-35 7 0,-18 1 0,-21-1 0,-14-1 0,-9-3 0,-3-3 0,-3-2 0,-6 5 0,-12-3 0,-7 0 0,-8-5 0,-8 3 0,43-5 0,-1 0 0,-2-1 0,-2 0 0,-1-1 0,-2 0 0,-6-1 0,-2 0 0,2 0 0,-1 0 0,-3 0 0,0 0-56,-2 0 0,-1 0 0,-2 0 0,1 0 0,2 0 0,2 0 0,8-1 1,2 0 55,7-2 0,4 0 0,-33-1 0,20-7 132,12-3 0,31 2-132,11-5 0,29-3 0,20-9 0,6 6 0,5 4 0,5 1 0,7-1 0,8-3 0,6-1 0,9 6 0,1 5 0,7 0 0,8 3 0,-45 2 0,0 0 0,2 4 0,-1 0 0,-1 1 0,1 0 0,-2 1 0,0 1 0,44 0 0,-2 1 0,-5 5 0,-9 6 0,-9-2 0,-25 3 0,-7 7 0,-22 1 0,-18 14 0,-10-12 0,-21 6 0,-6-7 114,-7-5 1,-7 1 0,-1 1 0,-3 2-115,-3 3 0,-10-1 0,-7-6 0,-1 1 0,-2-1 0,-1-5 0,-12 0 0,-5 1 0,47-5 0,-1 0 0,-3-3 0,0-1 0,-46 4 0,48-5 0,-1 0 0,-1 0 0,1 0 0,1 0 0,1 0 0,-43-3 0,14 0 0,11 0 0,11 0 0,5 0 0,31-4 0,9-8 0,20 0 0,27-13 0,7 2 0,7 0 0,13-6 0,8 5 0,11 1 0,11-2 0,-3 5 0,6-3 0,0 4 0,-46 10 0,1 0 0,0 1 0,1 1 0,48-7 0,-6 4 0,-4 3 0,-11 1 0,-8 6 0,-12 2 0,-10 4 0,-20 3 0,-17 20 0,-24 2 0,-16 0 0,-10-1 0,-12 1 0,1-4 0,-5-2 0,-11 0 0,-1-3 0,-9 1 0,-4-2 0,-1 4 0,-6-1 0,-1-3 0,1-2 0,1-1 0,3-1 0,5-1 0,7-4 0,12-5 0,9-7 0,52-7 0,13-5 0,20-4 0,10-1 0,-4-1 0,7 1 0,9 0 0,10-1 0,11 1 0,2-1 0,3 1 0,4-1 0,8 1 0,-43 8 0,1 0 0,4 0 0,1 1 0,-2 2 0,0 0 0,0 1 0,-1 0 0,-2 1 0,-1 1 0,47-1 0,-2 2 0,-16 2 0,-13 0 0,-10 0 0,-29 10 0,-23 7 0,-15-5 0,-38 5 0,-7-1 0,9-7 0,-19 1 0,2 0 0,2-1 0,0-5 0,5 2 0,-1-2 0,-2 2 0,0-4 0,3 4 0,-3-4 0,19-2 0,-9-8 0,52-8 0,7-7 0,11 0 0,7 5 0,2 1 0,-4 5 0,2 1 0,2-3 0,27-2 0,8-1 0,6-1 0,9 1 0,11 5 0,-35 6 0,4-1 0,5-1 0,2 0 0,5 1 0,1-1 0,4-3 0,0 0 0,0 5 0,1 1 0,-1-2 0,1 0-71,0 1 1,-1 1 0,2-3 0,-1 2 0,-2 2 0,-2 2 0,-6 0-1,-1 0 71,-3 1 0,-1 0 0,-4 1 0,0 0 0,-1 0 0,0 0 0,-1 0 0,-1 0 0,-1 0 0,0 0 0,-5 1 0,-1 0 0,39 3 0,-7 4 0,-5 2 0,-3-5 0,-10 5 0,-7 0 0,-9 0 0,-5 1 0,-8 7 0,0-1 0,-14 2 0,-4 5 0,-15-5 0,-7 4 0,-7-9 0,-17-2 0,-18-8 140,-17 1 1,-13-8-1,-5-5 1,14-2-141,10-4 0,-2 5 0,-4-3 0,-4 0 0,-2 3 0,0-7 0,0 5 0,0-5 0,1-1 0,1-1 0,4 1 0,7-1 0,9 1 0,5-1 0,30-3 0,16 2 0,23 3 0,12 10 0,3-2 0,6 3 0,3-1 0,16 0 0,8 6 0,5 0 0,5 0 0,7 0 0,-4 2 0,9 4 0,1 5 0,-44-3 0,0 0 0,-3 0 0,-1 1 0,46 11 0,-3 3 0,-11-2 0,-1 9 0,-5 1 0,-7 2 0,-12-4 0,-11 0 0,-2 2 0,-2 2 0,-22 2 0,-27-10 0,-27-8 0,-23-7 0,-6-10 0,4 0 0,4 0 0,1-2 0,-3-4 0,-4-3 0,0-1 0,-6-6 0,6 5 0,0-5 0,4-1 0,-1-1 0,5 1 0,4-1 0,5-7 0,4-4 0,20 2 0,27-2 0,11 13 0,18-1 0,2 1 0,4 1 0,1 3 0,9 0 0,-1 1 0,5 1 0,1-3 0,-4 5 0,3 0 0,3 0 0,2 0 0,6 5 0,-4-3 0,-2 2 0,-2 2 0,-7 4 0,-5 4 0,5-4 0,-36 17 0,-15-5 0,-29-1 0,-17-7 0,-11 0 0,-7-4 0,-11-2 0,-11 0 0,-9 0 0,43 0 0,-1 2 0,-3 1 0,-2 0 0,-9-2 0,-2 0 0,-3 1 0,-1 1 0,-4-1 0,-2-2-105,-2 1 1,-1-2-1,-1 1 1,-1-2-1,-4 1 1,0-2-1,0 1 1,-1-1 104,2 1 0,0 0 0,1-3 0,3 0 0,6 0 0,2-2 0,2 0 0,1-1 0,1-1 0,0 0 0,2 1 0,1-1 0,2 0 0,2 1 0,4-1 0,1 0 0,5 1 0,1-1 0,-38-11 0,4-1 0,11-2 0,10 1 0,14 7 0,11-3 0,24 5 0,17-11 0,17 5 0,24 3 0,7 3 0,9 1 0,14 6 0,19-3 0,-40 4 0,3 0 0,3 0 0,2 0 0,5 3 0,2 0 0,1-1 0,0-1 0,1 1 0,0 0-67,0 0 0,0 0 1,0 0-1,2 0 1,4 3-1,1 0 1,3 1-1,-1 0 67,2 2 0,0 0 0,-1 0 0,-1 2 0,-6 1 0,0 1 0,-1-1 0,-1 0 0,0 0 0,-2 1 0,2 1 0,-2 0 0,-5 1 0,-1-1 0,-6 0 0,-2 0 0,39 4 0,-15 3 0,-16-5 789,-7 0-789,-20 5 0,-16-5 0,-34 7 0,-26-7 0,-33-4 0,1-4 0,-3-2 0,-3 0 0,-13 0 0,44 0 0,-1 0 0,-2 0 0,-2 0 0,-3-3 0,-1 0 0,-4-1 0,-2 0 0,-1 0 0,-2-2-98,0 0 0,-1-1 0,-8 1 1,-2 0-1,-2 0 0,-3-1 1,-4-2-1,-2 0 98,-6-1 0,0 1 0,4 2 0,1 0 0,1-2 0,2-1 0,6 3 0,3 0 0,4 1 0,2-1 0,6-1 0,0 0 0,5-1 0,2 1 0,7 0 0,1 0 0,-29-4 0,15-3 0,16 3 266,3-3 1,0-5-267,12-3 0,12 4 0,27-14 0,19 6 0,16-1 0,12 5 0,9 9 0,10 5 0,9 1 0,18-4 0,-43 8 0,1 1 0,5-1 0,2 0 0,3 0 0,0 0 0,5 1 0,2 0 0,4 3 0,1 0 0,4 0 0,1 0-119,5 0 1,1 0 0,2 1 0,0 0 0,3 1 0,0 2 0,-2 1 0,-1 2 118,-1 0 0,-2 1 0,-3-1 0,-1 0 0,-2-1 0,-2 1 0,-6 2 0,-1 0 0,-7 1 0,-2-1 0,-5-3 0,-1 0 0,-7 3 0,-1 1 0,42 10 373,-8-1 0,-13-3-373,-12 7 0,-19-4 0,-27 7 0,-34-1 1,-20-4 1,-15 0 0,-1-13 0,-10 0-1,-11 0 0,-12-1 1,37-4-1,-1-2 1,-1 2-1,-1 0-1,0-1 0,0 0 0,-4-1 0,0 0 0,-5-1 0,0 0 0,-4 0 0,-2 0-115,-7 0 0,-1 0 0,-2 0 0,-1 0 0,-8-1 0,0 0 0,-1-1 0,-1 0 115,-3 0 0,0-2 0,-1-2 0,0-1 0,-1 2 0,0 0 0,6 0 0,2 0 0,8 2 0,3 1 0,8-2 0,4 0 0,5 1 0,2 0 0,4 0 0,1 0 185,3-1 0,3 0 0,-31 1 0,16-7 0,10 0-185,8 0 0,3 5 0,8-7 0,8 0 0,9-21 0,28 4 0,19-12 0,29 12 0,16 8 0,2 5 0,5 5 0,5 5 0,9-4 0,-44 6 0,1 1 0,1 0 0,2 2 0,5-1 0,0 2 0,0 0 0,1 0 0,2 0 0,2 0 88,1 0 0,0 0 0,-3 0 1,0 0-1,0 0 0,0 2 0,-3 0 1,-2 1-89,-1 3 0,-3 0 0,41 4 0,-13 1 0,-18 3 0,-14 2 0,-13 1 0,-8 1 0,-19 7 0,-10 4 0,-16-4 0,-19-2 0,-2-3 0,-3-3 0,-7-5 0,-13 0 0,-10-1 0,-9-1 0,-9 3 0,-7-7 0,43-3 0,-3 0 0,-4 1 0,-2 0 0,-3-3 0,-2 0 0,-4 2 0,-2 0 0,0-2 0,-1 0-55,-3-1 0,1 0 0,0 0 0,0 0 0,2-1 0,1 0 0,4-1 0,2 0 55,7 0 0,3-2 0,-37-10 303,17 3-303,20-5 0,25-15 0,29-4 0,16-2 0,17 2 0,4 4 0,11 2 0,11-2 0,7-2 0,11-2 0,11 0 0,-39 17 0,3 1 0,3 2 0,2 1 0,8 0 0,2-1 0,3 0 0,0 1-103,3 0 1,2 1-1,3 0 1,1 1-1,7 2 1,1 2-1,5-1 1,2 1 102,5-1 0,0 0 0,-6 3 0,-1 1 0,0 0 0,-2 0 0,-3 1 0,-1 0 0,-3 2 0,-1 0 0,-3 1 0,-2 0 0,-4 1 0,-1 0 0,-5 0 0,-2 0 0,-6 0 0,-3 0 0,43 2 0,-17 2 0,-11 4 208,-8 2 0,-21 3-207,-5 11 1,-21 3 0,-10 8 2,-18 0 0,-11-6 0,-12-2 1,-6 0-4,-9 0 1,-8-6 0,-14 3-1,-7-5-1,-13-1 0,43-9 0,-2-1 0,-5 0 0,-1 0 0,-4-1 0,-2-1 0,-2 1 0,-2-2 0,-5-2 0,-1 0 0,-4 1 0,-1 1 0,-7 0 0,-3 0-99,-7 0 1,-2 0 0,0-3-1,-2 0 1,31 0 0,-1 0-1,1-1 1,2 0 0,1 0-1,0-1 81,-31 1 0,2-2 1,5 1-1,2 0 1,9 0-1,2 0 1,8 0-1,3 0 18,10 0 0,3 0 0,-35 0 0,23 0 377,2 0 1,23-3-378,6-9 0,21-2 0,14-15 0,16-4 0,15-4 0,10 4 0,11 0 0,10 0 0,16-2 0,11 1 0,-39 16 0,3 1 0,8-1 0,2 1 0,7-1 0,2 1 0,4 0 0,1 1-103,2 1 0,1 1 0,3 0 1,1 2-1,8 3 0,2 1 0,-27 2 1,0 1-1,1 0 103,4 1 0,1 1 0,0-1 0,-3-1 0,0 0 0,1 1 0,1 2 0,0 0 0,-1 0 0,-3 1 0,0 1 0,-2-1 0,32 3 0,-2 0 0,-3 2 0,-1 0 0,-4 3 0,-2 0 0,-5-2 0,-3 1 0,-6 1 0,-4 0 0,-8 1 0,-2 1 0,-4 2 0,-3 0 0,44 12 245,-5-2 1,-21-1 0,-10-1 0,-15 3-187,-7 1 1,-10 2-60,-3-2 0,-17-3 0,-12 3 0,-17-4 0,-9-1 0,-13-6 0,-11-3 0,-13-1 0,-11-4 0,-18 4 0,43-5 0,-1-1 0,-5 1 0,0-2 0,-2 1 0,0-2 0,-8 0 0,0 0 0,-2 0 0,-2 0 0,-4 0 0,-3-2-110,-6 0 1,0-2 0,0 0 0,-1-1-1,-10-3 1,-2-2 0,33 4 0,0 0-1,-1-1 102,0-1 1,-1 0 0,0 1 0,1 0-1,0 1 1,1-1 0,-33-5 0,2-1-1,4 1 1,3 1 7,10-1 0,1 0 0,5 1 0,3-1 0,10 3 0,2 1 0,2-1 0,1 0 186,2 1 0,2-1 0,-35-9 0,13-1 1,12-2-187,9-3 0,9 1 0,5 6 0,24-9 0,22-3 0,19 4 0,31 2 0,10 3 0,16 3 0,-32 10 0,3 2 0,8-1 0,2 1 0,5-1 0,2 0 0,4 1 0,1 0 0,4 0 0,1 0 0,3 3 0,1 1 0,6-2 0,3 0-99,6 1 1,1 0 0,0 1-1,0 0 1,-27 1 0,2 1-1,-1 0 1,-3 0 0,0 1-1,0 1 79,-1 0 0,0 0 1,0 2-1,-3 2 1,1 0-1,-2 1 0,32 3 1,-2 1-1,-5-1 1,-3 1 19,-8 1 0,-3-1 0,-6-2 0,-2 0 0,-11 1 0,-2 1 0,-3-1 0,-1 0 327,43 12 1,-23-4 0,-14 5-287,-13-5-41,-8-2 0,-22 12 0,-21 1 0,-30-5 0,-17-12 0,-24-5 0,-3-2 0,-7 0 0,-10 0 0,42-6 0,-1 0 0,-2 0 0,0 0 0,-2 0 0,-1 0 0,-3-1 0,-2 0 0,-1-1 0,-2 0 0,-3-2 0,-1 0-114,-5-1 1,-1 0-1,-4 0 1,-1-1-1,-6-3 1,-1 0-1,-2 0 1,-2 1 113,-2-1 0,-2 0 0,32 2 0,-1-1 0,-1 0 0,-1 0 0,-1-1 0,1 1 0,0-1 0,1 1 0,0 0 0,-29-5 0,0 0 0,4-1 0,2-1 0,6 2 0,1 1 0,2-1 0,1 1 0,3-1 0,1 1 0,12 0 0,2 0 0,4 3 0,2-1 0,-39-11 491,21-3 1,20 1-421,15 5 1,33-5-1,24 0-71,25 2 0,15 1 0,2 3 0,8-1 0,8 1 0,15 1 0,-37 9 0,3 1 0,4 0 0,2 0 0,4-1 0,2 0 0,6 2 0,1 1 0,4-1 0,2 0 0,5 0 0,2 0-99,8 0 1,1 1 0,-1 1-1,2 2 1,-27-1 0,3 0-1,-1 0 1,1 1 0,0 0-1,0 1 80,1 0 0,1 0 1,-1 0-1,4 0 0,1 1 1,-1 0-1,0 0 0,-1 0 1,-1 1-1,-1 0 1,-2 1-1,0 0 19,-4 0 0,0 0 0,-3 0 0,23 3 0,-1 0 0,-3 2 0,-1 1 0,-4 0 0,1 0 72,-2-1 0,-1 1 1,-11 0-1,-2 0 1,-6-1-1,-2 1 1,-7 0-1,-1 2-72,40 12 0,-15-2 0,-8 6 0,-10-1 0,-11-5 0,-8 0 0,-8 3 0,-25-3 0,-27 6 0,-26-2 0,-17-7 0,-10-8 0,-7-1 0,-8 1 0,38-8 0,-1 0 0,-6 1 0,-2 0 0,-5-2 0,0 0 0,-5-1 0,0 0 0,1 0 0,-1 0 0,-4-1 0,0 0 0,-1-2 0,-1 0 20,-2-3 0,-1 0 1,-8 1-1,-2 0 1,24 2-1,0-1 1,-1 0-1,-5-1 1,0 1-1,-1-1-20,-1 0 0,-1 1 0,0-2 0,0-1 0,-1-2 0,0 1 0,-1 1 0,1-1 0,-1 0 0,-2 0 0,1 1 0,-1-1-71,-1-1 1,0 1-1,0 0 1,5 1-1,0 0 1,1-1 0,3 0-1,0-2 1,1 1-1,4 1 1,0-1 0,1 1 70,-29-3 0,2 1 0,5 0 0,1 0 0,8 1 0,1 1 0,7-1 0,2 0 0,9 1 0,4-1 0,-29-9 0,21 1 0,7-1 0,30-1 0,15-4 0,30-3 0,19-5 0,5 4 0,7 2 0,11 0 0,12 3 0,17-3 0,-35 11 0,1 1 0,2 1 0,2 1 0,8-3 0,2 1 0,2 0 0,2 0 0,3 2 0,3 1 0,7 0 0,3 1 0,5 0 0,2 0 0,-30 4 0,1-1 0,0 2-13,1-1 0,2 1 1,-1 1-1,2 0 1,0 0-1,1 1 0,3 2 1,1 0-1,0 0 1,0 0-1,0 0 0,1 0 13,1 0 0,0 0 0,-1 0 0,-6 1 0,-1-1 0,0 1 0,-1 1 0,-1 0 0,-1 0 0,27 3 0,-2 0 0,-3-1 0,-1 1 0,-8 3 0,-1 0 0,-5-3 0,-1 0 0,-7 0 0,-2 1 196,-7 0 1,-3 0-1,41 6 1,-19 5 0,-12 0-109,-8 1 0,-19-4-88,-8 3 0,-19-3 0,-16 9 0,-15-4 0,-18-7 0,-12-2 0,-11-1 0,-14 1 0,-15-6 0,41-1 0,-1 0 0,-3-2 0,-2 0 0,-5-1 0,0 0 0,-3 0 0,-1 0 0,-5 0 0,-1 0 0,-4 0 0,0 0-99,0 0 1,-1 0-1,-1-1 1,-1 0-1,-5-2 1,-1 0-1,-6-2 1,-3-2 98,27 2 0,-2 0 0,1 0 0,0-1 0,-1 0 0,1 0 0,-3 0 0,0 0 0,0-1 0,1 0 0,0-1 0,0 0 0,0-2 0,-1 0 0,1 0 0,-1 1 0,-1 0 0,1 0 0,0 0 0,1-1 0,0 0 0,2 0 0,0 1 0,1-1 0,-27-3 0,2-1 0,8-2 0,3 1 0,3 2 0,2 1 0,7-1 0,2 0 0,5 1 0,2-1 0,-28-10 0,23 5 327,17 1 1,30-2 0,17-3-276,19-1 0,22 0 1,11 5-1,12-1-52,10-4 0,8 3 0,13-3 0,-43 13 0,2 0 0,5 1 0,3 1 0,6-1 0,3 0 0,6 1 0,2-1 0,2 1 0,1 0-110,1 3 1,1-1 0,3-1 0,2 0-1,5 3 1,2 1 0,-29 0 0,1 0-1,1 1 108,4-1 1,1 0 0,0 1-1,0 0 1,1 0 0,-1 0-1,2 2 1,0 0 0,-1 0-1,-2 0 1,0 0 0,-1 0 1,-1 0 0,-1 0 0,0 0 0,-2 1 0,-1-1 0,0 1 0,30 1 0,-2 0 0,-5 1 0,-3 2 0,-8-1 0,-1 1 0,-6 0 0,-2 0 0,-6 2 0,0 0 0,-6-2 0,0 1 0,-3 1 0,-1 0 0,33 8 0,-11 3 0,-16-1 0,-12 1 0,-13 1 201,-11 5 1,-22-5-1,-16 4 1,-19-3-202,-17-3 0,-14-5 0,-18-3 0,-15-1 1,42-5 0,-3-2 0,-4 0 1,-2 0-1,-8-1 0,-1 0 1,-3 0-1,-2 0-109,-2 0 0,-1 0 0,-2 1 1,0 0-1,-5 1 0,-1 0 0,-3 1 1,-2 0 107,26-2 0,0 1 0,0-1 0,-31-1 0,0 0 0,27-1 0,-1-1 0,1 1 0,1-2 0,0 1 0,1-1 0,1 0 0,0-1 0,0 1 0,-3 1 0,1 1 0,0-2 0,-29-2 0,2-1 0,2 0 0,0 0 0,5 1 0,2 0 0,6-1 0,1-1 0,0 3 0,1 0 0,1 0 0,1-2 0,-1 0 0,2-1 0,10-1 0,2 0 0,6 1 0,2-1 0,-41-6 491,18 3 1,17-3-489,11-9 1,38-5-1,30-5-3,26 4 0,23-2 0,6 6 0,13 0 0,-35 12 0,1 1 0,7-3 0,3 1 0,8 0 0,4 2 0,2 0 0,1-1 0,4 0 0,1 1 0,2 2 0,1 2 0,-1 2 0,1 1 0,3-1 0,1 0-107,2 1 0,2 0 0,8-2 0,0 1 0,-30 3 0,0 2 0,0-1 1,32 0-1,0 0 107,-1 1 0,-2 0 0,-3 4 0,-2 0 0,2 1 0,-1 0 0,-2 0 0,0 1 0,-4 2 0,-1 0 0,-2-2 0,-1 0 0,-12 0 0,-1 1 0,-2 1 0,-2 0 111,-2 0 1,-2 2 0,-1 2-1,-1 1 1,-10-1 0,-1 1 0,36 9-112,-9-1 0,-16 3 0,-8 0 0,-9-1 0,-20 5 0,-17 2 0,-18-6 0,-28-5 0,-11-10 1,-11-7 1,-10-1-1,-19 0 1,-8 0-2,45 0 1,-3 0 0,-5 0-1,-2 0 1,-3 1 0,-1-2 0,-4 1-1,0-1-104,-3-2 1,-1 0 0,-8 1 0,-1 0 0,-3-3 0,-1-2 0,-3 1 0,-2-1 103,28 2 0,-1 0 0,0-1 0,-2 0 0,-1-1 0,-1 1 0,-4-1 0,-2 0 0,0-1 0,2 1 0,-1-1 0,0 0 0,2 1 0,0 0 0,1 0 0,2 0 0,0 1 0,2-1 0,-25-1 0,3-1 0,5 0 0,2 0 0,6 1 0,2-1 0,3 0 0,3 0 0,8 1 0,1-1 0,5 0 0,0 1 0,4-1 0,1 0 0,-42-8 0,11-1 0,11 1 478,10-1 1,13-1-479,19-4 0,19-5 0,28-7 0,26 0 0,22 8 0,20 2 0,-36 13 0,2 1 0,6-1 0,3 1 0,9-1 0,3 2 0,3 3 0,2 1 0,5 0 0,3 2-109,2 0 0,2 0 0,8 1 0,2 0 0,-3 3 0,0 0 0,0 0 0,0 0 109,2 0 0,0 0 0,-3 3 0,0 2 0,-29-1 0,-1-1 0,1 2 0,30 2 0,0 1 0,-3 0 0,-2 2 0,-5 1 0,-3 1 0,-11-1 0,-2 1 0,-3 0 0,-1 0 0,-2 0 0,-1 1 0,-4-3 0,0 1 0,-6 2 0,-1 1 0,36 12 0,-15-5 0,-18-2 0,-4-1 0,-9-1 0,-22 1 208,-21-1 1,-13-1 0,-34-5 0,-3-3-209,-7 0 0,-14-6 0,-19 4 0,41-5 0,-3 0 0,-1-1 0,-2 0 0,-7 0 0,0 0 0,-1 0 0,-1 0 0,-2 0 0,-1 0 0,-3 0 0,-2 0 0,-9 0 0,-1 0 0,-1-1 0,-1 0 0,-3-1 0,-1 0-98,-3-1 1,-2 0 0,-2-3 0,0 0 0,29 3 0,-1 1 0,0-1 0,-1 1 0,0-1 0,0 1 97,1-1 0,-1 1 0,1-1 0,-31-4 0,2 0 0,12 2 0,2 1 0,2-1 0,2 0 0,4 2 0,1 0 0,7 1 0,2 0 0,5 0 0,1 0 0,-39-3 944,18 1-944,19 2 0,31-6 0,29-4 0,33-3 0,19 3 0,29 2 0,5 1 0,5-1 0,-39 7 0,3 0 0,6-2 0,2-1 0,4 0 0,2 0 0,2 1 0,1 0 0,6-2 0,0 1 0,0 1 0,1 2 0,5-1 0,3 0-90,4 0 1,2 0-1,-26 1 1,2-2 0,1 2-1,4 0 1,1 1 0,1-1-1,-1 0 1,1 0-1,0-1 77,1 0 0,0-1 0,0 1 0,0 0 0,0 1 0,0 0 0,-1-1 0,0 0 0,1 0 0,-2 0 0,1 0 0,0 1 13,-2-1 0,0 1 0,-1 0 0,-4-2 0,0 1 0,-2-1 0,24 2 0,-3 1 0,-3-1 0,-1 2 0,-5-1 0,-1 2 0,-5 0 0,-2 0 0,-10 0 0,-2 0 0,40 2 473,-18 4 1,-24-3-474,-11 9 0,-21 0 0,-19 5 0,-21 1 0,-28-1 0,-13 1 0,-10-3 0,-12-3 0,-15 1 0,41-8 0,-3-2 0,-4 1 0,-2 0 0,-4 0 0,-2 0 0,-2-1 1,-2-1-1,-1-1 0,-1-2 1,-3 1-1,-1 0-112,-3 0 0,-2 0 0,-7 1 0,-2-2 0,-5 1 1,0-2-1,-3 0 0,0-1 112,31-1 0,-1 0 0,0 0 0,2 0 0,-1-1 0,0 0 0,-5 1 0,-1-1 0,1 1 0,1 0 0,0 0 0,1 0 0,0 0 0,1-1 0,1 1 0,-29-3 0,2 0 0,15 0 0,1 0 0,3 2 0,1-1 0,3-1 0,0 0 0,5 2 0,1 1 0,4-2 0,3 0 0,7-1 0,1 0 245,-41-8 1,6-3 0,2 1 0,3-1-192,6 1 1,14-1 0,10 1-55,9 0 0,6-9 0,35-5 0,20-4 0,23 8 0,15 6 0,8 9 0,14 2 0,9 1 0,10-1 0,-43 8 0,1 0 0,0-1 0,0 0 0,0 2 0,1 0 0,0 1 0,0 0 0,-2 0 0,-1 0 0,3 0 0,1 0 0,-3 1 0,0 0 0,-1 2 0,-1 0 0,-1-1 0,-1 0 0,35 10 0,-5 1 327,-10 3 1,-10 1 0,-13 1-287,-7-1-41,-18 1 0,-7 5 0,-26 0 0,-11-5 0,-32-9 0,-6-1 0,-4-2 0,3-4 0,-8 2 0,-11 2 0,-7-1 0,-4-5 0,-3 2 0,3 4 0,41-5 0,-1 0 0,-48 5 0,6-4 0,8-2 0,9 0 0,12 0 0,6 0 0,19 0 0,41-8 0,35-3 0,19-5 0,16 0 0,-8 3 0,6 1 0,6-1 0,3-3 0,8-1 0,1-1 0,-1 1 0,-38 8 0,1 0 0,0 1 0,1 1 0,48-7 0,-2 3 0,-4 7 0,-8-2 0,-5 4 0,-10 2 0,-6 2 0,-6 4 0,-7 11 0,-5 12 0,-17 10 0,-19 6 0,-2 5 0,5-5 0,-3 11 0,0 0 0,9-5 0,4-5 0,10-3 0,16-2 0,-3-14 0,3-12 0,3-7 0,5-8 0,5 0 0,6 0 0,0 0 0,11 0 0,-1-2 0,-5-4 0,7-5 0,2-11 0,1-1 0,-2 2 0,3-4 0,-6-1 0,-1-1 0,1-4 0,3-4 0,-5-4 0,-2-1 0,-3 1 0,-8-6 0,-5-3 0,-6-7 0,-5-3 0,-7-2 0,-8 4 0,-3-4 0,2-3 0,-6-1 0,-2-3 0,-3 2 0,-3 7 0,1 10 0,-3 1 0,-3-1 0,-5 13 0,-7 2 0,-7 29 0,-5 16 0,-3 5 0,-3 26 0,1 1 0,-7 3 0,-1-6 0,0 5 0,0 5 0,-4 1 0,1 0 0,-1 1 3,-2-1 0,-11 1 1,7-3-1,-2-1 3,0-3 1,2-1 0,-2 1-7,-4-5 1,10-12-1,-4-5 0,20-13 0,1-19 0,20-15 0,4-23 0,7-9 0,1 1 0,-7 1 0,-1 13 0,0-7 0,-1-3 0,3-5 0,6-1 0,-3-6 0,-3-6 0,9 0 0,-3-13 0,3-3 0,4-1 0,-4-8 0,9 0 0,1 1 0,2 3 0,0 6 0,-2 7 0,-4 12 0,-2 8 0,-2 17 0,-5 4 0,-9 12 0,-1 38 0,-10 28 0,-4 17 0,-3 16 0,-11-6 0,-1 9 5,-2 6 0,-10 9 0,17-47 1,-1 1-1,-3-1 0,-1 1 0,-1-1 1,-1 1 0,-3 4 0,-2 1 0,-3-3 0,-2-1-1,-1-1 1,0-1-6,0-1 1,-2-1 0,2-5 0,-2-2 0,-32 29 0,6-12-1,10-13 0,7-12 0,10-7 0,8-11 0,10-11 0,11-18 0,12-2 0,5-28 0,5-5 0,1-14 0,1 9 0,-1 5 0,3 2 0,3-5 0,6-1 0,4-2 0,2-8 0,2 2 0,4-6 0,5-6 0,10-1 0,3-3 0,-1 10 0,2 10 0,0 13 0,4 11 0,-6 10 0,-1 15 0,-11 22 0,-13 15 0,-9 10 0,-15 19 0,-3 13 0,-4 9 0,-2 9 0,-2-1 0,-4 14 0,1-49 0,-1 1 0,-2 0 0,0 1 0,-7 45 0,1-4 0,2-6 0,-1-5 0,3-1 0,-2-9 0,-1-4 0,3-23 0,-1-5 0,-1-7 0,-6-13 0,9-16 0,3-28 0,6-1 0,6-21 0,3-9 0,7-15 0,-2 8 0,-3 6 0,3-4 0,7-4 0,2-6 0,-1-6 0,3-3 0,0-9 0,2-1 0,4-4 0,-15 46 0,-1-1 0,1-1 0,-1 1 0,13-39 0,-3 9 0,-2 16 0,-5 9 0,-1 11 0,1 20 0,-3 26 0,-3 29 0,-6 16 0,-5 17 0,-1 4 0,0 11 0,0 10 0,-1 6 0,-2-44 0,0 1 0,-2 1 0,0 1 0,0 1 0,0 2 0,-2 3 0,-1 0 0,3 1 0,0-2 0,-1-1 0,0-1 0,1-2 0,-1 0 0,1-1 0,0-1 0,-2-2 0,1-1 0,0-1 0,2-1 0,-4 43 0,-4-10 0,5-19 0,-3-6 0,-4-3 0,5-5 0,-3-1 0,-2-3 0,-1-19 0,-3 3 0,9-21 0,-1 3 0,4-24 0,4-5 0,-4-24 0,5-11 0,1-18 0,0 6 0,0 2 0,0-6 0,0-10 0,1-1 0,5-5 0,4-3 0,7-8 0,-8 43 0,0-1 0,-1-4 0,1-1 0,3-2 0,2-2 0,0-1 0,1 0 0,1-2 0,1 0-39,0-1 1,1 0 0,-1 1 0,1 0 0,-2 1 0,1 2 0,-2 6 0,1 1 38,-2 6 0,1 1 0,6-25 0,2 11 0,-3 11 0,-11 16 0,-3 25 0,-12 28 0,3 11 0,-9 33 0,-4 4 0,-5 10 0,10-28 0,1 3 0,-4 4 0,1 2 0,-1 5 0,0 2 0,1 5 0,-1 2 0,-1 4 0,-1 1 0,-3 8 0,-1 1 0,-1 6 0,0 1-110,-2 4 1,1 2 0,0-1 0,-1 0-1,8-32 1,-1 1 0,1-1 0,-6 30-1,1 0 101,1-1 0,1-2 1,2-12-1,-1-3 0,1-1 1,1-2-1,1-6 0,1 0 9,1-5 0,-1 0 0,-3-1 0,1 0 0,1-2 0,1 0 0,-1-1 0,0-1 36,2-2 0,1-2 1,1-4-1,1-1 1,-9 44-1,3-3-38,3-3 0,4-15 0,8-8-76,0-8 19,0 4 48,8-13 1,-2-16 8,11-31 1,3-29-1,9-24 1,-4-1 246,0 0 1,-3-6 0,7-4 0,2-6-223,2-6 1,2-2 0,0-1 0,0 9-4,0 10 1,-1 11-1,1 7-20,0 5 0,-8 21 0,-3 34 0,-5 26 0,-9 20 0,-4 14 0,-4 7 0,-2 7 0,0-42 0,0 0 0,-2 49 0,0-48 0,0-1 0,-4 49 0,-8-11 0,3-15 0,-5-5 0,-1-4 0,-1-15 0,-1-5 0,-2-9 0,-3-6 0,-3-7 0,-2 1 0,0-3 0,-14-3 0,28-9 0,15-8 0,21-20 0,22-11 0,1-2 0,5-6 0,1-3 0,3-11 0,1-1 0,4-4 0,-3 4 0,1-3 0,-8 9 0,-7 7 0,-12 10 0,-5 2 0,-24 17 0,-16 6 0,-15 14 0,-10 15 0,0 7 0,-7 4 0,-8 7 0,-1-2 0,-5 6 0,0-1 0,0 1 0,6-6 0,-2 1 0,3-3 0,3-2 0,5-6 0,1-3 0,-3-7 0,14-5 0,-4-24 0,16-8 0,0-18 0,7-13 0,3 2 0,1 3 0,-1-5 0,-9 3 0,-5-7 0,-6-5 0,0 4 0,-13-4 0,-5 5 0,-5 7 0,-10 3 0,-14 10 0,-9 6 0,-6 9 0,45 12 0,-1 3 0,-3 2 0,-1 2 0,0-1 0,0 0 0,0 0 0,1 0 0,-45 0 0,8 2 0,9 1 0,13 3 0,5 0 0,5-6 0,-5 0 0,14-2 0,-3-4 0,17-3 0,-11-9 0,10-7 0,8-4 0,6-4 0,3-4 0,3-4 0,-3 0 0,-3 1 0,-8 3 0,-15 19 0,-5 7 0,-9 17 0,8 5 0,1 5 0,-1 7 0,-5 0 0,-1 1 0,2 1 0,0-6 0,1 5 0,3-5 0,-4-9 0,27 5 0,3-13 0,17-4 0,3-15 0,-6-3 0,-11-9 0,2 8 0,-9-2 0,-4 3 0,-7 3 0,2-1 0,0 8 0,-2 5 0,-5 3 0,1 2 0,-5 0 0,-10 0 0,1 7 0,-12 3 0,3 0 0,7 3 0,9-7 0,9 0 0,-9-6 0,25-4 0,4-7 0,11 3 0,-6-15 0,7 15 0,-18-4 0,13 10 0,-19 8 0,22 6 0,-11 11 0,17 0 0,1 12 0,8-12 0,9 7 0,13-9 0,22-4 0,3-7 0,15-4 0,0-10 0,2-4 0,-8-1 0,-11 5 0,-12-2 0,3-4 0,3 20 0,-12 7 0,-13 3 0,-24 17 0,-10 1 0,1-9 0,-8 6 0,0-2 0,5-5 0,-3 1 0,3-16 0,11 11 0,11-24 0,15 0 0,8-8 0,10-10 0,-8 9 0,-1-7 0,-19 24 0,-7 4 0,-7 11 0,-11 12 0,1 0 0,-12 5 0,0 1 0,-6 0 0,11-6 0,9-16 0,7-3 0,16-45 0,3-12 0,-1-4 0,2 5 0,-8-5 0,3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2:09.558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996 193 12111,'27'-35'0,"-2"2"0,0 2 0,5 2 0,6 7 0,11-1 0,0 11 0,11 7 0,-19 3 0,-3 19 0,-18 12 0,-12 4 0,-18 8 0,-3-4 0,-3-2 0,-7 2 0,-4 1 0,-6 5 0,-6 2 0,4 1 0,-5 7 0,-1-1 0,-4 0 0,-3 7 0,-3 1 0,1 0 0,0 0 0,-7 4 0,-1-4 0,0 2 0,0 4 0,2-5 0,5-3 0,3-2 0,3 2 0,-3-1 0,5 3 0,1-4 0,3-6 0,6 5 0,4 3 0,2 0 0,-2 2 0,7-3 0,5 5 0,5 0 0,1 0 0,5 4 0,2 8 0,4 1 0,2-1 0,0 0 0,2-1 0,4 5 0,6 2 0,3-1 0,3 5 0,1-5 0,4-1 0,5-1 0,7-5 0,1-2 0,5-8 0,4-7 0,7-9 0,4-3 0,8 0 0,-3-12 0,12 2 0,3-6-6,2-6 1,5-2 0,6-3 0,1-4-7,-5-7 1,-2-3 0,5-2 0,-1 0 1,0 0 0,-1 0 0,-3-2 0,-1-1 0,1-3 1,3-8 0,1 3 0,-2-5 1,-3-1 0,3-7 0,-3 1 0,3 2 0,2 1 1,-7 3 0,-4-1 0,-5 1 0,-1-1 1,2 7-1,2-1 1,1 0 0,-1 3 1,-2-5 0,-4 8 0,0 2 0,2 2 1,-10 2 0,8 2-1,-4 4 1,-2 6 1,-4-2-1,4 1 1,-2 3-1,-3 1 1,-3 9 0,-2-1 0,1 0 0,-1 2 0,-5 3 0,-3 7 0,-1 1 0,-4 5 0,-2-2 0,-2 6 0,-2-1-2,-4 1 1,-4 5-1,-10 10 1,-3 4 0,-4 1 0,-8-13 0,0 0-1,0 1 1,-8 1 0,-2 2 0,-1 1-3,-1-7 1,8 4 0,-2-3-3,4 5 1,2-2 3,0-1 0,14-7 1,4 7-1,3-12-2,4-10 1,-4 0-1,10-4 0,6 6 0,0-12 1,8 4 1,-2-9 0,17-10 0,-2 3 0,0-1 0,-2-4 1,3-4 0,-1-6 0,0-3 0,2-1 0,2-6 1,6 5-1,-2-5 1,-2-1 0,0 3 0,6 0 0,0-1 0,0 1 1,0 1-1,-2-5 1,0 1 0,1-1 0,-5 1 1,8-1-1,-6 1 1,0 0 0,2 5 0,0 2 0,-4 1 0,-6-1 1,2 6 0,-1-2 0,-3 4 0,-2 2 0,-1 0 0,-1 0 0,0 0 0,1 0 0,-7 8 0,1 2 0,0 1 0,-3 1 0,-1 0 0,-8 7 0,0 2 0,0 3 0,-2 1 0,-2-4 0,-4 4 0,-2 3 0,4-5 0,-4 6 0,3 2 0,1 10 0,4 3 0,-4 1 0,-4-6 0,-8-4 0,3 2 0,3 9 0,-2 3 0,9-9 0,-13-7-1,6-9 1,-5-5-2,11-1 0,16-3 0,13-3 1,6-4-1,4-8 0,2 0 1,-12-2 0,6-4 0,-6-6 0,0-3 0,-3 3 0,1 0 0,-4 1 0,1 1 1,-13 0 0,11 6 0,-1-1 0,-9-1 0,11 6 0,-3 2 0,3 3 0,-5 11 0,-1 7 0,1 14 0,2-2 0,-9 2 0,-5-6 0,-13-2 0,1 2 0,-2 2 0,-1 2 0,-3 0 0,1 0 0,-3 8 0,-1 3 0,-3 5 0,-7-5 0,2 1 0,-2-1 0,2 7 0,-2-7 0,7 1 0,-5-8 0,6 1 0,-1-10 0,9 1 0,3-8 0,-7 0 0,7-5 0,-6-7 0,12 1 0,2-8 0,10 2 0,12-4 0,9-10 0,8-2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2:37.959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359 932 13171,'-2'40'-21,"-3"1"0,3 2 0,-4 13 11,4 2 1,2 2 0,0-3 0,0 3 4,0 2 0,0 8 1,0 7-1,0 5 3,0 7 0,0-2 0,0 7 1,0-3 0,0 2 1,-2 0-1,0-42 1,0 1 0,-1 1-1,-2 1 1,0-1 0,1 0 0,1 1 0,0-1 0,-3 0 0,0-1 0,0 0 0,-1 1-1,-1-1 1,0 1 0,-1-2-1,1 0 1,-1-1 0,0-1-1,-8 43 0,-1-9 0,7-5 1,-1-12-1,-2-8 0,-1-12 1,5-7 0,-4-19 0,9-20 0,-1-20 0,6-32 0,0-14 0,0-2 0,0 0 0,0 2 0,0 2 0,0-6 0,0 0 0,0 0 0,2-7 0,2-5 0,1-3 0,-1-2 0,0-3 0,0-3 0,0 43 0,0-1 0,1-3 0,0 0 0,-3 0 0,1 1 0,3-2 0,0-1 0,0 3 0,0 0 0,-2 0 0,1 1 0,3 2 0,0 1 0,2-46 0,1 5 0,1 11 0,-2 5 0,3 6 0,-3 4 0,-2 6 0,-1 11 0,-1 7 0,-4-5 0,6 31 0,-8 20 0,-2 18 0,-2 36 0,-2 2 0,0 8 0,6-6 0,0 6 0,0 5 0,0-1 0,0 9 0,0 7 0,0 7 0,0-45 0,0 0 0,0 3 0,0 1 0,0 3 0,0 0 0,0 4 0,0 1 0,1 2 0,0 1 0,1 5 0,0 0 0,1 1 0,0 0-74,-1-2 0,0 1 1,0 2-1,0 0 1,0-2-1,0 1 1,1 0-1,0 0 74,-1 1 0,-1-1 0,1-6 0,-2 0 0,1 1 0,-2 0 0,1-3 0,0 0 0,0-1 0,0 0 0,0 0 0,0 0 0,0-3 0,0-2 0,0 0 0,0-1-19,0-3 0,0 0 0,0-1 0,0-1 0,0 0 0,0-1 0,0 0 0,0 1 19,0-1 0,0 0 0,0 0 0,0-1 0,1 0 0,-2-1 0,-1 47 0,-3-2 0,1 0 0,-6-5 0,0-5 0,1-11 0,-1-4 0,-4-12 0,5-2 0,1-2 0,-6-13 0,3 0 0,-5-24 0,1-18 0,3-40 0,6-17 0,-2-5 0,3-1 0,1-3 145,2-7 0,2-6 0,0-7 0,0 2-145,0 3 0,0-3 0,0 3 0,2-3-1,4-3 1,-5 1 0,7 2-1,0 1 1,4 3 0,-3 3 0,3-3 0,2 3 54,1 12 0,3 8 0,-1 7-54,0 5 0,1 23 0,-1 23 0,-7 11 0,-4 30 0,-4 19 0,-2 2 0,0 22 0,0-5 0,0 3 0,0 9 0,0 4 0,0 2 0,0-47 0,0 1 0,0 5 0,0 0 0,0 4 0,0 1 0,-1 2 0,0 0-58,-2 0 0,0 0 1,2 3-1,0 0 1,-2 0-1,-2 0 1,2 2-1,1 0 58,-1 2 0,0-1 0,0-5 0,0-1 0,3 2 0,0 0 0,-1-5 0,0 0 0,-2-1 0,0 0 0,2-1 0,0-1 0,-2-1 0,0 0 0,2-2 0,0-1 0,1 44 0,0-8 0,0-7 0,0-6-1,0-5 0,0-9 1,0-3-6,0-5 0,0-2-4,0 1 3,0-24 4,0 2 2,8-37 461,2 4-460,7-23 0,1 6 0,-1-7 0,9 17 0,-7 9 0,6 17 0,-7 10 0,-9 16 0,7-6 0,-6 5 0,-1-7 0,7 0 0,-14-8 0,13-1 0,-13-9 0,14-7 0,-7 5 0,1-13 0,6 14 0,-7-14 0,1 6 0,-33-16 0,7 6 0,-32-14 0,28 14 0,-13-5 0,14 7 0,-6 0 0,7 0 0,1 0 0,-1 7 0,1-5 0,7 14 0,2-6 0,8-1 0,0 7 0,0-7 0,0 1 0,16-2 0,-12-8 0,19 8 0,-5-6 0,9 13 0,8-13 0,7 6 0,-3-8 0,8 0 0,-24 8 0,24-6 0,-12 3 0,-6-3 0,6-2 0,-14-2 0,14-3 0,-8 3-3,8-4-3,-12-4 1,24 6-7,-12-7 7,4 7 1,3-4 0,5 8 0,-14 0-2,2 0 2,-24 0 1,36 0 0,-26 0 1,22 8-1,-8 1 0,0 1-1,0 6-1,0-14 0,0 5 1,0-7 1,-1 2-3,1 4-2,-15-4 4,11 6 0,-12-6-5,16 4 4,-15-4 1,11 7-5,-8-3 5,-8-4 1,16 8-4,-7-4 2,-1-5 1,10 7 0,-6-8 2,8 0-1,0 0 2,-8 0-1,6 0 1,-13 0 0,13 0 1,-14 0 0,6 0 0,-7 0 0,-1 0 0,1 0 0,-1 8 0,1-6-1,-1 13 0,8-13-1,2 6-1,1 0 0,5-6-1,-6 6 1,8-16-1,0 6 2,0-14 0,-6 7-2,0-9 0,-16 9 0,18-7 1,-19 14 0,13-6 1,-7 1-1,-9 5 0,7-6 0,-14 8 0,13 0 0,-5 8 1,0 1 1,5 1 1,-5 6 0,7-7 0,1 9 0,-1-9 0,1 7 0,-1-14 0,1 13 0,-1-13 0,1 6 0,-1 0 0,1-6 0,-1 6 0,1-8 0,-1 0-1,1 0-1,7 0 0,-6 0-1,14-8 0,-6 6 0,8-14-1,0 7 0,0-9-1,0 1 1,0-1 0,8 9 2,-6-15 0,5 18 0,-7-11 1,-12 9-1,1-3 0,-9 7 1,18-4 0,-6 0 0,8 6 0,8-6-1,-6 8 1,6 8 1,-9-4-1,1 8 0,-5-6-1,-1 5-1,-8-7 1,12 12-1,2-7 0,10 1 0,-1 6 0,7-15 0,-7 15 2,1-14-1,-2 6 2,-1-8-1,-5 0 1,6-8 0,-16 6-1,6-6 1,-6 0-1,0 7 0,6-7 0,-13 8-1,13 0 0,-6 0 0,8-8-2,0 6 2,0-13 1,0 11-3,-1-8 1,-14 8 1,17-6 0,-8 5 0,2 1 0,-2-8 0,-12 6 0,7-5 1,-7 5-1,12-6 1,-5 6 0,5-5 0,-8 7 1,18-6-1,-4 4 0,-4 4 0,2-5-1,2 7 0,9 0 0,1 0-1,-10 0 0,-2 0-2,-14 0 1,7 7-2,-17-5 1,7 6-1,-14-8-1,13 8 1,-5-6-1,7 13 1,1-13 0,-1 14 1,9-7-1,1 1 3,8 6 1,0-12-2,0 7 2,-8-7 0,6 6 0,-4-4 1,-4-4 0,14 7 0,-4-3 1,-4-4-1,10 14 0,-5-15 0,9 15-1,-2-14-1,-8 6 0,0-8 0,0 0-1,-8 0 0,-2 0 0,-8-8 0,1-2-1,-1 1 1,1-7 0,-1 14 0,1-6 0,-1 1 0,1 5 0,-1-14 0,8 14 1,-5-6 0,13 1 1,-14 5 0,22-6 1,-12 8 0,14 0 1,-1 0-1,3 0 1,2 0-1,-1 0 1,-17 0-1,6 0 1,-17 0-1,17 0 0,-18 0 0,18 0 0,-18 0-1,18 0-1,-23-8-1,35 6 1,-26-6 0,22 8-1,-16 0 2,6 0-1,-22 0 0,13 0 0,-22 0-4,5 8 5,-7 2-1,0 0 1,0 5 0,8-13 1,-6 14-1,6-7 1,-8 1 0,0 6 0,8-7 0,-6 1 1,5 5-1,-7-13 1,0 14 0,8-6 0,-6 7 0,6 1 0,-8-1 0,8 0 0,-6 1 0,5-8 0,-7-3 0,0-30 0,0 10 0,-7-20 0,5 15 0,-6-7 0,8 13 0,-8-11 0,6 13 0,-6 1 0,8-7 0,0 14 0,0-13 0,-7 5 0,5 0 0,-14-13 0,6 9 0,-7-15 0,-1 16 0,1-18 0,-8 19 0,3-13 0,-7 7 0,12 1 0,-6-1 0,11 7 0,-11-1 0,5 6 0,-11-6 0,12 7 0,-7-7 0,9 8 0,-18-11 0,11 11 0,-7-8 0,12 6 0,-6-5 0,15 7 0,-25-10 0,4 8 0,7-1 0,-7 1 0,12-4 0,-22-2 0,4 1 0,12 7 0,0-12 0,13 14 0,0-5 0,24 20 0,15 5 0,2-3 0,-2-3 0,-4 0 0,10 5 0,-10 0 0,10 1 0,-4-1 0,4 1 0,0 1 0,0 5 0,-8-5 0,6 6 0,-21-7 0,3-1 0,-30-7 0,-12-2 0,-20-8 0,8 0 0,-1 0 0,5 0 0,-12 0 0,-7-2 0,-10-4 0,-8-2 0,4-6 0,10 5 0,7 1 0,11-6 0,-11 3 0,-9-5 0,10-1 0,-14-1 0,11 1 0,-3-1 0,7 1 0,12 5 0,8 1 0,2-3 0,-2-9 0,4 11 0,15-11 0,2 21 0,30-2 0,7 16 0,8-1 0,-2 15 0,0-1 0,0-4 0,-1 6 0,1-2 0,-6-5 0,1-3 0,-3-1 0,2 13 0,-4-15 0,-15 1 0,-12-17 0,-16-4 0,-7-11 0,-10-12 0,0-4 0,-2-4 0,-3-4 0,9 4 0,-2-3 0,4 1 0,1-2 0,-1-4 0,-6-7 0,0-2 0,0-5 0,2 5 0,2-4 0,4 5 0,2 7 0,2 1 0,5 5 0,9 3 0,5 11 0,15 21 0,-3 7 0,15 13 0,5 4 0,-1 11 0,4-1 0,0 4 0,8 4 0,-6 1 0,5 3 0,-3 0 0,-7-6 0,-1 0 0,0 0 0,-4 0 0,4-1 0,-1 1 0,-5 0 0,4 0 0,-2 0 0,-1 0 0,3 6 0,-2 0 0,1-1 0,-7-12 0,-7-11 0,-3-9 0,-30-32 0,8 9 0,-20-20 0,4-2 0,-2-4 0,4 3 0,-2 7 0,5 1 0,-1-1 0,-4-2 0,-2-7 0,-2-3 0,0-2 0,0-3 0,0-3 0,2 1 0,4 3 0,6 7 0,4 9 0,1 1 0,8 9 0,7 13 0,14 20 0,1 5 0,11 13 0,-2-1 0,3-2 0,-5 6 0,4-4 0,-3 4 0,-3 2 0,3 2 0,3 3 0,-4 5 0,5 7 0,-13 1 0,-5-1 0,-14-9 0,-9-8 0,1-16 0,-13-13 0,10-14 0,-16-9 0,6-14 0,-2-14 0,2-5 0,9 7 0,1-9 0,5 1 0,1 1 0,-1-3 0,1-1 0,3-4 0,2-6 0,-4-10 0,7-2 0,1 3 0,2 1 0,0 2 0,-2 0 0,-2 2 0,2 4 0,2 4 0,2 4 0,0-8 0,0 13 0,2-5 0,4 9 0,-4 14 0,6 8 0,-8 16 0,8 40 0,-6-2 0,3 33 0,-3-4 0,-2-2 0,0-3 0,0-1 0,0 0 0,0 1 0,0 1 0,0 4 0,0 6 0,-2 6 0,-2 4 0,-3 4 0,-3 1 0,0 1 0,-3-1 0,1-7 0,-1-6 0,-3-6 0,-1 10 0,-1-27 0,-5-2 0,-1-47 0,7-4 0,5-31 0,7-11 0,-5-12 0,2 2 0,4 0 0,2 0 0,2-10 0,0-2 0,0-2 0,0-13 0,2 0 0,2-4 0,2-2 0,7-4 0,-1 5 0,2 3 0,-3 2 0,5-4 0,-4 2 0,3 5 0,3 9 0,-1 7 0,0 4 0,1 2 0,-1 4 0,1 1 0,-1 13 0,1-1 0,-1 18 0,1 18 0,-1 34 0,-7 8 0,-4 25 0,-4 0 0,-2 3 0,0-1 0,0 4 0,0 0 0,0 0 0,0-4 0,0 6 0,0 4 0,-6 8 0,-2 0 0,-2-1 0,-3 3 0,-3-4 0,-1 7 0,-1 1 0,1-3 0,-1-1 0,-1-10 0,-2-6 0,-3-10 0,1-1 0,4-11 0,-5-1 0,3-15 0,-8-7 0,11-13 0,-5-4 0,8-4 0,-9-13 0,5-11 0,1-18 0,1-10 0,1 9 0,5-15 0,3 2 0,0 0 0,6-4 0,-3-8 0,3-4 0,2-5 0,0-5 0,0-5 0,2-4 0,3-4 0,5 2 0,8 13 0,-1 5 0,0 1 0,7 6 0,-1 14 0,-2 12 0,-1 7 0,-3 4 0,1 0 0,-1 0 0,6 6 0,1 0 0,7 8 0,-12 13 0,5 19 0,-11 24 0,-3 14 0,-2-1 0,-5 3 0,-1 1 0,-4 6 0,-1 6 0,-3 4 0,-6 2 0,4 4 0,-1 4 0,-5 3 0,-1 10 0,-3-5 0,-1 7 0,-5 4 0,12-49 0,-1 1 0,-2 1 0,-1-1 0,-11 44 0,2-4 0,-6-3 0,3-3 0,-1-3 0,0-3 0,2-7 0,-4-8 0,4-4 0,2-7 0,-4-1 0,3-9 0,-1-2 0,2-12 0,-10-9 0,10-15 0,-10-20 0,12-2 0,-1-26 0,5-6 0,7-3 0,3-2 0,-1-6 0,0-8 0,6-12 0,-2-1 0,4-8 0,2-8 0,1 44 0,0-1 0,2-2 0,0 0 0,3-2 0,2-1-41,2 0 0,1 0 0,-1 0 0,2 0 0,2 0 0,1 0 0,-1 0 0,1 1 41,-2 2 0,1 0 0,1 5 0,1 1 0,9-41 0,2 4 0,4 1 0,-3 3 0,-1 5 0,0 11 0,0 8 0,-4 7 0,5 4 0,-1 3 0,0 6 0,-6 12 0,16 18 0,-8 22 0,-2 11 0,-15 24 0,-6 5 0,-4 5 0,-2 0 0,0 10 0,0 4 0,0 4 0,-2 7 0,-2-3 0,-4-1 82,-2 1 0,1 0 0,-5-1 0,3 7-82,-3 1 0,-2 6 0,-1-9 0,-1 1 0,1-1 0,0 9 0,-3-6 0,-1-1 0,-2-7 0,-3-5 0,5 0 0,-4 0 0,-2-2 0,5-4 0,-3-16 0,2-1 0,-1-3 0,-7-7 0,0 2 0,-7-4 0,5-10 0,-8-4 0,0-11 0,-11-6 0,5-14 0,0-10 0,9-13 0,-1-11 0,8-3 0,8-4 0,3-3 0,3-6 0,1-6 0,5-4 0,-3-10 0,8-3 0,2-5 0,2-1 0,2-2 0,2-4 0,4-4 0,6 0 0,9 2 0,2 7 0,1 3 0,1 3 0,0-1 0,6 7 0,-2 4 0,2 6 0,2 0 0,2 6 0,0 2 0,0 4 0,0 5 0,2 14 0,4 0 0,-3 12 0,9 11 0,-20 24 0,-2 27 0,-7 11 0,-1 9 0,-11-1 0,-2 8 0,-2 8 0,-2 5 0,0 8 0,-2 1 0,-4-1 0,2 8 0,-7 4 0,4-48 0,0 1 0,0 0 0,-1 1 0,-4 2 0,0 0 0,0 1 0,-1-1 0,0-1 0,1 1 0,0-2 0,-1 0 0,-3 3 0,1-1 0,1 0 0,0-1 0,0-3 0,-1 0 0,-14 45 0,0-7 0,-6-2 0,0-2 0,0-3 0,0-6 0,2-12 0,2-6 0,2-4 0,0-5 0,-6-7 0,0-7 0,-7-11 0,-5-1 0,-2-13 0,5-12 0,9-14 0,2-3 0,10-10 0,-1-4 0,-1-6 0,6-6 0,-7-9 0,3-4 0,0-6 0,2-12 0,7-6 0,4-3 0,2-2 0,3-8 0,5-4 0,1 47 0,2-1 0,2-2 0,1-1 0,0-1 0,2-2 0,6-5 0,3 0 0,0-3 0,1 0-70,0-2 1,3 0-1,2 3 1,0 0 0,-1 1-1,-1 0 1,0 2 0,1 0 69,-1 2 0,0 0 0,3-3 0,1 2 0,-3 5 0,0 1 0,1 2 0,-1 1 0,-2 6 0,1 1 0,18-33 0,-1 15 0,3 5 0,-2 5 0,-2 10 0,-2 5 0,0 8 0,5 5 0,3 11 0,2 3 0,-10 8 0,2 16 0,-5 11 0,-2 3 0,-13 5 0,-1 5 0,-5 9 0,3 7 0,-8 7 0,-2 5 0,-3 4 0,-1 3 0,0 3 0,-1 6 0,-5 5 0,-4-7 0,-7 9 0,-3-2 0,-3 1 0,-4 9 0,10-47 0,-1 1 0,0 0 0,1-1 0,-18 45 0,-6-2 0,20-45 0,-1-1 0,0 4 0,0 0 0,-2 2 0,-1 0 0,0-4 0,0 0 0,-2 2 0,0 0 0,-1-3 0,-1-2 0,1-3 0,-2-1 0,-3 3 0,0 0 0,-29 34 0,0-3 0,4-10 0,9-15 0,3-9 0,-1-5 185,2-6 0,-1-11 0,3-14-185,-3-8 0,5-8 0,14-11 0,-1-6 0,1-4 0,8-10 0,-1-4 0,9-5 0,3-6 0,2-4 0,6-8 0,0-2 0,0-4 0,8-3 0,4-8 0,5-1 0,6 1 0,-1-6 0,7-2 0,-13 46 0,1-1 0,2-4 0,1 1 0,-1 3 0,0 1 0,3-3 0,1-1 0,-1 3 0,1-1 0,-1 3 0,0-1 0,1-2 0,1-1 0,1 4 0,0 1 0,0 1 0,-1 1 0,22-36 0,-5 7 0,6 6 0,-1 4 0,-1 6 0,-2 17 0,-8 8 0,0 6 0,-1 6 0,3 3 0,4 6 0,-4 10 0,2 18 0,-8 13 0,-6 8 0,-9 0 0,-3 4 0,-1 5 0,-8 7 0,1 3 0,-3 4 0,-2 2 0,0-4 0,-2 8 0,-1 4 0,-3 4 0,-8 7 0,1-3 0,-9 2 0,-7 3 0,0 12 0,13-44 0,-1 1 0,-2 2 0,-1 1-44,-1-1 0,0 0 0,0 1 0,1-1 0,-3 1 0,-1 1 0,-1 2 0,0 0 44,-3 2 0,0 0 0,1-2 0,-1-1 0,-1-2 0,0-2 0,2-2 0,0-3 0,1-3 0,-1-2 0,-25 34 0,1-15 0,5-11 0,5-14 0,2-18 0,-1-13 0,3-12 0,-2-7 0,6-9 0,4-7 0,5-6 0,-5-6 0,0-5 0,2-5 0,-4-9 0,8-4 0,1-4 0,3-2 0,3-5 0,5-3 0,5-1 0,4-5 0,4-5 0,4-8 0,0 45 0,1-1 0,3 0 0,2-1 0,0 1 0,3 0 0,3 0 0,1 1 0,0-1 0,1-1 7,-1-1 0,2 0 1,3 2-1,1 1 1,-3-2-1,0 1 1,2 3-1,-1 1-7,0 1 0,1 1 0,-2 0 0,2 1 0,2 3 0,1 0 0,25-38 0,0 5 0,1 12 0,-1 8 0,3 5 0,3 5 0,-6 13 0,2 0 0,-5 6 0,-1 5 0,-3 9 0,2 3 0,1 2 0,-3 6 0,-2 14 0,-7 11 0,-5 3 0,-15 5 0,-2 4 0,-3 3 0,-7 13 0,2-1 0,-6 9 0,-6 3 0,2 2 0,-9 5 0,-5 3 0,-3 4 0,-8-4 0,3 5 0,-3 1 0,-8 4 0,-1 5 0,13-41 0,-1 1 0,-1 1 0,0 1 0,0-1 0,0 1 0,-2 5 0,1 1 0,0-2 0,-2 0 0,-2 4 0,-2 1-45,-2 4 1,-2 0 0,0-1 0,-1 0 0,-3 3 0,0 0-1,2-2 1,1-1 44,0-3 0,0 0 0,-2-1 0,1-1 0,2-5 0,0-1 0,2-4 0,0-1 0,3-6 0,0-3 0,-25 27 0,9-19 0,5-9 0,1-10 0,0-13 0,5-8 0,-3-8 0,6-14 0,6-11 0,0-6 0,2-5 0,-1-3 0,7-7 0,0-1 0,5-3 0,1-4 0,9 1 0,2-3 0,2-2 0,2-4 0,0-10 0,2-5 0,4-5 0,5-3 0,13-6 0,-10 43 0,3-1 0,2-4 0,1 0 0,0 0 0,2-1 0,2 1 0,1 0 0,-2 1 0,0 1 0,1 4 0,1-1 0,0 0 0,2 0 0,1 4 0,0 3 0,1 0 0,-1 2 0,22-32 0,3 14 0,-7 5 0,5 6 161,1 3 1,-5 16 0,-3 2 0,-1 8-162,-4 3 0,0 8 0,3 5 0,11 3 0,-9 4 0,5 7 0,-5 15 0,-14 3 0,1 13 0,-4-3 0,-8 18 0,4 7 0,-3 8 0,-10-4 0,-5 5 0,-3-5 0,-2 0 0,-7 2 0,-7 4 0,-7 2 0,-9 1 0,-3 11 0,-1-3 0,-3 5 0,-4-3 0,-4 4 0,19-41 0,-2-1 0,-1 3 0,0-1-59,-3 5 0,0-1 1,-2-1-1,0 1 0,-1 2 1,0 0-1,-1-1 0,0-1 59,-2 0 0,0-1 0,3 0 0,-1-1 0,-2-2 0,0-1 0,3-5 0,0-1 0,-29 30 0,6-20 0,9-17 0,3-9 0,-3-7 0,1-9 0,-5-6 0,-1-8 0,2-8 0,17-9 0,0-5 0,0-1 0,2-2 0,4-6 0,4-2 0,-1-3 0,13-5 0,-3-7 0,7-3 0,5-3 0,2-6 0,2-12 0,0-5 0,0-5 0,13-9 0,-4 46 0,2-1 0,1-3 0,3 0 0,2-6 0,3 1 0,0 3 0,2 0 0,4-6 0,1-1 0,0 2 0,0 0 2,2 0 0,0 0 0,2-1 0,0 0 0,4 0 0,0 1 0,0 2 0,0 0-2,0 2 0,0 1 0,0 5 0,0 1 0,-1 3 0,0 1 0,0 2 0,0 1 0,1 0 0,0 2 0,29-26 0,7 2 0,-7 10 0,-3 7 0,5 5 0,-4 9 0,-2 3 0,-8 7 0,-1 10 0,-7 3 0,7 2 0,-14 6 0,9 14 0,-13 17 0,2 23 0,-15 7 0,-15 6 0,-3 0 0,-2 1 0,-7 1 0,-7 3 0,-5 0 113,-5 0 1,-7 8-1,0 1 1,-6 3-114,-3-1 0,-9-1 0,2 3 0,-5-1 0,23-40 0,0-1 0,-27 37 0,-7-3 0,1-3 0,0-2 0,-2 0 0,-6-2 0,1-4 0,-1-6 0,0-2 0,0 1 0,-2 3 0,-4 2 0,3 0 0,33-30 0,0 0 0,-37 26 0,3-3 0,-4-11 0,3-3 0,3-8 0,6-10 0,0-1 0,8-17 0,1-1 0,3-2 0,9-4 0,5-4 0,3-5 0,4-20 0,4-10 0,13-11 0,16-3 0,8 5 0,2-1 0,11 7 0,-4-3 0,5-3 0,3-7 0,2 1 0,8-8 0,0-2 0,0-2 0,8-2 0,5-1 0,8-5 0,-24 35 0,0 0 0,-1 0 0,0-1 0,2 0 0,0 1 0,2 0 0,0 2 0,1 0 0,2 0 0,4 1 0,1 1 0,-1 3 0,0 2 0,1 1 0,1 2 0,-1 1 0,0 3 0,32-14 0,1 2 0,-2 8 0,1 4 0,-11 8 0,4 7 0,0 2 0,-15 4 0,7 10 0,-8 6 0,-13 5 0,-14 7 0,-2 5 0,1 4 0,-9 7-1,-9 13 0,-4 9 0,-6 17 1,-6-7-7,-7-6 0,-12-8 1,0 6-1,-6 4 3,-6 6 1,-5 4 0,17-36 0,-1-1 0,-1 0 0,-2 0 2,0 0 0,-2 1 0,-1 2 1,-1-1-1,-2 3 0,0 0 0,-2 1 1,-1 1-51,0 1 1,0-1-1,-2-2 1,-1-1-1,-1 2 1,-1-1-1,0-1 1,1-1 50,-2 1 0,1-2 0,6-7 0,0-1 0,0-2 0,1-1 0,-34 22 0,4-8 0,6-11 0,2-11 0,2-7 0,3-5 0,3-5 0,4-8 0,-1-5 0,-1-6 0,9-3 0,-7-5 0,5-3 0,6-6 0,2-4 0,4-2 0,4 0 0,6 0 0,5-8 0,7-3 0,5-7 0,4-5 0,4-4 0,4-8 0,7-2 0,9-3 0,7-5 0,12-7 0,5-1 0,-21 45 0,1-1 0,0 0 0,2-1 0,1-1 0,2 1 0,3-2 0,2 1 9,3-1 0,2 2 0,0 1 0,1 1 0,0 2 0,-1 1 1,0 1-1,0 2-9,0 1 0,1 0 0,4 1 0,1 0 0,2 1 0,-1 0 0,1 2 0,0 0 0,-3 3 0,1 0 0,-3 2 0,1 0 0,-1 1 0,1 1 0,1 1 0,-1 2 0,2 1 0,0 1 0,40-15 0,-10 8 0,-3 7 0,-6 7 0,-8 9 0,4-2 0,2 4 0,-13 10 0,-7 7 0,-7 13 0,-14 1-1,-7 23 0,-10 6 1,-16 22-1,-10-8-7,-9-6 1,-6-8-1,-4 6 1,-3 4 3,-7 6 0,-9-1 0,26-32 0,0 0 0,-1 0 0,-1-1 2,0 0 1,-2 0 0,-3 4 0,-1-1 0,-3-1 0,0 0 0,0 1 0,-1-1 1,1-2-1,0 0 1,-1-3 0,-1-1 0,3 0 0,0-2 0,0 0 0,-1 0 0,0-1 0,0-2 0,-32 27 0,-3-13 0,4-8 0,2-6 0,0-10 0,1 1 0,-1-9 82,0-7 1,0-4 0,0-2 0,0-2-83,0-4 0,8-4 0,4-7 0,4 0 0,1-1 0,1-1 0,2-3 0,3-3 0,6-2 0,12-2 0,6-6 0,3 0 0,3 0 0,7-2 0,6-9 0,8-18 0,14 3 0,11-18 0,6 3 0,6 4 0,5-7 0,-17 38 0,2 0 0,3-2 0,2-1 0,3-3 0,2 1 0,1 1 0,1 1 0,0-2 0,1 0 0,1 3 0,0 1-38,1 1 1,1 1-1,1 1 1,1 2-1,2-2 1,1 0-1,-3 3 1,1 0 37,-4 4 0,1 2 0,-3 4 0,-1 2 0,41-21 0,-5 3 0,-1 3 0,-5 4 0,-9 6 0,-5 5 0,-5 5 0,-2 9 0,1 5 0,-1 3 0,-9 19 0,-8 12 0,-10 14 0,-13 1 0,-6 3 0,-6 2 0,-6 1 0,-10 8 0,-11 4 0,-4 2 0,-6 2 0,-4 8 0,-1-4 0,-11 9 0,23-36 0,-2 0 0,-4 4 0,-2 1 0,0 2 0,-1 1 0,-2 2 0,0 1-86,-3 0 0,-1 2 0,0 4 0,-1 0 0,-5 1 0,-1 1 0,-1 2 1,-1 2 85,1 0 0,0 0 0,0-5 0,1-2 0,2-6 0,1-1 0,2-5 0,1-1 0,1-4 0,0-1 0,3-3 0,1-2 0,-35 22 0,12-15 69,8-16 1,9-11 0,1-16 0,-1-4-70,3-8 0,1-15 0,10-20 0,2-5 0,2-6 0,2-12 0,-4-10 0,5-1 0,7-1 0,-2-1 0,11-10 0,0-4 0,4 0 0,5 45 0,0 1 0,1-48 0,2 47 0,0-1-30,4-2 0,0 0 0,0-2 0,2-1 0,5-2 1,3 0-1,-1 1 0,1 1 30,-1 3 0,3 0 0,1 2 0,2 1 0,0 1 0,-1 1 0,0 1 0,1 1 0,0 0 0,1 1 0,14-33 0,5 12 0,-2 8 230,2 10 0,-4 1 0,3 14-230,-3 8 0,8 16 0,7 11 0,-7 21 0,0 14 0,-14 6 0,-14 7 0,1 1 0,-9 15 0,1 4 0,-4 5 0,-4 7 0,-2 9 0,-2 2 0,-4 3 0,-4 1 0,-9-2 0,8-44 0,-1 1 0,-3 1 0,0 1 0,-1 3 0,-1 2 0,-1 0 0,0 1 0,-2-1 0,-1 0 1,-2-1 0,-1-1 1,2-2-1,0 0 1,-1 0-1,-1-1 0,0 0 1,0-1-2,-2-1 0,1-1 0,-20 31 0,5-18 0,3-12 0,-4-19 0,0-19 0,6-18 0,6-29 0,8-10 0,-2-19 0,1 4 0,-1 0 0,4-8 0,-5-9 0,7-3 0,5-3 0,-3-5 0,5-5 0,-2-6 0,6 48 0,1-1 0,2-1 0,2 0 0,-2-2 0,0 1 0,2-1 0,2-1 0,2 2 0,0 0 0,-2-2 0,2 1 0,2 2 0,1 1 0,8-43 0,1 10 0,3 17 0,-1 14 0,1 5 0,7 18 0,-7 27 0,1 35 61,-5 22 1,-11 16 0,3-1-1,-4 10-61,-2 9 0,0 12 0,0 0 0,0-48 0,0 1 0,0 0 0,0 1 0,0 5 0,-2 0 0,0 1 0,-2 1 0,-1-2 0,-1 0-28,-2-1 0,0 0 0,0 2 0,-1-1 0,-1-2 0,0 0 0,0 0 0,-1-1 28,0-1 0,-1-1 0,0-3 0,0-1 0,-5 30 0,0-9 0,-1-10 0,-1-7 0,-5-7 0,-3-11 0,-8-21 0,2-20 0,4-15 0,4-5 0,8-5 0,-1-5 0,1-9 0,-1-6 0,1-3 0,-1-4 0,1-6 0,-1-10 0,3-2 0,1 1 56,3-3 0,5-5 0,-4-7 0,2 5-56,4 0 0,4 1 0,6 1 0,6 5 0,3 6 0,3 3 0,-1 16 0,1 8 0,-1 7 0,1 3 0,11 19 0,0 16 0,-4 20 0,-9 13 0,-7 7 0,1 9 0,0 7 0,-1 12 0,5 8 0,-4-1 0,-3 3 0,1 2 0,-4 7 0,2 0 0,-2 1 0,-2 1 0,-2 0 0,-2 0 0,-4-3 0,2-1 0,-8-1 0,-1-15 0,-3-10 0,-1-3 0,-1-10 0,-7-11 0,6-13 0,-4-28 0,3-15 0,5-24 0,3-7 0,4-7 0,8-1 0,0-12 0,0-13 0,0-12 0,1 43 0,0-1 0,1-2 0,0 0 0,0-3 0,2 0 0,5 0 0,1-1 0,-1-6 0,0-2 0,1 1 0,1-1-43,2 0 0,-1 0 0,-2 1 0,0 2 0,1 8 0,1 1 0,-2 4 0,-1 2 43,9-44 0,-1 15 0,1 10 0,-1 10 0,-7 29 0,-4 12 0,-12 30 0,2 9 0,-8 15 0,1 1 0,1 5 0,-4 12 0,7 11 0,-3 5 0,-4 7 0,-1-2 0,-3 7 0,1 3 0,0 1 0,-1 8 0,1 2 0,-1 0 0,1 1 0,-1-1 0,1-2 0,-1 2 0,1-4 0,-1-7 0,1-20 0,1-6 0,5-4 0,-5-9 172,6-10 0,1-35-172,3-24 0,4-30 0,2-20 0,0-3 0,0 5 0,0 8 0,2-2 0,4-2 0,-4-2 0,4 0 0,-5 0 0,-1 1 0,0-1 0,-1 0 0,-3 2 0,-2 4 0,-2-2 0,4 6 0,-2-2 0,-7-2 0,3 17 0,-7 24 0,7 25 0,2 38 0,2 7 0,1 3 0,-1 5 0,6 3 0,0 8 0,0 8 0,-2-2 0,-2 3 0,-2-3 0,2-2 0,0-2 0,0-2 0,-1-4 0,1-2 0,-4 0 0,2-2 0,-7-11 0,3-12 0,0-37 0,4-27 0,2-6 0,1-18 0,-3-12 0,0 6 0,6-18 0,0 1 0,0-4 0,0-9 0,0-8 0,0 44 0,0-3 0,0-2 0,0-2 0,0-4 0,0-2 0,0-4 0,0-2 0,0 3 0,0 1-57,0-1 0,0 0 0,2 0 0,2 0 0,-1-1 0,2 0 0,-1 2 1,1 1 56,2 2 0,0 2 0,0 6 0,1 3 0,10-31 0,-1 15 0,1 15 0,7 11 0,0 28 0,4 16 0,-5 20 0,-11 11 0,-1 6 0,3 3 0,7 7 0,-3 9 0,4 4 0,-1 0 0,1 1 0,-4 6 0,7 1 0,-3 8 0,0 4 0,0-5 0,-5 7 0,-3 1 0,-3 3 0,2-1 0,-9-3 0,-1-9 0,-2-7 0,-2-6 0,0-7 151,0-24 1,0-31 0,0-37-152,0-13 0,-6-6 0,-1 1 0,-1-5 0,0-8 0,-5-13 0,3-4 0,-2-10 0,6 46 0,1-1 0,-1-8 0,0-1 0,-2-3 0,-1-2 0,0-4 0,0-1-108,1-4 1,-1-2 0,-3-4 0,0-1-1,0-3 1,-1-2 0,0-3 0,1-1 107,-1-2 0,1 0 0,0 2 0,0 1 0,3 6 0,1 0 0,-1-2 0,0 1 0,1-2 0,-1 1 0,0 0 0,0 1 0,1 3 0,-1 1 0,1 6 0,1 1 0,0 4 0,2 2 0,0 3 0,0 2 0,3 4 0,0 2 0,-1 3 0,0 1 0,0-42 0,-5 15 0,2 16 0,0 16 0,10 24 0,6 34 0,7 19 0,12 20 0,0 3 0,6 12 0,6 10 0,-19-29 0,1 3 0,2 5 0,0 1 0,0 2 0,-1 2 0,-1 4 0,0 1 0,1 4 0,-1 3 0,3 7 0,0 2 0,1 2 0,-1 2-110,0 4 1,0 1 0,-3 5 0,-1 2-1,-1 2 1,-2 0 0,-6-29 0,-1 0-1,0 0 95,0 1 0,0 0 0,-1 1 0,-1 2 0,-2 0 0,-1-1 0,4 27 0,-2-2 0,-3-6 0,-1-3 15,-1-7 0,0-3 0,2-6 0,0-2 0,-3-4 0,0 0 0,-1-6 0,0-2 188,-1-4 1,0-3 0,-1 33 0,0-24-189,0-5 0,0-25 0,5-25 0,1-39 0,0-27 0,-6-22 0,-2-1 0,-4-6 0,2-6 0,-1 42 0,-1-1 0,-1-2 0,0-2 0,0-3 0,-1 0 0,-1-6 0,0-2 0,0-6 0,1-1 0,-1-5 0,0-1-90,0-5 1,1-3-1,2 26 1,0-2 0,0-1-1,0-3 1,0 0 0,1-2-1,-1-1 1,1-2-1,0 0 68,1-2 0,1 0 0,-1-1 0,-1-1 1,0 0-1,1 0 0,2 3 0,0 0 0,0 1 1,1 6-1,-1 0 0,1 2 22,0-29 0,0 2 0,1 6 0,0 1 0,0 6 0,0 1 0,0 7 0,0 1 163,0 7 1,0 2 0,0 5 0,0 4 0,0-28 0,-2 10-118,-3 16-36,3 12-5,-6 11 1,8 38 0,0 21 0,0 24-5,0 22 1,8 19-1,-4-30 1,1 3-1,1 4 1,0 2-2,0 6 0,0 3 0,2 7 0,1 3 0,3 8 0,-1 2 0,-3-30 0,-1 1 0,0 1-82,-1 2 0,1 0 0,-1 2 0,1 3 0,-1 2 0,1-1 0,0 0 0,0 0 0,0 2 0,1 3 0,0 2 0,-1 0 47,0 3 0,0 1 0,1 1 1,0 1-1,1 1 0,-1 0 0,-1-2 1,0 0-1,0-2 0,-1-5 0,0-2 1,0-1 34,-2-5 0,1-2 0,-1-1 0,1 27 0,0-3 0,2-7 0,-1-2 0,0-5 0,0-3 196,1-6 1,0-2-1,-3-9 1,1-4 0,7 31-20,2-11-165,-7-5 0,9-54 0,-6-32-12,-1-33 0,-1-22 0,-8 1 0,0-14 0,0-17 0,-2 42 0,-2-2 0,1-6 0,-1 0 0,-1-2 0,0 0 0,-2-3 0,0-2 0,0-5 0,-1-1 0,-1-8 0,0-1 0,0-3 0,1-2-90,-1-3 1,0-2-1,3 27 1,0-2 0,-1 0-1,0-1 1,0-1 0,0 0-1,-1-4 1,0-1-1,0-1 66,1-2 0,0-1 0,0 0 0,0-2 0,1 0 0,0 1 0,0 0 0,1 1 1,0 1-1,1 6 0,0 1 0,0 1 24,2 4 0,-1 2 0,3 1 0,2-23 0,1 3 0,2 4 0,0 3 0,1 7 0,0 2 196,-1 8 1,1 2-1,0 6 1,0 3 0,11-23 5,1 11 0,-4 29-196,3 23 1,-9 24-1,11 36 1,1 16-7,1 14 0,-6-25 0,-1 3 0,-1 5 0,-1 4 0,2 6 0,-1 3 0,2 7 0,1 1 0,3 7 0,1 1 0,1 3 0,-1 0 0,0 2 0,-1 0-90,0 1 1,-1 0-1,-6-27 1,-1 0 0,1 1-1,0 3 1,0 1 0,0 0-1,1 4 1,0 0-1,0 1 74,1 2 0,0 1 0,-1 0 0,-1-1 1,0 0-1,-1-1 0,-1-5 0,-2-2 1,1 0-1,0-2 0,-1 0 0,0-1 16,0-3 0,-1 0 0,0-1 0,3 30 0,-1-2 0,0-12 0,0-3 0,-1-10 0,-1-2 0,-1-10 0,0-2 0,3 38 0,-5-17 983,2-12-873,0-15 0,-6-42 0,0-28-110,0-24 0,-8-15 0,-3-4 0,-5-13 0,-1-13 0,5 39 0,0-2 0,0-6 0,-1-1 0,0-2 0,-1-2 0,-2-2 0,1-2 0,1-5 0,1-1 0,-2-3 0,1-2 0,-2-2 0,1-2-99,-2-3 1,1-1 0,0-6-1,2-2 1,5 25 0,0 0-1,0-2 1,0-3 0,1 0-1,0-2 88,0-4 1,1 0-1,1 1 1,-1 5 0,2 1-1,-1 1 1,2 2-1,0 0 1,1 2 0,0-26-1,2 4 11,2 8 0,2 3 0,0 7 0,3 4 0,2 8 0,2 3 0,-2 8 0,1 2 491,9-30 1,-5 24-418,5 19 1,-5 23 0,11 28-75,-5 22 0,6 32 0,4 14 0,-12-34 0,-1 2 0,2 7 0,-1 3 0,2 6 0,-1 2 0,1 5 0,1 3 0,0 3 0,1 1 0,-2 5 0,0 0 0,0-2 0,-1-1 0,0 4 0,-1 1 0,1-1 0,-1 0-98,1 1 1,-1 1 0,-2 4 0,-1 0-1,-1-2 1,-1-1 0,0-2 0,-2-2 97,-2-4 0,-1-3 0,-1-5 0,0-2 0,0-9 0,0-2 0,-3-5 0,-1-2 0,0-2 0,-2-3 0,0 28 983,0-2-925,0-32 1,-7-15 0,-5-35-59,-4-15 0,-1-12 0,-2-10 0,-5-7 0,-5-6 0,-4-18 0,-2-2 0,0-7 0,0-5 0,0-5 0,17 46 0,0-1 0,-2-1 0,1-1 0,-2-3 0,1 0 0,0 3 0,1 1 0,4-3 0,1 1 0,-9-46 0,3 6 0,5 11 0,3 10 0,14 24 0,14 28 0,5 28 0,8 27 0,-2 15 0,6 14 0,10 14 0,-19-36 0,1 3 0,1 7 0,0 2 0,0 2 0,0 1 0,1 1 0,-1 0 0,1 4 0,0 0 0,0 1 0,0 0 0,2 2 0,-1 0 68,1 4 0,-2 0 1,-5-9-1,-1-2 0,1-1 1,0-2-1,-4-7 0,-1-3-68,12 37 0,-5-16 0,3-16 0,-2-9 0,6-14 0,0-17 0,4-24 0,-12-5 0,-17-30 0,-6-5 0,-6-14 0,-5 7 0,-5 1 0,1 6 0,1-6 0,2 3 0,-1 3 0,3 3 0,-2 1 114,-1-1 1,-1-13-1,1 8-114,1 0 0,8 19 0,-2 19 0,12 28 0,4 3 0,9 28 0,5 0 0,5 3 0,4 5 0,2-1 0,-2-1 0,-4-3 0,4-7 0,-4 0 0,2-6 0,-2-4 0,6-8 0,0 3 0,0-5 0,15-9 0,-21-3 0,-3-7 0,-23-3 0,-14-9 0,5 4 0,-12-15 0,-1-6 0,-4-12 0,-8 0 0,19 6 0,2 16 0,26 9 0,13 12 0,8 14 0,0 7 0,2-2 0,1-1 0,9-5 0,-5-1 0,3-4 0,0-3 0,3 5 0,14-6 0,-2 0 0,8-6 0,-10 0 0,-13-2 0,-6-4 0,-5-6 0,-7 2 0,1-1 0,-1-1 0,6-11-3,0 0 1,-12 5-3,0 6 1,-11 7 1,11-7 0,-11 6-3,11-5 3,-15 7 1,29-12 0,-8 5 0,2-1 0,-2-6 0,-6 3 0,6-14 1,-5 13-2,5-1 1,-6 3-3,6-3 2,0-1 0,12 7-1,0-1 1,7 6 0,-1-5 0,-5-1 0,-1-6-1,-4 1 0,-8-1 0,0 1 1,0 0-4,6-1 2,-15 1 0,11-1 0,-20 8 1,7 3 0,-3 7-8,-13 0 12,-25 7 0,8-5 0,-40 4 0,20-12 0,0 4 0,0-3 0,14 3 0,-14 2 0,16-8 0,-22 4 0,12-8 0,4 9 0,-3-7 0,5 4 0,12 4 0,-20-6 0,19 1 0,-15 3 0,3-8 0,13 8 0,-13-4 0,7 8 0,-10 0 0,0 0 0,1 0 0,1 0 0,6 8 0,-14 2 0,6 7 0,-8 1 0,11-1 0,1 1 0,6-5 0,-12 5 0,5-10 0,-5 9 0,10-3 0,-10 3 0,15-5 0,-15-1 0,12-7 0,-16 12 0,3-5 0,3-1 0,-2 2 0,16-8 0,-18 3 0,3-7 0,-8 0 0,-7 0 0,8 0 0,0 0 0,8 0 0,-6-7 0,6 5 0,-8-14 0,0 12 0,0-7 0,15 7 0,-18-12 0,16 14 0,-20-6 0,-1 8 0,6 0 0,-6-7 0,8 5 0,0-14 0,1 14 0,4-13 0,1 3 0,12 2 0,-6-1 0,15 7 0,-23-14 0,8 1 0,3 3 0,-3-9 0,7 11 0,-7-11 0,2 6 0,-3-12 0,11 5 0,-5-5 0,5 6 0,-5-6 0,9 2 0,3-14 0,-2 12 0,2-18 0,-2 8 0,3-13 0,3 15 0,-4-9 0,4 3 0,2-9 0,0-1 0,0 1 0,0-1 0,0 1 0,0 0 0,0-1 0,0-1 0,0-4 0,0 15 0,0-4 0,0 20 0,-2-14 0,-4 12 0,4 12 0,-13-6 0,5 5 0,-8-9 0,1-8 0,7 8 0,-5-12 0,3 4 0,2 6 0,-1 0 0,7 11 0,-12-30 0,13 11 0,-9-15 0,8 5 0,-2 1 0,2-1 0,-2-5 0,5-7 0,-5 1 0,4-6 0,2 6 0,0 0 0,0 5 0,0 1 0,0 0 0,2 1 0,4 4 0,-5 5 0,15-1 0,-6-2 0,7 1 0,8 9 0,-5 10 0,5 7 0,-15 9 0,-3-7 0,-7 14 0,0-13 0,0 5 0,0 0 0,0-5 0,0-3 0,0-9 0,8-16 0,4-3 0,-2 9 0,1 2 0,1 8 0,5-8 0,-5 15 0,0-9 0,-7 10 0,7-10 0,-8 15 0,12-17 0,-15 12 0,15-8 0,-14 1 0,6 1 0,-8 6 0,0-6 0,0 7 0,0 1 0,0-1 0,0 8 0,0 41 0,5 4 0,1 35 0,0 0 0,-6 0 0,0-8 0,0-6 0,0 3 0,0 3 0,0 2 0,0 2 0,0 5 0,0-7 0,0 2 0,0-2 0,-6 2 0,0-7 0,1-5 0,-3-5 0,4-1 0,-6-5 0,3 1 0,-5 3 0,6 5 0,-6 1 0,7-1 0,-3-13 0,2-4 0,4-4 0,-6 4 0,8-8 0,0-2 0,0-15 0,0-2 0,-7-32 0,5-1 0,-4-27 0,4 15 0,2-10 0,2-3 0,2-12 0,2 0 0,1 7 0,-3 7 0,4-5 0,2-3 0,-5-2 0,7 4 0,0-3 0,-3-1 0,5-6 0,-6 6 0,0 2 0,-1 1 0,-1 9 0,-4-1 0,2-1 0,2-3 0,0 3 0,-6-5 0,0-7 0,0-10 0,0 4 0,0 14 0,0 15 0,0-4 0,-16 22 0,4-14 0,-13 6 0,8-8 0,-1 6 0,1 0 0,-1-1 0,1-4 0,-3-1 0,-3 0 0,4 0 0,-4 0 0,1 0 0,-1 0 0,3 0 0,-3 0 0,-2 0 0,2 0 0,-6 0 0,5 0 0,-5 6 0,6 0 0,-2 12 0,1-7 0,3 15 0,-8-9 0,11 5 0,-5-5 0,12 5 0,-13-5 0,13 10 0,-13-9 0,9 11 0,-18-9 0,6 5 0,-8-8 0,0 1 0,0 0 0,0-1 0,6 1 0,0-1 0,7 8 0,-11-13 0,0 17 0,-7-11 0,3 5 0,2 1 0,10 1 0,-10 4 0,2 4 0,-8-4 0,2 4 0,-7 2 0,11 0 0,-6 0 0,14 2 0,-8 4 0,4-2 0,-4 8 0,-8-1 0,-3 7 0,13-1 0,-2 1 0,7 1 0,-12 4 0,9-9 0,2 3 0,5-3 0,-5 3 0,0 1 0,-6-1 0,6-3 0,0 3 0,6-9 0,-6 10 0,-1-3 0,-5 8 0,1-1 0,-1 7 0,0-6 0,0 6 0,2-5 0,4 5 0,2 0 0,3 6 0,11-6 0,-5 0 0,7 4 0,-1 13 0,2-11 0,4 12 0,4-10 0,-3 9 0,3 3 0,2 9 0,0-15 0,0 3 0,-8-11 0,6 16 0,-6-14 0,8-10 0,0-12 0,0-53 0,0 8 0,0-34 0,0 22 0,2-7 0,4 3 0,-4-1 0,4 4 0,-4-9 0,-2 0 0,0-7 0,2 5 0,3 2 0,-1-5 0,8-7 0,-2 8 0,1-8 0,5 31 0,-6 16 0,7 34 0,-5 1 0,-3 22 0,-1 5 0,4 0 0,-4 5 0,-1 8 0,1 8 0,4 2 0,-7 16 0,-1 5 0,-2 8 0,-2-42 0,0 2 0,0 3 0,0 1 0,0 1 0,-2 0 0,0-2 0,-1 0 0,-1-4 0,0-1 0,-10 36 0,3-15 0,-3-14 0,6-23 0,0-14 0,8-64 0,0-19 0,-1-18 0,-3 14 0,-2-6 0,0 10 0,6-6 0,0 8 0,0 3 0,0-5 0,0 0 0,0 1 0,0 3 0,2-4 0,2 0 0,4 1 0,1 3 0,-3 4 0,6 3 0,1 6 0,1-9 0,-2-3 0,3 5 0,-3 7 0,3-1 0,3 1 0,-5 8 0,5 9 0,-9 11 0,15 1 0,-13 10 0,13 2 0,-9 16 0,8 15 0,-3 8 0,-8-2 0,-1 7 0,3 5 0,-6-1 0,-3 16 0,-3 0 0,-2 6 0,6-8 0,0-4 0,0-19 0,-6-6 0,0-37 0,0-19 0,0-2 0,0-26 0,0-1 0,0 0 0,-2-1 0,-4-1 0,2-6 0,-8 9 0,-1-11 0,-1 6 0,1-8 0,1 10 0,-2 7 0,5 2 0,-3 5 0,8 18 0,10 61 0,12 43 0,-8-32 0,1 0 0,6 38 0,1 1 0,-1 4 0,-8-41 0,0 1 0,0 5 0,-1 0 0,0 2 0,0-1-46,-2-1 1,-1 0 0,3 2 0,-2 1-1,-3-2 1,0 0 0,-1 3 0,0 2 45,-1 3 0,0 0 0,-1-5 0,0 0 0,-1-1 0,0 0 0,-1-1 0,0-1 0,-1-2 0,0 0 0,-4 1 0,0-1 0,2-4 0,1 0 0,-2-1 0,0-1 0,-6 40 0,3-9 0,-3-14 0,6-4 0,4-6 0,-5-19 0,5-6 0,-8-31 0,4-20 0,-2-5 0,-5-27 0,1 1 0,-2-1 0,-1-3 0,-3-15 0,1-5 0,0-5 0,-1 2 0,1-7 0,-1-6 0,1-8 0,5 0 0,2 0 0,3 0 90,3 0 1,2 5-1,2 1 1,2 12-91,4 15 0,5 5 0,12 19 0,-3 22 0,3 26 0,-3 23 0,-3 27 0,0 4 0,1 14 0,-1 11 0,-5-34 0,0 1 0,0 2 0,-1 1 0,0 5 0,-1 2 0,0 5 0,0 1 0,1 4 0,1 2 0,0 5 0,-1 3 0,0 3 0,0 2-90,-2 5 1,1 2-1,-2-27 1,0 1 0,-1 1-1,1 2 1,0 1 0,0 0-1,-1 0 1,0 0-1,0-1 65,0-1 1,0-1 0,-2 0 0,0-4 0,-1 0 0,-1-1 0,2 32 0,0 0 0,-1-3 0,-1 0 24,0-1 0,-2-2 0,1-13 0,-2-3 0,0-3 0,0-2 0,0-8 0,0-2 0,0-4 0,0-3 0,0 37 0,0-9 0,0-32 0,0-46 0,0-43 0,0-19 0,0-14 0,0-19 0,0-6 0,0 43 0,0-1 0,1-2 0,-2 0 0,-2-1 0,-1-1 0,-1-2 0,0 0 0,-1-2 0,0 0-56,0-4 1,1 0 0,2 4 0,2 0 0,-2-4 0,0 0-1,2 3 1,0 0 55,1 0 0,0 0 0,0 0 0,0 0 0,0-4 0,0 0 0,0 1 0,0 0 0,0 4 0,0 2 0,0 3 0,2 1 0,4-42 0,3 8 491,1 8 1,8 17-401,-1 19 0,-7 26-91,1 32 0,-7 28 0,-4 29 0,0 4 0,0 8 0,0 5 0,0 8 0,0-43 0,0 1 0,1 3 0,-2 1 0,-2 0 0,-2 0 0,0 4 0,-1 1 0,-2 0 0,0 0-52,0-1 1,-1 0 0,-1 3 0,0 0 0,-1 3 0,-1 1 0,-2-1 0,-1 1 51,-1 3 0,-1-2 0,-3-3 0,-1-2 0,1-2 0,0-3 0,0-6 0,1-1 0,-18 41 0,4-21 0,2-12 240,2-13 0,7-28-240,-1-17 0,10-15 0,1-24 0,-2-8 0,-1-1 0,-1-16 0,3-2 0,1-2 0,0-10 0,-5-3 0,-1-7 0,1-5 0,1-4 0,9 46 0,1-1 0,1 2 0,0-1 0,-3-48 0,3 0 0,4 48 0,2 0 0,-1-46 0,0 9 0,0 17 0,0 12 0,0 20 0,0 39 0,0 33 107,0 18 1,5 17 0,3 2 0,2 11-108,3 10 0,3-1 0,0 3 0,-3-4 0,-1-2 0,-3 3 0,5 1 0,-4 0 0,-3-6 0,5-7 0,-6-14 0,0-8 0,2-7 0,-7-22 0,15-15 0,-4-26 0,3-15 0,3-12 0,-1-11 0,-1-4 0,-5-8 0,5-2 0,-5-18 0,3-5 0,-2-8 0,-4 44 0,-1-1 0,-2-3 0,0 0 0,0-5 0,0-1-78,-2-1 0,-1-2 0,2-4 0,0-1 1,-1-4-1,0-2 0,-1-1 0,0-1 78,-1-2 0,0-1 0,-1 3 0,0-1 0,0-1 0,0-1 0,-1 2 0,0 1 0,-2 0 0,0 1 0,2 2 0,0 0 0,-2 3 0,0 1 0,2 2 0,0 2 0,1 4 0,0 2 0,4 9 0,0 1 0,6-45 0,3 10 0,5 5 0,-5 24 0,11 6 0,-5 11 0,1 18 0,3 11 0,-2 20 0,6 29 0,-1 15 0,-3 24 0,-4-1 0,3 13 0,-11-39 0,1 1 0,3 4 0,1 2 0,-1 9 0,-1 0 0,2 3 0,-1 0 0,0 0 0,-1 0 0,2-3 0,-1 0 0,-3 1 0,0 0 0,-2 0 0,1 0 0,-1 1 0,-1-2 0,-1-7 0,0-2 0,-1-3 0,-1-3 0,6 30 0,-8-8 0,11-53 0,-3-19 0,2-39 0,-3-27 0,-3-2 0,0-5 0,-6-7 0,4-13 0,-4-4 0,-2 0 0,0 46 0,0-1 0,0 2 0,0-1 0,0-4 0,0-1 17,0-4 0,0-2 1,-4 0-1,0 0 1,-2-4-1,0 0 1,-1 0-1,-1 0-17,-1 0 0,0 0 0,1-1 0,1-2 0,-1-1 0,2-1 0,1 1 0,0 0 0,1 4 0,1 0 0,-1 3 0,2 2 0,1 3 0,2 1 0,-1 4 0,0 2 0,0-45 0,8 31 0,5 12 0,8 12 0,5 24 0,14 11 0,-12 20 0,10 17 0,-7 9 0,-3 13 0,1 7 0,6 14 0,0 7 0,-1 12 0,-16-42 0,-1 1 0,1 1 0,-1 1 0,0-1 0,-1 1 0,-1-2 0,-1-1 0,12 42 0,-9 0 0,1-2 0,-1 2 0,-7-11 0,-4-3 0,-6-9 0,-6-6 0,-4-8 0,-7 1 0,-1-9 242,-7 3 0,-2-32-242,-8-7 0,6-30 0,2-17 0,1-4 0,5-3 0,-6-3 0,0-9 0,-2-4 0,-1-6 0,1-12 0,-8-8 0,-1-7 0,17 42 0,1-1 0,-1-4 0,1-2 0,3-2 0,1-1 0,1 0 0,1 0 0,1 0 0,3 1 0,3 6 0,2 2 0,-1-38 0,4 13 0,2 9 0,10 15 0,8 16 0,7 18 0,10 19 0,2 13 0,3 12 0,-1 14 0,10 8 0,3 7 0,4 8 0,2 10 0,-3 3 0,1 3 0,-27-39 0,0 1 0,-1 2 0,-1 0 0,-3 0 0,0 1 0,1 0 0,-1-1 0,18 42 0,-11-11 0,-7 1 0,-5-4 0,-1-2 0,-9-8 0,-3-2 0,-4 0 0,-10-12 0,-3 5 0,-5-20 0,-15-10 0,-4-23 0,-2-15 0,6-13 0,4-1 0,2 0 0,0-8 0,3-9 0,-3-7 0,-2-5 0,4-4 0,-5-10 0,3-3 0,4-7 0,1-11 0,3-4 0,1 0 0,5 4 0,3 13 0,8 10 0,0 10 0,0 6 0,0 17 0,21 14 0,8 23 0,3 9 0,-5 15 0,0 5 0,0 4 0,2 10 0,6 5 0,0 8 0,0 8 0,6 6 0,-1 4 0,-1 4 0,-2 1 0,-10 1 0,-3 3 0,-5-1 0,-2 1 0,-1-5 0,-4-5 0,-7-7 0,-3-7 0,-4-11 0,-3-1 0,-5-16 0,-15-8 0,-4-23 0,1-10 0,-1-13 0,-2-6 0,4-4 0,0-4 0,0-4 0,0-5 0,-1-5 0,-3-3 0,4-6 0,2-10 0,-4-2 0,6-11 0,1-5 0,3-3 0,9 0 0,4 8 0,4 5 0,2 6 0,2 0 0,4 14 0,6 2 0,7 19 0,10 14 0,-2 15 0,20 20 0,0 15 0,11 19 0,-12 5 0,-7 1 0,-4 2 0,2 5 0,0 3 0,-2 0 0,-2-2 0,-12-8 0,0 1 0,-5-1 0,-1 10 0,-9 8 0,-2 0 0,-10 6 0,-3-14 0,-9-10-1,-7-15 1,-2-21-2,-8-16 0,6-12 0,2-15 1,1-8 1,3-6-1,6 0 1,-1-7 0,1-8 0,-1-7 0,1-8 0,1-3 0,5-2 0,-3-5 0,8 5 0,2 2 0,2 3 0,4 3 0,4 4 0,6 5 0,5 7 0,7 5 0,5 16 0,11 20 0,-3 20 0,4 26 0,-4 10 0,-8 5 0,-2 3 0,0-1 0,0 1 0,-5 5 0,1 0 0,-5-2 0,-7-1 0,3 3 0,-6 0 0,-1-2 0,1-1 0,-4-3 0,-10 2 0,-5 5 0,-7-19 0,-5 1-4,11-23 0,-23-13 1,12-22 0,-14-16 0,6-12 2,-2 1 1,0-5-1,12 6 1,-3-3 0,3-8 0,-4-7 0,0-10 0,-1-5 0,1-6 0,2-3 0,7-2 0,5-1 0,5 1 0,6 4 0,6 5 0,5 12 0,5 10 0,9 7 0,4 16 0,4 4 0,2 6 0,12 13 0,7 10 0,8 10 0,2 7 0,-13 7 0,-3 5 0,-1 4 0,-9 2 0,3 0 0,-6 0 0,-6-1 0,-4 1 0,-9 4 0,-4 8 0,-5 1 0,-9 12 0,-3-5 0,-7-1 0,-11-11 0,-6-1 0,-4 1 0,4-8 0,-1-8 0,-1-1 0,-2-5 0,-3 0 0,-5 2 0,-8-9 0,-7 2 0,0-7 0,7-5 0,-9-10 0,2-5 0,-4-7 0,13-3 0,-3-4 0,-3-2 0,3-8 0,-1-10 0,3-4 0,-1-5 0,-3-2 0,9 1 0,0-3 0,1-6 0,3-8 0,10 1 0,7 3 0,9 0 0,-1 0 0,8-2 0,3 2 0,1 4 0,2 4 0,0 8 0,2 1 0,3 5 0,7 3 0,11 8 0,-3 8 0,17 13 0,-8 20 0,6 19 0,-12 22 0,-8 5 0,-9 6 0,-6-5 0,-6-1 0,-5-9 0,-5-6 0,-9-2 0,-6 0 0,-8 0 0,-7-1 0,-7 1 0,-7 0 0,-6-2 0,-2-4 0,-6-3 0,12-11 0,0-3 0,-11-4 0,7-10 0,5-4 0,7-6 0,13-11 0,-1-4 0,-3-8 0,10 0 0,8 4 0,9-4 0,9-4 0,5-11 0,8 3 0,7 6 0,11 10 0,3 2 0,2-2 0,2 0 0,6 2 0,0 6 0,0 3 0,0 3 0,2 1 0,4 5 0,3-3 0,9 8 0,-5 4 0,-7 14 0,-10 3 0,-19 20 0,-9-9 0,-14 8 0,3-8 0,-15 3 0,15-16 0,-15 3 0,21-16 0,-6 0 0,-8-8 0,13 6 0,-27 4 0,13 16 0,-4 1 0,3 10 0,1 0 0,-1 6 0,1 0 0,-1-6 0,1 0 0,-3-2 0,-3 3 0,-4 1 0,-8-8 0,8-8 0,-12-9 0,4-12 0,4-5 0,8-12 0,2-5 0,-3-7 0,5 1 0,-4-1 0,3 7 0,-5 3 0,6 19 0,-5 12 0,11 8 0,1 21 0,6-8 0,-5 14 0,1-1 0,-4 11 0,3-5 0,5-5 0,-6 0 0,6-2 0,-5 13 0,-1 0 0,-5-7 0,-1-8 0,1-12 0,-9-17 0,5-10 0,-8-4 0,11-5 0,-5-13 0,14 9 0,-9-9 0,10 7 0,-3-12 0,-1 8 0,2-20 0,-5 12 0,5-6 0,0 10 0,10 19 0,12 12 0,4 5 0,1 18 0,8 6 0,4 6 0,-2 7 0,3-1 0,-3 4 0,2-1 0,-6-3 0,-9-3 0,-3-3 0,1 4 0,5 7 0,-7-5 0,-4-1 0,-4-5 0,-2 5 0,-2-7 0,-2 4 0,-2 0 0,-1-12 0,1 4 0,4 9 0,-4 9 0,4-9 0,2-3 0,0-16 0,0 16 0,2-8 0,4 8 0,-4-4 0,4-3 0,1-6 0,-1 12 0,2-7 0,-2 8 0,-2-4 0,7-2 0,1 0 0,5 0 0,1 6 0,-1-1 0,9 1 0,1-6 0</inkml:trace>
  <inkml:trace contextRef="#ctx0" brushRef="#br0" timeOffset="980">5529 4983 12312,'0'-44'0,"0"9"0,8 9 0,-7 17 0,7 1 0</inkml:trace>
  <inkml:trace contextRef="#ctx0" brushRef="#br0" timeOffset="1178">5546 4983 12312,'-27'27'0,"2"-9"0,15-3 0,2-5 0,8 8 0</inkml:trace>
  <inkml:trace contextRef="#ctx0" brushRef="#br0" timeOffset="1360">5651 5053 12312,'-23'35'0,"-1"0"0,9-16 0,7 12 0,16-19 0,2 6 0,7-11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2:46.521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32 298 12954,'0'-55'-10,"4"7"10,7 19 0,3 3 0,15 9 0,-8 7 0,20-3 0,0 7 0,-4 0 0,3 6 0,5 2 0,9 2 0,-3 4 0,-1 1 0,1-3 0,1 6 0,2-1 0,5-1 0,-5 6 0,4-7 0,-4 3 0,-1 0 0,5-3 0,-2 5 0,-3-4 0,-5-3 0,5 7 0,17-2 0,-5 1 0,13 1 0,-16-3 0,-4-5 0,-11 6 0,3-6-9,3 5-12,-9-7 3,-1 4 10,-23 0 0,-19-6 0,-30 3 1,4-1 0,-21 2 0,1-4 1,-13 4 0,-4-4 2,-8-2 0,-4 0 0,0 0 1,1 0 1,12 0-1,-3 0 1,6 0-1,0 0 1,2-2-1,-6-2 1,0-2 0,-1 2 0,-1 2 0,-5 2 0,1 0 0,4 0 1,3-5-1,9-1 1,0 2-1,-1 2 0,1 2 1,-1 0 1,1 0 0,0 0 0,26-2 0,21-4 0,26 2 0,26-7 0,3 7 0,2-2 0,1 2 0,-1-2 0,2 4 0,3-4 0,3 5 0,2 1 0,4 0 0,8 0 0,1-2 0,-1-4 0,6 4 0,1-4 0,7 4 0,5 2 0,2 0 0,-45 0 0,1 0 0,48 0 0,-49 0 0,1 0 0,46-6 0,0 0 0,-2 3 0,-4 1 0,-4 2 0,-5 0 0,-5 0 0,1 0 0,-6 0 0,1-2 0,-5-2 0,-4-2 0,-5 0 0,3 6 0,-2 0 0,12-6 0,-4 0 0,-2 3 0,-16 1 0,-9 2 0,-24 0 0,14 0 0,-42 0 0,-13 0 0,-7 0 0,-25 0 0,0 0 0,5 0 0,5 0 0,-5 0 0,-5 0 0,0 0 0,-8 0 0,0 0 0,2 0 0,-8 0 0,0 0 0,-10 0 0,-5 0 0,-2-2 0,-3-2 0,-3-2 0,-6 2 0,4 2 0,2 2 0,4 0 0,1 0 0,5-6 0,0 1 0,1 1 0,10 2 0,0 2 0,10 0 0,-2 0 0,0 0 0,8-2 0,-2-2 0,3-2 0,3 2 0,4 2 0,-5 2 0,12-7 0,-5-5 0,23 4 0,19-7 0,27 3 0,2 4 0,20 0 0,5 1 0,5 5 0,-3-4 0,0 2 0,1-2 0,7 4 0,2-4 0,2 4 0,0 2 0,0 0 0,8-1 0,4-3 0,5-2 0,4 0 0,3 6 0,-1 0 0,0 0 0,1 0 0,-1-2 0,-2-2 0,-3-2 0,-6 1 0,-10 5 0,-2 0 0,2 0 0,-12 0 0,2-2 0,6-4 0,-11 4 0,13-4 0,-18 4 0,7 2 0,-28 0 0,-2-8 0,-23 6 0,-31-5 0,0 7 0,-27 0 0,-2 0 0,-2 0 0,-6 0 0,15 0 0,-5 0 0,6 0 0,-16 0 0,-4 2 0,4 1 0,4 3 0,4 0 0,4-6 0,-4 0 0,-3 0 0,1 2 0,-2 2 0,6 2 0,4-2 0,5 0 0,-3-1 0,-8 3 0,3 2 0,3-4 0,6 2 0,9-1 0,-4-5 0,30 2 0,18 4 0,13-4 0,34 4 0,6-4 0,22-2 0,-8 0 0,-6 0 0,-8 0 0,4 0 0,2 0 0,4 0 0,-6 0 0,12 0 0,2 0 0,1 0 0,7 0 0,9 0 0,4 0 0,0 0 0,-46 0 0,1 0 0,47 0 0,-47 0 0,0 0 0,4 0 0,-1 0 0,-4 0 0,-1 0 0,2 0 0,1 0 0,-3 0 0,1 0 0,46 0 0,-46 0 0,0 0 0,48 0 0,-48 0 0,-1 0 0,49 0 0,-48 0 0,-1 0 0,43 0 0,0 0 0,3 0 0,-9 0 0,2 0 0,-7 0 0,-5 0 0,-5 0 0,-6-2 0,0-4 0,10 4 0,-12-4 0,-4 4 0,4 2 0,0 0 0,-12-1 0,-5-5 0,-16 4 0,-14-6 0,-63 8 0,-1 0 0,-42 0 0,13 0 0,10 0 0,12 0 0,-4 0 0,-6 0 0,-4 0 0,-2 0 0,0 0 0,0 0 0,-2-6 0,-3 0 0,-9 3 0,-7 1 0,2 2 0,-2 0 0,7 0 0,9 0 0,1-6 0,2 0 0,2 2 0,-2 2 0,14 2 0,15 0 0,26 0 0,34 0 0,7 0 0,28 2 0,1 2 0,3 2 0,6 0 0,10-6 0,1 0 0,3 0 0,13 0 0,1 0 0,5 0 0,-45-1 0,1 2 0,1-1 0,0 2 0,3-1 0,1 1 0,3 1 0,0 0-51,4-1 0,1 0 1,-2-1-1,0 0 1,2-1-1,0 0 1,-3 1-1,0 0 51,-3 2 0,0 0 0,3-2 0,-1 0 0,-3 2 0,0 0 0,0-2 0,-1-1 0,-3 1 0,-1-2 0,-1 1 0,0 0 0,43 2 0,-1 2-17,2 2 1,-8 0 0,2-6-1,-7 2 17,-4 4 0,-3-4 0,-7 3 0,-4-3 0,0 0 0,-11 4 0,-5-4 0,-34 6 0,-20-8 0,-12 0 100,-34 0 1,-4 0 0,-20-2-1,10-2-100,4-2 0,6-2 0,-8 5 0,-2-3 17,-2 2 0,-2-4 1,0 2-1,-2 2-17,-3 2 0,1-3 0,-6-3 0,1 0 0,-1 0 0,-1 3 0,-5 3 0,5-2 0,5-2 0,10 0 0,2 6 0,16-8 0,30 6 0,36-3 0,30 3 0,18 2 0,0 0 0,2 0 0,6 0 0,5 0 0,5 0 0,5 0 0,4 0 0,0 0 0,-43 0 0,1 0 0,3 0 0,1 0 0,-1 0 0,1 0 0,2 0 0,2 0 0,1 0 0,0 0-39,3-1 0,0 2 0,-4 1 0,-1 1 0,0 0 0,0 0 0,-3-1 0,-1 0 39,-1-1 0,-1 0 0,-2 2 0,1 0 0,-1 0 0,0 0 0,49 1 0,-9-2 0,-3-2 0,-11 2 0,-3 1 0,-1 3 0,-10 0 0,-3-6 0,-5 0 0,-2 0 0,1 0 0,-16 0 0,-12 0 0,-64-8 0,-2 6 0,-34-5 156,12-1 0,19 6-156,-3-4 0,5 2 0,-17-2 0,5 4 0,2-3 0,-1 3 0,1 2 0,23 0 0,-2 0 0,75 0 0,9 0 0,3 0 0,-15 0 0,-12 5 0,12 1 0,-12 0 0,11-6 0,-18 2 0,7 4 0,-12-4 0,16 6 0,-13-8 0,5 7 0,-8-5 0,1 6 0,7 0 0,10-6 0,8 7 0,3-3 0,-11-4 0,6 6 0,-20 0 0,20-6 0,-29 5 0,11 1 0,-21-6 0,6 6 0,-24 0 0,12-6 0,-19 5 0,21-7 0,-13 0 0,5 0 0,0 0 0,33 16 0,-7-4 0,32 5 0,-20-1 0,-1-15 0,-10 15 0,-9-6 0,-16 15 0,-1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2:55.339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2355 105 12758,'-18'-35'0,"9"8"0,1 2 0,8 15 0,8 2 0,9 24 0,-3 3 0,3 16 0,-11 8 0,0 4 0,-4 3 0,-2 2 0,-2 3 0,-4 3 0,2-4 0,-8 4 0,3-3 0,-3-3 0,-2-5 0,9-1 0,-7 1 0,6 5 0,0 1 0,6-1 0,-5 0 0,-1 1 0,0-1 0,6 1 0,0-1 0,0 0 0,0 1 0,0-1 0,0 1 0,0-1 0,0 0 0,0 1 0,-6 1 0,0 4 0,-5 3 0,3 3 0,-2-6 0,6-14 0,-2 3 0,3-6 0,-1 13 0,-2-5 0,0-15 0,6 7 0,2 0 0,4 11 0,-4-5 0,4 0 0,-4-7 0,-1 5 0,5-2 0,-4-5 0,4 3 0,-2 0 0,2 17 0,-2 2 0,7-2 0,-5 7 0,6-7 0,-8 8 0,1-2 0,-3 4 0,-4-2 0,-3-8 0,1-4 0,-8-7 0,8 13 0,-4 12 0,1-10 0,5-6 0,-4-11 0,4 7 0,2 0 0,0 1 0,0 7 0,0 12 0,0-4 0,0-14 0,0 4 0,-6-1 0,0 7 0,1-2 0,5-4 0,0-10 0,0 5 0,0-5 0,0 5 0,1-3 0,3-1 0,2-3 0,2-11 0,-2 6 0,-4 0 0,4 11 0,1-5 0,-1-1 0,2 1 0,-2 5 0,-4-11 0,3 0 0,-1-14 0,2 8 0,-4-2 0,4 8 0,-4-8 0,-2 7 0,0-11 0,0 12 0,0-12 0,0 12 0,0-16 0,0 16 0,2-20 0,4 8 0,-4-15 0,7 17 0,-3-8 0,-4-7 0,6 15 0,0-19 0,1 13 0,1-16 0,5 7 0,-5-6 0,0 7 0,5 1 0,-5-1 0,0 1 0,5-9 0,-13-1 0,14-16 0,-14-1 0,5-19 0,-7-7 0,0 4 0,0-9 0,0-1 0,0-13 0,0-5 0,6 5 0,2-8 0,2-4 0,-4 16 0,3-13 0,-1-1 0,4 14 0,-5-10 0,3 7 0,-6 3 0,2 3 0,-4 10 0,-2-15 0,0 19 0,0-13 0,0 14 0,0-8 0,0 5 0,0-12 0,-2 12 0,-4-5 0,2 7 0,-7-8 0,-1 2 0,-6-2 0,7 10 0,-1-4 0,0 4 0,-5-4 0,5 0 0,1 0 0,-3 1 0,6 2 0,1-1 0,-1-3 0,6 1 0,-6 2 0,0-4 0,6 2 0,-3 0 0,-3-6 0,2-17 0,0 15 0,6-3 0,-2 11 0,-4-6 0,5 2 0,-5-1 0,4-5 0,2-8 0,0 5 0,0-4 0,0 9 0,0-9 0,0 3 0,0-3 0,0 11 0,0 0 0,0 12 0,0-12 0,0-1 0,0-17 0,0 17 0,0-5 0,0 2 0,0-13 0,0 16 0,0-5 0,0 10 0,0-9 0,0 3 0,0-10 0,0 17 0,0-11 0,0 16 0,0-10 0,0 12 0,0-12 0,0 16 0,0-23 0,0 7 0,0 4 0,0-4 0,0 12 0,0-12 0,6 6 0,-1-11 0,3 13 0,-2-2 0,-4-4 0,4-7 0,-2 3 0,1 2 0,-3 2 0,4-1 0,2 7 0,-2-8 0,0 12 0,-6-12 0,0 16 0,0-24 0,0 18 0,0-15 0,0 17 0,0-6 0,0 17 0,0-17 0,0 12 0,0-18 0,2 14 0,3-8 0,-3-4 0,4-7 0,-4 7 0,-2-2 0,0 6 0,0-11 0,0 11 0,0-6 0,0 12 0,0-12 0,-6 12 0,0-12 0,-1 20 0,1-8 0,4 19 0,-16-5 0,1 26 0,5-1 0,-5 27 0,3 2 0,5 5 0,-7 14 0,4 8 0,-3 8 0,-3 8 0,3 3 0,1 4 0,3 4 0,-3 6 0,1-4 0,-1-1 0,4-5 0,2-2 0,-3-5 0,3-5 0,0-3 0,1-6 0,-1-2 0,4 4 0,-4 0 0,-2 0 0,7-3 0,-3-1 0,4-2 0,2 2 0,-6 2 0,0 2 0,2-2 0,2-4 0,2 2 0,-2-6 0,-1 2 0,-3 4 0,0-4 0,6 1 0,0-1 0,0 0 0,0 4 0,-2 6 0,-2-1 0,-2-3 0,-2-10 0,5 3 0,-5-3 0,-2 0 0,4 0 0,-5-7 0,-3-5 0,-1 9 0,-3-9 0,6 7 0,1-13 0,7-14 0,-6 10 0,4-6 0,3 20 0,-9 2 0,6-1 0,-6-5 0,7-13 0,-7 2 0,8-19 0,-4 7 0,1-21 0,5 6 0,-14-8 0,12-16 0,-7-7 0,1-10 0,-2-8 0,-3 12 0,5-12 0,0 14 0,3 8 0,14 42 0,5 24 0,-4 15 0,-2-16 0,-5-11 0,-1 14 0,0-8 0,-7-12 0,-5 0 0,-5-12 0,-7 7 0,5-5 0,-22-4 0,0-3 0,6-2 0,1-4 0,10-4 0,-9 5 0,22-7 0,7-7 0,27-5 0,-2 2 0,14-1 0,-2-3 0,2 4 0,6-1 0,2-1 0,5-5 0,-1-1 0,-7 6 0,7 1 0,-6 1 0,5-2 0,-15-3 0,2 13 0,-23-6 0,-41 31 0,12-15 0,-28 16 0,10-7 0,6-7 0,-10 1 0,3-5 0,-17 4 0,7-2 0,-10-3 0,-10-5 0,-4 0 0,12-5 0,-4-3 0,7-2 0,5-3 0,7-3 0,1-1 0,-5-1 0,10 1 0,-7-1 0,21-1 0,7-4 0,16 7 0,8-7 0,0 7 0,17-7 0,4 3 0,8 3 0,10 1 0,7 5 0,-1 3 0,-1 8 0,10 0 0,-5 8 0,9 2 0,-10 3 0,-7 5 0,1-5 0,-7 10 0,-2-1 0,-2 1 0,-3-2 0,1 9 0,0-1 0,-17 11 0,-12 1 0,-8-14 0,-16-9 0,-5 1 0,-16 4 0,-2-1 0,6-9 0,6-1 0,-2 2 0,-2 1 0,-2-3 0,-2-2 0,-1-1 0,-3 1 0,-10 0 0,1 1 0,-6-5 0,-1-4 0,-1-2 0,4-8 0,-10-3 0,15-5 0,5-7 0,3-2 0,2-3 0,6 11 0,-2-6 0,12-1 0,0-11 0,23 1 0,9 4 0,13 1 0,1-2 0,8 6 0,-2 2 0,4 3 0,2 3 0,2-6 0,2-1 0,3 3 0,3 2 0,-4 3 0,7 2 0,5 5 0,3 1 0,-4-4 0,-5 7 0,2 1 0,15 4 0,5 5 0,-5 5 0,-11 8 0,-16-9 0,-12 15 0,-19-7 0,-12 12 0,-13 2 0,-22-7 0,-2 5 0,-3-6 0,5-2 0,4-1 0,0-3 0,-4 1 0,-5-1 0,-16 1 0,-2-3 0,5-1 0,9-3 0,-6-7 0,-1 2 0,-9-4 0,10-4 0,-4-4 0,11-5 0,7-5 0,-3-9 0,8-4 0,4-6 0,0-6 0,2-2 0,2-5 0,6 1 0,3-1 0,11-1 0,3-9 0,4 2 0,2-14 0,8 4 0,5 13 0,7 9 0,3 5 0,8-2 0,0-1 0,6-1 0,4 0 0,5 2 0,-3 5 0,2-1 0,3 2 0,3-8 0,-1 14 0,-1 4 0,-3 3 0,1 11 0,7 1 0,2 2 0,2 4 0,-5 8 0,-8 4 0,-1 2 0,1 3 0,-6 11 0,1 5 0,-5 6 0,-6 5 0,-13-1 0,-16 8 0,-14-3 0,-13 5 0,-6-2 0,2-9 0,-12 3 0,3-4 0,-1-2 0,-6-2 0,5-2 0,-3-4 0,-3-2 0,-1-1 0,2-7 0,5-1 0,-1-5 0,2-3 0,-11-8 0,13-10 0,-2-7 0,14-10 0,8-6 0,3-4 0,5-8 0,5-13 0,6 6 0,6-9 0,5 11 0,5 1 0,9 5 0,4-1 0,4 1 0,2-1 0,8 0 0,3-1 0,5 7 0,1 8 0,2 0 0,5 6 0,5 1 0,4 5 0,2-1 0,-3 15 0,-3 1 0,-5 2 0,-5 10 0,-2 5 0,1 9 0,-16-1 0,-8 8 0,-8 2 0,-11-2 0,-4 6 0,-8 4 0,-10 9 0,-11-7 0,-2 0 0,-7-12 0,-2 4 0,-5 2 0,-8-2 0,3-2 0,-5-2 0,-5 2 0,-8 0 0,3-2 0,1-5 0,-2-5 0,6-2 0,-6-1 0,-1-4 0,1-7 0,-4-10 0,10-15 0,19-15 0,12-9 0,23-13 0,0-1 0,7 8 0,7 7 0,7 0 0,8-3 0,4-5 0,4-1 0,4-1 0,6 1 0,3 0 0,4-3 0,3-1 0,1-2 0,2 7 0,-4 11 0,4 3 0,3 2 0,-7 2 0,0 4 0,-5 7 0,-5 9 0,-9 5 0,10 8 0,-20 12 0,8 11 0,-22 8 0,-13 21 0,-8-17 0,-9 6 0,-2-6 0,-5-2 0,3 2 0,-10 2 0,-4 4 0,-4 5 0,-15 5 0,0 3 0,-7 2 0,-5 2 0,29-25 0,-1 0 0,-3 0 0,-2-2 0,0 3 0,-1-2 0,1 1 0,-1-2 0,0-3 0,0-3 0,-27 14 0,6-8 0,9-8 0,8-4 0,30-26 0,12-17 0,6-3 0,12-12 0,2 1 0,1-1 0,3 4 0,1-2 0,4-4 0,-1 2 0,9-7 0,4-3 0,3-1 0,9-4 0,-2-3 0,3-3 0,7-2 0,7 0 0,-4-4 0,0 4 0,2 2 0,-4 1 0,7 5 0,-3 0 0,-4 1 0,-9 7 0,-7 17 0,-3 5 0,6 5 0,-14 7 0,0 12 0,-17 2 0,-12 27 0,-14 3 0,-11 14 0,-2-3 0,-4-1 0,-2 3 0,-4 7 0,-4 1 0,-5-1 0,-5 3 0,-1 1 0,-3 2 0,-3-2 0,-4 5 0,-8-3 0,0-4 0,0-5 0,8-7 0,4-9 0,6-4 0,5-5 0,4-11 0,9-1 0,-1-12 0,0-6 0,15-9 0,9-26 0,9 2 0,8-19 0,5 1 0,11-8 0,5 12 0,4-3 0,6-4 0,9-2 0,1-8 0,5 0 0,6 0 0,-1 2 0,7 2 0,0 4 0,-2 2 0,10-4 0,-6 6 0,-2 1 0,-2 3 0,-4 11 0,-6 6 0,1 6 0,-1 18 0,0 1 0,-22 14 0,-13 16 0,-13 1 0,-10 28 0,2-18 0,-11 13 0,-11-1 0,5-4 0,-14 8 0,2-3 0,0-3 0,-4 0 0,-3 2 0,-7 5 0,-3 5 0,-11 1 0,-3 0 0,-5 3 0,-7 3 0,33-26 0,-1 0 0,-5 4 0,1 2 0,-2 0 0,1-1-29,-1 1 0,1-2 0,3-1 1,0 0-1,0-2 0,-1 0 1,2-2-1,1 0 29,0 0 0,1-2 0,-29 20 0,10-14 0,11-10 0,11-6 0,9-11 0,1-8 0,17-13 0,1-22 0,10 4 0,8-22 0,6-3 0,3 7 0,5-15 0,1 6 0,2 0 0,14-2 0,0-6 0,6 0 0,5-6 0,10 2 0,6-5 0,4 3 0,2 2 0,-32 37 0,2 2 0,0-1 0,1 0 0,2 0 0,0 0 0,0 0 0,1 2 0,38-23 0,-3 13 0,1 3 0,-1 2 0,-7 8 0,-2 5 76,-10 9 1,0-1 0,-2 8-77,-1 2 0,-17 12 0,-5 10 0,-13 11 0,-5 17 0,-9-7 0,-14 8 0,-6-7 0,-3 1 0,-4-2 0,-5 6 0,-7-1 0,-8 1 0,1 1 0,-9 7 0,-3 1 0,-7 4 0,-7-1 0,-9 7 0,34-32 0,0 0 0,0-1 0,-2 0 0,-2 3 0,-3 0 0,-3-2 0,-1 0 0,-1 1 0,-1 2-34,0 0 1,-1-1 0,4-2-1,0-1 1,0-2 0,1 0-1,1-3 1,0 0 33,-38 21 0,3 1 0,13-9 0,3-6 0,9-8 0,13 1 0,-1-3 0,2-2 0,5-1 0,1-3 0,0 0 0,-4 1 0,12-1 0,-12-7 0,41-6 0,10-14 0,19-7 0,18-6 0,-1-1 0,7-5 66,5-4 1,-2-2 0,8 0 0,2 0-67,2 0 0,2 2 0,-2 2 0,-2 2 0,-2-2 0,0-2 0,6 0 0,-2 4 0,-4 6 0,-12 3 0,-11 3 0,-4 0 0,-2 7 0,-20 4 0,-15 12 0,-15 6 0,-20 11 0,0-4 0,0 4 0,0-3 0,0-3 0,-8 3 0,-1 1 0,-3 2 0,1-1 0,-1 3 0,-7-2 0,-3 1 0,-1 1 0,-6-6 0,6 6 0,2-3 0,1-5 0,9 5 0,-1-13 0,-1 1 0,13-2 0,-6-8 0,29 0 0,43 0 0,-2 0 0,34 2 0,-15 3 0,-11-3 0,-4 6 0,4 0 0,0 4 0,1-1 0,1 5 0,2 3 0,0 4 0,-6 1 0,-8 3 0,-4 8 0,-21 0 0,-14 0 0,-19 0 0,-13-2 0,-1-4 0,2-2 0,9-6 0,-1 2 0,0-1 0,0-9 0,0-1 0,-2 2 0,-4 1 0,4 3 0,-5-1 0,-1 1 0,4-9 0,-7-3 0,7-6 0,-2-6 0,20-2 0,9-15 0,12 6 0,12-18 0,7 4 0,18-4 0,4 0 0,-3 0 0,7 0 0,-2 0 0,-2 6 0,-7 2 0,3 2 0,4 3 0,-4-3 0,4 2 0,-4 1 0,-2 3 0,-1 7 0,1 1 0,0-1 0,-8 2 0,-19 10 0,-19 12 0,-15 2 0,-14-3 0,-3 5 0,-4-5 0,-3 3 0,3-2 0,-3 1 0,-3-7 0,9 2 0,3-2 0,12-4 0,4 5 0,25 7 0,11 3 0,20-1 0,16-4 0,5-9 0,7 3 0,-7-12 0,0-5 0,-7-7 0,-2-5 0,-4-6 0,5-10 0,1-4 0,-1-1 0,3-5 0,5-9 0,1-4 0,-1-8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3:01.28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3045 1345 11918,'-47'0'0,"3"2"0,1 4 0,-2-2 0,3 8 0,-5 1 0,-7-3 0,7 1 0,-3 3 0,-3 2 0,1 1 0,-1 0 0,-1 3 0,-4 3 0,-2-3 0,-4 5 0,4-2 0,-1 0 0,5 6 0,-6-5 0,4-3 0,7-1 0,1-3 0,9 0 0,2 1 0,2-1 0,3-5 0,-1 0 0,7-1 0,17-1 0,22-4 0,15-6 0,28-6 0,6-6 0,4-9 0,-6-2 0,8-1 0,8-1 0,0 0 0,5-6 0,1 2 0,0-2 0,3 4 0,8-2 0,-43 13 0,-1 0 0,2 0 0,-1-1 0,2 0 0,-1 0 0,3-1 0,-1 1 0,-1 0 0,-1 1 0,44-13 0,-5-3 0,-7 7 0,-5 0 0,-4 0 0,-10 2 0,-4 5 0,-6 1 0,-5-1 0,-3 1 0,-3-1 0,-20 9 0,-11 1 0,-39 8 0,-19 0 0,-22 2 0,6 2 0,2 1 0,5 9 0,-7-2 0,-4 3 0,-5 3 0,-1-1 0,-8 1 0,-1-1 0,-2 0 0,-11 9 0,46-12 0,0 1 0,-4 1 0,-1 1 0,-3 0 0,-1 1 0,0-1 0,-2 1 0,-1-1 0,0 1 0,-1-1 0,0 0-45,-1 1 0,0-1 1,-3 3-1,0 1 0,4 0 1,2-1-1,2-1 1,1 1 44,4-1 0,2-1 0,-42 9 0,1-2 0,8-2 0,9 1 0,8-1 0,14-6 0,-4 1 0,11-7 0,1 1 0,22-8 0,22 10 0,30-11 0,16-5 0,12 1 0,3-11 0,5-4 0,4-5 0,9 0 0,7-8 0,5-1 0,4 3 0,0-6 0,-5 6 0,1-2 0,4 0 0,-45 12 0,1-1 0,4-2 0,1-1 0,0 1 0,0-1 7,2 0 0,-1 0 0,1 2 0,1-1 0,-2-2 1,0-1-1,2 2 0,1 0-7,-1 1 0,0 1 0,0-2 0,-1-1 0,-4 2 0,0-1 0,0 2 0,-1 0 0,-1 0 0,-1 1 0,4 0 0,-1 1 0,-4-1 0,-1 1 0,42-16 0,-1 4 0,-13-2 0,-3 7 0,-10 3 0,-7 2 0,-7 1 0,-13 1 0,-8-1 0,-31 11 0,-21 7 0,-14 9 0,-9 7 0,-5 1 0,-5 1 0,-6 1 0,-4 4 0,-9-1 0,-5 5 0,-3 0 0,-3 0 0,1 0 0,-4 6 0,43-16 0,-1-1 0,-3 3 0,-1-1 0,-5 2 0,0-1 0,-1-1 0,-1 1 0,-2 1 0,-2 1-17,-3 2 0,0 0 0,-1 1 0,0 1 0,2-1 0,0 0 0,5-1 0,0-1 17,4-1 0,2 1 0,7-2 0,3 0 0,-41 15 0,9 0 0,9 0 0,11-8 0,13-3 0,1-5 0,4-2 0,-5 1 0,-3-1 0,-2 7 0,3-1 0,19-8 0,19-7 0,31-8 0,-3-2 0,24-4 0,-1-5 0,0-5 0,-3-1 0,7-1 0,0 1 109,-3-1 0,5-5 0,-7 0 0,1 2-109,0 1 0,1 1 0,3-5 0,0 5 0,-3-6 0,-42 15 0,-29 6 0,-12 8 0,-4 0 0,3 8 0,-13 1 0,11 3 0,-19 1 0,3 1 0,6-1 0,-6 1 0,3-3 0,3-3 0,5 3 0,1-3 0,-3 2 0,-1-3 0,-3 3 0,3-7 0,3 3 0,-13 0 0,-4 2 0,4 3 0,-4-3 0,16-3 0,7 3 0,19-8 0,11 2 0,22-12 0,3 2 0,15-8 0,8 1 0,10-7 0,-5 1 0,-1-1 0,-4 1 0,-2-1 0,-6 1 0,0 0 0,0-1 0,6 1 0,-16 7 0,5-6 0,-22 7 0,-12-1 0,-19 4 0,2 12 0,-8 6 0,-2-3 0,-4 3 0,2 2 0,6-5 0,-2 3 0,4 0 0,-9 5 0,3-7 0,21 1 0,16-11 0,29-4 0,24-15 0,1-4 0,2 1 0,4-7 0,10-2 0,10-2 0,11-7 0,-44 18 0,1 1 0,0-1 0,1 1 0,2 0 0,-1-1 0,1-2 0,1 0 0,1 1 0,1 1 0,-1-1 0,0 0 0,0-1 0,-1 1 0,-1 4 0,-1-1 0,35-18 0,-3 5 0,-6 3 0,1 1 0,-3-4 0,-6 2 0,-8 2 0,-6 8 0,-1-2 0,-3 3 0,-3 3 0,-3-1 0,-3 1 0,-12 7 0,-17 2 0,-35 8 0,-4 2 0,-22 2 0,4 4 0,-1 2 0,-7 7 0,-3 6 0,-2-1 0,2-3 0,-6-1 0,-2 1 0,-4 2 0,-2 3 0,-6 1 0,-2-4 0,-1 4 0,-5 3 0,-7-1 0,-2 4 0,2-4 0,2-2 0,1 4 0,1-4 0,4 1 0,7-1 0,2-2 0,16-5 0,4-1 0,5 1 0,1-1 0,7 1 0,8-9 0,27-1 0,23-8 0,15-8 0,16-3 0,-1-5 0,1-1 0,-1-1 0,5-1 0,6-3 0,2-1 0,8-6 0,-2 6 0,8-1 0,8-1 0,11-2 0,-44 10 0,1-1 0,2 0 0,0-1 0,3-1 0,1 0 0,4 1 0,2 1 0,5-4 0,0 1 0,1 0 0,0 1-52,-1 0 0,0-1 0,-4 3 0,-2 2 1,-3 1-1,-1 0 0,-1 1 0,0-1 52,-1 2 0,-1-1 0,1-2 0,0-1 0,-3 3 0,-1 1 0,42-14 0,-7 4 0,-12 3 0,1 3 0,-5-1 0,-6 1 0,-6 5 0,-7 0 0,1-1 0,-11 3 0,6-1 0,-9 7 0,-11-4 0,-28 10 0,-29 4 0,-22 3 0,-18 7 0,6-3 103,2-1 1,6 0 0,-8 3 0,-2-1-104,-2-3 0,-2-1 0,-2 4 0,-2-3 0,-1 3 0,-11 2 0,-3 3 0,39-9 0,-1 1 0,-3 1 0,0 0 0,-5 2 0,-1 1 0,2-2 0,0-1 0,-2 1 0,-1-1-35,1 1 1,-2-1 0,-1 3 0,0-1 0,2-1-1,2 0 1,3-1 0,1 1 34,3-1 0,1 1 0,-32 10 0,1-5 0,11-3 0,7-3 0,15 2 0,8-9 0,24 1 0,5-6 0,35 0 0,3-2 0,18-2 0,7-1 0,3-9 0,0 0 0,5-5 0,5-4 0,6-2 0,5 1 0,7-3 0,3 0 0,-38 10 0,1 1 0,1 1 0,1 1 0,2-3 0,1-1 0,2-2 0,1-1 0,6 1 0,2-1 0,2 0 0,0 0 0,-3 3 0,0 1 0,-2 0 0,-2 1 0,-8 0 0,-1 1 0,0-1 0,-1 1 0,40-12 0,-7 1 0,-12 9 0,-14 5 0,-6 1 91,-3 1 0,-8-6 1,3 7-92,1-1 0,-22-6 0,3 14 0,-36-3 0,-27 5 0,-35 5 0,-3 7 0,-1 4 0,8 1 0,-1-1 0,-5-5 0,2 5 0,-7-5 0,-3 7 0,-1 5 0,36-13 0,-1 0 0,-1 2 0,-1 1 0,0-1 0,-1-1 0,-1 0 0,0 1 0,-4 4 0,-1-1 0,0 0 0,0 0 0,-2 0 0,0 1-33,-1-2 0,1 1 0,2 0 0,2 1 0,7-3 0,1-1 1,-44 13 32,4 0 0,5 3 0,8-9 0,12-3 0,8-1 0,4-1 0,-1-1 0,1-1 0,-6-6 0,-1 5 0,1-7 0,14 4 0,16-8 230,13 0-230,38-16 0,-9 13 0,27-21 0,-14 20 0,8-7 0,-16 7 0,-3-4 0,-9 8 0,-36 0 0,20 2 0,-32 4 0,2-2 0,-2 7 0,0 1 0,7 5 0,-7-5 0,0 0 0,0-6 0,6 5 0,0 1 0,1 5 0,6-7 0,11-2 0,9-8 0,39 0 0,-11 0 0,26 0 0,-15 0 0,8-2 0,0-4 0,-2 4 0,3-4 0,7-1 0,19 1 0,-2 2 0,-12 2 0,7 2 0,-9 0 0,8 0 0,-11 0 0,-12 0 0,-24 2 0,-22 4 0,-9-2 0,-20 7 0,7-5 0,-2 6 0,4-7 0,-12 7 0,0 2 0,4-5 0,-7 3 0,-1 0 0,-5 5 0,5 1 0,1-1 0,7 1 0,-11-9 0,20-1 0,9-16 0,27-3 0,13-11 0,22-1 0,2-6 0,5 6 0,-3-1 0,-2-1 0,5 6 0,1-5 0,7 3 0,8-2 0,6 1 0,5-7 0,7-2 0,3-2 0,3-2 0,1 0 0,4 0 0,-44 18 0,1 0 0,43-13 0,-4 1 0,-5 0 0,-1 2 0,-3-6 0,-1 6 0,1 0 0,0 3 0,-7-1 0,5 0 0,0-2 0,3-4 0,-9 6 0,-2 1 0,-4 3 0,-4-2 0,-2 3 0,-10-3 0,-3 4 0,9 1 0,-3 1 0,-5-1 0,-13 8 0,-29-3 0,-24 7 0,-9 0 0,-19 6 0,-16 0 0,-14 0 0,-4 0 0,5 0 0,9 0 0,4 0 0,5 0 0,-9 2 0,-5 2 0,-9 2 0,-15 2 0,44-6 0,-1-1 0,-4 3 0,-1 0 0,-2 1 0,-2 0 0,2-2 0,0 0 0,-5 1 0,0 1 0,1 0 0,2 0 0,-1 0 0,1 0 0,-38-1 0,14 4 0,15-3 0,12 1 0,7 0 0,-1-6 0,4 8 0,-11 3 0,-1 5 0,2 1 0,2 1 0,9-1 0,20-7 0,17 0 0,28-4 0,11-5 0,27 5 0,8-4 0,-12-4 0,11-2 0,-3-1 0,0 1 0,-2 0 0,6 0 0,2-4 0,2-2 0,6 5 0,5-5 0,9 0 0,1 1 0,8-3 0,-48 4 0,1-2 0,2 2 0,1-1 0,2 0 0,0 1 0,-1 1 0,-1 2 0,1-1 0,1 0 0,-4 0 0,1-1 0,-3-1 0,1 0 0,43-9 0,4 1 0,-4 3 0,-8 1 0,1 2 0,-11-3 0,-1 1 0,-2-2 0,-4 5 0,-4-1 0,-6 2 0,-4 4 0,-1-3 0,1 1 0,4 2 0,-17 0 0,0-2 0,-1 4 0,-10-6 0,-15 10 0,-27 4 0,-28-2 0,-24 8 0,-8-6 0,-6 3 0,10-1 0,6-4 0,2 0 0,4 0 0,-6 2 0,-6-3 0,0 5 0,-16 0 0,-5 0 0,-8-1 0,42-1 0,-2 0 0,-3-2 0,-1 0 0,-2 0 0,-2 2-55,-1 0 0,0 1 0,2 1 1,0 0-1,-2 0 0,0 1 0,0 0 1,0 0 54,0-1 0,0 1 0,7 0 0,0 0 0,0-1 0,2 1 0,3 0 0,1 1 0,3 2 0,1 0 0,-48 7 0,6 4 0,-1-3 0,7-3 0,7 5 0,14-3 0,6-3 0,4-1 0,7 1 0,1 1 0,7 0 0,-2 1 0,12-1 0,12-7 0,20-2 146,21-8 0,5 0 0,17 0-146,3 0 0,-6-2 0,3-2 0,9-2 0,-13 0 0,16 6 0,-5 0 0,13-5 0,9-1 0,7 0 0,-1 6 0,-11 0 0,-11 0 0,-21 8 0,-12 1 0,-42 7 0,-17-2 0,-8-3 0,4-5 0,3 6 0,-15 1 0,12 3 0,-21 1 0,-2 1 0,-16-1 0,2-5 0,8-3 0,2-1 0,14 4 0,-2-6 0,3 0 0,-3-6 0,23 0 0,23-2 0,35-4 0,12-4 0,11-7 0,4-1 0,-1 3 0,-7 1 0,-3 2 0,-5 1 0,1-7 0,12 1 0,-13-1 0,17 1 0,-5-1 0,-13 1 0,7-1 0,-15 9 0,-19-5 0,-24 8 0,-17 1 0,-27 5 0,-2 0 0,5 0 0,7 0 0,-3 0 0,-1 0 0,-2 2 0,-1 1 0,-1 5 0,-4 2 0,1-6 0,-5 3 0,0-1 0,0 0 0,-2 2 0,-6-4 0,2 4 0,4 1 0,-6-3 0,4 4 0,-2-2 0,18-3 0,17 3 0,27 2 0,12 7 0,8-7 0,20-4 0,13-4 0,15-2 0,0 0 0,-7 0 0,-9-2 0,5-2 0,5-2 0,-2-6 0,6 5 0,-1-1 0,-1 0 0,2-3 0,-4 3 0,2 0 0,-1 0 0,-7-3 0,-1 3 0,-1-2 0,-1 4 0,-12-5 0,-16 7 0,-3-4 0,-47 8 0,0 0 0,-28 0 0,19 2 0,5 4 0,-4 3 0,-8 9 0,10-6 0,2-1 0,4-5 0,-4 6 0,6-6 0,0 5 0,8-7 0,-4 12 0,15-14 0,2 5 0,0 1 0,-1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3:11.937"/>
    </inkml:context>
    <inkml:brush xml:id="br0">
      <inkml:brushProperty name="width" value="0.6" units="cm"/>
      <inkml:brushProperty name="height" value="0.6" units="cm"/>
      <inkml:brushProperty name="color" value="#E0E591"/>
    </inkml:brush>
  </inkml:definitions>
  <inkml:trace contextRef="#ctx0" brushRef="#br0">8471 2148 12578,'-45'-8'0,"6"-4"0,4-11 0,-2 3 0,-11-1 0,-1 6 0,-5 3 0,-8 2 0,-16-3 0,-9 3 0,-10 2 0,42 5 0,-1 0 0,-1 3 0,-2 0 0,-1 0 0,0 0 0,-1 0 0,-1 0 0,-5 1 0,-1 0 0,-1 2 0,0 0 0,0 2 0,0 2-85,1 0 1,0 1 0,1 1 0,0 0-1,-3 0 1,-1-1 0,0 1 0,0 0 84,1-1 0,0 1 0,1 2 0,1 1 0,3 0 0,1 0 0,-2-1 0,-1 1 0,-2 1 0,0-1 0,-3 0 0,0 1 0,1 3 0,1-1 0,1-1 0,0 0 0,0-2 0,0 1 0,3 2 0,0 1 0,-2-1 0,0-1 0,-1 2 0,0-1 0,0 0 0,1-1 0,0 2 0,2-1 0,6-2 0,1-1 0,2 1 0,0 0 0,0-1 0,1 1 0,2 1 0,2 1 0,-42 8 0,13-1 54,7-3 1,14-1 0,6-1-55,5 0 0,10 1 0,34-1 0,32-1 0,29-4 0,26-7 0,7-9 0,-39 1 0,3-1 0,3-1 0,2 0 0,4 0 0,0-2 0,4-1 0,0-1 0,5 0 0,0-1 0,2-2 0,1 0 0,4 2 0,2-1 0,2-2 0,1-1 0,1 0 0,0 1-99,4-1 1,1 0 0,2 0-1,2-1 1,-27 4 0,1-1-1,0 0 1,2 1 0,0-1-1,1 0 91,1 1 0,0-1 0,0 0 1,1 1-1,0-1 0,0 1 1,-2-1-1,-1 1 0,1 1 0,0-1 1,0 1-1,0 0 8,0-1 0,-1 2 0,1-1 0,2 2 0,0 1 0,0-1 0,-1 0 0,0-1 0,0 1 0,-1 0 0,0 1 0,0 1 0,-1 0 0,-1 1 0,0 0 0,30-2 0,-1 0 0,0 0 0,0-1 0,-6 1 0,0 0 0,-5 1 0,-1 1 0,-4 3 0,-3 0 0,-11-2 0,-2 0 0,-3 1 0,-2 0 113,-3 0 0,-1 0 1,39-2-1,-14 3-113,-15-4 0,-10 4 0,-26-12 0,-25 7 0,-30-3 0,-21 4 0,-13-4 0,-7 3 0,-7 3 0,-7-4 0,-9 2 0,-4 0 0,-6-1 0,47 5 0,1 2 0,-1-3 0,-1 0 0,1 1 0,-1 2-29,1 0 0,-1 0 1,-2-3-1,-2 0 1,-1 0-1,0 0 1,-2 1-1,-1 0 29,0 1 0,0 0 0,-4 1 0,-2 0 0,-4 0 0,-2 0 0,-5 0 0,-3 0 11,-4 0 1,-2 0-1,-3 0 1,1 0-1,1 0 1,-1 0-1,0 0 1,-2 0-12,-2 0 0,0 0 0,-3 1 0,0 0 0,1 1 0,1 0 0,5 2 0,0 0 0,1 1 0,1 0 0,1-2 0,0-1 0,-3 3 0,1 0 0,0 0 0,-1 0 0,2 0 0,0 0 0,-2 0 0,1 1 0,5 3 0,1 0 0,0-1 0,-1-1 0,1-1 0,-1 0 0,0 1 0,1-1 0,5-1 0,1-2 0,5 1 0,0 0-39,4 0 1,1 0 0,-2 2 0,2-1 0,1-1 0,2 0 0,1 0-1,1 0 39,4 0 0,2 0 0,2 0 0,3-1 0,-34 1 0,9 4 0,11 2 0,9-4 0,9 5 0,23 1 56,23 5 0,23-5 0,25-2 0,11-3-56,10-3 0,25-2 0,-39-2 0,2-2 0,5 0 0,2-2 0,5-1 0,2-1 0,4-2 0,1 0 0,8 0 0,1-1 0,6-1 0,1 0-43,4-1 0,2-1 0,0 2 0,2-1 0,-30 2 0,1-1 0,1 0 1,3-1-1,2 1 0,0 0 43,4-1 0,1 0 0,1 0 0,7-1 0,1-1 0,0 1 0,2-1 0,1 0 0,0 0 0,2-1 0,-1 1 0,0-1 0,-3 1 0,-1 0 0,-1 0 0,-4 2 0,0 1 0,-2 0 0,0 1 0,-2 0 0,1 0 0,-2 0 0,0 0 0,-1 0 0,1 0 0,-1 0 0,-2 0 0,-7 2 0,-1 0 0,-1 0 0,-1-2 0,0 1 0,-1-1 0,30-2 0,-1-1 0,-4 0 0,0 1 0,-3-1 0,-2 0 0,-4 3 0,-3 1 0,-3-1 0,-2 1 46,-8-1 1,-2 0 0,-9 3 0,-2 0 0,36-3 0,-13-1-47,-13 0 0,-23 6 0,-18-5 0,-32 5 0,-26-2 0,-27 0 0,-14 6 0,-19 0 1,39 0 0,-1 0 1,-4 0-1,-2 0 1,-7 0-1,-2 0 1,-1 0-1,-1 0 1,-4 0 1,-1 0-1,-5 3 1,-1 0 0,-6 1-1,0 0 1,-3 0-1,-1 0-92,2-1 1,-2 1-1,29-1 1,0 0 0,-2-1-1,-3 0 1,0-1 0,-2 0-1,-5 1 1,-1 1-1,-1 0 73,-5 0 0,-2 0 1,1 0-1,2 1 1,0 0-1,0 0 0,-5 1 1,0 1-1,1 1 1,2-2-1,0 1 1,0 0 9,1 0 0,0-1 0,1 1 0,-2 1 0,0-1 0,0 1 0,-1 0 0,0 0 0,1 0 0,0 1 0,1 1 0,1-1 7,3 1 0,0 1 0,1-1 0,5-2 0,1 0 0,0 0 0,-1 1 0,1 1 0,-1-1 0,3 0 0,-1 0 0,1-1 0,0 1 0,1 0 0,1 0 0,-24 4 0,3 1 0,1-2 0,2-1 0,7 2 0,3 0-21,4-2 1,2 1-1,5-1 1,2-1 0,5 0-1,2 0 1,6-1 0,3 1 20,-35 9 0,26-7 0,10-1 0,3-2 0,24 5 0,27-11 0,42 4 0,22-4 0,21-10 0,2-3 0,-37 3 0,3-2 0,8-1 0,2-1 0,1 1 0,3 1 0,10-5 0,1 1 0,1-1 0,1 0 3,3 2 1,2-1 0,-25 3 0,1 0 0,0 0 0,3 1-1,2 0 1,0-1 0,4-1 0,1 0 0,1-1-4,3 0 0,1-1 0,1 1 0,3-1 0,0 0 0,2 1 0,6 0 0,1 1 0,1 0 0,2-1 0,-1 0 0,1 0-18,-23 3 1,1 0 0,0-1 0,-2 1 0,20-2 0,-1 0 0,-1 1 0,-1 2 0,-1 0 0,-1 0 0,-5 1 0,-1-1 0,-1 1 17,-3 1 0,0 0 0,-1 0 0,0-1 0,0-1 0,-1 1 0,-2 0 0,-1 0 0,0 0 0,-1 1 0,-1 0 0,-1 0 0,-3 0 0,0 1 0,-1-1 0,31-1 0,-1-1 0,-4 1 0,0 1 0,-3-1 0,0 2-34,-1 0 0,-1 0 1,-9 2-1,-1-1 0,-5-2 1,-2 0-1,-7 2 1,-2 0 33,-5 1 0,-2 1 0,42-3 0,-11 6 0,-14-2 0,-12-4 0,-22 4 0,-6-6 245,-32 8 1,-18 0 0,-42 0 0,-12 0-237,-13 0 1,34 0 0,-3 0 0,-7 0 0,-2 0 0,-6 1-1,-2 0-8,-6 2 0,-1 0 1,-4-2-1,-1 0 1,-5 3-1,-1 0 1,-1-1-1,0 0 31,-3-1 1,0 1-1,25 0 1,-1 0 0,0-1-1,-5 0 1,-1 0-1,-1 0 1,-7 1 0,-1 1-1,-2 1-32,-3-1 0,-2 2 0,0-1 0,-5 1 0,-1 1 0,-1 0 0,21-2 0,-1 0 0,0 0 0,0 1 0,-1 0 0,-1 1 0,0 0 0,-1 0-66,-2 1 0,0 0 1,0 1-1,0-1 1,4 0-1,0-1 1,1 0-1,0 2 1,0 1-1,0 1 1,0 0-1,1 0 1,-22 3-1,1 0 0,0 0 35,2 1 0,1 1 0,-1 0 0,3 1 1,-1 0-1,2 1 0,2 0 0,1 0 1,0 1-1,3-1 0,0 0 0,2 0 31,4-1 0,1 0 0,1 0 0,2-1 0,0 0 0,1 0 0,5 1 0,1 0 0,1-1 0,2 1 0,0-1 0,2 0-43,-30 8 0,3-1 0,14-5 0,3 0 1,6 0-1,2-1 0,9-3 0,1-2 43,-39 7 0,18-2 0,18 1 0,21-8 0,42-3 0,34-7 0,24-3 0,22-9 0,-33 6 0,3-2 0,8-5 0,4-3 0,6 0 0,1-1 0,6-2 0,1-1 0,8 1 0,1 0 0,6-4 0,2-1 0,-29 8 0,0 0 0,2-1-10,2 1 0,2-1 0,-1 0 0,-1 0 0,-1-1 0,1 1 0,5-1 0,0 1 0,0-1 0,2 1 0,1-1 0,0 1 10,4-1 0,0 1 0,2-1 0,6 0 0,1 0 0,2 0 0,-22 4 0,1 0 0,1 0 0,0 0 0,0-1 0,1 1 0,0-1 0,-1 1 22,0-1 1,0 1 0,0 0-1,-1 0 1,22-2 0,-1 1-1,-1 0 1,0 0 0,0 1 0,0 0-1,-3 0 1,0 1 0,0-1-23,0 1 0,-1-1 0,-1 1 0,-4-1 0,-2 0 0,-1 1 0,-3 1 0,-1 0 0,-2 1 0,-3-1 0,0 1 0,-1-1 0,-3 0 0,-1 0 0,0 1 0,30-4 0,-2 1 0,-5 0 0,-1 1 0,-4 0 0,-1 1 9,-7 1 1,-1 0 0,-7-1 0,-2-1 0,-5 1 0,0 1 0,-4 0 0,-2 0-10,-4 2 0,-1-1 0,37-8 0,-13 1 0,-33 0 0,-26-1 0,-33 1 0,-40 1 1,-19 4 4,-23 7 0,41 3 0,-4 2 0,-7 0 1,-2 0-1,-4 0 0,-3 0-2,-6 0 0,-3 0 0,-8 0 0,-2 0 0,27 0 0,-1 1 0,-1 0 0,-1 0 0,0 1 0,-1 0-7,0 2 1,1 0-1,-2 0 1,-4-1 0,-1 0-1,-1 1 1,-1 0 0,0 1-1,-1-1 1,-7 2 0,-2 0-1,-1 0 4,-7 0 0,-1 1 0,0 1 0,2 2 0,0 1 0,-1-1 0,21-2 0,-1-1 0,0 0 0,1 0 0,2 1 0,0 0 0,0 1 0,1-1 0,-24 4 0,0 0 0,0-1 0,1 1 0,1-1 0,-1 1 0,2 0 0,0 1 0,1-1 0,2 1 0,0 0 0,1 0 0,5 0 0,1 1 0,1 0 0,6-1 0,0 1 0,1-1 0,2-1 0,1 0 0,1-1 0,2 1 0,2-1 0,0 1 0,2 0 0,1-1 0,2 1 0,-21 5 0,3-1 0,7 0 0,3-1 0,9-1 0,4-1 327,8 0 1,3 0 0,-31 4-83,22-5 0,31-3-163,33 3 1,25-4 0,54-8-1,12 0-82,-41 1 0,3-2 0,13-6 0,5-2 0,11-2 0,3-1 0,-25 2 0,2 0 0,1-1 0,4-1 0,1 1 0,1-1 0,3 0 0,2 1 0,0-1 0,5 0 0,0 1 0,1-1 0,3 0 0,0 0 0,1-1-71,5 0 1,0-1 0,0 1 0,1 0-1,0 1 1,2 0 0,-20 2 0,3-1 0,-1 1-1,1 0 1,-1 0 0,1 1 0,-1 0-1,1 0 10,-1 0 0,1 0 1,0 1-1,-1-1 1,0 0-1,0 1 1,-1-1-1,0 0 1,-2 1-1,-1 0 1,0-1-1,0 1 1,23-2-1,-1-1 1,0 1 60,-5 0 0,-1 0 0,-2 1 0,-3 2 0,-2 0 0,0 0 0,-2-1 0,0 0 0,-1 0 0,-1 2 0,-1-1 0,0 1 50,-2 0 1,0 0-1,-2 1 1,-8-1 0,-1 0-1,-2 0 1,28-2 0,-1 1-1,-8 0 1,-2 0-51,-6 1 0,-2 0 0,-5 4 0,-2 0 0,-12-1 0,-2 1 0,41 0 0,-13 2 0,-60 0 0,-28 0 0,-40 0 0,-33 0 0,31 0 0,-4 0 0,-15 0 0,-4 0 0,-7 0 0,-1 0 2,-6 0 0,-3 0 0,-9 0 0,-4 0 1,31 0-1,-2 1 0,0 0 0,-4 0 0,-1 0 1,-2 1-85,-4-1 0,-2 1 0,0 0 0,2 2 0,1 0 0,-2 0 0,-6-1 0,-1-1 0,-1 1 0,-1 0 0,0 0 0,-1 0 56,-4 1 1,0 1 0,-2 0 0,21 0 0,-1 0 0,-1 1 0,-1-1 0,-3 1 0,-1 0 0,0 0 0,0 0 0,-1-1 0,1 1 0,-1 0 0,1 0 25,2 0 0,0 1 0,0-1 0,1 0 0,3 0 0,0-1 0,1 0 0,0 1 0,1 0 0,0 1 0,1 1 0,-1 0 0,2-1 0,1 1 0,-1 0 0,1 0 0,-1 0 0,0 0 0,1 1 0,1-1 0,-16 2 0,3-1 0,-1 1 0,3-1 0,0 0 0,2 0 0,5 0 0,2 0 0,0 0 0,5 0 0,0 0 0,1 0 0,-30 3 0,4 0 0,11 1 0,3 1 0,9-2 0,3 1 327,9-2 1,5-1 0,-26 10-108,25-3 1,36-7 0,40-4-221,36-4 0,45-2 0,-38-2 0,4 0 0,10-3 0,2-2 0,6-3 0,2-3 0,12-3 0,2-1 0,-26 4 0,1 0 0,1 0 0,4-1 0,1 0 0,1-1-66,5 1 1,1-1 0,0 0-1,-1-1 1,0 1 0,0-1-1,6-1 1,1-1 0,0 1 0,0-1-1,0 0 1,0-1 65,3 0 0,1-1 0,1 1 0,-20 5 0,1 0 0,1 0 0,0 0 0,3-1 0,1-1 0,0 0 0,0 1 0,1 0 0,0-1 0,0 1 0,0 1 0,-3-1 0,0 1 0,-1 0 0,0 0 0,-2 2 0,-1 0 0,0 0 0,-1 0 0,22-3 0,-1 0 0,0 0 0,0 0 0,-1 1 0,-1-1 0,0 0 0,0-1 0,-2 2 0,-7 1 0,-1 1 0,-1 0 0,-3 0 0,-1-1 0,0 1 0,-4 2 0,0-1 0,-2 1 0,-2 0 0,-1-1 0,-1 1 0,-4 1 0,0 1 0,-2 0 0,24-4 0,-3 1 0,-6 1 0,-3 0 0,-8 1 0,-4 1 0,-10 0 0,-3 0 0,27-5 0,-18 1 0,-28 6 245,-28-5 1,-32 7 0,-39-2 0,-19 4-171,35 2 1,-3 0 0,-10 0-1,-4 0 1,-8 1 0,-3 0 0,-8 1-1,-3 2-75,-8 1 1,-2 1 0,32-1 0,-1 0 0,-1 1 0,-4 0 0,-1-1 0,0 1 0,0 0 0,-1 0 0,1 0-83,-1 0 0,1-1 0,-2 1 0,-5 1 0,-2-1 0,0 1 0,-2 0 0,-2 0 0,-1 0 0,-3 1 0,-2 1 0,0-1 51,-3 1 0,1 1 0,-1-2 1,1 0-1,0 0 0,-1 0 1,0 1-1,0 1 0,-1 0 0,0 0 1,0 0-1,0 1 31,-2 0 0,0 0 0,2 0 0,9 0 0,1 0 0,0 0 0,1-1 0,1 1 0,0-1 0,5-1 0,2 0 0,-1 0 0,3-1 0,0 1 0,1-1 0,4 2 0,-1 0 0,2-1 0,1 0 0,1-2 0,1 1 0,-28 2 0,2 1 0,8-1 0,3-1 0,9 0 0,2 0 0,10 0 0,2-1 0,5 0 0,1 0 491,-42 3 1,29-1 196,14-4-678,11-4 0,45 12 0,23-9 1,30-1-5,24-2 1,16-4 0,-39 0-1,2-2 1,7-1 0,2-1-5,7-2 0,2 0 0,8-1 1,2-1-1,7-1 0,0 0 0,4 0 1,0-1-85,-32 5 0,1 0 0,-1 0 0,0 0 0,-1 0 0,1 0 0,2-1 0,1 1 0,1 0 0,2-1 0,1 0 0,2-1 70,3 0 0,2 0 1,-1 0-1,0 1 0,-1 0 1,1 0-1,3 0 1,1-1-1,-1-1 0,-3 1 1,-1 0-1,-1 0 12,-1 0 0,-1 0 0,0 0 0,-2 1 0,0 1 0,-1-1 0,-1-1 0,-1 0 0,0 0 0,-4 0 0,0 0 0,-1 1 0,24-3 0,-2 1 0,-8 0 0,-3 1 0,-4 0 0,-2 0 0,-3 0 0,0-1 196,-3-2 1,-2 0-1,-12 6 1,-1-1 0,37-11 280,-11 3-477,-30 7 0,-32-2 0,-43 6 0,-26-1 0,-16 1 0,-24 2 0,38 2 0,-1 0 0,-6 0 0,-2 0 0,-5 0 0,-3 0 0,-11 2 0,-1 2 0,-6-1 0,-1 1 0,-4 1 0,-2 0-82,32-1 0,0 1 0,0 0 0,-2 0 0,1 0 0,-1 0 0,-3 1 0,0 0 0,-1 0 0,-4 0 0,-1-1 0,0 1 61,-6 0 1,-1 0 0,0 0-1,1-1 1,1 1 0,-1 0-1,-4 0 1,-1 0 0,0 0-1,3 0 1,1 0 0,0 1 20,2 0 0,0 1 0,1 0 0,-1-1 0,0 0 0,0 1 0,2 1 0,0 1 0,1 0 0,2 0 0,0 0 0,1 1 0,5 0 0,1 0 0,1 0 0,-28 3 0,3 1 0,6-2 0,0 1 0,3 0 0,1-1 124,2 1 0,3-1 0,12-2 0,2 0 0,7 0 0,2 1 0,-38 7-124,17-1 0,26-5 0,23 5 0,33-10 0,19 7 0,23-5 0,22-6 0,16-2 0,-29-3 0,4 0 0,5-2 0,2 0 0,8-2 0,2-2 0,10-1 0,2-1 1,9-2-1,0-1 0,-30 2 0,1 1 1,-1-2-83,0 1 0,-1-1 0,1-1 0,1 1 0,0-1 0,0 1 0,0-1 0,-1 0 0,2 1 0,1-1 0,0 0 0,1 1 79,3-1 1,0 1 0,-1-1-1,-2-1 1,-1-1 0,1 0-1,1 0 1,1 1 0,-1-1 0,-3 1-1,0 0 1,-1 0 2,-1 1 0,-1 0 0,1 0 0,-1-2 0,0 1 0,0-1 0,28-7 0,-2 1 0,-4 1 0,-1-1 0,-8 2 0,-1-1 0,-6 2 0,-3-1 0,-5 1 0,-1 0 0,-6 0 0,-2 1 327,-2 1 1,-3 0 0,18-10-254,-10 8 0,-29-1 0,-23 1 0,-22-1 0,-28 7 1,-16 1-1,-16 2-74,-17 4 0,43 4 0,-1 0 0,-10 2 0,-2 0 0,-4 2 0,-2 0 0,-4 1 0,-2 0 0,-6 1 0,-3 1 0,-1 3 0,-2 2 0,-3-1 0,-1 1-99,0-2 1,-2 1 0,-3 2-1,-2 1 1,30-4 0,-1 0-1,0 0 1,-2 0 0,-2 1-1,0 1 88,-4-1 1,-1 1-1,0-1 1,4 1-1,0 0 1,1-1-1,-2 1 1,-1 0-1,2-1 1,3 1-1,1-1 1,1 1 10,3 0 0,0-1 0,0 1 0,-31 6 0,0-1 0,3 0 0,2 1 0,4-1 0,3 1 0,8-1 0,3 1 0,6-2 0,2 1 0,8-2 0,1-1 0,4-1 0,2-1 327,-44 13 1,23-5 0,14 3-300,13-3 0,27-9 0,18 1-28,20 1 0,21-3 0,13 0 0,18-2 0,19-5 0,-38-1 0,3-2 0,9 1 0,4-2 0,3 1 0,3-2 0,3 0 0,3-1 0,10-2 0,2 0 0,-26 0 0,0-1 0,1-1 0,3 2 0,0-1 0,1 0-82,0 0 0,1 0 0,1 1 0,4-1 0,1 1 0,1 0 0,3 0 0,2 1 0,1-1 0,4 1 0,1 1 0,2-1 41,5-1 0,2 1 0,-2-1 1,-3 1-1,-2-1 0,1 1 1,1-1-1,1 0 0,-2 1 0,-4 0 1,-1 0-1,0 0 41,-3 0 0,-1-1 0,0 1 0,-2 0 0,-1 1 0,-1 0 0,-2-1 0,-1 0 0,0 0 0,-2 1 0,0-1 0,-1 0 0,-3 1 0,-1 0 0,0-1 0,-3 0 0,0-1 0,-1 1 0,29-1 0,-1 2 0,-1-1 0,0 0 53,0 0 0,-2 0 1,-9 1-1,-3 0 1,-1 3-1,-3 0 1,-5 0-1,-2 0-53,-4 0 0,-2 0 0,-4 0 0,-1 0 0,-4 0 0,-2 0 0,43 0 0,-13 0 0,-16 0 0,-8 0 0,-4 0 0,-24 8 0,-25-6 0,-34 4 0,-15-2 0,-13 2 0,-14-2 0,-17 5 0,-11 1 0,45-5 0,0 0 0,-3-3 0,-1 1 0,-4 3 0,0 0 0,-1 1 0,0 0 0,-1 1 0,0-1 0,-1-1 0,0 0 0,2 0 0,2-1 0,-1 2 0,1 0 163,3 0 1,2 2 0,5-1 0,3 1 0,-38 9 0,15-1 410,10 0-325,30 1 1,29 5 0,37 0-250,18-1 0,-1-11 0,18-5 0,-2-4 0,0-2 0,13 0 0,5 0 0,3-2 0,8-4 0,-43 5 0,1-1 0,3-4 0,2 0 0,3-1 0,0 0 0,4-1 0,0 1 0,1 1 0,0 0 0,0 0 0,0 1 0,-2-1 0,0 0 0,-1 1 0,0 0 0,-3-3 0,0 1 0,-6 2 0,-1 0 0,42-5 0,-12 4 0,-9 5 0,-12 1 0,-6 0 0,-12 0 0,-20 0 0,-32 0 0,-15 0 0,-38 0 0,3 1 0,-2 5 0,-2 2 0,-6 6 0,2-5 0,-2-1 0,-6 4 0,2-4 0,6-1 0,2 1 0,8 4 0,-7-5 0,1 3 0,-2-6 0,0 4 0,47-10 0,32-4 0,30-6 0,5-1 0,16-1 0,-2 3 0,2-3 0,-2-2 0,9-1 0,-1 0 0,2-1 0,-2 1 0,5-1 0,-1 1 0,-5-1 0,-8 7 0,-9-1 0,-8-2 0,3-1 0,-38-3 0,-18 1 0,-34 7 0,-39 4 0,-1 4 0,-5 2 0,35 0 0,-3 0 0,-3 1 0,-2 0 0,-6 1 0,0 0 0,-6 1 0,-2 0 0,-10 4 0,-3 2 0,-11-2 0,-2 1 0,27-1 0,-2 1 0,0 0-82,-4 1 0,-1 0 0,-1 1 0,-1-1 0,0 0 0,1 2 0,2 0 0,0 1 0,1 0 0,-1-1 0,0 1 0,1 0 33,-1-1 1,0 0 0,1 1 0,0 1 0,1 1 0,1 0 0,3 0-1,1 0 1,1 1 0,-27 6 0,1 1 48,6-2 0,2 2 0,5 2 0,1 1 0,-3-3 0,1 0 0,1 1 0,1-1-69,1-1 1,1-1-1,1-2 1,2 1-1,8-2 1,0 1-1,3-1 1,0 1 68,2-1 0,0 0 0,2 1 0,2-1 0,2 0 0,1-1 0,5 0 0,1-1 0,-42 15 0,13-9 0,8 2 0,10-3 0,14-3 0,24 0 0,28 1 0,25-3 0,29-1 0,3-4 245,2-2 1,-2-3 0,1-5 0,2 0-101,2 0 0,-1 0 1,1 0 175,2 0 1,-15 6-322,9 0 0,-20 15 0,-13 3 0,-33 12 0,-23-3 0,-18 0 0,-11-3 0,-10 3 0,-12 3 0,-7 1 0,35-18 0,-1-1 0,-3 1 0,-1-1 0,-4 1 0,-2 1 0,-4 0 0,0 1 0,-6-1 0,0 0 0,-5-1 0,0-1 0,1 1 0,-1 1-71,0 0 0,0 1 0,1-1 0,1 1 0,1-4 0,0 0 0,1 1 0,0-1 71,3 1 0,1-1 0,0 1 0,2-1 0,9 0 0,3-1 0,2 0 0,1-1 0,-42 14 0,3-1 0,18 1 0,10-6 0,10-4 0,7 1 0,8 3 0,20-9 0,15 3 0,13-5 0,26-1 0,10-5 0,5-4 0,0-4 0,6-4 0,10-5 0,2-3 0,10 1 0,-1 1 0,-1-2 0,11-1 0,-6-3 0,-1 3 189,-7 3 1,-1-1-1,-2 5-189,-1-2 0,3 6 0,-16-2 0,-31 12 0,-25 4 0,-50 7 0,-5 1 0,-5-1 0,-14 7 0,-13-1 0,-9 0 0,44-10 0,-3-1 0,-2-1 0,-2 0 0,-1 2 0,-1 1 0,0 0 0,0-1-46,-2 1 0,-1-1 0,-2-2 0,-2 0 0,-1 1 0,0 1 0,1-1 0,0-1 46,1 1 0,2-1 0,5 1 0,3-2 0,-32 3 0,13-1 0,2 0 0,47-3 0,23-3 0,23-12 0,37-5 0,1-5 0,3-1 0,17-3 0,8-1 0,7-4 0,-46 11 0,0 1 0,2 1 0,-1 0 0,2-1 0,1-1 0,0 0 0,1 1-45,0-1 0,0 1 0,4-1 0,1-1 0,-2-2 0,0 1 0,1 0 0,0 1 45,-1 0 0,1 1 0,2 0 0,0 0 0,-5 0 0,-1-1 0,-4 3 0,-1 1 0,43-8 0,-16 1 0,-7 1 355,-10-1-355,-13 8 0,-28 3 0,-30 7 0,-30 2 0,-37 3 0,-1 5 0,-5 0 0,-3 5 0,-6-1 0,44-5 0,-1 1 0,-1 2 0,-1 0 0,-4 0 0,0 1 0,-2-2 0,-1-1 0,-2 3 0,0-1-75,-3 2 1,0 0 0,-5-3 0,-2 1 0,-5 2 0,-1 1 0,-2 0 0,1 1 74,-1 1 0,0-1 0,2-1 0,1-1 0,7 0 0,0-1 0,3 0 0,0 0 0,5-3 0,0 1 0,5-1 0,2-1 0,-38 9 175,17-1 0,7-5-175,15 0 0,20-9 0,45 5 0,31-10 0,15-4 0,8-3 0,-6-9 0,8 1 0,6-1 0,7 1 0,-3-1 0,1 1 0,5-1 0,1 1 0,1 0 0,-5-1 205,-5 1 1,-1 1-1,-1 2-205,0 3 0,-6 7 0,-20-2 0,-30 12 0,-30 2 0,-34 5 0,-7-1 0,-13-6 0,12 3 0,-6 1 0,-6 0 0,-8-4 0,-2 3 0,1 1 0,-3 0 0,-2-4 0,-11 3 0,-4 1 0,-4 0 0,47-8 0,-1 0 0,-40 3 0,2-3 0,2-2 0,11 0 0,8 0 0,10 0 0,8-9 0,5-9 0,14-3 0,16-14 0,15 10 0,17-10 0,13 2 0,3 2 0,15 2 0,3 3 0,1 1 0,3 6 0,1-4 0,4 5 0,6 6 0,4-3 0,2 5 0,-2-1 0,-4-1 0,2 8 0,-6-2 0,2 4 0,-2 4 0,-2 4 0,-11 6 0,-24 7 0,-11 10 0,-26-6 0,-13 10 0,-10-5 0,-5-3 0,1-4 0,-8 2 0,-7-1 0,-6-1 0,-8 0 0,0 3 0,0-3 0,-7-1 0,-5-3 0,-3 0 0,-2 1 0,-1-3 0,1-1 0,0-2 0,-1 1 0,5-5 0,5-2 0,8-4 0,1-2 0,-1 0 0,19 0 0,36-22 0,26-5 0,15-2 0,7 0 0,3 6 0,7-4 0,10-1 0,3-5 0,12 4 0,3-2 0,1 2 0,6-4 0,0 6 0,-1 0 0,1 4 0,5-3 0,-1 3 0,3 2 0,2 1 0,-7 11 0,-4 1 0,-5 2 0,-1 0 0,-6 2 0,0 10 0,-11 6 0,-7 11 0,-20-7 0,-26 7 0,-12-13 0,-15 7 0,-8-1 0,-6-3 0,0 1 0,-5-3 0,-5 3 0,-7-4 0,-2-1 0,-2-1 0,-4-4 0,-2 4 0,-2-2 0,0-3 0,0-1 0,-5-2 0,-3 0 0,0-2 0,1-3 0,9-5 0,12-9 0,7-3 0,8-1 0,12-10 0,6-2 0,19-6 0,12-5 0,11 5 0,10 4 0,10 2 0,6 0 0,3 2 0,7 4 0,13-8 0,-2 6 0,0 2 0,1 2 0,7-4 0,4 4 0,-1 0 0,1 3 0,4-1 0,-5 2 0,3 3 0,3 7 0,1-1 0,-5 6 0,-7 1 0,-6-1 0,-10 2 0,2 8 0,-3 4 0,-5 5 0,-3 13 0,-14 5 0,-16 12 0,-17-12 0,-17 2 0,-10-6 0,-6-2 0,-4 1 0,-4-7 0,-8 0 0,-7 1 0,-6 5 0,-8 1 0,0-3 0,1-2 0,-9-1 0,-6-1 0,-5-1 0,-4-5 0,0 3 0,6-8 0,-1-2 0,1-2 0,4-2 0,7 0 0,12 0 0,2-8 0,4-4 0,17-13 0,17-10 0,24-2 0,22-6 0,11 7 0,13-3 0,3 10 0,7-2 0,8 2 0,6-3 0,4 7 0,3 0 0,3 0 0,1-4 0,7 7 0,-3 5 0,-3 3 0,1 10 0,-5-1 0,-3 3 0,-3 2 0,2 2 0,-12 1 0,0 5 0,-4 2 0,-5 2 0,-7 5 0,-5 2 0,-4 5 0,-10-1 0,-4 12 0,-15-4 0,-14 10 0,-15-4 0,-12-10 0,-8-2 0,-5-2 0,-5 1 0,-9-1 0,-6-6 0,-6 1 0,-3-1 0,-1 1 0,4-1 0,-4 1 0,-5-1 0,-4-1 0,-5-3 0,-1-3 0,-2-2 0,0-2 0,4-6 0,-1 0 0,3 0 0,-2 0 0,13 0 0,4-2 0,6-4 0,8 2 0,11-10 0,7-5 0,18-2 0,11-14 0,17 11 0,11-7 0,10 6 0,6 2 0,12-8 0,5 4 0,8-3 0,5 1 0,1 2 0,7-2 0,5 4 0,6 0 0,-5 5 0,1-5 0,-2 4 0,-1 3 0,11-3 0,-3 11 0,4 0 0,-1 5 0,-3 3 0,4 4 0,3 3 0,3 7 0,-10 4 0,3 1 0,-9-1 0,-9-5 0,0 5 0,-12-5 0,-5 5 0,-8 1 0,-12-3 0,-2 3 0,-18-1 0,-5 13 0,-17-8 0,-24 3 0,-16-5 0,-21-1 0,4-3 0,1-3 0,4 3 0,-1-5 0,-2 2 0,-1-1 0,-11-5 0,-2 4 0,-1-1 0,-1 1 0,7-6 0,-7 2 0,-3-4 0,-6-2 0,9 0 0,3-2 0,13-4 0,13-6 0,9-3 0,9-3 0,17-7 0,14-2 0,18 0 0,13-4 0,16 6 0,9-1 0,10 1 0,10-6 0,9 2 0,11-2 0,3 2 0,-45 16 0,1 1 0,44-8 0,-46 10 0,1 1 0,3 0 0,0 0 0,-1-1 0,-1 1 0,3 5 0,-1 2 0,44-2 0,-8 2 0,2 2 0,-13 0 0,-2 2 0,-6 4 0,-12-2 0,0 8 0,-4-1 0,-1-1 0,-5 5 0,5-3 0,-14 11 0,1 6 0,-22-1 0,-24-1 0,-15-2 0,-7-2 0,-5-5 0,-5-1 0,-5 1 0,-6-1 0,-9-1 0,-4-3 0,0-1 0,-6 0 0,4 5 0,-6 0 0,-6 1 0,3-6 0,-9-1 0,-1 3 0,-3 1 0,-5-3 0,-4-2 0,45-6 0,-1-1 0,1-1 0,-1 0 0,-44 6 0,-2-2 0,2-2 0,4-2 0,9-2 0,9 0 0,7-2 0,8-4 0,11-4 0,6-7 0,4-1 0,12-9 0,8-8 0,3-9 0,14-11 0,8 3 0,7 1 0,9 13 0,3-5 0,0-2 0,6 7 0,-4-1 0,4 6 0,2 4 0,2 1 0,4-1 0,-3 8 0,9 15 0,-24 14 0,-5 27 0,-20 15 0,-12 20 0,-5-6 0,-4-2 0,-9-5 0,3 5 0,-6-2 0,-5-4 0,1-4 0,-8-3 0,-1-4 0,-3-3 0,-1-3 0,1-8 0,3-4 0,1-1 0,1-7 0,-7-5 0,3 1 0,3-1 0,5-7 0,3 3 0,-8-2 0,16 5 0,-25-11 0,27 6 0,-6-8 0,18 0 0,1-8 0,6 6 0,-15-13 0,6 5 0,-7-15 0,9 6 0,7-14 0,3 4 0,7-12 0,7 10 0,5-4 0,3 2 0,3-8 0,-1 4 0,1-4 0,-1 5 0,1 6 0,-1 1 0,1-2 0,1-2 0,2-2 0,3 0 0,1 6 0,-2 0 0,-1 2 0,7-2 0,-8-4 0,4 6 0,-7 0 0,-9-6 0,7 5 0,-6-6 0,7-1 0,-3 0 0,3 0 0,3 0 0,11-2 0,-2-4 0,-6 6 0,4-2 0,-2 6 0,-3 0 0,-1 0 0,0 0 0,5 2 0,1-2 0,-6 4 0,4-2 0,1-2 0,-5 4 0,8-3 0,-6 1 0,6-4 0,3 4 0,-11 4 0,2 8 0,6-3 0,12-3 0,0 4 0,-6-5 0,0 5 0,-6 7 0,0 1 0,0 7 0,6-4 0,8 8 0,-14 15 0,0 9 0,-16 3 0,-7 8 0,-6-4 0,-6 10 0,-3 1 0,-9-1 0,1-2 0,-1-2 0,-7 3 0,-4 3 0,-4 2 0,-2 3 0,0 3 0,-2-1 0,-2-1 0,-1-3 0,-1-5 0,8 4 0,2-5 0,2-7 0,5 4 0,-5-2 0,0 0 0,10 0 0,3-10 0,16-23 0,22-17 0,7-20 0,4-4 0,2 4 0,0-6 0,7 1 0,-7 1 0,-2 2 0,0 2 0,2 0 0,0-2 0,0-4 0,0 5 0,0-5 0,0 4 0,0 2 0,-6 6 0,0 2 0,2 1 0,2 9 0,2 5 0,-6 12 0,0 6 0,-13 0 0,1 17 0,-13-1 0,-4 18 0,-4-12 0,-13 12 0,1-7 0,-13 2 0,-2 0 0,4-8 0,-2-1 0,-2-1 0,-2-6 0,-2 4 0,8-3 0,15-5 0,24-3 0,21-6 0,27-12 0,0-8 0,0-7 0,6 2 0,-4-5 0,0 3 0,-4-2 0,-3 3 0,-5-3 0,-3 4 0,-6 1 0,-10 7 0,-2-1 0,-16 8 0,-52 20 0,5-3 0,-38 16 0,17-7 0,7-5 0,-5 6 0,-5 3 0,-4 1 0,0 4 0,-4-4 0,6 0 0,-2 0 0,-4 0 0,4-5 0,-2 1 0,15-4 0,20-9 0,35-4 0,11-6 0,24-6 0,-2-5 0,2-5 0,3-1 0,9-1 0,-1 1 0,1-1 0,-7 1 0,-1-1 0,-3 1 0,7-1 0,-28 12 0,-15 12 0,-10 4 0,-31 13 0,2-3 0,0-3 0,4 1 0,-2 3 0,-6 8 0,8-8 0,-8 10 0,-2-3 0,12-7 0,-4 8 0,4 2 0,14-4 0,-5 2 0,20-7 0,0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3:22.215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609 1397 11951,'-48'-2'0,"-4"-3"0,17 1 0,-6-8 0,10-7 0,2-10 0,-2-8 0,7-10 0,9 12 0,9-11 0,4 9 0,4-8 0,4 2 0,4 8 0,9 4 0,4-5 0,2 6 0,8-4 0,2 1 0,-7 5 0,12-1 0,1 8 0,9-2 0,-3 3 0,-6 11 0,0 3 0,-3 6 0,13 7 0,-12 9 0,-8 5 0,-10 10 0,4 0 0,0 8 0,-13 8 0,0 11 0,-10 10 0,-10 6 0,-10-6 0,-1-12 0,-10-12 0,-2-1 0,-2-4 0,-2-2 0,0-2 0,0-2 0,0-4 0,-4 2 0,-7-8 0,-1-1 0,-11-11 0,10-13 0,1-15 0,14-16 0,0-12 0,6 1 0,9 1 0,9 4 0,1-8 0,2-3 0,8-16 0,4 0 0,11 2 0,12 12 0,4-1 0,2 1 0,8-6 0,4-1 0,5 3 0,6 2 0,-2 1 0,8 1 0,1 2 0,-3 3 0,4 6 0,-6 12 0,0 8 0,0 7 0,4 1 0,-6 7 0,-1 2 0,-3 2 0,-8 10 0,1 1 0,0 3 0,-3 0 0,-1 1 0,-6 11 0,4 5 0,-7 4 0,1 6 0,-9 7 0,-13-7 0,-3 9 0,-2-3 0,-4 2 0,-4-3 0,-6 3 0,-6-1 0,-3-1 0,-5 5 0,-1-5 0,-4 2 0,-3-1 0,1-5 0,-6 4 0,2-3 0,0-3 0,-6-2 0,8-2 0,-4-2 0,-2-4 0,0 2 0,-3-8 0,-9-1 0,4-11 0,-15-5 0,6-6 0,-8-6 0,5-5 0,13-7 0,10-7 0,-4-10 0,8 6 0,-1-6 0,6 0 0,0-4 0,9 0 0,-1-11 0,5-10 0,4 6 0,8-10 0,6 7 0,9 5 0,9-1 0,10 1 0,5 0 0,6-1 0,3 7 0,3 1 0,-1 2 0,0 5 0,8 5 0,5 2 0,1-1 0,-2 7 0,9 6 0,-3 5 0,4 5 0,3 1 0,-5-4 0,4 6 0,-4 2 0,-2 3 0,-1 2 0,-1 5 0,-4 6 0,-5 3 0,-5 3 0,-4 1 0,-3 3 0,-6 1 0,-10 6 0,-4 0-4,-2 10 1,-9-2-4,-10 21 1,-14-2 0,-8 6 0,-7-9 0,-4-10 0,-2-9 1,-6-3-1,0-1 2,0 1 0,-8-4 0,-1 0 0,-3 0 1,0 0 1,1-5 0,-7 3 0,-1-2 1,-4 0 0,-2 7 1,-8-7-1,0-2 1,-4-1 0,-4-3 0,3 1 0,-3-1 0,2 0 0,3-7 0,1-4 0,0-4 0,0-2 0,8-8 0,6-3 0,7-7 0,8-5 0,4-4 0,4-8 0,4 0 0,6 0 0,11-12 0,7-7 0,3-8 0,9 4 0,7 11 0,7-1 0,8-3 0,12-1 0,6-1 0,5 1 0,6-1 0,4 1 0,8 2 0,2 1 0,4 3 0,-2 13 0,5 0 0,1 5 0,-1 7 0,-3 9 0,3 7 0,-1 3 0,-4 2 0,-4 0 0,-6 2 0,-4 3 0,0 7 0,-11-2 0,1 1 0,-5 3 0,7 2 0,-5 3 0,-5 4 0,-13 1 0,-11 10 0,-10-8 0,-14 9 0,-8-4 0,-7-4 0,-6 6 0,-8-4 0,-2 4 0,-4 2 0,-3 0 0,-11 0 0,-3 2 0,-6 3 0,2-5 0,-2 2 0,-2-6 0,-2 0 0,-4 2 0,-4 0 0,-3-2 0,-1-2 0,-3-7 0,7-1 0,1-5 0,-3-5 0,8-7 0,-2 2 0,8-4 0,4-2 0,4-8 0,9-4 0,6-3 0,5-3 0,6-9 0,1-8 0,16-9 0,3-11 0,12 3 0,14 2 0,11 9 0,4-4 0,6 1 0,9-7 0,1 4 0,3-5 0,3-6 0,5 9 0,2-3 0,2 3 0,4 5 0,4-1 0,6 6 0,3 1 0,1 5 0,3 5 0,-7 11 0,0 1 0,1 5 0,-13 3 0,0 8 0,-8 0 0,-3 0 0,-7 6 0,-1 2 0,-2 1 0,-4 5 0,-8 1 0,-4 5 0,-2 3 0,-4 12 0,-9 12 0,-14 1 0,-13-1 0,-9-7 0,-3-3 0,-2-2 0,-8 2 0,-4 2 0,-5 2 0,1-1 0,-1-5 0,-3 0 0,-1 0 0,-11 0 0,-1 0 0,-2 0 0,0 0 0,0-6 0,-6-2 0,1 0 0,-1 1 0,-2-15 0,-4-1 0,14-12 0,6-14 0,17-15 0,20-8 0,13-15 0,14-8 0,7-10 0,8 8 0,5 5 0,3 3 0,9-2 0,7-2 0,3 1 0,3 5 0,1 3 0,2 3 0,3-3 0,5 12 0,-4 3 0,0 2 0,0 5 0,0 2 0,-2 10 0,6 3 0,-9 4 0,-3 8 0,-19 10 0,-4 7 0,-29 9 0,-13 8 0,-9 1 0,-3 0 0,-12 0 0,2 0 0,-3 0 0,-5 0 0,0 0 0,-5 0 0,-1 0 0,-5 0 0,-1 2 0,-9 1 0,-2 3 0,-1-2 0,-3-8 0,0-4 0,-2-2 0,-4-3 0,10-5 0,-3-5 0,10-4 0,21-24 0,26-7 0,25-14 0,30-4 0,0 2 0,0 3 0,7 1 0,0 0 0,9 0 0,3 0 0,-4 0 0,4 0 0,2 0 0,4 0 0,-10 10 0,6 6 0,-7 5 0,1 12 0,0 2 0,-23 12 0,-18 17 0,-28 8 0,-18 15 0,-10-2 0,-8-3 0,6-6 0,5-4 0,-7-2 0,-4 1 0,-5 3 0,-6 2 0,-4 8 0,-10-5 0,-2 3 0,-2-1 0,-7 1 0,3 3 0,1-5 0,3-10 0,12-4 0,8-12 0,7-3 0,-1-10 0,32-28 0,13-18 0,18-11 0,20 5 0,-2 5 0,-2 4 0,0 2 0,6 0 0,0 2 0,0 4 0,0-4 0,0 6 0,0 0 0,0 3 0,-6 5 0,0 1 0,-13 15 0,-10 14 0,-10 3 0,-25 21 0,-4-2 0,-6 0 0,2 2 0,-6 0 0,0 0 0,-3-1 0,1-1 0,1-2 0,-1-3 0,0-3 0,1-2 0,-3-5 0,6-1 0,-9-7 0,-2-4 0,3-6 0,10-8 0,8-10 0,12-1 0,7-12 0,-1-6 0,5-2 0,2-13 0,12-1 0,7-7 0,9 8 0,-3 17 0,6 2 0,1 6 0,1 4 0,8 5 0,5 10 0,1 8 0,-8 16 0,-11 15 0,-9 8 0,-5 1 0,-10 11 0,-4 3 0,-6-1 0,-11-5 0,-6 1 0,2-3 0,-2-13 0,-2-2 0,-2-2 0,-2-5 0,-4 3 0,-8-2 0,7-4 0,-13-9 0,7-6 0,-1-12 0,6-6 0,12-11 0,6-6 0,6-12 0,5-5 0,6-7 0,12-1 0,6 2 0,5 5 0,4 16 0,5 2 0,1-2 0,2 6 0,6 1 0,0 5 0,0 1 0,3 3 0,9 3 0,0 6 0,11 12 0,-19 12 0,-10 11 0,-18 17 0,-11 5 0,-9-3 0,-3-3 0,-3-10 0,-5 2 0,1 4 0,-3-5 0,1 5 0,-4-4 0,-2-2 0,5 0 0,-5 0 0,-4 0 0,14-6 0,-13 0 0,21-15 0,-14 1 0,52-15 0,-6-6 0,35 0 0,-4-5 0,-1 5 0,-5-8 0,5 3 0,-18 1 0,5-2 0,-12 1 0,1-7 0,-8 1 0,4-1 0,-7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3:26.368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0 245 11503,'53'-6'0,"-1"1"0,0-1 0,3 6 0,5-2 0,10-4 0,15 2 0,-34 0 0,1-2 0,4 2 0,0-1 0,5 0 0,1 0 0,1 2 0,0 0 0,-2-2 0,0 1 0,0-1 0,0 2-61,1 1 1,-1 0-1,-1 0 1,0 0 0,-2 0-1,0 0 1,-2-1 0,-1 0 60,-1 1 0,-1 0 0,-1 1 0,0 0 0,2 1 0,-1 0 0,1 0 0,-1 0 0,-1 0 0,1 0 0,1 3 0,0 0 0,43 3 0,2-2 0,0-2 0,-47 1 0,-1 0 0,3 0 0,-1 0 0,-2-1 0,-1 1 0,47 5 0,2-6 0,-4 4 0,-2-2 39,-4 2 1,-5-4 0,-16 3-1,-4-3-39,-6-2 0,-4 0 80,-1 0-80,-9 0 0,-17-4 0,-27-7 0,-5 5 0,-32-11 0,-2 1 0,-21 0 0,-12-1 0,4 1 61,4 5 0,-2-3 1,0 6-1,-6-1-61,-3-5 0,-9 6 0,3 1 0,-5 1 0,-1 0 0,-2 0 0,-8 4 0,44 1 0,-1-2 0,-3 1 0,-1-1 0,-4-1 0,0 2 0,4 1 0,0 2 0,-3-1 0,0 2-38,-3 1 0,-1 0 1,1-3-1,0 1 1,0 3-1,0 0 1,6-1-1,0 0 38,3 0 0,1 0 0,-43 5 0,4-5 0,8 5 0,9 2 0,8-4 0,16 3 0,-1 1 0,1 0 0,-2-4 0,-5 5 0,-1-7 0,-4 2 0,12 4 0,25-1 0,31 9 75,30-1 0,21-1 1,17-3-1,-4-3-75,-1-2 0,9-2 0,6-4 0,3 2 0,2 1 0,8 1 0,-44-5 0,1-2 0,4 1 0,1 0 0,3 0 0,2 0 0,1 0 0,0 0 0,-1 0 0,0 0 0,1 0 0,0 0-34,1 0 1,1 0 0,1 0 0,-1 0 0,-3 0 0,-1 0 0,-4 0 0,-2 0 33,-3 0 0,-1 0 0,1 0 0,-1 0 0,48 0 0,-49 1 0,1 0 0,48 5 0,-4-4 0,-8 4 0,1-2 0,-1 1 0,0-3 0,-1 4 0,-5-4 0,-5-2 0,-4 6 0,-3 0 0,-1-2 0,-4-2 0,-2-2 0,-3 0 0,-1-2 0,0-4 0,-23 4 0,-43-14 88,-27 5 0,-21 1 1,-4 0-89,6 3 0,-9 1 0,-1 6 0,4-2 0,4-4 0,4 4 0,-1-4 0,1 4 0,-1 2 0,1 0 0,0-2 0,-3-2 0,-3-1 0,-4-1 0,-10 6 0,-2 0 0,-1 0 0,-11 0 0,1 0 0,-8 0 0,-4 0 0,2 0 0,0 0 0,9 0 0,7 0 0,11 0 0,10 0 0,3 0 0,3 0 0,7 2 0,3 2 0,-1 1 0,-4-1 0,-3 0 0,-3 0 0,-1 2 0,-4-2 0,2-2 0,-10-2 0,-4 2 0,-4 4 0,-4-5 0,5 5 0,-5-2 0,-1 2 0,1-4 0,0 4 0,10-2 0,6 1 0,8-3 0,2 4 0,19-4 0,0-2 0,79 0 0,-9 0 0,39 0 0,-14-2 0,-4-4 0,10 4 0,10-3 0,3 1 0,8-2 0,6 2 0,-42-1 0,1 0 0,2 1 0,1 1 0,3 1 0,2 0 0,3-2 0,2 0 0,5 1 0,1 0 0,3 1 0,0 0-94,1 1 0,1 0 1,6 0-1,1 0 0,-1 0 1,1-2-1,-3 1 0,1-1 94,-3 0 0,1 2 0,-3-1 0,1 2 0,-1 0 0,1 2 0,-1-1 0,-1 2 0,-1-1 0,0 1 0,-2 1 0,-1-2 0,-3-1 0,0-2 0,0 2 0,0 0 0,-1 2 0,1 0 0,2-2 0,0 0 0,-1 2 0,-1 0 0,-1-2 0,-2 0-46,-1-1 0,0 0 0,1 0 0,0 0 0,-2 1 0,0 0 1,-1 0-1,0 2 46,-1-1 0,-2 1 0,-1 1 0,-1 0 0,-6-2 0,-1 0 0,0 1 0,0 0 0,1-1 0,-1 0 0,0-1 0,-1 0 0,46-1 0,-10 0 0,-9 0 0,-6 0 0,-2 0 0,-2 0 0,-4 0 0,-10 0 0,-8 0 0,1 0 360,-18 0 0,-23-8-360,-35-4 0,-24-1 0,-11 1 0,2 4 99,0 1 0,0 5 1,-10-6-1,-3 2-99,-7 0 0,-3-2 0,-4 5 0,-5-3 0,-5 2 0,42 0 0,-2 0 0,-3 0 0,0 0 0,-3 0 0,0 1-70,-3-1 0,0 0 0,-4-2 1,-2 0-1,-1 3 0,-1 0 0,0 1 1,1 0 69,1 1 0,2 1 0,4-1 0,2 2 0,11-1 0,2 0 0,-39 0 0,19 0 0,18 1 0,15 5 0,18-4 0,16 14 0,24-5 0,5-3 0,16-2 0,9-4 0,15-2 0,3 2 0,7 2 0,9 2 0,11-1 0,-43-4 0,1-2 0,3 2 0,1 0 0,2 2 0,2 0 0,8-1 0,2 0 0,3 3 0,1 0 0,4 0 0,2-1-93,2 2 0,1-2 1,0-1-1,0 0 1,5 2-1,-1 2 1,-1-1-1,-1-1 93,-1 0 0,-1 0 0,-2 0 0,-3 0 0,-9-3 0,-2 0 0,-2 0 0,0 1 0,-2-1 0,0 0 0,-1 2 0,-1 0 0,-3-1 0,0 0 0,-4-1 0,-1 0 129,43 0 0,-2 0 0,-4 1 0,-5 3-129,-5-2 0,-9 0 0,-8 0 0,-2 2 0,-3-2 0,5 0 0,2 1 0,-4-3 0,-2 4 0,-19-4 391,-14-2 1,-58-12-392,-19 1 0,-18-9 0,6 11 0,-6-1 0,-7-4 0,12 7 0,-4-1 0,-7 0 0,2-4 0,-7 5 0,-5-1 0,-5 0 0,-6-4 0,44 8 0,-1 1 0,-1-1 0,0 0 0,-3 0 0,-1 0 0,1-2 0,0 1 0,-1 1 0,0 2 0,-1 0 0,1 0 0,3 1 0,0 0 0,1 1 0,1 0 0,1 0 0,1 0 0,0 0 0,-1 0 0,1 0 0,0 0 0,-45 0 0,5 2 0,9 2 0,7 2 0,6-1 0,8-3 0,10 4 0,15-4 0,25 6 0,24-8 0,11 0 0,28 0 0,3 0 0,12 0 0,4 0 0,11 0 0,11 0 0,7 0 0,-44 0 0,2 0 0,3 0 0,0 0 0,3 0 0,1 0 0,8 0 0,3 0 0,1 0 0,1 0 0,6 0 0,1 0-91,2 0 0,-1 0 1,0 1-1,-1 0 0,0 0 1,-1 2-1,-4 0 1,-1-1 90,-3 1 0,-3-2 0,-11 1 0,-3 0 0,-5 0 0,-1 0 0,39 4 0,-10-2 0,5 0 0,-7 0 0,1 1 0,-5-1 0,3-2 0,-2 0 0,-1 2 0,3 2 0,-14 0 0,0-6 0,-8 0 0,-3 0 0,-9 0 0,-26-2 0,-24-4 0,-15 2 362,-14-8 1,4 9-363,-4-3 0,-4 2 0,-13-2 0,-9 4 0,-3-4 0,-2 4 0,0 0 0,2-3 0,14 3 0,-2-4 0,3 4 0,-3 2 0,40 8 0,24 3 0,28-1 0,21 0 0,1-3 0,-10 5 0,2-4 0,-3 2 0,-5-5 0,-11 7 0,0-6 0,0 5 0,-15-7 0,-5 4 0,-38 8 0,17-12 0,0 11 0,35-15 0,8 0 0,16 0 0,-17 0 0,11 0 0,-12 0 0,15 0 0,-3 0 0,-12 0 0,6 0 0,-22 0 0,6-8 0,-15 6 0,-2-5 0,-32-1 0,-5-2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3:36.352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2368 9424 11467,'-53'0'0,"17"0"0,10-16 0,19-11 0,7-20 0,5-5 0,3-2 0,2 1 0,-6-1 0,2 1 0,-5-1 0,-1-18 0,0 6 0,-1 18 0,-5-3 0,-6 1 0,-3 7 0,-3-11 0,1 3 0,1 3 0,2 9 0,3-2 0,-3 3 0,5-1 0,-3 0 0,-2-2 0,-1-15 0,-3-2 0,1-4 0,-1 3 0,1 1 0,-1 29 0,3 27 0,3 31 0,5 26 0,9 9 0,3-2 0,-1-6 0,8-19 0,1 4 0,3 13 0,-1 6 0,-1-8 0,-2-5 0,-1-4 0,7-4 0,-3 3 0,-3 3 0,4-6 0,-5 1 0,5-3 0,7 4 0,0 0 0,-1-2 0,-3-8 0,-2-2 0,1 2 0,1-6 0,5-2 0,-3 3 0,8-3 0,-8-8 0,5-7 0,-17-8 0,-1-15 0,-8-18 0,0-20 0,-6-13 0,-1 2 0,-3 2 0,4 4 0,-4 15 0,3-7 0,3-7 0,-4-1 0,2 6 0,2-2 0,2-5 0,-4 5 0,1-6 0,1 0 0,2-6 0,2-4 0,0 8 0,0 0 0,0 3 0,0 1 0,0 14 0,0 24 0,0 61 0,0 0 0,0 34 0,0-18 0,0 3 0,0 0 0,0-6 0,2 5 0,2-5 0,1-2 0,1 3 0,-6 1 0,0 4 0,0 2 0,6-2 0,2 4 0,2-4 0,-5 1 0,7-21 0,-8-7 0,11-7 0,-5-17 0,8-9 0,-7-25 0,1-16 0,-8-15 0,2-6 0,-5 0 0,-1 7 0,0 7 0,-1-4 0,-5-5 0,4-9 0,-6 2 0,2-6 0,0-5 0,-1-3 0,3-5 0,-4 3 0,-2 3 0,6 1 0,-3 4 0,-1-2 0,-4-1 0,4-1 0,1 4 0,-1-2 0,-4-1 0,3-9 0,-3 5 0,-2-1 0,-1 5 0,3-3 0,1 2 0,-3 2 0,-2 3 0,-1 7 0,0 2 0,-1 1 0,1 5 0,5 4 0,0 1 0,-1-1 0,3 17 0,-2-6 0,9 24 0,-5 1 0,8 47 0,0-11 0,0 26 0,2-17 0,2 8 0,1 2 0,3 0 0,-2 13 0,-4-1 0,4 13 0,3-8 0,3 2 0,-4-11 0,15-12 0,-11-35 0,11-24 0,-5-20 0,-5-14 0,-1 1 0,-8-9 0,3 4 0,-1 6 0,0 5 0,0-1 0,-4-6 0,2 2 0,1 1 0,1 1 0,-6-2 0,0-4 0,0-3 0,6 7 0,0-2 0,-2 4 0,-2 1 0,-2-3 0,0-8 0,2 2 0,4-8 0,-5 16 0,7 26 0,-8 32 0,0 31 0,-6-2 0,1 20 0,-1-3 0,6 16 0,0-2 0,0-13 0,0 1 0,0-2 0,-2 16 0,-2 8 0,-2 4 0,0-6 0,4-10 0,-2-2 0,-1-4 0,-1-2 0,4-1 0,-2-1 0,-2 1 0,0-5 0,6 4 0,0 5 0,0 13 0,8-20 0,4-3 0,-4-28 0,15 12 0,-12-33 0,13-4 0,-13-9 0,-5-26 0,-4 2 0,-2-25 0,0 0 0,0-12 0,0 12 0,0 8 0,-2 2 0,-2-2 0,-1-5 0,1-1 0,2-8 0,0-5 0,-2 1 0,-2 2 0,-2-5 0,4-5 0,-1-3 0,1-3 0,-4 1 0,0 0 0,0-2 0,1-5 0,-1-1 0,4-4 0,-4 6 0,-1 4 0,-1 2 0,-4-3 0,5 1 0,1 2 0,-4-2 0,4 11 0,-1 0 0,-5 1 0,4-5 0,1 6 0,-1 5 0,0 5 0,4-2 0,-3 4 0,-1-2 0,0 2 0,7 9 0,-3 9 0,4-3 0,2 5 0,0-3 0,0 24 0,8-8 0,-5 39 0,9 3 0,-8 24 0,2 23 0,-2 8 0,-1 12 0,3-8 0,-2-2 0,-2 0 0,-2 1 0,2 1 0,4 0 0,-4 2 0,4 4 0,-4 3 0,-2 1 0,-6-3 0,-2-7 0,0 0 0,0 0 0,-3 2 0,5 3 0,0 3 0,6 4 0,0-13 0,8-1 0,2-37 0,11-5 0,-4-44 0,5-19 0,-12-25 0,-1 0 0,-1-4 0,-8 4 0,2-4 0,4-6 0,-4-3 0,4-1 0,-3-8 0,3-7 0,-5 40 0,0-1 0,2-3 0,0 0 0,-2 0 0,0-1 0,-1 0 0,0 0 0,0-4 0,0-1 0,0-4 0,0-2 0,0 0 0,0-1-81,0-3 0,0 0 1,0-1-1,0 0 1,0 2-1,0 1 0,0-2 1,0 0 80,0-2 0,0 0 0,0 1 0,0-1 0,1 1 0,0 0 0,1 7 0,0 0 0,1 4 0,0 2 0,0 5 0,-1 1 0,-1 0 0,-2 1 0,3-41 0,4 10 0,-4 11 0,6 10 0,0 2 0,-5-10 0,9 6 0,-6 8 0,6 15 0,-9 12 0,13 4 0,-6 19 215,7 12 0,-5 17 0,-2 20-215,-3 1 0,-1 16 0,-4 8 0,2-2 0,2-6 0,0 1 0,-6 1 0,0 2 0,0 2 0,2 7 0,1-5 0,3 10 0,-2 7 0,-2 6 0,-2-39 0,0 1 0,0 0 0,0-1 0,0 0 0,0 1 0,0 3 0,0 0 0,0 3 0,0 1 0,0 1 0,0 0-32,0 0 1,0 0 0,0-1-1,0-1 1,0-7 0,0-2 0,0 49 31,0-5 0,0-7 0,0-8 0,0-9 0,0-10 0,2-7 0,2-5 0,2-1 0,-1-6 0,-5 5 0,0-22 0,0-7 0,0-34 0,0-11 0,0-26 0,0-6 0,-1-10 0,-3 6 0,-2-4 54,2-2 1,2 0 0,2-1 0,0-5-55,0-6 0,0-3 0,0-2 0,0-3 0,0-3 0,0-6 0,0 45 0,0-2 0,0-1 0,0-1-41,0 1 1,0 0 0,0-3-1,0-1 1,0 3 0,0 0 0,0-3-1,0 0 41,0-3 0,0 0 0,0 4 0,0 1 0,0-2 0,0 0 0,0 1 0,0 0 0,0 0 0,0-1 0,0 0 0,0 0 0,0 1 0,0 0 0,0 1 0,0 1 0,0 3 0,0 0 0,0-44 0,0 6 0,0 3 0,0 3 0,0 6 0,0 1 0,0 2 0,0 5 0,0 1 0,0 4 0,0 4 0,0 6 0,0 1 0,0-1 0,0 4 0,0 2 161,16 17 1,-7 40-162,9 25 0,-3 20 0,-9 12 0,-2 6 0,-2-16 0,-2 7 0,0-5 0,0 2 0,0 1 0,0 5 0,0 0 0,0 0 0,0-2 0,0 8 0,0 4 0,0-1 0,-6 9 0,0 2 0,2 7 0,2 10 0,2-6 0,0-41 0,0 1 0,0-2 0,0 1 0,0-1 0,0 0 0,0 5 0,0 1 0,0 0 0,0 0 0,0 1 0,0-1 0,0-1 0,0-2 0,3-1 0,0-1 0,3 47 0,-2-4 0,-2 0 0,4-13 0,0-3 0,-3-11 0,5-2 0,-2-7 0,0-24 0,-6-24 0,0-34 0,-8-18 0,-2-17 0,-1 2 0,-1 1 0,2-3 0,-3-2 0,1-4 0,-1-8 0,3 2 0,0-5 0,0 1 0,1-2 0,-1 0 0,-4-9 0,3-4 0,-3 0 0,5-1 0,-1 5 0,2 3 0,4 7 0,2 26 0,2 20 0,0 47 0,0 7 0,0 41 0,0-4 0,0 2 0,0 12 0,0 5 0,2 4 0,4 3 0,-4 7 0,4 4 0,-5-47 0,0 1 0,-1 2 0,0 0 0,0 3 0,2 1 0,-1 4 0,2 2 0,-1 2 0,1 2-83,0 2 1,-2 1 0,0-1-1,0 0 1,-1 2 0,0 1-1,0-1 1,0 0 82,0-1 0,0 1 0,0 5 0,0 0 0,0-2 0,0 1 0,0 1 0,-2-1 0,-1-2 0,0 0 0,2-6 0,-1-1 0,-3-2 0,0-2 0,0 0 0,0-2-21,0-1 1,0-1 0,3-8 0,1-1 0,-7 48 0,2-10 20,0-8 0,0-3 0,6-6 0,0 3 0,0-16 0,0-1 0,0-8 0,0-13 0,8-25 162,4-35 1,-3-10 0,1-22 0,-2 5-163,-4-5 0,0-5 0,0-12 0,1-1 32,-1-3 0,4-2 1,-2 3-1,-2-7-32,-2-3 0,-2 0 0,2 1 0,1 3 0,3-3 0,0-3 0,-6-2 0,2 1 0,4 9 0,-4 13 0,6 7 0,-3 5 0,1 2 0,2 13 0,-2 4 0,-4 19 0,5 15 0,-7 30 0,0 2 0,2 21 0,2 0 0,2 5 0,0 1 0,-6 10 0,0 4 0,0-1 0,0 9 0,0 3 0,0 11 0,0-43 0,0 2 0,0 4 0,0 1 0,0 5 0,0 2 0,0 2 0,0 2-71,0 2 0,0 1 0,0 3 0,0 0 0,-1 2 0,0 1 0,-1-3 0,-2-1 71,-1-3 0,-1-2 0,1-2 0,0-2 0,0-5 0,0-1 0,0-3 0,0 0 0,0-3 0,1-1 0,0 33 0,-2-5 0,4-12 0,2 3 0,0-6 0,0-17 0,0-15 0,0-48 0,0-20 0,-8-31 0,-1-16 0,-3 1 0,0-5 0,1 3 0,3 34 0,0-1 0,1 0 0,1-1 0,0 0 0,0-1 0,1-5 0,0 0 0,-1-4 0,-1-1 0,1-4 0,0-2-36,-1-3 1,0-1 0,0-6 0,-1-1 0,0-6 0,0-1 0,1-4 0,1-1 35,0-4 0,0-2 0,1 2 0,-1 0 0,-3-1 0,0 0 0,0 4 0,1 2 0,-1 1 0,0 1 0,0 3 0,1 1 0,-1 2 0,0 1 0,1 3 0,-1 1 0,0 4 0,0 2 0,1 9 0,-1 0 0,0 2 0,0 0 0,1 2 0,-1-1-20,0 2 0,0 0 0,1 5 0,-1 1 0,0-1 1,0 1-1,-8-44 20,0 10 0,-1 11 0,1 14 0,-1 6 0,5 23 0,-5 25 0,10 21 0,-9 24 0,3 17 0,5 18 0,-1 19 0,8-41 0,0 1 0,-1 5 0,0 0 0,1 5 0,0 1 0,1 5 0,0 1 0,1 5 0,0 2 0,0 2 0,0 1-123,0 4 0,0 1 0,1-1 0,-2 0 0,1 8 1,-2 1-1,1 0 0,-1 2 123,-1 3 0,0 2 0,0-29 0,0 2 0,1 0 0,1 3 0,0 2 0,-1-1 0,0 4 0,-1 0 0,0 0-55,0 1 1,0 0-1,0 0 1,1 1-1,0 0 1,0 0 0,-2-1-1,0 1 1,0 0-1,0 1 1,-1 1 0,1 0 54,-1 2 0,0 0 0,-1-1 0,0-5 0,1-1 0,-1 0 0,0 0 0,0 0 0,0-2 0,0-4 0,1-1 0,-1 0 0,0-4 0,1-1 0,-2 0 0,-4 32 0,-1-2 0,0-6 0,1-3 0,0-6 0,0-3 8,1-8 0,1-3 0,1-9 0,0-3 0,-3 42 0,5-18-8,4-13 0,2-15 0,0-11 0,2-32 227,4-16 1,-4-35 0,3-19-1,-5-6-227,-5-7 0,1-9 0,-6-15 0,6 43 0,0-1 0,2-3 0,0-2 0,-1 0 0,-1-2 0,0-6 0,2-2 0,0-2 0,0-2 84,1-2 0,0-1 1,0 1-1,0-1 1,-1-6-1,0-1 0,-1-1 1,0-1-85,1-3 0,1-2 0,-1-8 0,0-2 0,0 31 0,1-1 0,0 0 0,-1-1 0,0-2 0,0 1-82,1 1 0,0-1 0,-1 1 0,0-1 0,-1 1 0,0-1 0,1 3 0,0 0 0,0 1 0,1 1 0,0 0 0,0 0 81,0 0 1,0 0-1,1 2 1,0-19-1,2 2 1,-1 3 0,1 2-1,2 11 1,0 2 0,1 8 0,0 2 0,0 2 0,2 3 0,8-33 0,-1 9 0,-3 16 0,1 11 0,9 28 0,-3 19 0,1 21 0,-13 39 0,-2 10 0,-2 10 0,4 15 0,-3-43 0,1 2 0,0 7 0,0 1 0,0 6 0,0 1 0,-1 1 0,0 0 0,-2 4 0,0 0 0,0-1 0,2 1-5,-1 1 0,1 1 0,1 10 0,-2 1 0,-1 5 0,-2 0 0,1 6 0,0 0 5,0-31 0,0 1 0,0-1 0,0 3 0,-1 1 0,0 0 0,0 1 0,0 2 0,-1-1 0,0 1 0,-1 1 0,1-1-3,-2 2 0,1 0 1,0-1-1,1-5 1,1-1-1,0 0 1,-1 0-1,0 1 1,0-2-1,1 29 1,0-1 2,1-5 0,0-2 0,0-4 0,0-1 0,0-5 0,0-1 0,1-7 0,0-2 0,2-10 0,0-2 0,5 42 0,5-19 0,-3-8 0,-2-7 0,5-16 0,-1-2 0,-4-16 0,7-20 0,-3-22 0,-4-36 0,-2-31 0,-4-7 0,-2-12 0,-1 44 0,0-3 0,-1-9 0,0-2 0,-1-3 0,0-1 0,1-3 0,0 0 0,-2 1 0,0-1 0,1-3 0,0-1 0,1-4 0,1-1-13,-1-5 1,2-1 0,-1 2-1,2-1 1,-2-7 0,2-2-1,-1 3 1,2 0 12,0 2 0,1 0 0,1 0 0,2 1 0,2 5 0,2 2 0,-2 3 0,1 2 0,0 8 0,-1 3 0,1 5 0,0 3 0,8-37 0,1 10 491,-1 10 1,3 22-444,3 14 0,-9 26-48,3 27 0,-9 17 0,2 29 0,-3 10 0,-3 11 0,-2 7 0,-2-35 0,0 3 0,1 1 0,0 2 0,2 2 0,0 0 0,-2 8 0,0 0 0,2 4 0,0 0 0,-2 5 0,0 1-111,-1 2 0,0 1 1,-1 2-1,0 1 1,-1 8-1,0 1 1,-2 4-1,0 2 111,1-29 0,0 0 0,-1 0 0,1-1 0,-1-1 0,0 0 0,-2 1 0,0-1 0,0 0 0,-2 28 0,-1-2 0,0-5 0,0-1 0,3-2 0,1-1 0,-1-5 0,0-1 0,0-3 0,0-1 0,1-7 0,1-2 0,-2-5 0,2-3 0,0 38 0,-2-14 965,2-15-965,-5-17 0,7-14 0,-6-45 0,10-29 0,4-23 0,-4-16 0,3-3 0,-5-14 0,-2 42 0,-1-1 0,2-8 0,0-2 0,-3-7 0,0-2 0,1-4 0,0-1-108,0-1 0,0-1 1,0-1-1,0-1 0,3-3 1,0-1-1,0-7 1,0-2 107,0 27 0,0-1 0,0 0 0,1 2 0,-1 0 0,1 0 0,1-1 0,0 1 0,0 0 0,3-29 0,2 2 0,0 3 0,1 1 0,1 7 0,0 1 0,0 4 0,-1 1 0,1 4 0,0 2 0,-1 8 0,1 2 0,-1 9 0,0 1 0,5-34 0,-1 11 447,2 8 1,1 24-448,3 1 0,-1 27 0,0 14 0,-7 18 0,-4 24 0,-4 11 0,-2 9 0,6 15 0,2 11 0,-1 11 0,-3-45 0,0 0 0,0 4 0,0 1 0,-2 3 0,0 2 0,1 1 0,0 0-72,-1 1 1,-1 0 0,1 1 0,-2 0 0,0 3-1,0 2 1,0 2 0,0 3 71,0 7 0,0 1 0,0-4 0,-2 1 0,0 8 0,-1 2 0,-3-3 0,0 1 12,-2-1 0,0 0 0,2 2 1,1 1-1,-1-4 0,0 0 1,0-1-1,-1-1-12,0-5 0,-2-1 0,-2-9 0,-1-2 0,0-10 0,0-2 0,2-7 0,-1-1 0,-8 36 0,1-28 0,1-17 0,-1-22 0,7-20 0,1-27 0,2-14 0,-5-9 0,3-6 0,-2-8 0,1-8 0,5-14 0,-4-10 0,5 46 0,0 1 0,0-2 0,1 1 0,2-1 0,0-1 0,-1 0 0,0-1 0,2-1 0,0-2 38,1-2 1,0 0 0,0 3 0,0 1 0,0-4 0,0 0 0,1 3 0,0 1-39,1 4 0,2 1 0,6-46 0,7 16 0,0 11 413,1 18 0,1 19-413,5 9 0,3 19 0,6 14 0,-4 18 0,2 14 0,-8 4 0,0 9 0,3 6 0,-5 10 0,6 8 0,-2 3 0,-3 9 0,3 3 0,-14-43 0,-1 1 0,6 46 0,-8-2 0,-7-44 0,0 1 0,-1 0 0,0 0 0,-1 4 0,0 1 0,-2 0 0,0 0 0,-1-3 0,-2-1 0,-13 42 0,-5-6 0,-5-9 0,-2-4 0,0-12 0,2-14 0,-2-9 0,4-14 0,-2-4 0,-2-3 0,-4-12 72,-6-8 0,12-10 0,-2-12 0,6-5-72,1-6 0,1 0 0,6-15 0,-1-5 0,1-3 0,1-10 0,3 2 0,3-6 0,2-5 0,2-3 0,6-3 0,2 5 0,4 4 0,0 10 0,9 4 0,5 5 0,-1 7 0,8 11 0,3 12 0,10 13 0,7 10 0,-6 21 0,-6 14 0,-10 2 0,-6 13 0,-3 3 0,-3 1 0,-1 0 0,-8 7 0,2 1 0,-4 2 0,-2 0 0,0 8 0,-2 11 0,-4 8 0,-6 8 0,-3-2 0,-3 0 0,1-2 0,-1-3 0,-5-7 0,0-11 0,1-16 0,-5-12 0,8-47 0,-3-25 0,9-24 0,-3-20 0,5 4 0,-3-8 0,2-7 0,-3-12 0,9 43 0,0-1 0,-1-2 0,-1 1 0,-1 0 0,0-1 0,4-1 0,1-1 0,-2-43 0,4 47 0,2 1 0,0-49 0,0 0 0,2 11 0,4 9 0,5 5 0,1 6 0,3 4 0,5 8 0,-1 7 0,1 7 0,-1 9 0,4 4 0,6 5 0,12 13 0,-6 18 0,2 17 0,-8 7 0,-4 4 0,-1 7 0,-7 7 0,-1 7 0,-5 8 0,3 6 0,-6 4 0,-1 3 0,1 3 0,-2-4 0,-6 9 0,-2 6 0,-4 6 0,1-46 0,-2-1 0,-14 41 0,-4 2 0,-2-1 0,-2 1 0,-6-8 0,0-11 0,0-12 0,-2-15 0,-4-7 0,4-20 0,-3-14 0,11-32 0,5-14 0,3-5 0,-2-5 0,3 1 0,-5-17 0,2-6 0,-1-7 0,1-13 0,6-3 0,1-2 0,10 47 0,0-1 0,2-3 0,1 0 0,2-2 0,2 1 0,-1 1 0,0 0 0,-1 0 0,2 1 0,12-44 0,7 2 0,3 3 0,2 5 0,4 11 0,-3 20 0,1 8 0,8 1 0,5 12 0,1 14 0,-6 21 0,-10 13 0,-7 22 0,-3 16 0,-9 19 0,-2-8 0,-2-6 0,-4 4 0,-2 6 0,-4 6 0,-1 4 0,-3 7 0,-5-1 0,-3 3 0,-3 2 0,10-38 0,-1 1 0,-4 1 0,-1-1 0,-1 0 0,-1-1 0,-1 0 0,-3-1 0,-2-1 0,-2-1 0,0-2 0,-2-2 0,-29 37 0,0-9 0,3-18 0,7-19 0,-2-13 0,19-10 0,-14-30 0,24-15 0,1-13 0,11-16 0,3 5 0,0 5 0,6-12 0,-3-6 0,3-5 0,2-7 0,7-9 0,-1 43 0,0-1 0,2-2 0,1 0 0,3-3 0,0 1 0,1-1 0,1 1 0,3 3 0,1 0 0,-1 0 0,1 1 0,-1 1 0,1 1 0,1-1 0,2 3 0,22-35 0,0 14 0,0 10 0,-1 15 0,-3 8 0,2 10 0,-2 6 0,-6 9 0,1 4 0,1 14 0,8 10 0,-8 9 0,-18 6 0,1 7 0,-3 13 0,-7-10 0,-2 15 0,-4-4 0,-2 2 0,-8 4 0,-3 6 0,-5-2 0,-1 2 0,-3 8 0,-5 6 0,-8 1 0,-6 3 0,-9 3 0,1-11 0,-3-1 0,-3 3 0,-1-8 0,-2 0 0,-1-12 0,7-10 0,-2-7 0,7-12 0,0-5 0,-3-15 0,7-9 0,8-11 0,10-18 0,5-16 0,7-17 0,5 0 0,4 2 0,2 7 0,0 1 0,0-1 0,2-7 0,4-2 0,5-2 0,5 0 0,9 2 0,4-4 0,2 4 0,-2 2 0,4 3 0,-2 11 0,6 5 0,4 4 0,2 6 0,-3 8 0,3 9 0,2 22 0,-10 10 0,-10 5 0,-14 16 0,-5 9 0,-4 1 0,-4 1 0,-4 10 0,3-5 0,-9 9 0,-2-6 0,-1 0 0,-8-2 0,-3 8 0,-1 2 0,-4 2 0,-8 2 0,-3 0 0,-1 0 0,0 0 0,-3-10 0,3-6 0,-2-9 100,-3-8 0,11-12 0,0-17-26,-2-6 1,10-6 0,-4-16 0,6-5-75,6-10 0,1-4 0,5-13 0,1-6 0,3-2 0,7-10 0,-2 2 0,6-8 0,6-3 0,-1-11 0,3 41 0,2-1 0,2-1 1,1 0-1,2-2 1,1 1-1,2-4 1,1-1-1,1-1 1,1 0 0,2-1-1,0-1-39,2 2 1,1 0 0,0 2 0,0 1 0,0 5 0,1 1 0,-1 2 0,0 1 39,0 1 0,0 1 0,31-34 1,-3 9-1,-4 10 0,1 11 0,-8 11 0,-3 10 0,-3 2 0,6 9-1,4 10 1,-18 8-1,-6 10 0,-15 25 0,-3 27 0,-10 9 0,-9 9 0,-5-8 0,-5-8 0,-5 5 0,4-5 0,-2 2 0,-4 6 0,-4-2 0,-6 9 0,-5 3 0,-5 1 0,23-41 0,-2 0 0,-1-1 0,0 1 0,-2 0 0,0-1 0,-3 1 0,0-1 0,-1-2 0,0-2 0,3-2 0,0 0 0,-28 27 0,10-12 0,0-9 311,5-14-311,20-12 0,5-40 0,26-21 0,2-13 0,8-5 0,-1 4 0,7-6 0,3-4 0,8-8 0,-2-1 0,4-3 0,2-3 0,-14 35 0,1-1 1,1-1-1,0 1 0,2 1 0,1 1 0,-1 1 0,2 0 0,2 3 0,0 1 0,2 1 0,0 1 0,34-34 0,1 8 0,3 13 0,-10 15 0,-3 9 0,-2 11 0,-7 8 0,-1 10 0,-15 16 0,-3 9 0,-13 12 0,-15 25 0,-12 12 0,-5 0 0,-6 1 0,-5 7 0,-6-1 0,-1 5 0,0 1 0,14-40 0,-1 1 0,-2 2 0,0 1 0,-4 2 0,-1 1-57,-2 1 0,-2 0 0,0 1 0,-2-1 1,1-2-1,-2-1 0,1-1 0,-1 1 57,-2-3 0,0 0 0,3 1 0,0-2 0,-1-6 0,0-3 0,-26 27 0,8-14 0,5-17 0,14-11 0,1-5 0,-1-11 0,0-8 0,7-18 0,5-17 0,12-19 0,5-10 0,4 4 0,2 4 0,8 1 0,5-3 0,7-6 0,3-4 0,10-10 0,0-1 0,8-5 0,3-3 0,5 4 0,-21 35 0,2 1 0,1 0 0,0 0 0,0 0 0,0 1 0,3 3 0,0 1 0,30-34 0,2 6 0,-2 6 0,2 8 0,-6 17 0,2 16 0,-11 13 0,1 16 0,-27 14 0,-7 14 113,-12 11 1,-8 4 0,-4 1 0,-6 2-118,-3 9 1,-11 5 0,-3 5 0,-4 3-18,-2 2 0,1 5 0,-3-1 1,-2 3 15,-2 7 1,15-41-1,-2 1 1,2-2 0,-1 1-1,0-1 1,0 1 3,0-2 1,0-1 0,-2-5 0,-1-1 0,-30 36 0,2-6 0,4-6 0,-1-14 0,15-15 0,1-10 0,-13-7 0,-7-7 0,15-12 0,5-17 0,10-9 0,7-12 0,11-11 0,5-14 0,4-8 0,4 2 0,6-2 0,9-4 0,8-5 0,10-12 0,-17 44 0,1 1 0,1-1 0,1 1 0,3-4 0,2 1 0,4 2 0,1 1 0,-1-1 0,2 1-28,0 1 0,2 1 1,2-4-1,1 1 0,1 2 1,0 1-1,-1 3 0,0 2 28,-2 2 0,2 3 0,34-25 0,3 9 0,0 11 0,-6 10 0,-6 8 0,-8 11 0,4 6 0,-11 8 0,0 10 0,-18 19 0,-12 27 0,-15 14 0,-14 12 0,-5-9 0,-6 1 0,-5 1 0,-8 9 0,-3-3-4,-2-1 1,-7-1 0,24-36 0,-1 0 0,-2-1 0,0 1-8,-2-1 0,0-1 0,-3 0 1,-1-2-1,-25 28 0,2-1 8,2-4 1,1 0 0,1-9-1,1-9 3,5-7 0,-3-2 0,7-12 0,-3 2 0,-9-7 74,-10-3 0,0-9 0,5-18-74,13-13 0,15-8 0,9-19 0,9-5 0,5 5 0,8 1 0,2-3 0,4-4 0,5-10 0,11 4 0,3-3 0,2 1 0,2 0 0,8-5 0,4-1 0,6 0 0,3 2 0,2 2 0,1 4 0,-1 2 0,1 7 0,-1 11 0,-2 5 0,-3 10 0,5 7 0,1 9 0,3 12 0,2 17 0,-7 15 0,-16 14 0,-16 11 0,-9 4-3,-12 0 1,-8-4 0,-7-9 0,-3-1-7,-3 6 1,-4 1 0,-8 7 0,0 0 1,0 0 1,-8-4 0,-3 6 0,-7 4 3,-5 6 1,2-8 0,-8 2 0,0-6 2,2-6 0,-4-1 0,7-5 0,5-5 0,6-10 0,5-2 0,8-10 0,0-2 0,16-9 0,13-8 0,23-16 0,9 0 0,8-11 0,3 2 0,4-2 0,-2 3 0,7-5 0,3 2 0,1-1 0,5-1 0,1 2 0,4-4 0,2 0 0,-7 1 0,-1 9 0,-6-1 0,1 1 0,-4 1 0,1 5 0,-15 3 0,-21 31 0,-26 10 0,-7 8 0,-10 2 0,6-8 0,-2-2-1,0-4 0,-2 6 0,-8-4 1,-2 4-3,2-2 0,-3-4 0,1 2 0,0-2 2,-2 2 0,1-6 1,-7-2-1,5-3 1,1-3 0,-8-7 0,-1-4 0,-4-10 0,-2-14 0,17-11 0,25-21 0,14 3 0,12 5 0,11 7 0,7 0 0,5 0 0,0 0 0,13 0 0,3 0 0,1 0 0,8 0 0,1 0 0,-1 0 0,2 0 0,-6 8 0,4 4 0,-3 4 0,-3 1 0,-19 18 0,-15 12 0,-20 13 0,-12 2 0,-7 4 0,-8 6 0,5-4 0,-11 4 0,4-6 0,4 0 0,-6 2 0,4 2 0,-4 0 0,-2 0 0,-6 6 0,-1 1 0,-3 3 0,-3 3 0,-3-3 0,-1 2 0,-3-1 0,-3-1 0,6 3 0,-1-9 0,11-4 0,5-4 0,2-10 0,2 5 0,4-1 0,11-13 0,24 9 0,23-15 0,4-2 0,26-10 0,-9-12 0,10-9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53:52.653"/>
    </inkml:context>
    <inkml:brush xml:id="br0">
      <inkml:brushProperty name="width" value="0.6" units="cm"/>
      <inkml:brushProperty name="height" value="0.6" units="cm"/>
      <inkml:brushProperty name="color" value="#9ECDDF"/>
    </inkml:brush>
  </inkml:definitions>
  <inkml:trace contextRef="#ctx0" brushRef="#br0">6391 6810 11395,'-41'23'0,"0"0"0,1 1 0,-3 1 0,4 4 0,-7 12 0,-5 5 0,-5 5 0,-8 9 0,-10 6 0,35-30 0,-1 2 0,-3 2 0,0 1 0,1 2 0,-1 0 0,-6 1 0,-1 1 0,-1 1 0,-1 1-113,-2 2 1,-1 1-1,2-2 1,0 1-1,-3 0 1,1 1 0,1 0-1,1 1 113,1 0 0,0 1 0,-1 1 0,1 0 0,0 1 0,1 1 0,1 0 0,1 1 0,2-2 0,1 0 0,2-4 0,0-1 0,4-2 0,1-1 0,2-1 0,2 0 43,1-1 1,2-1-1,-18 29 1,-1-8-1,9-8-43,9-3 0,3-9 0,7-3 0,17-16 0,12-13 0,12-20 0,24-23 0,-1-10 0,0-11 0,9-10 0,3-12 0,7-4 0,-29 39 0,0-1 0,3-1 0,0-2 0,-1-2 0,0-1 0,3-2 0,2-1 0,2-2 0,1-1 0,-1 2 0,0-1 0,0-4 0,1-2 0,1 0 0,1-1-10,3-2 0,0-2 0,0-3 0,1-2 0,4-4 0,1 1 0,0-1 0,0 2 10,-1 2 0,-1 2 0,-1 2 0,-1 2 0,-5 3 0,0 1 0,-2 4 0,1 1 0,-1 4 0,0 1 0,-8 7 0,0 1 0,29-31 0,-10 12 0,-5 9 0,-8 6 0,1 9 0,-3-1 0,-17 15 0,-3 12 0,-21 22 0,-11 7 0,-9 8 0,-7 14 0,-9 8 0,-7 7 0,-3 4 0,-11 4 0,-1 8 0,29-35 0,0 1 0,-2 3 0,0 0 0,3-5 0,-2 1 0,-3 5 0,-1 0 0,1-1 0,0 1-74,0 1 0,-2 1 0,-4 7 0,-3 1 1,-5 5-1,-1 2 0,-2 3 0,0 0 74,-1 2 0,1 0 0,0-3 0,1 0 0,1 1 0,1-2 0,2-2 0,-1-1 0,3-3 0,1-2 0,9-11 0,2-4 0,-23 23 716,14-21-716,14-14 0,23-19 0,18-8 0,15-10 0,1-8 0,4-5 0,4-8 0,4-8 0,11-7 0,0-12 0,9-7 0,3-2 0,2-5 0,-30 35 0,2 0 0,-1-2 0,1-2 0,2-1 0,0-1 0,-1 3 0,0 1 0,3-7 0,1 0 0,1 1 0,0-1-32,0 1 1,1 1 0,1-2 0,0 1 0,-2 1 0,1 0 0,-2 2 0,-1 1 31,-1 3 0,-2 2 0,27-16 0,-8 5 0,-5 10 311,-5 8 0,-13 10-311,2 7 0,-21 22 0,-8 13 0,-12 4 0,-14 22 0,-3-3 0,-6 7 0,-6 1 0,-6 10 0,-5 2 0,-5 2 0,-9 10 0,29-39 0,0 1 0,-1 1 0,0 0 0,0 0 0,0-1 0,-32 36 0,29-36 0,0 1 0,0 1 0,0 0 0,0 1 0,0-1 0,1-2 0,1 0 0,-31 35 0,7-5 0,9-6 0,-1-5 0,8-13 0,3-5 0,1-4 88,10-10 1,17-21-1,18-20-88,11-11 0,2-12 0,7 8 0,1-6 0,4-6 0,-2-3 0,9-7 0,-3 3 0,-2 1 0,6-1 0,0-9 0,0-1 0,1 2 0,-5-4 0,6 1 0,-2 3 0,-1 2 0,-1 9 0,-10 5 0,-9 20 0,-20 14 0,-24 32 0,-22 16 0,3 5 0,-2 1 0,3 5 0,-3 1 0,-3 4 0,-3-2 0,-1 9 0,-3 1 0,-3 1 0,2 3 0,-6-2 0,2-2 0,3-2 0,5-15 0,5-3 0,7-7 0,3-6 0,2-4 0,17-15 0,13-20 0,10-13 0,15-22 0,3-8 0,6-7 0,6-8 0,6-14 0,7-9 0,-20 39 0,1-1 0,1-4 0,2-1 0,3-2 0,2-2 0,1-5 0,1-2-123,4-6 0,2 0 0,-1-1 0,1-1 0,3-9 0,1 1 0,-1 1 0,1 2 120,0 2 0,-1 1 0,-2 0 0,-1 1 0,1 3 0,-1 2 0,-2 1 1,-2 2 2,-3 5 0,-1 2 0,-4 4 0,-2 1 0,-1 4 0,-1 1 0,-2 3 0,0 1 0,25-39 0,-7 16 0,-6 16 0,-8 9 0,-8 7 0,-11 8 0,-4 5 0,-20 11 0,-17 14 0,-31 16 0,-2 11 0,-4 10 0,-4 7 0,-6 13 0,35-27 0,1 2 0,-3 2 0,0 1 0,-1 1 0,-1 0 0,-1 4 0,-1 1 0,-3 3 0,-1 1-90,-3 4 0,-1-1 0,1-1 1,0-1-1,-4 6 0,-1 1 1,0 0-1,0 1 90,-1 0 0,-1 0 0,-4 6 0,-2 0 0,0 4 0,-1 0 0,-1 0 0,0-2 0,3-2 0,0-1 0,0 0 0,0 0 0,2-3 0,0 0 0,0 2 0,0 1 0,-2 0 0,2 0 0,4-3 0,1-2 0,-1-1 0,0-1 0,3-3 0,2-1 0,3-3 0,1-1 0,2-5 0,3-2 0,6-5 0,2 0 929,-26 20-929,12-25 0,44-29 0,18-25 0,21-12 0,11-10 0,13-13 0,9-10 0,-30 31 0,1-1 0,3-3 0,0 0 0,1-1 0,2-1 0,3-1 0,1-1 0,2-3 0,1-1-96,4-3 1,1-1 0,-3 1-1,1 0 1,3-4 0,0-1-1,2 0 1,1 0 95,2-1 0,0 0 0,2-6 0,1 0 0,5-2 0,1 0 0,1-1 0,-2 0 0,-2 3 0,0 0 0,-2 3 0,0 2 0,-2 2 0,1 1 0,-1 3 0,0 0 0,1 1 0,-2 1 0,-6 5 0,-1 1 0,-2 3 0,-1 1 0,-3 3 0,1 2 0,-1 2 0,-1 0 0,-2 4 0,-1 0 0,37-28 0,-4 6 0,-9 9 0,-4 6 0,-13 6 0,-3 4 0,-7 6 244,-11 11 0,-1 16 0,-17 18-244,-13 11 0,-19 13 0,-14 3 0,-12 9 0,-9 12 0,-2 1 0,25-30 0,-2 0 0,-1 1 0,-2-1 0,0 2 0,-1 0 0,-2 4 0,-2 1 0,-3 1 0,-1 1 0,-2 1 0,-1 1-110,-1 0 1,-1 0-1,-4 5 1,-2 1 0,-3 2-1,0 2 1,-6 5-1,-2 2 110,20-19 0,-1 0 0,-1-1 0,1 0 0,0-2 0,-1 1 0,-3 2 0,-1 1 0,1-1 0,1-1 0,1-1 0,0 1 0,1 0 0,1-1 0,-1 1 0,0-3 0,0 1 0,0-1 0,2 1 0,1 1 0,0-1 0,-22 19 0,2 0 0,5-3 0,2-2 0,4-6 0,3-1 0,11-10 0,3-1 0,2-5 0,2-2 0,-22 24 375,11-2 1,28-31-376,19-3 0,25-15 0,33-16 0,0-13 0,2-13 0,3-10 0,8-13 0,5-6 0,-36 28 0,2-2 0,4-5 0,1-1 0,3-1 0,1-2 0,2-2 0,0-3-105,2-1 1,1 0-1,3-2 1,0 1 0,0-2-1,1-1 1,2-2 0,2-2 104,2-5 0,2 0 0,-19 17 0,1 1 0,0-1 0,0 0 0,0 0 0,0 1 0,21-19 0,-1 0 0,-3 4 0,-2 2 0,-3 5 0,-2 3 0,-2 4 0,-1 1 0,-5 3 0,-1 2 0,-6 6 0,-1 1 0,28-30 0,-16 25 0,-7 6 0,-9 8 0,-11 5 0,-15 12 0,-20 8 216,-15 10 1,-18 15 0,-9 10-1,-9 10-216,-7 5 0,24-17 0,-1 0 0,-4 3 0,0 0 0,-2 3 0,-1 0 0,-2 2 0,-1 1 0,-1 4 0,0 1 0,-4 4 0,-1 1 0,-4 5 0,0 1-90,-4 5 1,-2 2-1,17-17 1,-2 1 0,1 1-1,-3 3 1,-1 1 0,1 0-1,-3 3 1,1 1-1,0 0 57,-1 1 0,1-1 1,0 2-1,0-1 0,0 1 1,1-1-1,4-3 0,1 0 1,2-1-1,-18 20 0,4-3 33,8-6 0,3-3 0,7-12 0,2-4 0,-20 31 788,10-16-788,23-19 0,23-28 0,23-17 0,11-13 0,5-12 0,9-14 0,9-9 0,9-11 0,10-8 0,-32 28 0,-1-2 0,2 0 0,0-1 0,3-4 0,1-1 0,2-2 0,2-1 0,6-6 0,0-1 0,0 1 0,-1-2 0,2-1 0,1 0-91,1-5 0,0 0 0,5 0 1,1-2-1,-18 18 0,2-2 1,-1 1-1,2-1 0,-1 1 1,1 0 90,0 1 0,0 1 0,-1-1 0,0 0 0,-1 0 0,0 1 0,16-16 0,-2 2 0,-1 0 0,-1 1 0,-5 3 0,0 0 0,-1 3 0,-1 1 0,-5 6 0,-2 1 0,-3 4 0,-1 1 196,-1 4 1,-2 0-1,24-30 1,-8 6 0,-9 11 144,-6 9-341,-10 14 0,-19 6 0,-31 11 0,-3 18 0,-34 15 0,2 11 0,-4 10 0,-14 15 0,36-25 0,-1 1 0,-3 4 0,0 0 0,-2 3 0,-1 2 0,-3 3 0,-3 1 0,-2 1 0,-2 1 0,0 1 0,-1 1-108,0 3 0,-2 1 0,-3 2 1,-2 2-1,-4 7 0,-2 2 1,21-20-1,0 1 0,-1 1 108,-3 2 0,0 1 0,-1 0 0,-3 2 0,-1 0 0,1 1 0,2-1 0,1-1 0,-1 1 0,0 0 0,0 1 0,0-1 0,-1 0 0,1 0 0,0-1 0,1-1 0,1 0 0,0-1 0,1-1 0,0-2 0,2 0 0,-20 19 0,2-2 0,4-4 0,2-2 0,9-9 0,1-3 0,5-7 0,1-2 0,6-6 0,2-2 237,-21 13 0,43-38 0,23-20 1,19-20-238,14-14 0,7-11 0,-16 21 0,0-3 0,5-4 0,0-1 0,4-3 0,2-1 0,2-6 0,1-1 0,3-2 0,1 0 0,4-5 0,1 0-99,3-3 1,2-2 0,6-4-1,1-1 1,-21 20 0,1 0-1,1 0 1,2-1 0,1-1-1,0 1 87,2-3 0,2 0 1,0 0-1,3-2 1,1 0-1,1-1 1,3-3-1,0-2 1,1 1-1,0 0 1,-1 0-1,1 0-70,-2 2 0,1 1 0,0 0 0,-2 2 0,0 0 0,0 3 0,-7 5 0,-1 1 0,1 1 0,-2 1 0,1-1 0,-1 1 61,-1 1 1,0 1-1,-1-1 1,18-19 0,0 1-1,-5 4 1,0 1 0,-5 7-1,-2 2 21,-2 2 0,-3 3 0,-5 5 0,-2 2 0,28-29 0,-12 14 811,-10 13-811,-13 10 0,-21 20 0,-20 7 0,-17 12 0,-14 7 0,-17 20 0,-18 10 0,30-16 0,-2 2 0,-4 5 0,-1 2 0,-4 3 0,0 2 0,-5 5 0,-1 3 0,-5 3 0,-2 1 0,-4 3 0,-2 2 0,21-16 0,0 0 0,-2 0 0,-1 2 0,-1-1 0,-1 0 0,0 2 0,-1-1 0,0 1-35,-4 2 0,0 0 1,0 1-1,-3 3 1,0 2-1,-2 0 1,-5 5-1,-2 1 0,0 1 1,-1 1-1,-1 1 1,1 1 34,-1 0 0,0 1 0,0-1 0,0-1 0,1-1 0,1-1 0,5-4 0,0-1 0,1 0 0,1 0 0,0-1 0,2 0 0,0-2 0,1 0 0,1 0 0,4-2 0,1 1 0,2-1 0,-21 17 0,2-2 0,9-7 0,2-3 0,7-8 1,3-1 0,9-7 0,1-3 490,-27 23 1,33-21-424,37-26 0,20-16 0,42-25 0,4-14-67,10-11 0,-32 19 0,3-2 0,4-6 0,1-3 0,3-5 0,2-1-1,4-4 0,0-2 1,6-6-1,0 0 0,1-3 1,0 0-1,-21 20 1,1 1-1,1-1-82,0-1 0,1 0 0,2-2 0,6-4 0,1-1 0,1-1 0,2-3 0,0-1 0,2-1 0,2-2 0,0 0 0,2-1 50,2-2 0,0 0 1,1 0-1,-1 1 1,1 0-1,0 1 1,2-2-1,1 1 1,0 0-1,-2 2 1,0 2-1,-1 0 32,-3 4 0,-1 1 0,0 1 0,-1 2 0,-1 1 0,-2 1 0,-8 6 0,-2 2 0,0-1 0,25-17 0,0 0 0,-4 4 0,-1 2 0,-8 5 0,-2 3 0,-6 4 0,-3 2 0,-9 7 0,-3 2 0,28-16 0,-18 17 0,-23 15 0,-25 20 0,-27 17 0,-24 18 0,-26 27 0,28-26 0,-2 2 0,-3 6 0,-2 3 0,-7 5 0,-1 2 0,-7 4 0,-2 2 0,18-15 0,0 1 0,-2 1 0,-1 1 0,-1 0 0,-1 1-18,-1 0 1,-2 1-1,1 0 1,-4 4 0,-1 2-1,-1-2 1,0-1-1,-1 0 1,-2 0 0,-3 6-1,-2 1 1,-1 1 17,15-12 0,-1 0 0,-1 1 0,0 0 0,-3 1 0,0 1 0,-1 0 0,0 0 0,-1 2 0,0 1 0,0 0 0,0 0 0,3-3 0,0 0 0,0 0 0,2-1 0,1-1 0,1-1 0,1 0 0,0 0 0,-16 16 0,1-1 0,1-1 0,4-4 0,1-2 0,1-1 0,4-2 0,1-2 0,1-1 0,4-4 0,1-2 0,2-1 0,-18 17 0,4-4 0,13-13 0,3-3 0,6-5 0,3-2 0,-25 24 0,21-12 0,33-34 0,24-16 0,21-20 0,21-20 0,14-15 0,-29 21 0,2-2 0,4-5 0,3-3 0,8-6 0,3-3 0,2-5 0,2-2 0,2-4 0,2 0 11,3-5 0,1-2 0,-21 22 0,-1 0 0,2 0 0,3-5 0,2-1 0,1 1 0,2-4 0,1 1 0,1-1-11,3-4 0,2 0 0,0 0 0,5-5 0,1-1 0,0 1 0,-15 15 0,-1 1 0,1 0 0,1-1 0,0 0 0,1-1 0,-1 1 0,1-1-71,0 1 1,1 0 0,-1-1 0,0 1-1,0 0 1,0-1 0,0 1 0,-1 1 0,14-11-1,-1 1 1,-1 2 0,-5 4 0,-2 0-1,-1 2 51,-4 3 0,-1 2 1,-1 0-1,20-15 0,-2 2 1,-4 1-1,-3 2 1,-5 6-1,-3 3 20,-7 5 0,-3 2 0,-8 5 0,-3 3 0,18-11 491,-7 10 1,-20 18-347,-23 17 1,-45 37 0,-39 21-146,34-25 0,-3 2 0,-3 8 0,-3 3 0,-5 3 0,-2 3 0,-6 6 0,-2 2 0,-4 5 0,-3 2 0,19-19 0,0 1 0,-1 0 0,-1 0 0,0 1 0,-1 0 0,0 1 0,-1 0 0,1 0-71,-2 1 1,1 1 0,-2 0 0,-4 3-1,-2 1 1,-1 2 0,12-10 0,0 1 0,0 0-1,-1 1 1,-3 2 0,-1 0 0,0 1-1,0 0 40,-1 0 1,0 0 0,-1 1-1,2-1 1,1 0 0,0 0-1,1-1 1,1-1 0,-13 12 0,1-1-1,1-1 1,2-2 0,2-1-1,0 0 31,5-4 0,0 0 0,2-2 0,5-4 0,0-1 0,3-1 0,-12 12 0,4-4 0,8-9 0,3-4 327,9-8 1,2-2 0,-21 6-317,23-9 1,22-23 184,19-23 1,21-16-1,33-39 1,-25 29 0,2-1-160,4-9 1,3-1 0,10-8 0,3-2 0,-14 14 0,2-1 0,1-1 0,2-4 0,2 1 0,1-1-38,2-3 0,2 0 0,0 0 0,3-2 0,0 1 0,1-1 0,-1 0 0,-1 0 0,2 0 0,4-2 0,0-2 0,1 1-71,5-3 1,1 0 0,1-1 0,-15 15-1,0-1 1,1 0 0,-1 0 0,0 1 0,1 0-1,-1 1 1,0 0 0,16-13 0,-1 1-1,0 1 26,-3 4 0,-1 0 0,-1 1 1,-5 3-1,-2 0 0,0 2 1,-2 2-1,-1 0 0,0 1 1,-4 3-1,0-1 0,-1 2 45,19-20 0,0 2 0,-2 3 0,-2 3 0,-11 8 0,-2 1 0,-2 3 0,-1 1 327,-4 3 1,-3 1 0,27-25-119,-17 19 1,-22 16 0,-27 25-210,-26 12 0,-32 25 0,-26 18 0,34-17 0,-3 4 0,-5 5 0,-2 3 0,-10 7 0,-2 3 0,-5 6 0,-2 2 0,23-18 0,-1 1 0,-1 0-82,-2 2 0,0 1 0,-1 0 0,-1 2 0,-1 1 0,0 0 0,-4 4 0,0 0 0,-1 2 0,-5 2 0,0 0 0,-1 1 57,-4 3 1,0 0 0,-1 1 0,17-13 0,0 1 0,-1-1 0,1 1-1,0 0 1,0 0 0,-1-1 0,1 2 0,-1 0 0,1 0 0,-1 1-1,0-1 25,1 1 0,1-1 0,-1 1 0,0-1 0,1-1 0,0-1 0,0 0 0,1 0 0,-12 14 0,1-1 0,1-1 0,3-4 0,2 0 0,0-2 0,4-2 0,1 0 0,0-2 0,6-5 0,0-2 0,1 0 0,-21 19 0,2-2 0,7-7 0,2-3 0,7-8 0,3-1 0,8-6 0,2-4 0,-19 6 0,18-13 0,16-27 0,26-21 0,35-33 0,13-16 0,-19 28 0,1-1 0,6-9 1,3-1-1,5-9 0,1-2 1,8-6-1,3-2 0,-16 21 1,2 0-1,0-2 1,4-6-1,1-2 1,1 0 0,4 1-1,2 0 1,-1 0-1,1-1 1,-1 0-1,1 0-5,0 0 0,1 0 0,1-1 1,6-2-1,1-1 0,2 0 1,-15 13-1,1-1 0,1 0 1,0 0-1,3-2 0,0 0 1,0 0-1,1 0 5,2 0 0,-1 0 0,1 1 0,0-1 0,-2 1 0,0 0 0,0 1 0,-1 1 0,15-13 0,0 2 0,-1 0 0,-1 1 0,0 1 0,0 0 0,-2 2 0,0 1 0,0 0 0,-3 3 0,0 1 0,-1 0 0,-5 5 0,-1 1 0,-1 0 0,-3 3 0,-2 1 0,0 1 0,21-19 0,-1 4 0,-7 7 0,-2 5 0,-3 5 0,-2 2 0,-6 5 0,-3 2 0,-5 5 0,-2 2 0,24-12 0,-33 31 0,-27 25 0,-30 24 0,-26 19 0,16-21 0,-2 2 0,-5 5 0,-1 3 0,-7 4 0,-1 2 0,-9 5 0,-1 0 0,-3 5 0,-2 2 0,18-19 0,-1 0 0,0 1-8,-3 3 0,0 1 0,-1 1 1,-4 5-1,-2 2 0,0 0 1,-3 1-1,1 2 0,-2 0 0,-2 2 1,-2 1-1,0 1 8,14-15 0,0 1 0,0 0 0,-1 0 0,-5 6 0,0 0 0,0 1 0,-1 1 0,-4 4 0,0 0 0,0 2 0,-1-1 0,0 2 0,0 1 0,0-1 0,0 1-71,1-1 1,0 0 0,1 0 0,0-1-1,4-5 1,-1 0 0,2-1 0,2-2 0,-10 11-1,3-3 1,1-1 0,4-6 0,1-1-1,2-1 25,5-6 0,2-2 0,1-2 0,-14 14 0,4-4 0,13-15 0,4-5 46,-19 20 245,15-27 1,32-32 0,13-21 0,15-18-191,12-15 1,14-26 0,-17 29 0,0-3 0,6-7 0,0-2-56,4-7 0,2-2 0,8-10 0,3-3 0,-12 23 0,0-2 0,2 0 0,1-4 0,2 0 0,0 0-82,2-3 0,1-1 0,0-1 0,1-2 0,1-1 0,1 0 0,2 0 0,1-1 0,2 1 0,2-3 0,2-1 0,2 0 59,-13 17 1,0 0 0,2 0 0,0 0 0,2-3 0,1 1 0,1-1 0,0 0 0,1 0 0,1 1 0,-1-1 0,1 1 0,-2 3 0,0 0 0,0 0 0,0 1 22,-2 2 0,0 0 0,0 0 0,-1 1 0,15-13 0,-2 1 0,1 0 0,-2 0 0,1-1 0,-1 2 0,-1 3 0,-1 0 0,1 2 0,-4 3 0,-1 0 0,0 2 0,-2 4 0,0 2 0,-1 2 0,16-14 0,-1 4 0,-2 3 0,-2 3 196,-3 5 1,-3 1-1,-8 5 1,-1 2 0,31-16-30,-18 15 78,-15 20 1,-38 42 0,-22 24 0,-26 19-173,11-23 1,-3 2 0,-9 6 0,-3 2-1,-4 9 1,-3 1 0,-5 4 0,-2 2-74,-5 5 0,0 1 0,16-20 0,0 1 0,-1 0 0,-4 3 0,-1 1 0,-1 0 0,-3 2 0,0 1 0,0 0-71,-2 3 1,-1-1 0,0 2 0,-3 5-1,-1 2 1,-1 0 0,16-16 0,-1-1 0,0 2-1,-1 0 1,-3 4 0,-1 0 0,0 1-1,-2 0 16,-2 4 0,-1 0 1,0 1-1,-1 0 0,-2 2 1,-1 1-1,0 0 0,0-1 1,0 0-1,0-1 0,0 1 1,0-2-1,3-1 1,1-1-1,0 0 0,1-1 55,1 0 0,1-1 0,1-1 0,0 0 0,3-5 0,1 0 0,0-2 0,1 1 0,-13 15 0,0-1 0,2-2 0,4-5 0,1-2 0,1-2 0,6-6 0,0-1 0,3-2 0,-15 16 0,3-6 0,15-16 0,3-4 0,-29 26 983,16-18-796,17-17 1,21-25 0,16-23-188,10-20 0,15-16 0,10-13 0,14-19 0,-19 33 0,2-3 0,6-8 0,3-4 0,9-9 0,1-3 0,-14 24 0,0-1 0,2 0 0,3-3 0,1-1 0,0-1 0,1-6 0,1-1 0,2-1 0,5-4 0,2-1 0,1 0 0,3-5 0,0-1 0,2 0-62,-12 17 1,0-1-1,1-1 1,0 1-1,5-5 1,1 1-1,1-2 1,1 1 0,1-1-1,0 0 1,1-1-1,0 1 1,2-2-1,0-1 1,0 1-1,1 0 0,0-1 1,1 1-1,0 0 1,-1 2-1,0 1 1,-1 1-1,0 1 1,0 1 0,-4 3-1,0 0 1,0 1-1,-1 1 1,-4 5-1,0 1 1,0 0-1,-1 2 51,14-12 1,-1 1 0,0 1-1,-5 5 1,1 0 0,-1 3-1,-4 6 1,1 1 0,-2 2 0,22-19-1,-1 4 151,-5 4 0,-2 5 1,-7 9-1,-4 4 1,-11 8-1,-2 2 1,33-15 100,-13 15 1,-17 23-242,-12 23 1,-27 16-1,-28 37 1,-24 10-1,12-36 0,-2 1 0,-8 7 0,-2 3 0,-6 6 0,-3 2 0,-3 4 0,-2 2 0,-5 2 0,-2 1 0,16-18 0,-1 2 0,-1-1 0,0 0 0,-2 0 0,0 0 0,0 1 0,0 0 0,0 1-76,0 0 0,1 1 1,-2 0-1,-3 2 0,0 2 1,-2 0-1,-2 5 1,-1 0-1,-1 3 0,14-15 1,-1 1-1,0 1 0,-1 0 55,-1 2 0,0 1 0,-1 1 1,1-1-1,-3 3 0,1 1 1,-1-1-1,1 0 0,3-4 1,1 1-1,0-2 0,-1 1 1,1 0-1,0 0 0,-1 0 0,1-1 21,0-1 0,0 0 0,1 0 0,0-1 0,-15 18 0,2 0 0,0-3 0,3-4 0,1-1 0,2-3 0,5-5 0,1-1 0,1-3 0,-16 19 0,2-4 0,9-9 0,2-4 0,6-10 0,2-4 491,5-5 1,1-4-247,-22 9 1,34-34 0,22-33 0,18-24-217,13-19 0,16-21 1,-18 34-1,2-2 0,5-10 1,2-2-30,5-10 1,2-1-1,0-5 1,1-1 0,-9 23-1,1-1 1,0-1-1,1-2 1,1-1 0,0-1-72,1-3 1,1 0 0,1-1 0,6-7-1,2-1 1,1-1 0,-10 16 0,1-1 0,0-1-1,0-1 1,4-2 0,0-1 0,0 0-1,1 0 43,1-2 0,0 0 0,1-1 1,0 1-1,2 1 0,0-1 1,1 1-1,0 0 0,2 0 0,0-1 1,0 1-1,0 0 0,0 3 1,1 0-1,-1 1 0,1 1 28,-1 1 1,0-1 0,0 3-1,0 1 1,10-11 0,0 3-1,-1 2 1,-5 3 0,0 1-1,-2 3 1,-4 5 0,0 3-1,-1 1 1,17-22 1,0 4 0,-4 8 0,-2 2 0,-8 6-1,-1 1 1,-4 8 0,-1 3 2,-7 7 1,0 4-1,24-9-2,-16 13 0,-20 31 0,-21 17 1,-16 20-3,-16 19 1,-20 22 0,14-29-1,-4 2 1,-3 6 0,-1 1-1,-4 5 0,-2 2 0,-5 6 0,-2 3 0,14-20 0,-1 1 0,0 1 0,-4 2 0,0 2 0,-1 0-18,-3 5 1,-1 2 0,-1-1 0,0-2 0,0 0 0,-2 2-1,-5 6 1,-1 2 0,-1 1 0,14-18 0,-2 1 0,0 0-1,0 1 18,-2 4 0,-2 1 0,1 0 0,-1 1 0,-4 4 0,0 1 0,-1 0 0,0 1 0,-1 1 0,0 1 0,0 0 0,0-1 0,1-1 0,0 0 0,1-1 0,1-1 0,1-3 0,1-2 0,1 0 0,1-2 0,-11 15 0,3-3 0,0-2 0,4-6 0,1-2 0,1-2 0,5-3 0,1-2 0,1 0 0,3-5 0,2-1 0,1-3 0,-11 12 0,5-4 0,7-9 0,4-3 0,-21 24 0,13-21 0,22-26 0,9-11 0,24-24 0,11-13 0,8-12 0,8-12 0,5-17 0,-16 26 0,1-3 0,3-6 0,2-3 0,3-9 0,1-2 0,8-8 0,1-2 0,3-5 0,1-1 39,3-3 1,1-1-1,-17 25 1,0-1-1,0 0 1,4-4-1,0 0 1,1-2-1,2-3 1,0-1-1,2-1-39,5-7 0,0-1 0,2 0 0,0-2 0,1-1 0,0-1 0,-10 17 0,0-1 0,1-1 0,-1 2 0,-1 0 0,0 2 0,0-1 0,1 1 0,-2 1 0,1 0 0,-1 1 0,1 0 0,14-18 0,-1 1 0,1 2 0,-2 5 0,0 1 0,-1 1 0,-3 4 0,0 0 0,-1 1 0,-3 5 0,-1 1 0,0 1 0,-3 5 0,-1 1 0,0 0 0,15-18 0,-2 1 0,-2 5 0,-1 3 0,-2 6 0,-1 2 0,-12 9 0,-1 4 0,31-21 0,-15 15 0,-13 16 0,-10 8 0,-23 21 0,-18 14 0,-18 19 0,-16 17 0,-9 20 0,18-27 0,-2 3 0,-2 5 0,-2 3 0,-3 5 0,-3 2 0,-6 5 0,-2 2 0,-5 6 0,-1 2 0,19-24 0,0 0 0,-1 1 45,1-1 0,-1 1 1,-1 1-1,-1 2 0,-1 0 1,1 1-1,-1 0 1,0 1-1,-1 1 0,-4 4 1,-1 0-1,-1 1-45,-5 5 0,-1 1 0,0-1 0,2-1 0,-1 1 0,0 0 0,-3 4 0,-1 1 0,2 0 0,1-3 0,1-1 0,1 0 0,1-1 0,1-1 0,0-1 0,3-2 0,0-1 0,2-1 0,3-4 0,2-1 0,0-2 0,-17 21 0,2-3 0,8-10 0,1-5 0,10-11 0,1-3 0,-25 23 0,17-14 0,7-25 0,47-42 0,11-30 0,19-17 0,10-18 0,-18 34 0,2-3 0,5-10 0,2-3 0,4-5 0,1-1 0,4-7 0,1-2 0,2-4 0,1-1 0,-13 22 0,-1 0 0,1-1 0,1 0 0,-1 1 0,2-1-6,0-1 0,0 0 1,2-1-1,4-4 1,2-1-1,0-1 1,2-4-1,1-1 1,0 0-1,2-3 1,0-1-1,2 0 6,1 0 0,1 0 0,-1 1 0,-3 2 0,0 2 0,0-1 0,1 3 0,0 0 0,-1 2 0,-1 2 0,0 2 0,0 1 0,-2 1 0,0 2 0,-1 2 0,17-14 0,-2 2 0,-4 4 0,-1 2 0,-5 8 0,-1 2 0,-4 5 0,-1 2 0,-2 3 0,-1 3 0,35-20 0,-14 13 0,-2 28 245,-21 36 1,-14 14 0,-29 37 0,-14 10-208,-11 13 0,5-34 1,-4 3-1,-2 3 1,-2 2-1,-4 2 1,0 1-39,-3 2 0,-2 0 0,-3 4 0,-3 0 0,-5 1 0,-1 1 0,-4 3 0,-1 1-82,16-24 0,-1 1 0,0-1 0,0 0 0,0 0 0,-1 1 0,-3 3 0,0 0 0,-1 0 0,0-1 0,-1 0 0,0 0 62,0-1 0,-1 1 0,0-2 0,-1 0 1,0-1-1,1 0 0,2-1 0,0-1 1,0 0-1,2-2 0,1-1 0,0 0 20,-15 19 0,0-3 0,2-6 0,1-3 0,8-5 0,1-2 0,1-2 0,-1-2 163,1-2 1,1-1 0,4-8 0,2-2 0,-32 22 0,12-17 36,9-14 0,14-17-200,12-14 0,12-19 0,9-32 0,11-18 0,11-20 0,-3 44 0,3-1 0,0-5 0,0-1 0,3-5 0,1-2 0,4-4 0,2-1 0,2-5 0,0 0 0,3-4 0,0-1-99,2-2 1,2-1 0,3-5-1,3-1 1,-13 27 0,1 0-1,1-2 1,1-1 0,0-1-1,0-1 90,1-2 1,1-2-1,0 2 1,0 3 0,1 2-1,0 0 1,0 0 0,1 0-1,0 2 1,-2 3 0,0 1-1,0 2 9,16-24 0,1 3 0,-3 4 0,1 4 0,-4 7 0,1 2 0,-5 5 0,-1 3 0,-4 7 0,-1 3 0,27-24 0,-9 13 0,-6 13 983,-3 9-887,-16 13 0,-2 32 0,-23 24-96,-12 23 0,-17 22 0,-12 10 0,12-37 0,-1 3 0,-3 8 0,-2 2 0,-2 0 0,0 1 0,-5 10 0,0 1 0,-1 1 0,-2-1-90,-1 1 1,-1 1-1,10-23 1,-1 0 0,0 1-1,-2 3 1,-1 1 0,-1 0-1,-2 2 1,-1 0-1,0 1 77,-3-1 1,0-1-1,-1 0 1,0 0-1,-1 0 1,-1-2-1,0-1 1,-1-1-1,0 0 1,1-3-1,0-1 1,1-1 12,1-3 0,-1-1 0,3-2 0,-11 11 0,3-4 0,5-8 0,2-3 0,7-8 0,1-2 0,-25 23 0,13-16 0,5-9 491,4-8 1,12-30-462,7-21 0,11-30 0,13-30 1,7 1-31,8-2 0,7-10 0,-11 43 0,3-1 0,0-6 0,2-1 0,4-5 0,1-2 0,-1 4 0,2-2 0,4-5 0,2-1 0,1-2 0,2 0-92,2-4 0,1-1 0,4-5 0,0-1 0,-14 25 0,0-1 0,1 1 0,0-2 0,0 1 0,0 0 92,-1 0 0,1 0 0,-1 2 0,15-23 0,-1 2 0,-1 6 0,0 3 0,-2 6 0,-1 4 0,-1 4 0,-2 5 0,19-23 0,-9 24 983,-8 15-939,-12 17 1,-12 40-1,-15 18 1,-9 17-45,-7 15 0,-9 3 0,11-26 0,-1 1 0,-2 1 0,-1 1 0,-2 2 0,-1 1 0,-4 3 0,-2 0 0,-5 5 0,0 0 0,-2 2 0,0 0-99,-1 1 1,0 0 0,-5 1-1,-2 0 1,-3 4 0,-3 0-1,-6 2 1,-2-1 98,-5 4 0,-3 0 0,-1-2 0,-2-1 0,-1 0 0,-1-2 0,2-3 0,0-2 0,2-5 0,2 0 0,4-4 0,1-2 0,4-6 0,2-3 0,3-4 0,2-4 0,6-7 0,1-2 0,-24 16 0,8-18 0,1-10 0,22-11 0,-2-17 0,18-9 0,7-17 0,3-5 240,3-11 1,2-9 0,2-13 0,2-11-241,3-11 0,2 45 0,2-3 0,4-6 0,1-2 0,1-1 0,1 0 0,1-2 0,3-2 0,6-6 0,2-1 0,2-4 0,1-1 0,3-3 0,3 1-96,3 2 1,2 1 0,1 0 0,1 2 0,2 6 0,1 3 0,2 1-1,1 2 96,1 0 0,1 4 0,-3 10 0,-1 3 0,-2 4 1,-1 2-1,-3 7 0,0 2 3,33-19 0,-5 15 0,-6 14 405,-5 3 1,1 15-407,-2 10 0,-10 19 1,-15 18-1,-13 5-1,-12 7 0,-6 6 0,-4 12 0,-6 4-1,-10 5 0,-3 11 0,6-45 0,-3 1 0,-2 1 0,-1 1 0,-3 3 0,0 0 0,-1 2 0,-1 1 0,-5 3 0,-4 0 0,0-1 0,-1-1-52,-3-1 1,-2 0 0,-2 1 0,-1-1 0,-2-2 0,0-1 0,1-1 0,-1-1 51,3-5 0,1-1 0,2-7 0,0-3 0,-28 22 0,4-9 0,6-7 0,6-12 0,3-8 398,3-7 1,5-6-399,-6-8 0,5-10 0,-1-11 0,8-18 0,14 0 0,3-15 0,10-4 0,7-10 0,1-8 0,1-15 0,2 41 0,2-1 0,3-1 0,2-1 0,4-5 0,5 0 0,4-3 0,2-1 0,4-4 0,2-1-96,6-5 0,2 0 0,0 2 0,2 0 0,4 0 0,3 0 0,-3 6 0,1 0 96,0 4 0,1 2 0,-2 4 0,1 1 0,2 6 0,-1 1 0,-2 3 0,0 3 0,-5 4 0,-1 4 0,29-17 0,-6 14 0,-2 10 205,-3 6 0,-7 11-205,2 8 1,-5 21 0,4 16-1,-15 6 0,-10 5 1,-9 5 0,-3 7 0,-5 8-1,-1 6 0,-4 9 0,-12-1 0,-7 3 0,-7 2 0,-15 3 0,-1 1 0,15-45 0,-1 1 0,-2-1 0,-2-1 0,-6 1 0,-2-1 0,0 1 0,0-1 0,-3 3 0,-1 0-50,-5 1 1,0-1 0,2-5 0,-1-1 0,-3 1-1,-1-1 1,1-1 0,1-2 49,-1-2 0,1 0 0,-1-2 0,0-1 0,5-2 0,-1-1 0,-36 19 0,9-13 0,6-18 256,5-13 1,7-8-1,2-9-256,13-13 0,4-9 0,9-7 0,1-7 0,-2-4 0,7-11 0,-1-7 0,5-15 0,1-13 0,5-2 0,5 43 0,2 0 0,3-1 0,2-1 0,4-3 0,2 0 0,2-4 0,3 0 0,5-4 0,2 0 0,3 2 0,3 0-48,2 2 0,2 2 0,2 7 1,2 1-1,1 4 0,1 2 0,2 1 1,2 2 47,0 2 1,1 3-1,-3 7 1,0 2-1,36-26 1,-5 13 2,-1 8 1,2 16 0,0 5 0,0 9 101,-5 9 1,-8 7-1,-1 15 1,-4 7-106,-1 8 1,-11 5 0,-5 9 0,-8 1-1,-3 4 0,-3 6 0,-8 10 0,-3 2 0,-6-3 0,-6-3 0,-8-2 0,-9 0 0,-11 4 0,-5 3 0,-5-1 0,-7 2 0,-7-2 0,-12-1 0,0 1 0,30-36 0,0 0 0,-1-1 0,0-1 0,-3 0 0,0-2 0,0 0 0,-2-2 0,1 0 0,-1 0 0,-2 2 0,0-2 0,1-2 0,-1-1 0,-41 23 0,3-9 0,2-6 0,3-10 0,7-4 0,4-4 0,-6-11 0,12-8 0,7-10 0,5-5 0,9-10 0,-4-6 0,4-8 100,2-8 0,0-11 0,0-6 0,2-6-100,4-6 0,6-3 0,9-10 0,5-5 0,1-4 0,7 47 0,4 1 0,3 0 0,3 1 0,17-44 0,9 3 0,13 9 0,3 1 0,5 5 0,0 7 0,4 7 0,0 13 0,4 3 3,8 3 0,-8 3 1,6 12-1,-2 9 0,0 10 1,4 8-1,0 8 1,-3 10-3,-6 9 1,-7 14-1,-6 7 1,-3 8-2,-6 8 0,-7-3 0,-6-1 0,-9-2 0,-5 0 0,-10 8 0,1-4 0,-5 0 0,-5-4 0,-7 3 0,-11-1 0,-7 2 0,-2 4 0,-11 0 0,-4 0 0,-5-2 0,-6 2 0,-1-4 0,-7 2 0,-3 0 0,-3-2 0,4-4 0,-8-11 0,4-6 0,3-4 0,6-12 0,5-8 0,4-9 0,-2-8 0,3-8 0,9-9 0,1-16 0,6-14 0,4-3 0,0-3 0,8-7 0,0-4 0,1-6 0,1-5 0,2-5 0,9-7 0,6-1 0,4 1 0,4 0 0,6-1 0,9-1 0,11-4 0,12 12 0,7-1 0,3 10 0,3 8 0,7-4 0,2 6 0,2 0 0,0 4 0,-6 11 0,4 7 0,1 5 0,-1 6 0,-12 11 0,6 14 1,6 8 0,-15 8 0,5 11 0,-13 6-1,-10 4 1,2 10 0,-7 3 0,-3 5-1,-2 1 0,-7 1 0,-2-1 0,-2 2 0,-5 5 0,-8-5 0,-9 6 0,-7-2 0,-8 0 0,-4 1 0,-4-5 0,-6 2 0,-9 2 0,-7 7 0,-7-7 0,2-4 0,-2-5 0,-3-1 0,-7-5 0,-4-2 0,1-5 0,7-7 0,10-17 0,2-6 0,3-4 0,11-10 0,5-5 0,4-9 0,2-7 0,6-10 0,2-5 0,0-5 0,0-5 0,5-4 0,-1-1 0,6-5 0,5-4 0,-2-7 0,10-1 0,6 2 0,8 3 0,13 1 0,10 0 0,10 0 0,9 0 0,7 10 0,-1 6 0,8 7 0,8 4 1,3-1 0,7 9 0,-5 8 1,-1 5 1,5 7-1,1 3 1,3 6-3,0 4 1,-5 10 0,-18 6 0,-6 7-1,-4 8 0,-3 4 0,-6 2 0,-11 0 0,-8 0 0,-9 2 0,-3 4 0,-5 5 0,-1 5 0,-4-5 0,-10 1 0,-5 1 0,-5 3 0,-9 1 0,-6 0 0,-6-1 0,-4-5 0,-9 5 0,-1-4 0,-7 3 0,-4 2 0,4-5 0,-6-2 0,-2-3 0,-2-3 0,-2-2 0,0-4 0,0-4 0,0-6 0,8-5 0,4-7 0,4-5 0,1-4 0,9-6 0,3-5 0,6-11 0,6-5 0,-2-10 0,6-8 0,-1-1 0,1-5 0,8-9 0,7-8 0,2-6 0,4-3 0,3-3 0,4 2 0,9-3 0,11-1 0,16-3 0,8 7 0,5 4 0,6 6 0,4 6 0,8 10 0,0 3 0,0 6 0,0 12 0,2 6 0,1 5 0,3 7 0,6 5 0,-7 14 0,-3 9 0,-6 10 0,-6 8 0,-7 6 0,-3 4 0,-3-1 0,-7 7 0,-11-5 0,-7 5 0,-9 1 0,1 6 0,-8 1 0,-4-1 0,-6 2 0,-14-4 0,-13 8 0,-6 0 0,-3-2 0,-9 4 0,3-7 0,-5-3 0,-1-2 0,1-3 0,5-7 0,5-9 0,4-8 0,20-40 0,11-16 0,16-16 0,11-7 0,6-14 0,8-6 0,2-6 0,4-5 0,3-3 0,-17 42 0,1-1 0,0 0 0,0-1 0,0-1 0,2 1 0,3 1 0,0 3 0,29-36 0,2 6 0,0 10 0,-4 8 0,2 11 0,-3 14 0,-15 13 0,9 22 0,-15 17 0,-5 16 0,-13 10 0,-5 3 0,-11 14 0,-6 0 0,-5-2 0,-11-9 0,-1 1 0,-5 2 0,-3 0 0,-8-3 0,-2 1 0,-3 2 0,-3 6 0,-5-8 0,3-3 0,2-5 0,-3-11 0,5 0 0,2-6 0,2-17 0,12-24 0,11-29 0,18-13 0,8-8 0,17-1 0,4-7 0,6-5 0,5-11 0,11 3 0,-27 39 0,0 0 0,0 1 0,2 1 0,5-2 0,2 0 0,-2 5 0,0 1 0,37-32 0,0 8 0,-10 15 0,-4 10 0,-4 10 0,-3 17 0,-5 14 0,-13 29 0,-15 25 0,-11 6 0,-12 4 0,-9-6 0,-7 10 0,-8 3 0,-6 16 0,14-45 0,-1-1 0,-3 6 0,-2 1 0,-3 4 0,-3 1 0,-7 8 0,-3 1 0,-3 4 0,-1 0 0,-4 3 0,-1-1-99,-3 2 1,-1 0 0,-3 1-1,-2 1 1,18-24 0,0 0-1,-1-1 1,1-1 0,0-1-1,-1-1 87,-21 23 0,0-2 1,8-5-1,1-4 1,7-14-1,1-3 1,6-5-1,1-2 12,-29 24 0,16-12 0,13-34 0,12-16 0,4-16 0,7-24 0,1-13 0,-1 5 0,3-18 0,1 4 0,3-2 0,7-6 0,-2-6 0,4-3 0,2-1 0,8-3 0,5 5 0,7 2 0,3 4 0,14 3 0,-2 16 0,2 10 491,0 10 1,1 16-469,9 11 1,-4 28 0,5 12-1,-13 15-23,-8 9 0,2 10 0,-5 12 0,-5 3 0,-5 6 0,-1 10 0,-9-48 0,0 1 0,0 3 0,0 1 0,0 2 0,-1 0 0,0 4 0,-2 0 0,-2-3 0,-3-1 0,-2 1 0,-2 0 0,-2 0 0,-1-1 0,-1-1 0,-2 0 0,-1-6 0,-1-1 0,-13 39 0,-2-7 0,0-8 0,0-10 0,2-8 0,-2-8 0,4-13 0,-2-11 0,-2-7 0,-10-5 0,16-7 0,-4-10 0,5-7 0,-5-11 0,6-6 0,3-4 0,3-10 0,0-4 0,-1-7 0,1-10 0,-1-2 0,1-17 0,1-5 0,4-3 0,5-2 0,7 6 0,2 1 0,3 5 0,5 5 0,8 14 0,-1 10 0,16 19 0,6 23 0,4 20 0,-7 15 0,-8 17 0,-1 11 0,0 9 0,0 8 0,2 6 0,-5 7 0,-5 8 0,-4 0 0,-7-41 0,-2 1 0,-1 1 0,0 1 0,-1 1 0,0 1 0,-5 3 0,-2 0 0,-5-1 0,-2-1 0,-3 1 0,-1 0-43,-2 2 1,-1 1 0,-4-1 0,-1 0 0,0 0 0,-2-2 0,-2-1 0,-1-1 42,-1-1 0,-2-1 0,2-2 0,0 1 0,-4-2 0,0-2 0,1-2 0,0-2 0,-26 33 0,-1-11 0,12-19 0,11-20 0,11-25 0,24-27 0,10-14 0,6-21 0,3 0 0,4-12 0,6-10 0,-12 34 0,-1-3 0,3-2 0,-1 0 0,2-2 0,-1-1 0,1 0 0,1 0 0,3-3 0,0-1 0,0 0 0,1 0 0,2-4 0,0 0-37,2-3 0,0 0 1,1 3-1,-1 2 0,-3 7 1,0 3-1,-1 5 1,1 3 36,20-26 0,-3 23 81,-8 36 1,-10 17 0,-6 36 0,-7 11-82,-4 9 0,-2 21 0,-6 12 0,-1-42 0,0 1 0,-2 4 0,0 0 0,-1 5 0,-2 1 0,-3 0 0,-1 2 0,-1-1 0,-2 2-79,0 0 0,-3 1 0,-3 4 0,-2 0 1,-3 3-1,-1-1 0,-2 1 0,-2 0 79,-3-1 0,0-1 0,-2 2 0,0-2 0,-1-9 0,0-2 0,0-2 0,0-2 0,0-4 0,0-1 0,1-3 0,0-1 0,3-7 0,0-3 0,-21 27 0,9-13 0,6-18 0,2-12 0,8-23 71,4-17 0,5-11 0,7-18 0,5-7-71,4-9 0,2-11 0,0-22 0,1 44 0,0-1 0,1-2 0,2-1 0,1-7 0,1 0 0,5 0 0,2 0 0,1-3 0,3 0-74,1-3 0,3 0 1,3-4-1,4 0 1,3-1-1,2 1 1,1 0-1,0 2 74,0 1 0,2 2 0,-2 6 0,2 2 0,-2 6 0,2 3 0,-3 6 0,1 5 0,30-22 0,-7 26 0,-11 34 152,-3 10 1,-6 11 0,-22 17 0,-3 3-153,-6 7 0,-6 11 0,-6 6 0,-6 6 0,-3 6 0,-10-3 0,-4 9 0,-6 3 0,-6 6 0,17-42 0,-3-1 0,-2 5 0,-2-1 0,1 1 0,-2-1-51,0 1 1,-2-1 0,-4 1 0,-1-1 0,-4 0 0,-2 0 0,-2 0 0,-1-3 50,0-1 0,-1-3 0,2-1 0,1-2 0,5-8 0,0-2 0,-34 24 0,3-15 0,10-8 0,4-16 0,13-7 0,10-22 0,10-11 0,13-10 0,6-10 0,5-11 0,1-14 0,3-15 0,7-10 0,11-3 0,-6 46 0,1 0 0,0 0 0,1 1 0,7-7 0,1-1 0,1 2 0,0-1 31,2 1 0,1 0 0,3 0 1,2 1-1,-2 4 0,2 1 1,1 3-1,1 1-31,2 2 0,0 3 0,2 1 0,0 4 0,31-21 0,-5 17 0,-3 17 0,-3 15 0,-2 12 0,-15 23 0,-9 16 102,-18 11 1,-20 5 0,-9-2 0,-9 6-103,-7 4 0,-6 4 0,-6 3 0,-7 7 0,20-40 0,0 1 0,-1 1 0,-1 0 0,-3 0 0,-1 1 0,-3 0 0,0 1-42,-1 1 1,-2-1 0,-3 4 0,-3-1 0,-2-2 0,-1-3 0,0-1 0,1-2 41,1-4 0,1-2 0,5-4 0,0-2 0,-34 17 0,5-9 178,6-12 0,9-9-178,9-16 0,7-18 0,2-11 0,12-13 0,9-11 0,16-5 0,4-4 0,8 0 0,1-6 0,17 4 0,2-4 0,7-2 0,6-6 0,9 1 0,4 1 0,7 2 0,4 10 0,7 2 0,4 6 0,-1 7 0,-3 2 0,-10 24 0,-4 4 0,-2 3 0,-9 12 0,-11 2 0,-13 12 0,-11 15 85,-14 8 0,-12 11 1,-13 1-1,-8 3-85,-8 3 0,0 5 0,-7 0 0,-3 0 0,-1 3 0,-10-5 0,-4 8 0,-4 0 0,-2-2 0,-6 0 0,-2-7 0,1-3 0,-1-7 0,-1-3 0,9-7 0,8-8 0,-2-15 0,0-12 0,21-25 0,14-20 0,17-9 0,12-12 0,8 2 0,9-2 0,11 2 0,7-10 0,5 4 0,7-2 0,3 1 0,5 7 0,1 1 0,4 5 0,2 8 0,0-1 0,2 13 0,-6 5 0,-3 7 0,-9 15 0,1 5 0,-20 17 0,-9 19 0,-16 1 0,-22 19 0,-3-3 0,-6-3 0,-4 3 0,-4 3 0,-4 1 0,-5 1 0,-5-5 0,-1 7 0,-3-5 0,-3-1 0,-4-3 0,-8-1 0,0-1 0,1-4 0,1-4 0,2-6 0,4-6 0,1-3 0,1-11 0,2-3 0,8-14 0,5-11 0,20-14 0,15 4 0,16-6 0,5 2 0,5 0 0,9-2 0,4 2 0,4 2 0,2 2 0,2 6 0,2-5 0,4 3 0,1 4 0,-3 1 0,6 3 0,1-1 0,3 1 0,3 7 0,2 5 0,2 3 0,-7 9 0,-10 7 0,-7 7 0,-4 8 0,-5 6 0,-8 4 0,1 6 0,-1 5 0,1-1 0,1 9 0,2-4 0,3-1 0,7-1 0,-2 0 0,4-1 0,2-5 0,7-9 0,5-10 0,5-1 0,7-5 0,-3-9 0,8-6 0,4-5 0,6-1 0,1 0 0,9-1 0,1-5 0,-1-6 0,-3 2 0,2-1 0,-1-1 0,1 2 0,-5-5 0,-2 5 0,-6 0 0,-6 5 0,-4-3 0,-6 2 0,4 2 0,-19 2 0,17 10 0,-52 9 0,-4 13 0,-19 3 0,-18 3 0,-4 5 0,10-12 0,-4 2 0,2-4 0,0-13 0,-2 4 0,16-13 0,7-1 0,24-15 0,3-3 0,18-13 0,4 2 0,2-5 0,-4 7 0,0 2 0,0 1 0,2 1 0,4-4 0,-12 11 0,-2-5 0,-27 22 0,-18 15 0,-11 3 0,-6 6 0,-2 2 0,-3 2 0,-3 2 0,-5 0 0,3-2 0,2-4 0,-3 2 0,5-5 0,2-1 0,2 0 0,10-2 0,-6-13 0,39-6 0,9-14 0,18-7 0,14-7 0,-2 1 0,3-6 0,6-4 0,7-4 0,-1-4 0,6-5 0,0-5 0,5-9 0,-32 28 0,0-2 0,1-2 0,0-1 0,2-4 0,-1 0 0,-2 0 0,0-1 0,-2 0 0,-1 0 0,-1 2 0,-2 1 0,0 0 0,-2 0 0,26-39 0,-1 7 0,-8-1 0,-7 4 0,-4 8 0,-4-2 0,-2-1 0,-2 1 0,-5 6 0,3-4 0,-2 0 0,-4-4 0,-1-12 0,-3-5 0,3-5 0,3-1 0,-4-8 0,-7 46 0,-1-1 0,0-3 0,0-1 0,1-4 0,-1 0 0,0-1 0,-1-1 0,4-7 0,2-2 0,0-1 0,1-1-112,2-3 1,0-2-1,1-5 1,-1-3-1,3-2 1,1-2-1,-1-3 1,0-1 111,0 1 0,1-2 0,-6 28 0,0-1 0,1 1 0,2 0 0,0 1 0,1-1 0,-1-1 0,1-1 0,0 0-110,1-2 1,0 0 0,0 1 0,9-25-1,0 0 1,0 2 0,2 2 0,-1 2-1,2 1 104,-1 2 0,2 1 1,-1 1-1,2 1 1,-2 6-1,-1 1 1,0 4-1,-1 2 6,-3 5 0,0 2 0,-3 6 0,0 3 0,-2 5 0,1 1 0,-2 1 0,0 1 0,26-44 0,-7 11 0,-1 9 0,-6 12 0,-6 7 0,2 16 0,-7-2 0,-1 20 397,-13-1 1,-34 18-398,-11-8 0,4-7 0,27-30 245,8-11 1,8-16 0,11-2 0,6-12-226,4-7 1,-12 38-1,1 0 1,1-1-1,1 1 1,1-3-1,0-1-20,1-2 0,0 0 0,-3 6 0,-1 1 0,-2 2 0,-1 1 0,14-40 0,-4 7 0,-10 7 0,1 13 0,-7 9 0,-9 24 0,-4 29 1,-11 25-1,-7 12 3,-5 10 0,-6 7 0,-10 10 0,-4 12-2,-1 7 1,18-36-1,-1-1 1,-2 2-1,-2-1 1,0 3-1,0-1-1,-2 5 0,0-1 1,-3 0-1,-2-1 0,0 4 1,-1 1-1,-2-1 0,0 0-88,-3 2 0,-1 0 0,-5 4 0,-3-1 1,-4 1-1,0 0 0,-1-1 0,1 0 88,2-3 0,-1-1 0,4-4 0,0-2 0,2-3 0,1-2 0,3-5 0,0-1 0,4-2 0,1-2 0,-21 16 0,15-11 0,9-14 0,3-7 0,7-3 0,13-34 0,15-15 0,10-10 0,5-9 0,5-7 0,5-8 0,8-6 0,6-3 0,9-9 0,-3 5 0,3-3 0,5 1 0,-5 9 0,8 2 0,-7 12 0,-8 9 0,-3 16 0,3 16 0,-19 30 0,-5 22 0,-11 12 175,-6 5 1,-14 10 0,-5 8 0,-6 10-176,-6 5 0,-2 4 0,-4 3 0,17-45 0,1 1 0,-1 0 0,-1 1 0,-3-1 0,0 1 0,0 1 0,-1 1 0,-2-1 0,-2 1-35,-3 2 1,0 0 0,1-4 0,0-1-1,0 2 1,0-1 0,1-3 0,0-2 34,-27 37 0,-3-3 0,4-10 0,5-6 0,9-10 0,5-15 0,2-14 0,15-11 0,13-26 0,18-15 0,5-8 0,1-5 0,9-11 0,5-11 0,7-8 0,9-9 0,3-2 0,-23 34 0,1-1 0,0-1 0,2 1 0,2-1 0,0-1 0,3-5 0,0-1 0,2-1 0,0 0 0,0-2 0,1 0-46,-1 0 0,0 1 1,-1 5-1,0 0 0,-2 0 1,0 1-1,-2 2 1,0 1 45,-3 1 0,0 1 0,18-24 0,-9 9 132,-7 17 0,-17 28-132,-20 13 0,-17 19 0,-20 18 0,-1 8 0,-3 6 0,-5 11 0,-3 6 0,-3 8 0,29-30 0,0 2 0,-4-2 0,0 1 0,-1 1 0,0 1 0,1 1 0,0 0 0,0-1 0,0 1 0,-2 0 0,0-1 0,0 2 0,0 0 0,0 1 0,0 1 0,3-6 0,0-1 0,1 1 0,0-2 0,-29 29 0,4-10 0,7-6 0,5-7 0,1-10 0,2-8 0,18-25 93,11-19 1,12-5 0,18-26 0,1 3-94,5-2 0,3-5 0,8-6 0,1-6 0,5-4 0,4-2 0,7-2 0,1-1 0,-1-3 0,2-6 0,3 7 0,1 3 0,-2 6 0,-7 10 0,-7 13 0,-3 10 0,-6 6 0,-17 11 0,-7 24 0,-26 15 0,-10 12 0,-22 4 0,5 0 0,1 5 0,-6-1 0,3 4 0,-5 1 0,-1 3 0,-2 9 0,-3 2 0,-1 2 0,2 0 0,7-2 0,5 4 0,1-2 0,4 2 0,4-13 0,8-5 0,10-3 0,7-24 0,35 8 0,12-27 0,10-10 0,9-3 0,-8-20 0,9-6 0,7-8 0,11-7 0,-33 23 0,0-1 0,2-2 0,1-1 0,1-4 0,1 0 0,4-2 0,1-2 0,-1-2 0,1-1 0,3-1 0,1 1-59,1-3 0,0 0 1,-3 6-1,1 1 0,-1-1 1,0 0-1,-3 6 1,-1 1 58,-3 4 0,-1 1 0,36-27 0,-8 17 0,-8 6 0,-8 8 0,-4 8 0,2 3 0,8 2 0,-15 10 0,3 4 0,-11 14 0,-14 3 0,-5 16 0,-9 14 0,-5-8 0,-10 15 0,-4-6 0,-5 1 0,-7-9 0,-5 9 0,-4-5 0,0-1 0,-6-6 0,1 2 234,-6-4 1,5-12-235,-8-8 0,22-11 0,-5-18 0,11-5 0,1-24 0,4-11 0,10-18 0,2 6 0,2 2 0,7 0 0,-1-10 0,4-2 0,1-2 0,1-7 0,-1 5 0,1 5 0,-1 9 0,0 15 0,1 8 0,5 30 0,-1 24 0,-7 30 0,1 33 0,-9 7 0,-3-33 0,0 1 0,0 6 0,0 1 0,2 2 0,0 2 0,-3 2 0,-1 2 0,1 4 0,-2 1 0,1 7 0,-2 0 0,0-4 0,-2 1 0,1 2 0,-2-1 0,0-2 0,-1-2-33,-1-2 0,0 0 0,0-1 0,-2-1 1,-1-7-1,-1-1 0,1-4 0,0-2 33,-3 38 0,-5-21 0,4-7 0,5-23 0,1-18 0,12-34 0,-2-13 0,7-12 0,3-5 0,1-6 0,9-13 0,-1-10 0,0-13 0,-10 35 0,-1-1 0,2-5 0,0-1 0,2-8 0,1-2 0,-2-2 0,1-2 0,-2-2 0,1-1 0,-1-4 0,1-2 0,1-5 0,1-2 0,-1-6 0,1-1-118,1-5 0,-1 0 1,-5 4-1,1 2 1,4 0-1,1 1 1,-2 8-1,1 1 118,-1 6 0,1 3 0,0 10 0,1 3 0,17-30 119,0 21 0,-16 37-119,-7 37 0,-7 13 0,-1 30 0,2 7 0,-2 12 0,-4 27 0,-2-38 0,0 3 0,-1 5 0,0 2 0,2 4 0,-2 1 0,-1 6 0,-1 1 0,-1 5 0,0 1 0,-1 4 0,-1 1-123,-1 6 0,0 0 0,0-5 0,-1 0 0,-1 8 0,-2 0 0,0-3 0,-3-2 116,0-1 0,-1-1 0,-1-2 0,-1 0 0,0-5 0,0-1 0,-2-4 0,1-1 7,1-4 0,-1-2 0,2-9 0,-1-2 0,2-11 0,-1-3 0,-15 33 0,4-13 0,12-16 286,1-17 0,22-37 0,0-27-286,7-23 0,3-18 0,-2-11 0,-3-14 0,-4 42 0,0-1 0,3-7 0,1-2 0,2-7 0,-1-2 0,1-4 0,0-1 0,-1-3 0,1-1 0,1-9 0,1-1 0,-2-2 0,-1-2 0,-3 27 0,0-2 0,0 0-82,1-4 0,0-1 0,1-1 0,2-3 0,0-1 0,0 1 0,1-3 0,1 1 0,1 1 0,-1 3 0,1 0 0,1 2 56,1 3 1,0 0 0,1 3 0,9-25 0,0 5 0,-3 10 0,0 5-1,-1 11 1,-1 6 25,18-29 0,-10 43 245,-2 43 1,-10 24 0,-1 26 0,-9 14-245,-1 18 1,-7-32 0,0 3 0,2 8 0,0 4 0,-2 5 0,0 3-2,-1 7 0,0 1 0,-3 4 0,0 1 0,-1 1 0,0 1 0,0 0 0,-1 0-106,-1 2 0,-2 1 1,-2 3-1,-1 0 1,-2 2-1,0 0 1,1-3-1,-1-2 106,1-1 0,-1-1 0,-5-4 0,-1-1 0,1 0 0,-1 1 0,-1-2 0,0-1 0,-2-4 0,1-1 0,0 0 0,1-3 0,2-10 0,-1-2 0,1-2 0,-1-1-1,2-5 1,-1-2 0,-1-2 0,2-3 0,-7 29-14,3-20 997,1-21-924,11-17 1,3-38 0,10-16 0,2-13-61,-2-13 1,-3-12 0,-1-25-1,1 44 1,0-2 0,2-5 0,0-1 0,-1-5 0,0-3 0,3-5 0,2-2 0,-1-2 0,1-1-110,1-2 1,0-2 0,1-9 0,-1-1-1,1-3 1,0-2 0,-3 32 0,0-2-1,1 1 108,1-3 0,-1 0 0,2 0 0,-1 2 1,1-1-1,1 1 0,1-2 0,2 0 0,0 0 1,-1 3-1,1 1 0,0 0 2,7-30 0,1 4 0,-1 10 0,1 5 0,-4 15 0,1 3 0,-1 9 0,1 4 0,17-30 0,-6 28 217,0 26 0,-14 20 0,3 37 0,-5 22-217,-3 22 0,-5-25 0,0 3 0,-3 11 0,0 4 0,1 10 0,0 3 0,-1 9 0,-1 2 0,0-26 0,-1 1 0,-1 0 0,0 2 0,-1 1 0,0 0 0,-2-1 0,0 1 0,0-1-82,-1-1 0,0 1 0,-1-1 1,-1 0-1,-2 0 0,0 0 0,0 0 1,-2 0-1,0-1 0,0-1 0,-2 0 1,0-2 81,-6 28 0,-2-2 0,-3-4 0,-1-5 0,3-14 0,-1-2 0,0-2 0,0-2 0,-1-4 0,1-1 0,5-8 0,-1-2 0,-17 36 0,6-18 0,5-18 0,2-17 245,5-5 1,3-46 0,1-15 0,5-17-245,1-14 1,-4-10-1,8 27 1,0-3-1,1-5 1,-1-2-2,0-5 0,0-2 0,1-3 0,0-2 0,3-2 0,0-1 0,0-6 0,0-1-90,0-7 1,0-3-1,0 24 1,0-3 0,0 0-1,0-8 1,1-1 0,0-1-1,1-3 1,0-2-1,2 1 66,1-5 1,1 0 0,0-1 0,2-4 0,0-2 0,1 1 0,3-4 0,1 0 0,1 0 0,-3 24 0,0 1 0,0-1 0,1 2 23,4-23 0,2 2 0,0 0 0,2 5 0,1 1 0,0 3 0,-1 12 0,-1 2 0,1 2 0,-2 4 0,1 0 0,0 3 0,8-23 0,0 3 0,-2 9 0,1 4 0,-3 17 0,0 3 315,18-26 0,-4 30 1,-4 37-316,-4 24 0,-4 19 0,-7 27 0,-3 16 0,-3 19 0,-5-37 0,-1 4 0,-2 7 0,-2 1 0,0 4 0,0 0 0,0 3 0,-2 1 0,-4 4 0,-2 1 0,-1 0 0,-1 0 0,-3 3 0,-1-1-90,-2 1 0,0-1 0,1-1 1,-3-2-1,-1-5 0,-3-2 0,1-2 1,-2-1 89,-2-3 0,-1-2 0,-3-2 0,-2-2 0,0-8 0,-2-4 0,1-6 0,0-4 0,-31 28 0,3-14 0,6-15 0,-1-7 0,-5-23 0,0-12 0,15-17 0,16-30 0,12-13 0,5-24 0,6 1 0,1 33 0,0-1 0,1-5 0,0-2 0,2-7 0,0 0 0,2-5 0,2-2 0,1-6 0,2-1 18,0-6 1,1-3 0,0 22-1,1-3 1,1 0 0,1-3-1,1-2 1,0 1 0,3-1-1,0 0 1,2 1-19,1 0 0,0 0 0,2 1 0,0 6 0,0 2 0,2 0 0,13-27 0,2 2 0,-1 8 0,2 3 0,-1 8 0,1 4 0,-1 6 0,0 5 0,27-18 0,-6 15 0,-3 13 0,-1 18 0,0 11 0,-1 14 0,-5 14 0,-13 17 0,0 12 184,0 7 0,-2 14 0,-2 8 0,-4 12-184,-1 9 0,-15-40 0,-1 3 0,-2 3 0,-2 2 0,-1 1 0,-1 0 0,1 1 0,-2 1 0,-3 1 0,-2 2 0,-4 1 0,-2 0 0,-1 0 0,-3 0-32,-2-1 1,-1 0 0,-2-3 0,-1-2 0,-1-9 0,-1-3 0,-1-2 0,0-1 31,-24 39 0,0-9 0,-1-13 0,5-9 327,4-11 1,2-13 0,-2-5-229,-3-5 1,3-13-100,-4-12 0,8-19 0,8-20 0,9-3 0,7-5 0,-3-5 0,4-21 0,0-13 0,4 42 0,1-2 0,-1-4 0,2-1 0,1 0 0,2 0 0,-1-6 0,2-1 0,0-3 0,2-1 0,0-4 0,3 0 0,4-5 0,1-1 0,2 2 0,2 2-51,-1 4 1,3 1 0,2 2 0,2 2 0,2 4 0,1 1 0,2 3 0,2 2 50,2 4 0,2 3 0,27-32 0,-2 26 0,-3 11 90,-3 14 1,3 18-1,-3 12-90,-6 15 0,-5 11 0,-19 14 0,-1 5 0,-6 5 0,1 15 0,-10 6 0,-2 5 0,-2 7 0,-10 9 0,-4 4 0,-3 0 0,-3-4 0,-7-4 0,-6 1 0,-6-1 0,-4-2 0,-7-5 0,3-16 0,-1-4 0,-1-2 0,-5 2 0,-9-8 0,1-5 0,0-4 0,0-13 0,4-8 0,-2-5 0,-7-9 0,11-8 137,10-12 1,3-13 0,19-24-138,7-11 0,5-16 0,10-9 0,0-10 0,0 41 0,0-1 0,3-3 0,2-1 0,0-4 0,2-2 0,0-1 0,1 0 0,0-2 0,2-2 0,2-5 0,1-1 0,1 0 0,1 2 0,2 4 0,1 2 0,2 4 0,1 2 0,-3 7 0,0 3 0,23-35 0,-4 13 0,-4 27 0,-4 34 0,-6 17 0,-11 40 0,-6 5 0,-4 5 0,-4 18 0,-6 21 0,1-40 0,-1 2 0,-2 5 0,-2 0 0,-3 9 0,-1 0 0,2 0 0,-1 0 0,-2 3 0,-1 1-123,-1 4 0,-3 1 0,-3 5 0,-4 1 0,-4 5 0,-4 0 0,-2 1 0,-1-1 120,12-30 1,0 0-1,-2-1 1,0 0 0,-2 0-1,-1-1 1,-16 27-1,-3-1 1,0-2 0,-2-1 2,-1-2 0,-1-1 0,4-9 0,-1-3 0,5-8 0,-1-3 0,3-5 0,1-1 0,5-5 0,0-3 0,3-6 0,1-4 0,-17 15 0,9-16 0,9-12 0,0-7 0,8-12 0,-10-14 0,4-7 0,-2-8 0,10-12 0,-1-10 0,1-11 0,2-11 0,7-22 0,10 42 0,1-1 0,1-6 0,2 0 0,0-6 0,2 0 0,0-7 0,2 0 0,0-3 0,2-1-90,0-3 1,3-1 0,6-7-1,4-1 1,0-2 0,2 2 0,2 4-1,1 3 90,1 5 0,3 2 0,1 7 0,2 2 0,0 10 0,2 2 0,-2 5 0,0 3 5,26-34 1,-1 22-1,-13 23 317,-3 10 1,-1 17 0,-4 14-315,-4 15 0,-5 12 0,-11 10 0,-3 9-5,-2 10 1,3 16-1,-5 9 1,-4 12-4,-3-45 0,-2 1 0,-1 2 0,-1 1 0,-4 2 1,0 0-1,0 0 0,-1 0-61,-1 1 1,-2 0 0,0-1 0,-3 1 0,-4 7 0,-2 1 0,-3 2 0,-1 0 60,-1 1 0,-2 0 0,-3 2 0,-2-1 0,2-8 0,0-2 0,-1 0 0,0-2 0,1-1 0,0-1 0,-1-7 0,0-1 0,4-7 0,0-3 0,-24 29 0,11-16 0,1-11 0,12-14 0,4-4 0,5-25 0,10-13 188,3-18 0,1-14 0,8-15 0,2-12-188,1-13 0,9-12 0,-8 41 0,0-1 0,2-3 0,1-2 0,3-3 0,-1-2 0,0-5 0,0-2 0,3-2 0,1-1 0,1-4 0,1-1-117,2-5 0,1-1 1,1 0-1,2 0 0,4-5 1,1 0-1,-1 0 0,2 1 117,0 2 0,0 2 0,1 4 0,0 3 0,-2 9 0,1 2 0,-1 5 0,2 2 0,-2 6 0,0 3 0,-3 9 0,1 3 0,16-22 472,-7 16-472,-4 16 1,8 34-1,-6 28 5,-12 22 0,-9 22 0,-12 11 0,-2 12-4,0-42 0,-2 1 0,-1 5 0,-1 2 0,-4 3 0,-2 0 0,0 1 0,-1 0-1,0 1 0,-1 0 0,0-1 0,-1-1 0,-2-5 0,-1-1 0,0-2 0,-1 0 0,-1-2 0,-1-1 0,0-3 0,-2-1 0,-2-4 0,-1-1 0,-20 31 0,5-15 0,-4-11 0,-1-16 0,3-16 0,10-34 245,15-32 1,9-27 0,9-9 0,0 0-246,0-3 0,0-7 0,2-6 0,0 47 1,1-1-1,3-1 0,0-2 0,2-7 0,2 0 0,0-4 0,1 0 0,2 1 0,1 2-37,2 0 0,1 2 0,-1 1 1,1 1-1,5 1 0,3 2 0,-2 3 1,2 1 36,0 4 0,1 3 0,28-32 0,2 22 0,2 8 0,-1 7 0,-3 8 0,2 10 0,8 11 0,-15 12 0,1 12 0,-15 11 0,-11 8 0,-5 10 0,-4 7 0,-3 10 0,-4 4 0,-10-9 0,-4-3 0,-6-3 0,-5 3 0,-4-3 0,-5 1 0,-1-1 0,-2 1 0,-6-7 0,-2-2 73,-3-2 1,-5-2-1,-5-2 1,1-4-74,2-6 0,7-5 0,-9-7 0,-5-5 0,15-16 0,-2-13 0,16-10 0,4-15 0,7 1 0,6-11 0,8-8 0,2 2 0,4 2 0,6 4 0,11 5 0,6 1 0,4-1 0,10 3 0,3 3 0,7 7 0,5 3 0,-2 10 0,8 3 0,2 7 0,2 5 0,-4 6 0,-4 14 0,-3 10 0,-7 9 0,-11 8 0,-4 5 0,-10 7 0,-6 3 0,-7 5 0,-2 1 0,-2 2 0,-5-1 0,-3-3 0,-5 0 0,-9 2 0,-7 3 0,-4 5 0,-7-8 0,3-4 0,-2-3 0,-7-4 0,-3 3 0,2-3 0,2-3 0,2-9 0,0-9 0,0-5 0,-7-5 0,-5-9 0,10-10 0,2-24 0,6-12 0,0-23 0,12-6 0,11-10 0,4 9 0,2 5 0,4 2 0,5-8 0,11-6 0,5-9 0,6-2 0,-12 40 0,3 0 0,1 2 0,2-1 0,3 2 0,1 1 0,-2 0 0,2 1 0,1 2 0,2 0 0,28-33 0,-4 11 0,-3 9 0,-7 11 0,-5 9 0,-4 10 0,-2 5 0,-2 20 0,-4 12 0,-12 7 0,-11 16 0,-6 8 0,-6 9 0,-7-7 0,-8-6 0,-7 3 0,-7 3 0,0 2 0,1-1 0,-3-1 0,-2 3 0,-4-3 0,-1-2 0,-3 3 0,-7-7 0,-3-6 0,-1-8 0,-2-5 0,4-5 0,-2-3 0,-12-4 0,8-10 0,7-4 0,16-8 0,16-15 0,12 4 0,5-16 0,12-3 0,7-9 0,8 7 0,9 1 0,3 2 0,1-5 0,3 3 0,4 2 0,2-3 0,5 3 0,-3 0 0,-2 1 0,-5 7 0,-7 8 0,-1 1 0,-1-5 0,-2 12 0,-17 2 0,-26 11 0,-19 12 0,-2 5 0,6 5 0,0 3 0,-6 4 0,2-9 0,-5 5 0,3 1 0,2 1 0,0 8 0,0-5 0,-2-1 0,-4 2 0,3 2 0,-7 6 0,0-2 0,1-2 0,-1 2 0,-4 8 0,5 2 0,1-2 0,4-2 0,8-2 0,4 0 0,2-1 0,7 7 0,9 2 0,1 2 0,2 17 0,10 9 0,8 1 0,1-6 0,16-17 0,4-5 0,6-1 0,0-2 0,8-8 0,-1-4 0,-1-6 0,1-11 0,1-6 0,3-8 0,9-10 0,-17-15 0,-18-20 0,-13 3 0,-5-3 0,-4 1 0,-2-7 0,-2 14 0,-4 4 0,-5 12 0,-13 0 0,-5 7 0,-12 10 0,3 12 0,-7 21 0,2 8 0,8 12 0,6 0 0,-4 5 0,-6 6 0,3-2 0,-5 8 0,4 0 0,2-1 0,6-3 0,2-10 0,2-3 0,3-7 0,3-10 0,9 3 0,4-31 0,12-8 0,0-10 0,11-13 0,-1-6 0,13-6 0,-8 1 0,3 5 0,-5 0 0,2 21 0,-3 20 0,-5 31 0,-13 29 0,-2-2 0,-3-2 0,3 2 0,-6-6 0,2-1 0,0-3 0,0-8 0,6 1 0,0-8 0,16-10 0,7-21 0,8-18 0,-4-17 0,-1-2 0,-1-4 0,4-2 0,-2-8 0,0-2 0,1-1 0,-1-1 0,-4 7 0,4-5 0,-2 2 0,-3 4 0,3 8 0,-2 2 0,10 10 0,2 1 0,-4 11 0,10 12 0,-8-1 0,8 8 0,1-6 0,-1 5 0,6-5 0,-7 6 0,3-8 0,-2 2 0,-10-8 0,4-10 0,-2-11 0,-6-2 0,2-5 0,2-3 0,2-5 0,2 1 0,0-6 0,2 0 0,4-3 0,-4 3 0,3 2 0,-3 5 0,-2 3 0,0 3 0,-16 21 0,-7 26 0,-10 6 0,-8 30 0,-5-3 0,-5 1 0,-7 3 0,-3 4 0,1 6 0,0 4 0,-6 2 0,2 0 0,-4 0 0,-2 0 0,6-6 0,2-2 0,0-2 0,-1-4 0,7-7 0,-2-3 0,3-15 0,11 2 0,9-23 0,19-2 0,16-8 0,2 0 0,9 0 0,-7 0 0,4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4222E-C894-A766-7B0B-25B2F8F5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CCD032-80AC-3178-F372-80D3FF112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A0EDDA-3F43-3012-1B57-7D1E5227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0DF77-4974-3685-9CFA-167BE537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A3DBC-C223-18FA-7AE1-07F0F551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14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9E037-4AA9-DA57-07E1-C038CC97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96073B-FFB4-EC63-3F33-C6C9131C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6214C6-7652-0788-0D61-60AE0498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130C2-3780-BA0E-F4B1-818F88C0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AC0E8-7841-7B23-3F00-898A3832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3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8C3BB-CEED-4DE2-1301-C23DAB2ED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6479AC-1F07-AABF-FDEE-43134AF3F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E829FF-7B6F-5C90-FA15-1466182B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9CD72-8C78-BFAD-02F3-5EC0E1FC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6AF76-6C14-AF37-6884-E0C72779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9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B022E-689A-56D9-ABB1-B896B594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CC632-4474-D6F8-E609-BA87D231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DED72-BB0A-0E61-1B6B-B81182B6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E13A4-D972-AF08-5F5C-AC9886A6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F520AB-B22D-6C32-5542-1A26C0E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54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3B00D-01AE-C04F-5D5B-902B8DED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E990D-CCDC-97BC-0555-14CD5989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A5572E-701F-3E90-3711-8CA30A82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BC53E-2618-DFFD-27F4-2B461733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D09B0-E705-6209-C765-52712169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05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F0AD9-2BD5-FFFB-8EFB-93A764C2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055357-6912-A332-9DAE-5240D7C3D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4CDADD-BBE6-F324-CC83-CD6FCD046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7C5FFF-0524-3025-FC32-694327D7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738B44-765F-B515-624B-19F46939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27320A-9EC4-F787-4B79-175413BB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06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F96B2-95C3-A92D-B11A-64634919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071F2-2C00-6182-0130-BE5B3EF25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7B5D7-AABD-5805-4594-9FEE1048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52B326-8164-2AF9-FDDA-123936C08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480335-78E0-E4F7-FCEB-3D7F02FCB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E95B3D-2D28-3AF4-A463-DB294218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B91085-F5BF-D02A-160E-A2B70CEF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ADA31C-ABB9-712D-8B5A-97352AB4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88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575D4-1164-F64F-CE3A-2C4D5C46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584CF-A896-8B87-9751-C0480137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D8A1FA-E83E-3A8F-78AF-B5055F95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3ED0AD-3D1F-C368-27C3-2E29C178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1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F4AAE7-79E9-009F-F1EE-2E4B2908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AC095D-A85E-D1B9-E397-74D44D55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985A8C-4EA3-DC19-08EE-5A93488C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2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F2519-EC82-4D2E-EDDB-87A7E9B9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59548-B03F-B3CC-A541-E57E031D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A3310F-BDB4-8AB3-D770-A29B2CDBE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B6DCD2-531C-F406-9C80-D123EEA8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93135F-C1AD-EAF0-65AB-B56A2F82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579BDF-F0AD-0F25-626A-F6CC0901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48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1A25B-C783-53FC-F9CE-BFA09473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9DCC7C-EB3B-E61F-B4FA-6253A9A5B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3F0F62-75B4-DF90-B11E-65076AD71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1BDEF0-2564-ED5D-592A-C82A2B81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803B96-3875-D0DB-CE22-03F54DD3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986A0-D805-66CD-8526-A063836D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0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E3DE6E-F0C5-6D25-A0EC-E0D81FED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1A6343-E37F-FEFE-3303-7CF30DD9E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8BCDB2-B105-AB89-718A-D22B0E4ED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D2AB-995A-2F47-A1A1-A9128C470E77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5DB14-9DE9-0AA2-4E37-53A35724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514C72-F35E-A32F-4F33-D5671665A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E7E0-25A2-2444-A550-F35812409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1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53.png"/><Relationship Id="rId159" Type="http://schemas.openxmlformats.org/officeDocument/2006/relationships/customXml" Target="../ink/ink80.xml"/><Relationship Id="rId170" Type="http://schemas.openxmlformats.org/officeDocument/2006/relationships/image" Target="../media/image79.png"/><Relationship Id="rId107" Type="http://schemas.openxmlformats.org/officeDocument/2006/relationships/image" Target="../media/image52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customXml" Target="../ink/ink65.xml"/><Relationship Id="rId149" Type="http://schemas.openxmlformats.org/officeDocument/2006/relationships/customXml" Target="../ink/ink75.xml"/><Relationship Id="rId5" Type="http://schemas.openxmlformats.org/officeDocument/2006/relationships/customXml" Target="../ink/ink2.xml"/><Relationship Id="rId95" Type="http://schemas.openxmlformats.org/officeDocument/2006/relationships/image" Target="../media/image46.png"/><Relationship Id="rId160" Type="http://schemas.openxmlformats.org/officeDocument/2006/relationships/image" Target="../media/image75.png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customXml" Target="../ink/ink60.xml"/><Relationship Id="rId139" Type="http://schemas.openxmlformats.org/officeDocument/2006/relationships/customXml" Target="../ink/ink70.xml"/><Relationship Id="rId85" Type="http://schemas.openxmlformats.org/officeDocument/2006/relationships/customXml" Target="../ink/ink42.xml"/><Relationship Id="rId150" Type="http://schemas.openxmlformats.org/officeDocument/2006/relationships/image" Target="../media/image70.png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image" Target="../media/image50.png"/><Relationship Id="rId108" Type="http://schemas.openxmlformats.org/officeDocument/2006/relationships/customXml" Target="../ink/ink55.xml"/><Relationship Id="rId124" Type="http://schemas.openxmlformats.org/officeDocument/2006/relationships/customXml" Target="../ink/ink63.xml"/><Relationship Id="rId129" Type="http://schemas.openxmlformats.org/officeDocument/2006/relationships/customXml" Target="../ink/ink66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6.xml"/><Relationship Id="rId96" Type="http://schemas.openxmlformats.org/officeDocument/2006/relationships/customXml" Target="../ink/ink49.xml"/><Relationship Id="rId140" Type="http://schemas.openxmlformats.org/officeDocument/2006/relationships/image" Target="../media/image65.png"/><Relationship Id="rId145" Type="http://schemas.openxmlformats.org/officeDocument/2006/relationships/customXml" Target="../ink/ink73.xml"/><Relationship Id="rId161" Type="http://schemas.openxmlformats.org/officeDocument/2006/relationships/customXml" Target="../ink/ink81.xml"/><Relationship Id="rId166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5.png"/><Relationship Id="rId119" Type="http://schemas.openxmlformats.org/officeDocument/2006/relationships/image" Target="../media/image57.png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customXml" Target="../ink/ink43.xml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73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image" Target="../media/image47.png"/><Relationship Id="rId104" Type="http://schemas.openxmlformats.org/officeDocument/2006/relationships/customXml" Target="../ink/ink53.xml"/><Relationship Id="rId120" Type="http://schemas.openxmlformats.org/officeDocument/2006/relationships/customXml" Target="../ink/ink61.xml"/><Relationship Id="rId125" Type="http://schemas.openxmlformats.org/officeDocument/2006/relationships/image" Target="../media/image60.png"/><Relationship Id="rId141" Type="http://schemas.openxmlformats.org/officeDocument/2006/relationships/customXml" Target="../ink/ink71.xml"/><Relationship Id="rId146" Type="http://schemas.openxmlformats.org/officeDocument/2006/relationships/image" Target="../media/image68.png"/><Relationship Id="rId167" Type="http://schemas.openxmlformats.org/officeDocument/2006/relationships/customXml" Target="../ink/ink85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customXml" Target="../ink/ink47.xml"/><Relationship Id="rId162" Type="http://schemas.openxmlformats.org/officeDocument/2006/relationships/customXml" Target="../ink/ink82.xml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4.xml"/><Relationship Id="rId115" Type="http://schemas.openxmlformats.org/officeDocument/2006/relationships/customXml" Target="../ink/ink58.xml"/><Relationship Id="rId136" Type="http://schemas.openxmlformats.org/officeDocument/2006/relationships/image" Target="../media/image64.png"/><Relationship Id="rId157" Type="http://schemas.openxmlformats.org/officeDocument/2006/relationships/customXml" Target="../ink/ink79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customXml" Target="../ink/ink51.xml"/><Relationship Id="rId105" Type="http://schemas.openxmlformats.org/officeDocument/2006/relationships/image" Target="../media/image51.png"/><Relationship Id="rId126" Type="http://schemas.openxmlformats.org/officeDocument/2006/relationships/customXml" Target="../ink/ink64.xml"/><Relationship Id="rId147" Type="http://schemas.openxmlformats.org/officeDocument/2006/relationships/customXml" Target="../ink/ink74.xml"/><Relationship Id="rId168" Type="http://schemas.openxmlformats.org/officeDocument/2006/relationships/image" Target="../media/image78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image" Target="../media/image45.png"/><Relationship Id="rId98" Type="http://schemas.openxmlformats.org/officeDocument/2006/relationships/customXml" Target="../ink/ink50.xml"/><Relationship Id="rId121" Type="http://schemas.openxmlformats.org/officeDocument/2006/relationships/image" Target="../media/image58.png"/><Relationship Id="rId142" Type="http://schemas.openxmlformats.org/officeDocument/2006/relationships/image" Target="../media/image66.png"/><Relationship Id="rId163" Type="http://schemas.openxmlformats.org/officeDocument/2006/relationships/image" Target="../media/image76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customXml" Target="../ink/ink59.xml"/><Relationship Id="rId137" Type="http://schemas.openxmlformats.org/officeDocument/2006/relationships/customXml" Target="../ink/ink69.xml"/><Relationship Id="rId158" Type="http://schemas.openxmlformats.org/officeDocument/2006/relationships/image" Target="../media/image74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3.png"/><Relationship Id="rId111" Type="http://schemas.openxmlformats.org/officeDocument/2006/relationships/image" Target="../media/image54.png"/><Relationship Id="rId132" Type="http://schemas.openxmlformats.org/officeDocument/2006/relationships/image" Target="../media/image62.png"/><Relationship Id="rId153" Type="http://schemas.openxmlformats.org/officeDocument/2006/relationships/customXml" Target="../ink/ink77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customXml" Target="../ink/ink54.xml"/><Relationship Id="rId127" Type="http://schemas.openxmlformats.org/officeDocument/2006/relationships/image" Target="../media/image61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customXml" Target="../ink/ink48.xml"/><Relationship Id="rId99" Type="http://schemas.openxmlformats.org/officeDocument/2006/relationships/image" Target="../media/image48.png"/><Relationship Id="rId101" Type="http://schemas.openxmlformats.org/officeDocument/2006/relationships/image" Target="../media/image49.png"/><Relationship Id="rId122" Type="http://schemas.openxmlformats.org/officeDocument/2006/relationships/customXml" Target="../ink/ink62.xml"/><Relationship Id="rId143" Type="http://schemas.openxmlformats.org/officeDocument/2006/relationships/customXml" Target="../ink/ink72.xml"/><Relationship Id="rId148" Type="http://schemas.openxmlformats.org/officeDocument/2006/relationships/image" Target="../media/image69.png"/><Relationship Id="rId164" Type="http://schemas.openxmlformats.org/officeDocument/2006/relationships/customXml" Target="../ink/ink83.xml"/><Relationship Id="rId169" Type="http://schemas.openxmlformats.org/officeDocument/2006/relationships/customXml" Target="../ink/ink86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26" Type="http://schemas.openxmlformats.org/officeDocument/2006/relationships/image" Target="../media/image13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5.xml"/><Relationship Id="rId112" Type="http://schemas.openxmlformats.org/officeDocument/2006/relationships/customXml" Target="../ink/ink56.xml"/><Relationship Id="rId133" Type="http://schemas.openxmlformats.org/officeDocument/2006/relationships/customXml" Target="../ink/ink67.xml"/><Relationship Id="rId154" Type="http://schemas.openxmlformats.org/officeDocument/2006/relationships/image" Target="../media/image72.png"/><Relationship Id="rId16" Type="http://schemas.openxmlformats.org/officeDocument/2006/relationships/image" Target="../media/image8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customXml" Target="../ink/ink52.xml"/><Relationship Id="rId123" Type="http://schemas.openxmlformats.org/officeDocument/2006/relationships/image" Target="../media/image59.png"/><Relationship Id="rId144" Type="http://schemas.openxmlformats.org/officeDocument/2006/relationships/image" Target="../media/image67.png"/><Relationship Id="rId90" Type="http://schemas.openxmlformats.org/officeDocument/2006/relationships/image" Target="../media/image44.png"/><Relationship Id="rId165" Type="http://schemas.openxmlformats.org/officeDocument/2006/relationships/image" Target="../media/image77.png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7.xml"/><Relationship Id="rId134" Type="http://schemas.openxmlformats.org/officeDocument/2006/relationships/image" Target="../media/image63.png"/><Relationship Id="rId80" Type="http://schemas.openxmlformats.org/officeDocument/2006/relationships/image" Target="../media/image40.png"/><Relationship Id="rId155" Type="http://schemas.openxmlformats.org/officeDocument/2006/relationships/customXml" Target="../ink/ink7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70.png"/><Relationship Id="rId21" Type="http://schemas.openxmlformats.org/officeDocument/2006/relationships/customXml" Target="../ink/ink96.xml"/><Relationship Id="rId42" Type="http://schemas.openxmlformats.org/officeDocument/2006/relationships/image" Target="../media/image85.png"/><Relationship Id="rId47" Type="http://schemas.openxmlformats.org/officeDocument/2006/relationships/customXml" Target="../ink/ink109.xml"/><Relationship Id="rId63" Type="http://schemas.openxmlformats.org/officeDocument/2006/relationships/customXml" Target="../ink/ink117.xml"/><Relationship Id="rId68" Type="http://schemas.openxmlformats.org/officeDocument/2006/relationships/image" Target="../media/image95.png"/><Relationship Id="rId84" Type="http://schemas.openxmlformats.org/officeDocument/2006/relationships/customXml" Target="../ink/ink128.xml"/><Relationship Id="rId89" Type="http://schemas.openxmlformats.org/officeDocument/2006/relationships/image" Target="../media/image104.png"/><Relationship Id="rId16" Type="http://schemas.openxmlformats.org/officeDocument/2006/relationships/image" Target="../media/image720.png"/><Relationship Id="rId11" Type="http://schemas.openxmlformats.org/officeDocument/2006/relationships/customXml" Target="../ink/ink91.xml"/><Relationship Id="rId32" Type="http://schemas.openxmlformats.org/officeDocument/2006/relationships/image" Target="../media/image800.png"/><Relationship Id="rId37" Type="http://schemas.openxmlformats.org/officeDocument/2006/relationships/customXml" Target="../ink/ink104.xml"/><Relationship Id="rId53" Type="http://schemas.openxmlformats.org/officeDocument/2006/relationships/customXml" Target="../ink/ink112.xml"/><Relationship Id="rId58" Type="http://schemas.openxmlformats.org/officeDocument/2006/relationships/image" Target="../media/image33.png"/><Relationship Id="rId74" Type="http://schemas.openxmlformats.org/officeDocument/2006/relationships/image" Target="../media/image97.png"/><Relationship Id="rId79" Type="http://schemas.openxmlformats.org/officeDocument/2006/relationships/customXml" Target="../ink/ink125.xml"/><Relationship Id="rId5" Type="http://schemas.openxmlformats.org/officeDocument/2006/relationships/customXml" Target="../ink/ink88.xml"/><Relationship Id="rId90" Type="http://schemas.openxmlformats.org/officeDocument/2006/relationships/customXml" Target="../ink/ink131.xml"/><Relationship Id="rId95" Type="http://schemas.openxmlformats.org/officeDocument/2006/relationships/image" Target="../media/image107.png"/><Relationship Id="rId22" Type="http://schemas.openxmlformats.org/officeDocument/2006/relationships/image" Target="../media/image750.png"/><Relationship Id="rId27" Type="http://schemas.openxmlformats.org/officeDocument/2006/relationships/customXml" Target="../ink/ink99.xml"/><Relationship Id="rId43" Type="http://schemas.openxmlformats.org/officeDocument/2006/relationships/customXml" Target="../ink/ink107.xml"/><Relationship Id="rId48" Type="http://schemas.openxmlformats.org/officeDocument/2006/relationships/image" Target="../media/image88.png"/><Relationship Id="rId64" Type="http://schemas.openxmlformats.org/officeDocument/2006/relationships/image" Target="../media/image40.png"/><Relationship Id="rId69" Type="http://schemas.openxmlformats.org/officeDocument/2006/relationships/customXml" Target="../ink/ink120.xml"/><Relationship Id="rId80" Type="http://schemas.openxmlformats.org/officeDocument/2006/relationships/image" Target="../media/image100.png"/><Relationship Id="rId85" Type="http://schemas.openxmlformats.org/officeDocument/2006/relationships/image" Target="../media/image102.png"/><Relationship Id="rId3" Type="http://schemas.openxmlformats.org/officeDocument/2006/relationships/customXml" Target="../ink/ink87.xml"/><Relationship Id="rId12" Type="http://schemas.openxmlformats.org/officeDocument/2006/relationships/image" Target="../media/image700.png"/><Relationship Id="rId17" Type="http://schemas.openxmlformats.org/officeDocument/2006/relationships/customXml" Target="../ink/ink94.xml"/><Relationship Id="rId25" Type="http://schemas.openxmlformats.org/officeDocument/2006/relationships/customXml" Target="../ink/ink98.xml"/><Relationship Id="rId33" Type="http://schemas.openxmlformats.org/officeDocument/2006/relationships/customXml" Target="../ink/ink102.xml"/><Relationship Id="rId38" Type="http://schemas.openxmlformats.org/officeDocument/2006/relationships/image" Target="../media/image83.png"/><Relationship Id="rId46" Type="http://schemas.openxmlformats.org/officeDocument/2006/relationships/image" Target="../media/image87.png"/><Relationship Id="rId59" Type="http://schemas.openxmlformats.org/officeDocument/2006/relationships/customXml" Target="../ink/ink115.xml"/><Relationship Id="rId67" Type="http://schemas.openxmlformats.org/officeDocument/2006/relationships/customXml" Target="../ink/ink119.xml"/><Relationship Id="rId20" Type="http://schemas.openxmlformats.org/officeDocument/2006/relationships/image" Target="../media/image740.png"/><Relationship Id="rId41" Type="http://schemas.openxmlformats.org/officeDocument/2006/relationships/customXml" Target="../ink/ink106.xml"/><Relationship Id="rId54" Type="http://schemas.openxmlformats.org/officeDocument/2006/relationships/image" Target="../media/image91.png"/><Relationship Id="rId62" Type="http://schemas.openxmlformats.org/officeDocument/2006/relationships/image" Target="../media/image45.png"/><Relationship Id="rId70" Type="http://schemas.openxmlformats.org/officeDocument/2006/relationships/image" Target="../media/image63.png"/><Relationship Id="rId75" Type="http://schemas.openxmlformats.org/officeDocument/2006/relationships/customXml" Target="../ink/ink123.xml"/><Relationship Id="rId83" Type="http://schemas.openxmlformats.org/officeDocument/2006/relationships/customXml" Target="../ink/ink127.xml"/><Relationship Id="rId88" Type="http://schemas.openxmlformats.org/officeDocument/2006/relationships/customXml" Target="../ink/ink130.xml"/><Relationship Id="rId91" Type="http://schemas.openxmlformats.org/officeDocument/2006/relationships/image" Target="../media/image105.png"/><Relationship Id="rId96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5" Type="http://schemas.openxmlformats.org/officeDocument/2006/relationships/customXml" Target="../ink/ink93.xml"/><Relationship Id="rId23" Type="http://schemas.openxmlformats.org/officeDocument/2006/relationships/customXml" Target="../ink/ink97.xml"/><Relationship Id="rId28" Type="http://schemas.openxmlformats.org/officeDocument/2006/relationships/image" Target="../media/image780.png"/><Relationship Id="rId36" Type="http://schemas.openxmlformats.org/officeDocument/2006/relationships/image" Target="../media/image82.png"/><Relationship Id="rId49" Type="http://schemas.openxmlformats.org/officeDocument/2006/relationships/customXml" Target="../ink/ink110.xml"/><Relationship Id="rId57" Type="http://schemas.openxmlformats.org/officeDocument/2006/relationships/customXml" Target="../ink/ink114.xml"/><Relationship Id="rId10" Type="http://schemas.openxmlformats.org/officeDocument/2006/relationships/image" Target="../media/image690.png"/><Relationship Id="rId31" Type="http://schemas.openxmlformats.org/officeDocument/2006/relationships/customXml" Target="../ink/ink101.xml"/><Relationship Id="rId44" Type="http://schemas.openxmlformats.org/officeDocument/2006/relationships/image" Target="../media/image86.png"/><Relationship Id="rId52" Type="http://schemas.openxmlformats.org/officeDocument/2006/relationships/image" Target="../media/image90.png"/><Relationship Id="rId60" Type="http://schemas.openxmlformats.org/officeDocument/2006/relationships/image" Target="../media/image93.png"/><Relationship Id="rId65" Type="http://schemas.openxmlformats.org/officeDocument/2006/relationships/customXml" Target="../ink/ink118.xml"/><Relationship Id="rId73" Type="http://schemas.openxmlformats.org/officeDocument/2006/relationships/customXml" Target="../ink/ink122.xml"/><Relationship Id="rId78" Type="http://schemas.openxmlformats.org/officeDocument/2006/relationships/image" Target="../media/image99.png"/><Relationship Id="rId81" Type="http://schemas.openxmlformats.org/officeDocument/2006/relationships/customXml" Target="../ink/ink126.xml"/><Relationship Id="rId86" Type="http://schemas.openxmlformats.org/officeDocument/2006/relationships/customXml" Target="../ink/ink129.xml"/><Relationship Id="rId94" Type="http://schemas.openxmlformats.org/officeDocument/2006/relationships/customXml" Target="../ink/ink133.xml"/><Relationship Id="rId99" Type="http://schemas.openxmlformats.org/officeDocument/2006/relationships/image" Target="../media/image109.png"/><Relationship Id="rId4" Type="http://schemas.openxmlformats.org/officeDocument/2006/relationships/image" Target="../media/image660.png"/><Relationship Id="rId9" Type="http://schemas.openxmlformats.org/officeDocument/2006/relationships/customXml" Target="../ink/ink90.xml"/><Relationship Id="rId13" Type="http://schemas.openxmlformats.org/officeDocument/2006/relationships/customXml" Target="../ink/ink92.xml"/><Relationship Id="rId18" Type="http://schemas.openxmlformats.org/officeDocument/2006/relationships/image" Target="../media/image730.png"/><Relationship Id="rId39" Type="http://schemas.openxmlformats.org/officeDocument/2006/relationships/customXml" Target="../ink/ink105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113.xml"/><Relationship Id="rId76" Type="http://schemas.openxmlformats.org/officeDocument/2006/relationships/image" Target="../media/image98.png"/><Relationship Id="rId97" Type="http://schemas.openxmlformats.org/officeDocument/2006/relationships/image" Target="../media/image108.png"/><Relationship Id="rId7" Type="http://schemas.openxmlformats.org/officeDocument/2006/relationships/customXml" Target="../ink/ink89.xml"/><Relationship Id="rId71" Type="http://schemas.openxmlformats.org/officeDocument/2006/relationships/customXml" Target="../ink/ink121.xml"/><Relationship Id="rId92" Type="http://schemas.openxmlformats.org/officeDocument/2006/relationships/customXml" Target="../ink/ink132.xml"/><Relationship Id="rId2" Type="http://schemas.openxmlformats.org/officeDocument/2006/relationships/image" Target="../media/image80.png"/><Relationship Id="rId29" Type="http://schemas.openxmlformats.org/officeDocument/2006/relationships/customXml" Target="../ink/ink100.xml"/><Relationship Id="rId24" Type="http://schemas.openxmlformats.org/officeDocument/2006/relationships/image" Target="../media/image760.png"/><Relationship Id="rId40" Type="http://schemas.openxmlformats.org/officeDocument/2006/relationships/image" Target="../media/image84.png"/><Relationship Id="rId45" Type="http://schemas.openxmlformats.org/officeDocument/2006/relationships/customXml" Target="../ink/ink108.xml"/><Relationship Id="rId66" Type="http://schemas.openxmlformats.org/officeDocument/2006/relationships/image" Target="../media/image94.png"/><Relationship Id="rId87" Type="http://schemas.openxmlformats.org/officeDocument/2006/relationships/image" Target="../media/image103.png"/><Relationship Id="rId61" Type="http://schemas.openxmlformats.org/officeDocument/2006/relationships/customXml" Target="../ink/ink116.xml"/><Relationship Id="rId82" Type="http://schemas.openxmlformats.org/officeDocument/2006/relationships/image" Target="../media/image101.png"/><Relationship Id="rId19" Type="http://schemas.openxmlformats.org/officeDocument/2006/relationships/customXml" Target="../ink/ink95.xml"/><Relationship Id="rId14" Type="http://schemas.openxmlformats.org/officeDocument/2006/relationships/image" Target="../media/image710.png"/><Relationship Id="rId30" Type="http://schemas.openxmlformats.org/officeDocument/2006/relationships/image" Target="../media/image790.png"/><Relationship Id="rId35" Type="http://schemas.openxmlformats.org/officeDocument/2006/relationships/customXml" Target="../ink/ink103.xml"/><Relationship Id="rId56" Type="http://schemas.openxmlformats.org/officeDocument/2006/relationships/image" Target="../media/image92.png"/><Relationship Id="rId77" Type="http://schemas.openxmlformats.org/officeDocument/2006/relationships/customXml" Target="../ink/ink124.xml"/><Relationship Id="rId8" Type="http://schemas.openxmlformats.org/officeDocument/2006/relationships/image" Target="../media/image680.png"/><Relationship Id="rId51" Type="http://schemas.openxmlformats.org/officeDocument/2006/relationships/customXml" Target="../ink/ink111.xml"/><Relationship Id="rId72" Type="http://schemas.openxmlformats.org/officeDocument/2006/relationships/image" Target="../media/image96.png"/><Relationship Id="rId93" Type="http://schemas.openxmlformats.org/officeDocument/2006/relationships/image" Target="../media/image106.png"/><Relationship Id="rId98" Type="http://schemas.openxmlformats.org/officeDocument/2006/relationships/customXml" Target="../ink/ink13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9.png"/><Relationship Id="rId21" Type="http://schemas.openxmlformats.org/officeDocument/2006/relationships/customXml" Target="../ink/ink145.xml"/><Relationship Id="rId42" Type="http://schemas.openxmlformats.org/officeDocument/2006/relationships/image" Target="../media/image127.png"/><Relationship Id="rId47" Type="http://schemas.openxmlformats.org/officeDocument/2006/relationships/customXml" Target="../ink/ink158.xml"/><Relationship Id="rId63" Type="http://schemas.openxmlformats.org/officeDocument/2006/relationships/customXml" Target="../ink/ink166.xml"/><Relationship Id="rId68" Type="http://schemas.openxmlformats.org/officeDocument/2006/relationships/image" Target="../media/image138.png"/><Relationship Id="rId84" Type="http://schemas.openxmlformats.org/officeDocument/2006/relationships/customXml" Target="../ink/ink177.xml"/><Relationship Id="rId89" Type="http://schemas.openxmlformats.org/officeDocument/2006/relationships/image" Target="../media/image146.png"/><Relationship Id="rId112" Type="http://schemas.openxmlformats.org/officeDocument/2006/relationships/customXml" Target="../ink/ink192.xml"/><Relationship Id="rId16" Type="http://schemas.openxmlformats.org/officeDocument/2006/relationships/image" Target="../media/image114.png"/><Relationship Id="rId107" Type="http://schemas.openxmlformats.org/officeDocument/2006/relationships/image" Target="../media/image154.png"/><Relationship Id="rId11" Type="http://schemas.openxmlformats.org/officeDocument/2006/relationships/customXml" Target="../ink/ink140.xml"/><Relationship Id="rId32" Type="http://schemas.openxmlformats.org/officeDocument/2006/relationships/image" Target="../media/image122.png"/><Relationship Id="rId37" Type="http://schemas.openxmlformats.org/officeDocument/2006/relationships/customXml" Target="../ink/ink153.xml"/><Relationship Id="rId53" Type="http://schemas.openxmlformats.org/officeDocument/2006/relationships/customXml" Target="../ink/ink161.xml"/><Relationship Id="rId58" Type="http://schemas.openxmlformats.org/officeDocument/2006/relationships/image" Target="../media/image134.png"/><Relationship Id="rId74" Type="http://schemas.openxmlformats.org/officeDocument/2006/relationships/image" Target="../media/image140.png"/><Relationship Id="rId79" Type="http://schemas.openxmlformats.org/officeDocument/2006/relationships/image" Target="../media/image142.png"/><Relationship Id="rId102" Type="http://schemas.openxmlformats.org/officeDocument/2006/relationships/customXml" Target="../ink/ink187.xml"/><Relationship Id="rId5" Type="http://schemas.openxmlformats.org/officeDocument/2006/relationships/customXml" Target="../ink/ink137.xml"/><Relationship Id="rId90" Type="http://schemas.openxmlformats.org/officeDocument/2006/relationships/customXml" Target="../ink/ink180.xml"/><Relationship Id="rId95" Type="http://schemas.openxmlformats.org/officeDocument/2006/relationships/image" Target="../media/image148.png"/><Relationship Id="rId22" Type="http://schemas.openxmlformats.org/officeDocument/2006/relationships/image" Target="../media/image117.png"/><Relationship Id="rId27" Type="http://schemas.openxmlformats.org/officeDocument/2006/relationships/customXml" Target="../ink/ink148.xml"/><Relationship Id="rId43" Type="http://schemas.openxmlformats.org/officeDocument/2006/relationships/customXml" Target="../ink/ink156.xml"/><Relationship Id="rId48" Type="http://schemas.openxmlformats.org/officeDocument/2006/relationships/image" Target="../media/image130.png"/><Relationship Id="rId64" Type="http://schemas.openxmlformats.org/officeDocument/2006/relationships/image" Target="../media/image136.png"/><Relationship Id="rId69" Type="http://schemas.openxmlformats.org/officeDocument/2006/relationships/customXml" Target="../ink/ink169.xml"/><Relationship Id="rId113" Type="http://schemas.openxmlformats.org/officeDocument/2006/relationships/image" Target="../media/image157.png"/><Relationship Id="rId80" Type="http://schemas.openxmlformats.org/officeDocument/2006/relationships/customXml" Target="../ink/ink175.xml"/><Relationship Id="rId85" Type="http://schemas.openxmlformats.org/officeDocument/2006/relationships/image" Target="../media/image145.png"/><Relationship Id="rId12" Type="http://schemas.openxmlformats.org/officeDocument/2006/relationships/image" Target="../media/image112.png"/><Relationship Id="rId17" Type="http://schemas.openxmlformats.org/officeDocument/2006/relationships/customXml" Target="../ink/ink143.xml"/><Relationship Id="rId33" Type="http://schemas.openxmlformats.org/officeDocument/2006/relationships/customXml" Target="../ink/ink151.xml"/><Relationship Id="rId38" Type="http://schemas.openxmlformats.org/officeDocument/2006/relationships/image" Target="../media/image125.png"/><Relationship Id="rId59" Type="http://schemas.openxmlformats.org/officeDocument/2006/relationships/customXml" Target="../ink/ink164.xml"/><Relationship Id="rId103" Type="http://schemas.openxmlformats.org/officeDocument/2006/relationships/image" Target="../media/image152.png"/><Relationship Id="rId108" Type="http://schemas.openxmlformats.org/officeDocument/2006/relationships/customXml" Target="../ink/ink190.xml"/><Relationship Id="rId54" Type="http://schemas.openxmlformats.org/officeDocument/2006/relationships/image" Target="../media/image33.png"/><Relationship Id="rId70" Type="http://schemas.openxmlformats.org/officeDocument/2006/relationships/image" Target="../media/image40.png"/><Relationship Id="rId75" Type="http://schemas.openxmlformats.org/officeDocument/2006/relationships/customXml" Target="../ink/ink172.xml"/><Relationship Id="rId91" Type="http://schemas.openxmlformats.org/officeDocument/2006/relationships/customXml" Target="../ink/ink181.xml"/><Relationship Id="rId96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20.png"/><Relationship Id="rId36" Type="http://schemas.openxmlformats.org/officeDocument/2006/relationships/image" Target="../media/image124.png"/><Relationship Id="rId49" Type="http://schemas.openxmlformats.org/officeDocument/2006/relationships/customXml" Target="../ink/ink159.xml"/><Relationship Id="rId57" Type="http://schemas.openxmlformats.org/officeDocument/2006/relationships/customXml" Target="../ink/ink163.xml"/><Relationship Id="rId106" Type="http://schemas.openxmlformats.org/officeDocument/2006/relationships/customXml" Target="../ink/ink189.xml"/><Relationship Id="rId114" Type="http://schemas.openxmlformats.org/officeDocument/2006/relationships/customXml" Target="../ink/ink193.xml"/><Relationship Id="rId10" Type="http://schemas.openxmlformats.org/officeDocument/2006/relationships/image" Target="../media/image111.png"/><Relationship Id="rId31" Type="http://schemas.openxmlformats.org/officeDocument/2006/relationships/customXml" Target="../ink/ink150.xml"/><Relationship Id="rId44" Type="http://schemas.openxmlformats.org/officeDocument/2006/relationships/image" Target="../media/image128.png"/><Relationship Id="rId52" Type="http://schemas.openxmlformats.org/officeDocument/2006/relationships/image" Target="../media/image132.png"/><Relationship Id="rId60" Type="http://schemas.openxmlformats.org/officeDocument/2006/relationships/image" Target="../media/image135.png"/><Relationship Id="rId65" Type="http://schemas.openxmlformats.org/officeDocument/2006/relationships/customXml" Target="../ink/ink167.xml"/><Relationship Id="rId73" Type="http://schemas.openxmlformats.org/officeDocument/2006/relationships/customXml" Target="../ink/ink171.xml"/><Relationship Id="rId78" Type="http://schemas.openxmlformats.org/officeDocument/2006/relationships/customXml" Target="../ink/ink174.xml"/><Relationship Id="rId81" Type="http://schemas.openxmlformats.org/officeDocument/2006/relationships/image" Target="../media/image143.png"/><Relationship Id="rId86" Type="http://schemas.openxmlformats.org/officeDocument/2006/relationships/customXml" Target="../ink/ink178.xml"/><Relationship Id="rId94" Type="http://schemas.openxmlformats.org/officeDocument/2006/relationships/customXml" Target="../ink/ink183.xml"/><Relationship Id="rId99" Type="http://schemas.openxmlformats.org/officeDocument/2006/relationships/image" Target="../media/image150.png"/><Relationship Id="rId101" Type="http://schemas.openxmlformats.org/officeDocument/2006/relationships/image" Target="../media/image151.png"/><Relationship Id="rId4" Type="http://schemas.openxmlformats.org/officeDocument/2006/relationships/image" Target="../media/image1080.png"/><Relationship Id="rId9" Type="http://schemas.openxmlformats.org/officeDocument/2006/relationships/customXml" Target="../ink/ink139.xml"/><Relationship Id="rId13" Type="http://schemas.openxmlformats.org/officeDocument/2006/relationships/customXml" Target="../ink/ink141.xml"/><Relationship Id="rId18" Type="http://schemas.openxmlformats.org/officeDocument/2006/relationships/image" Target="../media/image115.png"/><Relationship Id="rId39" Type="http://schemas.openxmlformats.org/officeDocument/2006/relationships/customXml" Target="../ink/ink154.xml"/><Relationship Id="rId109" Type="http://schemas.openxmlformats.org/officeDocument/2006/relationships/image" Target="../media/image155.png"/><Relationship Id="rId34" Type="http://schemas.openxmlformats.org/officeDocument/2006/relationships/image" Target="../media/image123.png"/><Relationship Id="rId50" Type="http://schemas.openxmlformats.org/officeDocument/2006/relationships/image" Target="../media/image131.png"/><Relationship Id="rId55" Type="http://schemas.openxmlformats.org/officeDocument/2006/relationships/customXml" Target="../ink/ink162.xml"/><Relationship Id="rId76" Type="http://schemas.openxmlformats.org/officeDocument/2006/relationships/customXml" Target="../ink/ink173.xml"/><Relationship Id="rId97" Type="http://schemas.openxmlformats.org/officeDocument/2006/relationships/image" Target="../media/image149.png"/><Relationship Id="rId104" Type="http://schemas.openxmlformats.org/officeDocument/2006/relationships/customXml" Target="../ink/ink188.xml"/><Relationship Id="rId7" Type="http://schemas.openxmlformats.org/officeDocument/2006/relationships/customXml" Target="../ink/ink138.xml"/><Relationship Id="rId71" Type="http://schemas.openxmlformats.org/officeDocument/2006/relationships/customXml" Target="../ink/ink170.xml"/><Relationship Id="rId92" Type="http://schemas.openxmlformats.org/officeDocument/2006/relationships/image" Target="../media/image147.png"/><Relationship Id="rId2" Type="http://schemas.openxmlformats.org/officeDocument/2006/relationships/image" Target="../media/image110.png"/><Relationship Id="rId29" Type="http://schemas.openxmlformats.org/officeDocument/2006/relationships/customXml" Target="../ink/ink149.xml"/><Relationship Id="rId24" Type="http://schemas.openxmlformats.org/officeDocument/2006/relationships/image" Target="../media/image118.png"/><Relationship Id="rId40" Type="http://schemas.openxmlformats.org/officeDocument/2006/relationships/image" Target="../media/image126.png"/><Relationship Id="rId45" Type="http://schemas.openxmlformats.org/officeDocument/2006/relationships/customXml" Target="../ink/ink157.xml"/><Relationship Id="rId66" Type="http://schemas.openxmlformats.org/officeDocument/2006/relationships/image" Target="../media/image137.png"/><Relationship Id="rId87" Type="http://schemas.openxmlformats.org/officeDocument/2006/relationships/image" Target="../media/image107.png"/><Relationship Id="rId110" Type="http://schemas.openxmlformats.org/officeDocument/2006/relationships/customXml" Target="../ink/ink191.xml"/><Relationship Id="rId115" Type="http://schemas.openxmlformats.org/officeDocument/2006/relationships/image" Target="../media/image75.png"/><Relationship Id="rId61" Type="http://schemas.openxmlformats.org/officeDocument/2006/relationships/customXml" Target="../ink/ink165.xml"/><Relationship Id="rId82" Type="http://schemas.openxmlformats.org/officeDocument/2006/relationships/customXml" Target="../ink/ink176.xml"/><Relationship Id="rId19" Type="http://schemas.openxmlformats.org/officeDocument/2006/relationships/customXml" Target="../ink/ink144.xml"/><Relationship Id="rId14" Type="http://schemas.openxmlformats.org/officeDocument/2006/relationships/image" Target="../media/image113.png"/><Relationship Id="rId30" Type="http://schemas.openxmlformats.org/officeDocument/2006/relationships/image" Target="../media/image121.png"/><Relationship Id="rId35" Type="http://schemas.openxmlformats.org/officeDocument/2006/relationships/customXml" Target="../ink/ink152.xml"/><Relationship Id="rId56" Type="http://schemas.openxmlformats.org/officeDocument/2006/relationships/image" Target="../media/image133.png"/><Relationship Id="rId77" Type="http://schemas.openxmlformats.org/officeDocument/2006/relationships/image" Target="../media/image141.png"/><Relationship Id="rId100" Type="http://schemas.openxmlformats.org/officeDocument/2006/relationships/customXml" Target="../ink/ink186.xml"/><Relationship Id="rId105" Type="http://schemas.openxmlformats.org/officeDocument/2006/relationships/image" Target="../media/image153.png"/><Relationship Id="rId8" Type="http://schemas.openxmlformats.org/officeDocument/2006/relationships/image" Target="../media/image1100.png"/><Relationship Id="rId51" Type="http://schemas.openxmlformats.org/officeDocument/2006/relationships/customXml" Target="../ink/ink160.xml"/><Relationship Id="rId72" Type="http://schemas.openxmlformats.org/officeDocument/2006/relationships/image" Target="../media/image139.png"/><Relationship Id="rId93" Type="http://schemas.openxmlformats.org/officeDocument/2006/relationships/customXml" Target="../ink/ink182.xml"/><Relationship Id="rId98" Type="http://schemas.openxmlformats.org/officeDocument/2006/relationships/customXml" Target="../ink/ink185.xml"/><Relationship Id="rId3" Type="http://schemas.openxmlformats.org/officeDocument/2006/relationships/customXml" Target="../ink/ink136.xml"/><Relationship Id="rId25" Type="http://schemas.openxmlformats.org/officeDocument/2006/relationships/customXml" Target="../ink/ink147.xml"/><Relationship Id="rId46" Type="http://schemas.openxmlformats.org/officeDocument/2006/relationships/image" Target="../media/image129.png"/><Relationship Id="rId67" Type="http://schemas.openxmlformats.org/officeDocument/2006/relationships/customXml" Target="../ink/ink168.xml"/><Relationship Id="rId20" Type="http://schemas.openxmlformats.org/officeDocument/2006/relationships/image" Target="../media/image116.png"/><Relationship Id="rId41" Type="http://schemas.openxmlformats.org/officeDocument/2006/relationships/customXml" Target="../ink/ink155.xml"/><Relationship Id="rId62" Type="http://schemas.openxmlformats.org/officeDocument/2006/relationships/image" Target="../media/image47.png"/><Relationship Id="rId83" Type="http://schemas.openxmlformats.org/officeDocument/2006/relationships/image" Target="../media/image144.png"/><Relationship Id="rId88" Type="http://schemas.openxmlformats.org/officeDocument/2006/relationships/customXml" Target="../ink/ink179.xml"/><Relationship Id="rId111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.xml"/><Relationship Id="rId21" Type="http://schemas.openxmlformats.org/officeDocument/2006/relationships/customXml" Target="../ink/ink203.xml"/><Relationship Id="rId42" Type="http://schemas.openxmlformats.org/officeDocument/2006/relationships/image" Target="../media/image163.png"/><Relationship Id="rId47" Type="http://schemas.openxmlformats.org/officeDocument/2006/relationships/customXml" Target="../ink/ink216.xml"/><Relationship Id="rId63" Type="http://schemas.openxmlformats.org/officeDocument/2006/relationships/customXml" Target="../ink/ink224.xml"/><Relationship Id="rId68" Type="http://schemas.openxmlformats.org/officeDocument/2006/relationships/image" Target="../media/image176.png"/><Relationship Id="rId84" Type="http://schemas.openxmlformats.org/officeDocument/2006/relationships/customXml" Target="../ink/ink235.xml"/><Relationship Id="rId89" Type="http://schemas.openxmlformats.org/officeDocument/2006/relationships/customXml" Target="../ink/ink238.xml"/><Relationship Id="rId112" Type="http://schemas.openxmlformats.org/officeDocument/2006/relationships/image" Target="../media/image194.png"/><Relationship Id="rId16" Type="http://schemas.openxmlformats.org/officeDocument/2006/relationships/image" Target="../media/image1500.png"/><Relationship Id="rId107" Type="http://schemas.openxmlformats.org/officeDocument/2006/relationships/customXml" Target="../ink/ink247.xml"/><Relationship Id="rId11" Type="http://schemas.openxmlformats.org/officeDocument/2006/relationships/customXml" Target="../ink/ink198.xml"/><Relationship Id="rId32" Type="http://schemas.openxmlformats.org/officeDocument/2006/relationships/image" Target="../media/image1580.png"/><Relationship Id="rId37" Type="http://schemas.openxmlformats.org/officeDocument/2006/relationships/customXml" Target="../ink/ink211.xml"/><Relationship Id="rId53" Type="http://schemas.openxmlformats.org/officeDocument/2006/relationships/customXml" Target="../ink/ink219.xml"/><Relationship Id="rId58" Type="http://schemas.openxmlformats.org/officeDocument/2006/relationships/image" Target="../media/image171.png"/><Relationship Id="rId74" Type="http://schemas.openxmlformats.org/officeDocument/2006/relationships/image" Target="../media/image178.png"/><Relationship Id="rId79" Type="http://schemas.openxmlformats.org/officeDocument/2006/relationships/image" Target="../media/image180.png"/><Relationship Id="rId102" Type="http://schemas.openxmlformats.org/officeDocument/2006/relationships/image" Target="../media/image190.png"/><Relationship Id="rId123" Type="http://schemas.openxmlformats.org/officeDocument/2006/relationships/customXml" Target="../ink/ink256.xml"/><Relationship Id="rId128" Type="http://schemas.openxmlformats.org/officeDocument/2006/relationships/image" Target="../media/image202.png"/><Relationship Id="rId5" Type="http://schemas.openxmlformats.org/officeDocument/2006/relationships/customXml" Target="../ink/ink195.xml"/><Relationship Id="rId90" Type="http://schemas.openxmlformats.org/officeDocument/2006/relationships/image" Target="../media/image185.png"/><Relationship Id="rId95" Type="http://schemas.openxmlformats.org/officeDocument/2006/relationships/customXml" Target="../ink/ink241.xml"/><Relationship Id="rId22" Type="http://schemas.openxmlformats.org/officeDocument/2006/relationships/image" Target="../media/image1530.png"/><Relationship Id="rId27" Type="http://schemas.openxmlformats.org/officeDocument/2006/relationships/customXml" Target="../ink/ink206.xml"/><Relationship Id="rId43" Type="http://schemas.openxmlformats.org/officeDocument/2006/relationships/customXml" Target="../ink/ink214.xml"/><Relationship Id="rId48" Type="http://schemas.openxmlformats.org/officeDocument/2006/relationships/image" Target="../media/image166.png"/><Relationship Id="rId64" Type="http://schemas.openxmlformats.org/officeDocument/2006/relationships/image" Target="../media/image174.png"/><Relationship Id="rId69" Type="http://schemas.openxmlformats.org/officeDocument/2006/relationships/customXml" Target="../ink/ink227.xml"/><Relationship Id="rId113" Type="http://schemas.openxmlformats.org/officeDocument/2006/relationships/customXml" Target="../ink/ink251.xml"/><Relationship Id="rId118" Type="http://schemas.openxmlformats.org/officeDocument/2006/relationships/image" Target="../media/image197.png"/><Relationship Id="rId80" Type="http://schemas.openxmlformats.org/officeDocument/2006/relationships/customXml" Target="../ink/ink233.xml"/><Relationship Id="rId85" Type="http://schemas.openxmlformats.org/officeDocument/2006/relationships/customXml" Target="../ink/ink236.xml"/><Relationship Id="rId12" Type="http://schemas.openxmlformats.org/officeDocument/2006/relationships/image" Target="../media/image1480.png"/><Relationship Id="rId17" Type="http://schemas.openxmlformats.org/officeDocument/2006/relationships/customXml" Target="../ink/ink201.xml"/><Relationship Id="rId33" Type="http://schemas.openxmlformats.org/officeDocument/2006/relationships/customXml" Target="../ink/ink209.xml"/><Relationship Id="rId38" Type="http://schemas.openxmlformats.org/officeDocument/2006/relationships/image" Target="../media/image161.png"/><Relationship Id="rId59" Type="http://schemas.openxmlformats.org/officeDocument/2006/relationships/customXml" Target="../ink/ink222.xml"/><Relationship Id="rId103" Type="http://schemas.openxmlformats.org/officeDocument/2006/relationships/customXml" Target="../ink/ink245.xml"/><Relationship Id="rId108" Type="http://schemas.openxmlformats.org/officeDocument/2006/relationships/customXml" Target="../ink/ink248.xml"/><Relationship Id="rId124" Type="http://schemas.openxmlformats.org/officeDocument/2006/relationships/image" Target="../media/image200.png"/><Relationship Id="rId129" Type="http://schemas.openxmlformats.org/officeDocument/2006/relationships/customXml" Target="../ink/ink259.xml"/><Relationship Id="rId54" Type="http://schemas.openxmlformats.org/officeDocument/2006/relationships/image" Target="../media/image169.png"/><Relationship Id="rId70" Type="http://schemas.openxmlformats.org/officeDocument/2006/relationships/image" Target="../media/image40.png"/><Relationship Id="rId75" Type="http://schemas.openxmlformats.org/officeDocument/2006/relationships/customXml" Target="../ink/ink230.xml"/><Relationship Id="rId91" Type="http://schemas.openxmlformats.org/officeDocument/2006/relationships/customXml" Target="../ink/ink239.xml"/><Relationship Id="rId96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0.png"/><Relationship Id="rId23" Type="http://schemas.openxmlformats.org/officeDocument/2006/relationships/customXml" Target="../ink/ink204.xml"/><Relationship Id="rId28" Type="http://schemas.openxmlformats.org/officeDocument/2006/relationships/image" Target="../media/image1560.png"/><Relationship Id="rId49" Type="http://schemas.openxmlformats.org/officeDocument/2006/relationships/customXml" Target="../ink/ink217.xml"/><Relationship Id="rId114" Type="http://schemas.openxmlformats.org/officeDocument/2006/relationships/image" Target="../media/image195.png"/><Relationship Id="rId119" Type="http://schemas.openxmlformats.org/officeDocument/2006/relationships/customXml" Target="../ink/ink254.xml"/><Relationship Id="rId44" Type="http://schemas.openxmlformats.org/officeDocument/2006/relationships/image" Target="../media/image164.png"/><Relationship Id="rId60" Type="http://schemas.openxmlformats.org/officeDocument/2006/relationships/image" Target="../media/image172.png"/><Relationship Id="rId65" Type="http://schemas.openxmlformats.org/officeDocument/2006/relationships/customXml" Target="../ink/ink225.xml"/><Relationship Id="rId81" Type="http://schemas.openxmlformats.org/officeDocument/2006/relationships/image" Target="../media/image181.png"/><Relationship Id="rId86" Type="http://schemas.openxmlformats.org/officeDocument/2006/relationships/image" Target="../media/image183.png"/><Relationship Id="rId130" Type="http://schemas.openxmlformats.org/officeDocument/2006/relationships/image" Target="../media/image107.png"/><Relationship Id="rId13" Type="http://schemas.openxmlformats.org/officeDocument/2006/relationships/customXml" Target="../ink/ink199.xml"/><Relationship Id="rId18" Type="http://schemas.openxmlformats.org/officeDocument/2006/relationships/image" Target="../media/image1510.png"/><Relationship Id="rId39" Type="http://schemas.openxmlformats.org/officeDocument/2006/relationships/customXml" Target="../ink/ink212.xml"/><Relationship Id="rId109" Type="http://schemas.openxmlformats.org/officeDocument/2006/relationships/customXml" Target="../ink/ink249.xml"/><Relationship Id="rId34" Type="http://schemas.openxmlformats.org/officeDocument/2006/relationships/image" Target="../media/image159.png"/><Relationship Id="rId50" Type="http://schemas.openxmlformats.org/officeDocument/2006/relationships/image" Target="../media/image167.png"/><Relationship Id="rId55" Type="http://schemas.openxmlformats.org/officeDocument/2006/relationships/customXml" Target="../ink/ink220.xml"/><Relationship Id="rId76" Type="http://schemas.openxmlformats.org/officeDocument/2006/relationships/customXml" Target="../ink/ink231.xml"/><Relationship Id="rId97" Type="http://schemas.openxmlformats.org/officeDocument/2006/relationships/customXml" Target="../ink/ink242.xml"/><Relationship Id="rId104" Type="http://schemas.openxmlformats.org/officeDocument/2006/relationships/image" Target="../media/image191.png"/><Relationship Id="rId120" Type="http://schemas.openxmlformats.org/officeDocument/2006/relationships/image" Target="../media/image198.png"/><Relationship Id="rId125" Type="http://schemas.openxmlformats.org/officeDocument/2006/relationships/customXml" Target="../ink/ink257.xml"/><Relationship Id="rId7" Type="http://schemas.openxmlformats.org/officeDocument/2006/relationships/customXml" Target="../ink/ink196.xml"/><Relationship Id="rId71" Type="http://schemas.openxmlformats.org/officeDocument/2006/relationships/customXml" Target="../ink/ink228.xml"/><Relationship Id="rId92" Type="http://schemas.openxmlformats.org/officeDocument/2006/relationships/image" Target="../media/image186.png"/><Relationship Id="rId2" Type="http://schemas.openxmlformats.org/officeDocument/2006/relationships/image" Target="../media/image158.png"/><Relationship Id="rId29" Type="http://schemas.openxmlformats.org/officeDocument/2006/relationships/customXml" Target="../ink/ink207.xml"/><Relationship Id="rId24" Type="http://schemas.openxmlformats.org/officeDocument/2006/relationships/image" Target="../media/image1540.png"/><Relationship Id="rId40" Type="http://schemas.openxmlformats.org/officeDocument/2006/relationships/image" Target="../media/image162.png"/><Relationship Id="rId45" Type="http://schemas.openxmlformats.org/officeDocument/2006/relationships/customXml" Target="../ink/ink215.xml"/><Relationship Id="rId66" Type="http://schemas.openxmlformats.org/officeDocument/2006/relationships/image" Target="../media/image175.png"/><Relationship Id="rId87" Type="http://schemas.openxmlformats.org/officeDocument/2006/relationships/customXml" Target="../ink/ink237.xml"/><Relationship Id="rId110" Type="http://schemas.openxmlformats.org/officeDocument/2006/relationships/image" Target="../media/image193.png"/><Relationship Id="rId115" Type="http://schemas.openxmlformats.org/officeDocument/2006/relationships/customXml" Target="../ink/ink252.xml"/><Relationship Id="rId61" Type="http://schemas.openxmlformats.org/officeDocument/2006/relationships/customXml" Target="../ink/ink223.xml"/><Relationship Id="rId82" Type="http://schemas.openxmlformats.org/officeDocument/2006/relationships/customXml" Target="../ink/ink234.xml"/><Relationship Id="rId19" Type="http://schemas.openxmlformats.org/officeDocument/2006/relationships/customXml" Target="../ink/ink202.xml"/><Relationship Id="rId14" Type="http://schemas.openxmlformats.org/officeDocument/2006/relationships/image" Target="../media/image1490.png"/><Relationship Id="rId30" Type="http://schemas.openxmlformats.org/officeDocument/2006/relationships/image" Target="../media/image1570.png"/><Relationship Id="rId35" Type="http://schemas.openxmlformats.org/officeDocument/2006/relationships/customXml" Target="../ink/ink210.xml"/><Relationship Id="rId56" Type="http://schemas.openxmlformats.org/officeDocument/2006/relationships/image" Target="../media/image170.png"/><Relationship Id="rId77" Type="http://schemas.openxmlformats.org/officeDocument/2006/relationships/image" Target="../media/image179.png"/><Relationship Id="rId100" Type="http://schemas.openxmlformats.org/officeDocument/2006/relationships/image" Target="../media/image33.png"/><Relationship Id="rId105" Type="http://schemas.openxmlformats.org/officeDocument/2006/relationships/customXml" Target="../ink/ink246.xml"/><Relationship Id="rId126" Type="http://schemas.openxmlformats.org/officeDocument/2006/relationships/image" Target="../media/image201.png"/><Relationship Id="rId8" Type="http://schemas.openxmlformats.org/officeDocument/2006/relationships/image" Target="../media/image1460.png"/><Relationship Id="rId51" Type="http://schemas.openxmlformats.org/officeDocument/2006/relationships/customXml" Target="../ink/ink218.xml"/><Relationship Id="rId72" Type="http://schemas.openxmlformats.org/officeDocument/2006/relationships/image" Target="../media/image177.png"/><Relationship Id="rId93" Type="http://schemas.openxmlformats.org/officeDocument/2006/relationships/customXml" Target="../ink/ink240.xml"/><Relationship Id="rId98" Type="http://schemas.openxmlformats.org/officeDocument/2006/relationships/image" Target="../media/image189.png"/><Relationship Id="rId121" Type="http://schemas.openxmlformats.org/officeDocument/2006/relationships/customXml" Target="../ink/ink255.xml"/><Relationship Id="rId3" Type="http://schemas.openxmlformats.org/officeDocument/2006/relationships/customXml" Target="../ink/ink194.xml"/><Relationship Id="rId25" Type="http://schemas.openxmlformats.org/officeDocument/2006/relationships/customXml" Target="../ink/ink205.xml"/><Relationship Id="rId46" Type="http://schemas.openxmlformats.org/officeDocument/2006/relationships/image" Target="../media/image165.png"/><Relationship Id="rId67" Type="http://schemas.openxmlformats.org/officeDocument/2006/relationships/customXml" Target="../ink/ink226.xml"/><Relationship Id="rId116" Type="http://schemas.openxmlformats.org/officeDocument/2006/relationships/image" Target="../media/image196.png"/><Relationship Id="rId20" Type="http://schemas.openxmlformats.org/officeDocument/2006/relationships/image" Target="../media/image1520.png"/><Relationship Id="rId41" Type="http://schemas.openxmlformats.org/officeDocument/2006/relationships/customXml" Target="../ink/ink213.xml"/><Relationship Id="rId62" Type="http://schemas.openxmlformats.org/officeDocument/2006/relationships/image" Target="../media/image173.png"/><Relationship Id="rId83" Type="http://schemas.openxmlformats.org/officeDocument/2006/relationships/image" Target="../media/image182.png"/><Relationship Id="rId88" Type="http://schemas.openxmlformats.org/officeDocument/2006/relationships/image" Target="../media/image184.png"/><Relationship Id="rId111" Type="http://schemas.openxmlformats.org/officeDocument/2006/relationships/customXml" Target="../ink/ink250.xml"/><Relationship Id="rId15" Type="http://schemas.openxmlformats.org/officeDocument/2006/relationships/customXml" Target="../ink/ink200.xml"/><Relationship Id="rId36" Type="http://schemas.openxmlformats.org/officeDocument/2006/relationships/image" Target="../media/image160.png"/><Relationship Id="rId57" Type="http://schemas.openxmlformats.org/officeDocument/2006/relationships/customXml" Target="../ink/ink221.xml"/><Relationship Id="rId106" Type="http://schemas.openxmlformats.org/officeDocument/2006/relationships/image" Target="../media/image192.png"/><Relationship Id="rId127" Type="http://schemas.openxmlformats.org/officeDocument/2006/relationships/customXml" Target="../ink/ink258.xml"/><Relationship Id="rId10" Type="http://schemas.openxmlformats.org/officeDocument/2006/relationships/image" Target="../media/image1470.png"/><Relationship Id="rId31" Type="http://schemas.openxmlformats.org/officeDocument/2006/relationships/customXml" Target="../ink/ink208.xml"/><Relationship Id="rId52" Type="http://schemas.openxmlformats.org/officeDocument/2006/relationships/image" Target="../media/image168.png"/><Relationship Id="rId73" Type="http://schemas.openxmlformats.org/officeDocument/2006/relationships/customXml" Target="../ink/ink229.xml"/><Relationship Id="rId78" Type="http://schemas.openxmlformats.org/officeDocument/2006/relationships/customXml" Target="../ink/ink232.xml"/><Relationship Id="rId94" Type="http://schemas.openxmlformats.org/officeDocument/2006/relationships/image" Target="../media/image187.png"/><Relationship Id="rId99" Type="http://schemas.openxmlformats.org/officeDocument/2006/relationships/customXml" Target="../ink/ink243.xml"/><Relationship Id="rId101" Type="http://schemas.openxmlformats.org/officeDocument/2006/relationships/customXml" Target="../ink/ink244.xml"/><Relationship Id="rId122" Type="http://schemas.openxmlformats.org/officeDocument/2006/relationships/image" Target="../media/image199.png"/><Relationship Id="rId4" Type="http://schemas.openxmlformats.org/officeDocument/2006/relationships/image" Target="../media/image1440.png"/><Relationship Id="rId9" Type="http://schemas.openxmlformats.org/officeDocument/2006/relationships/customXml" Target="../ink/ink197.xml"/><Relationship Id="rId26" Type="http://schemas.openxmlformats.org/officeDocument/2006/relationships/image" Target="../media/image15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5B5CE-233C-D7D9-E428-0C1F4CFF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Metas de año nuevo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01D158-C96E-3211-4A3B-5B3564EBD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27" y="2220463"/>
            <a:ext cx="3930546" cy="393054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DC0B5595-0DC0-7F45-EBCD-10BBBFB001AA}"/>
                  </a:ext>
                </a:extLst>
              </p14:cNvPr>
              <p14:cNvContentPartPr/>
              <p14:nvPr/>
            </p14:nvContentPartPr>
            <p14:xfrm>
              <a:off x="28903" y="2297084"/>
              <a:ext cx="3056040" cy="479448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C0B5595-0DC0-7F45-EBCD-10BBBFB001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9097" y="2189444"/>
                <a:ext cx="3271680" cy="50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70F379EE-0EFB-45E1-722E-B00F1B9DF087}"/>
                  </a:ext>
                </a:extLst>
              </p14:cNvPr>
              <p14:cNvContentPartPr/>
              <p14:nvPr/>
            </p14:nvContentPartPr>
            <p14:xfrm>
              <a:off x="9329503" y="-99796"/>
              <a:ext cx="3043440" cy="234540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70F379EE-0EFB-45E1-722E-B00F1B9DF0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21863" y="-207796"/>
                <a:ext cx="3259080" cy="25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DDE510BD-E9CC-6AF7-3216-B03691EF7614}"/>
                  </a:ext>
                </a:extLst>
              </p14:cNvPr>
              <p14:cNvContentPartPr/>
              <p14:nvPr/>
            </p14:nvContentPartPr>
            <p14:xfrm>
              <a:off x="7984570" y="3490124"/>
              <a:ext cx="4225320" cy="33890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DDE510BD-E9CC-6AF7-3216-B03691EF76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6570" y="3382124"/>
                <a:ext cx="4440960" cy="36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B71ED381-AFA3-86DB-1440-E564E818C238}"/>
                  </a:ext>
                </a:extLst>
              </p14:cNvPr>
              <p14:cNvContentPartPr/>
              <p14:nvPr/>
            </p14:nvContentPartPr>
            <p14:xfrm>
              <a:off x="-106430" y="-168916"/>
              <a:ext cx="1194120" cy="19872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B71ED381-AFA3-86DB-1440-E564E818C2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14070" y="-276916"/>
                <a:ext cx="1409760" cy="22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62C4F43A-EFB9-9C19-15DD-40E72FB48E97}"/>
                  </a:ext>
                </a:extLst>
              </p14:cNvPr>
              <p14:cNvContentPartPr/>
              <p14:nvPr/>
            </p14:nvContentPartPr>
            <p14:xfrm>
              <a:off x="-79790" y="-65596"/>
              <a:ext cx="1067760" cy="16092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62C4F43A-EFB9-9C19-15DD-40E72FB48E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87790" y="-173596"/>
                <a:ext cx="128340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787967F7-BE63-6480-8399-107656A62406}"/>
                  </a:ext>
                </a:extLst>
              </p14:cNvPr>
              <p14:cNvContentPartPr/>
              <p14:nvPr/>
            </p14:nvContentPartPr>
            <p14:xfrm>
              <a:off x="8050090" y="6595844"/>
              <a:ext cx="2933640" cy="396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787967F7-BE63-6480-8399-107656A624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42450" y="6488204"/>
                <a:ext cx="31492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ADE458D3-DCBE-0F19-28AD-6A20C6B7D325}"/>
                  </a:ext>
                </a:extLst>
              </p14:cNvPr>
              <p14:cNvContentPartPr/>
              <p14:nvPr/>
            </p14:nvContentPartPr>
            <p14:xfrm>
              <a:off x="8157730" y="4430444"/>
              <a:ext cx="3667320" cy="220212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ADE458D3-DCBE-0F19-28AD-6A20C6B7D3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49730" y="4322444"/>
                <a:ext cx="3882960" cy="24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018407FB-F520-989C-B533-B06360C67710}"/>
                  </a:ext>
                </a:extLst>
              </p14:cNvPr>
              <p14:cNvContentPartPr/>
              <p14:nvPr/>
            </p14:nvContentPartPr>
            <p14:xfrm>
              <a:off x="11541010" y="3531164"/>
              <a:ext cx="681120" cy="31345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018407FB-F520-989C-B533-B06360C6771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33067" y="3423512"/>
                <a:ext cx="896646" cy="335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E49B941D-0CDB-E65C-7EFB-0F4060A7DAE4}"/>
                  </a:ext>
                </a:extLst>
              </p14:cNvPr>
              <p14:cNvContentPartPr/>
              <p14:nvPr/>
            </p14:nvContentPartPr>
            <p14:xfrm>
              <a:off x="8273650" y="4215884"/>
              <a:ext cx="3936240" cy="265716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E49B941D-0CDB-E65C-7EFB-0F4060A7DA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66010" y="4108244"/>
                <a:ext cx="4151880" cy="28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1FAB2252-BAD9-A781-AD55-81B1058EB9F1}"/>
                  </a:ext>
                </a:extLst>
              </p14:cNvPr>
              <p14:cNvContentPartPr/>
              <p14:nvPr/>
            </p14:nvContentPartPr>
            <p14:xfrm>
              <a:off x="-19310" y="2459084"/>
              <a:ext cx="974160" cy="43293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1FAB2252-BAD9-A781-AD55-81B1058EB9F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26950" y="2351084"/>
                <a:ext cx="1189800" cy="45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B17F920B-CD1A-3BB4-57E1-D4619CCB10E0}"/>
                  </a:ext>
                </a:extLst>
              </p14:cNvPr>
              <p14:cNvContentPartPr/>
              <p14:nvPr/>
            </p14:nvContentPartPr>
            <p14:xfrm>
              <a:off x="-202190" y="2797844"/>
              <a:ext cx="3087360" cy="40878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B17F920B-CD1A-3BB4-57E1-D4619CCB10E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309830" y="2689844"/>
                <a:ext cx="3303000" cy="4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C80B1692-68FD-4C86-8C33-892E1CC21659}"/>
                  </a:ext>
                </a:extLst>
              </p14:cNvPr>
              <p14:cNvContentPartPr/>
              <p14:nvPr/>
            </p14:nvContentPartPr>
            <p14:xfrm>
              <a:off x="11146810" y="984524"/>
              <a:ext cx="333720" cy="84348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C80B1692-68FD-4C86-8C33-892E1CC216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39170" y="876524"/>
                <a:ext cx="54936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181E895E-8356-F968-0DFA-5305F7FEA6CD}"/>
                  </a:ext>
                </a:extLst>
              </p14:cNvPr>
              <p14:cNvContentPartPr/>
              <p14:nvPr/>
            </p14:nvContentPartPr>
            <p14:xfrm>
              <a:off x="8978706" y="-12136"/>
              <a:ext cx="2842920" cy="194940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181E895E-8356-F968-0DFA-5305F7FEA6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70706" y="-120136"/>
                <a:ext cx="3058560" cy="21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6544C7A6-43D3-26C2-6C3C-2682464BE8EA}"/>
                  </a:ext>
                </a:extLst>
              </p14:cNvPr>
              <p14:cNvContentPartPr/>
              <p14:nvPr/>
            </p14:nvContentPartPr>
            <p14:xfrm>
              <a:off x="9684761" y="919874"/>
              <a:ext cx="382680" cy="19548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6544C7A6-43D3-26C2-6C3C-2682464BE8E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577121" y="812234"/>
                <a:ext cx="5983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C3D370E1-7036-6601-66DA-E32E2400C43B}"/>
                  </a:ext>
                </a:extLst>
              </p14:cNvPr>
              <p14:cNvContentPartPr/>
              <p14:nvPr/>
            </p14:nvContentPartPr>
            <p14:xfrm>
              <a:off x="8857481" y="-77326"/>
              <a:ext cx="2616840" cy="209484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C3D370E1-7036-6601-66DA-E32E2400C43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49841" y="-185326"/>
                <a:ext cx="2832480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83792915-CD8A-1FFF-3387-82E192F9B052}"/>
                  </a:ext>
                </a:extLst>
              </p14:cNvPr>
              <p14:cNvContentPartPr/>
              <p14:nvPr/>
            </p14:nvContentPartPr>
            <p14:xfrm>
              <a:off x="8863601" y="1008434"/>
              <a:ext cx="2610720" cy="100260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83792915-CD8A-1FFF-3387-82E192F9B05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55601" y="900473"/>
                <a:ext cx="2826360" cy="1218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089540C4-4EA5-4B0A-CA27-094C893979BB}"/>
                  </a:ext>
                </a:extLst>
              </p14:cNvPr>
              <p14:cNvContentPartPr/>
              <p14:nvPr/>
            </p14:nvContentPartPr>
            <p14:xfrm>
              <a:off x="8732921" y="-35926"/>
              <a:ext cx="403920" cy="119304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089540C4-4EA5-4B0A-CA27-094C893979B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25281" y="-143566"/>
                <a:ext cx="619560" cy="14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8778D9B8-8806-8BF7-0DF8-406C6D01AF4A}"/>
                  </a:ext>
                </a:extLst>
              </p14:cNvPr>
              <p14:cNvContentPartPr/>
              <p14:nvPr/>
            </p14:nvContentPartPr>
            <p14:xfrm>
              <a:off x="-395239" y="-301606"/>
              <a:ext cx="11869560" cy="27792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8778D9B8-8806-8BF7-0DF8-406C6D01AF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457879" y="-364246"/>
                <a:ext cx="1199520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F815F24F-FFF3-8DC3-FD79-B2D6566DCEF3}"/>
                  </a:ext>
                </a:extLst>
              </p14:cNvPr>
              <p14:cNvContentPartPr/>
              <p14:nvPr/>
            </p14:nvContentPartPr>
            <p14:xfrm>
              <a:off x="250241" y="-34126"/>
              <a:ext cx="849600" cy="3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F815F24F-FFF3-8DC3-FD79-B2D6566DCEF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7241" y="-97126"/>
                <a:ext cx="975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7673A054-DE5D-BA11-7557-76A619060986}"/>
                  </a:ext>
                </a:extLst>
              </p14:cNvPr>
              <p14:cNvContentPartPr/>
              <p14:nvPr/>
            </p14:nvContentPartPr>
            <p14:xfrm>
              <a:off x="-88159" y="-473326"/>
              <a:ext cx="129240" cy="738504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7673A054-DE5D-BA11-7557-76A61906098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151159" y="-536326"/>
                <a:ext cx="254880" cy="75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27690FAA-6BAC-4F69-2DBD-A0FE203A522D}"/>
                  </a:ext>
                </a:extLst>
              </p14:cNvPr>
              <p14:cNvContentPartPr/>
              <p14:nvPr/>
            </p14:nvContentPartPr>
            <p14:xfrm>
              <a:off x="12155132" y="-363567"/>
              <a:ext cx="360" cy="753120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27690FAA-6BAC-4F69-2DBD-A0FE203A52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092132" y="-426567"/>
                <a:ext cx="126000" cy="76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E56C8D06-9AE9-6355-C35B-8AE075FDAC67}"/>
                  </a:ext>
                </a:extLst>
              </p14:cNvPr>
              <p14:cNvContentPartPr/>
              <p14:nvPr/>
            </p14:nvContentPartPr>
            <p14:xfrm>
              <a:off x="-73348" y="6959193"/>
              <a:ext cx="13113360" cy="36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E56C8D06-9AE9-6355-C35B-8AE075FDAC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136348" y="6896193"/>
                <a:ext cx="13239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9945B6E4-AFC7-CEA5-A893-D1561623C046}"/>
                  </a:ext>
                </a:extLst>
              </p14:cNvPr>
              <p14:cNvContentPartPr/>
              <p14:nvPr/>
            </p14:nvContentPartPr>
            <p14:xfrm>
              <a:off x="-648988" y="32433"/>
              <a:ext cx="13021560" cy="3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9945B6E4-AFC7-CEA5-A893-D1561623C0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711628" y="-30567"/>
                <a:ext cx="13147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FBD28487-E057-B0CB-B33C-900C8C048DA4}"/>
                  </a:ext>
                </a:extLst>
              </p14:cNvPr>
              <p14:cNvContentPartPr/>
              <p14:nvPr/>
            </p14:nvContentPartPr>
            <p14:xfrm>
              <a:off x="-289708" y="-244767"/>
              <a:ext cx="1443240" cy="223380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FBD28487-E057-B0CB-B33C-900C8C048D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397708" y="-352407"/>
                <a:ext cx="1658880" cy="24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CBE135EE-DF01-DD76-06F7-9DAF6B92FFE0}"/>
                  </a:ext>
                </a:extLst>
              </p14:cNvPr>
              <p14:cNvContentPartPr/>
              <p14:nvPr/>
            </p14:nvContentPartPr>
            <p14:xfrm>
              <a:off x="-304108" y="5799273"/>
              <a:ext cx="230040" cy="97308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CBE135EE-DF01-DD76-06F7-9DAF6B92FFE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-411748" y="5691633"/>
                <a:ext cx="445680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47FC9563-16D0-7820-7038-DF18A39D5D1B}"/>
                  </a:ext>
                </a:extLst>
              </p14:cNvPr>
              <p14:cNvContentPartPr/>
              <p14:nvPr/>
            </p14:nvContentPartPr>
            <p14:xfrm>
              <a:off x="2927972" y="7023633"/>
              <a:ext cx="283680" cy="21600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47FC9563-16D0-7820-7038-DF18A39D5D1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19972" y="6915633"/>
                <a:ext cx="4993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1AA0FA83-F420-FDC6-27A2-51DF077D7B65}"/>
                  </a:ext>
                </a:extLst>
              </p14:cNvPr>
              <p14:cNvContentPartPr/>
              <p14:nvPr/>
            </p14:nvContentPartPr>
            <p14:xfrm>
              <a:off x="9258572" y="7030833"/>
              <a:ext cx="1440720" cy="11520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1AA0FA83-F420-FDC6-27A2-51DF077D7B6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50572" y="6922833"/>
                <a:ext cx="16563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E5A37EAA-9E43-D934-8825-8369AA92B8BA}"/>
                  </a:ext>
                </a:extLst>
              </p14:cNvPr>
              <p14:cNvContentPartPr/>
              <p14:nvPr/>
            </p14:nvContentPartPr>
            <p14:xfrm>
              <a:off x="11465012" y="87153"/>
              <a:ext cx="725040" cy="191628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E5A37EAA-9E43-D934-8825-8369AA92B8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357012" y="-20487"/>
                <a:ext cx="940680" cy="21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35ABA323-768C-FEE6-DC23-9046E2FAEEBE}"/>
                  </a:ext>
                </a:extLst>
              </p14:cNvPr>
              <p14:cNvContentPartPr/>
              <p14:nvPr/>
            </p14:nvContentPartPr>
            <p14:xfrm>
              <a:off x="11668412" y="-198327"/>
              <a:ext cx="711360" cy="729396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35ABA323-768C-FEE6-DC23-9046E2FAEEB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560412" y="-261327"/>
                <a:ext cx="927000" cy="74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C24EC3BA-2723-034A-15E4-4D5F9F40B97B}"/>
                  </a:ext>
                </a:extLst>
              </p14:cNvPr>
              <p14:cNvContentPartPr/>
              <p14:nvPr/>
            </p14:nvContentPartPr>
            <p14:xfrm>
              <a:off x="-562588" y="70233"/>
              <a:ext cx="12609000" cy="1296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C24EC3BA-2723-034A-15E4-4D5F9F40B97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625588" y="7233"/>
                <a:ext cx="12734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FB236630-0E33-6D0B-874A-FF8EB9E093D3}"/>
                  </a:ext>
                </a:extLst>
              </p14:cNvPr>
              <p14:cNvContentPartPr/>
              <p14:nvPr/>
            </p14:nvContentPartPr>
            <p14:xfrm>
              <a:off x="12128852" y="1737393"/>
              <a:ext cx="164880" cy="43704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FB236630-0E33-6D0B-874A-FF8EB9E093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066212" y="1674753"/>
                <a:ext cx="29052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BFA711C9-59B5-0493-499A-9E707CF2D68E}"/>
                  </a:ext>
                </a:extLst>
              </p14:cNvPr>
              <p14:cNvContentPartPr/>
              <p14:nvPr/>
            </p14:nvContentPartPr>
            <p14:xfrm>
              <a:off x="3193663" y="5384084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BFA711C9-59B5-0493-499A-9E707CF2D68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86023" y="52764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8FC542C6-B5A2-0240-9FCC-DC92F2D6652F}"/>
                  </a:ext>
                </a:extLst>
              </p14:cNvPr>
              <p14:cNvContentPartPr/>
              <p14:nvPr/>
            </p14:nvContentPartPr>
            <p14:xfrm>
              <a:off x="8663503" y="1335164"/>
              <a:ext cx="19080" cy="64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FC542C6-B5A2-0240-9FCC-DC92F2D6652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555503" y="122752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0DE6F622-6D86-DB85-E6B4-1D4A6FCF5FF3}"/>
                  </a:ext>
                </a:extLst>
              </p14:cNvPr>
              <p14:cNvContentPartPr/>
              <p14:nvPr/>
            </p14:nvContentPartPr>
            <p14:xfrm>
              <a:off x="1257223" y="2557724"/>
              <a:ext cx="31680" cy="165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0DE6F622-6D86-DB85-E6B4-1D4A6FCF5FF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49583" y="2449724"/>
                <a:ext cx="2473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5A4EF6F5-FC9A-FB1C-89EE-9EBD722CC712}"/>
                  </a:ext>
                </a:extLst>
              </p14:cNvPr>
              <p14:cNvContentPartPr/>
              <p14:nvPr/>
            </p14:nvContentPartPr>
            <p14:xfrm>
              <a:off x="11178463" y="2334884"/>
              <a:ext cx="360" cy="255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5A4EF6F5-FC9A-FB1C-89EE-9EBD722CC71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070463" y="2226884"/>
                <a:ext cx="216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C1767A14-7604-EF65-9346-B120B8952FB6}"/>
                  </a:ext>
                </a:extLst>
              </p14:cNvPr>
              <p14:cNvContentPartPr/>
              <p14:nvPr/>
            </p14:nvContentPartPr>
            <p14:xfrm>
              <a:off x="9688423" y="5623124"/>
              <a:ext cx="38160" cy="1908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C1767A14-7604-EF65-9346-B120B8952FB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580423" y="5515124"/>
                <a:ext cx="253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8D3AC870-DA1A-087E-2347-06F8D8E34B45}"/>
                  </a:ext>
                </a:extLst>
              </p14:cNvPr>
              <p14:cNvContentPartPr/>
              <p14:nvPr/>
            </p14:nvContentPartPr>
            <p14:xfrm>
              <a:off x="11052463" y="4133084"/>
              <a:ext cx="38160" cy="190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8D3AC870-DA1A-087E-2347-06F8D8E34B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944823" y="4025084"/>
                <a:ext cx="253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644C7E3A-E69A-E416-A03E-753E1FF7D332}"/>
                  </a:ext>
                </a:extLst>
              </p14:cNvPr>
              <p14:cNvContentPartPr/>
              <p14:nvPr/>
            </p14:nvContentPartPr>
            <p14:xfrm>
              <a:off x="521743" y="1046084"/>
              <a:ext cx="12960" cy="648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644C7E3A-E69A-E416-A03E-753E1FF7D33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3743" y="93808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D8A92D13-F7DA-2EB0-DE51-2B4760215194}"/>
                  </a:ext>
                </a:extLst>
              </p14:cNvPr>
              <p14:cNvContentPartPr/>
              <p14:nvPr/>
            </p14:nvContentPartPr>
            <p14:xfrm>
              <a:off x="1162903" y="486284"/>
              <a:ext cx="360" cy="3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D8A92D13-F7DA-2EB0-DE51-2B476021519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55263" y="3786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E43A9D5E-4E46-3802-8CC7-A5323C78258E}"/>
                  </a:ext>
                </a:extLst>
              </p14:cNvPr>
              <p14:cNvContentPartPr/>
              <p14:nvPr/>
            </p14:nvContentPartPr>
            <p14:xfrm>
              <a:off x="7858903" y="6195164"/>
              <a:ext cx="6480" cy="129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E43A9D5E-4E46-3802-8CC7-A5323C78258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50903" y="608716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3EB236A0-EC43-054D-C9D4-AB2F0CB2D9CC}"/>
                  </a:ext>
                </a:extLst>
              </p14:cNvPr>
              <p14:cNvContentPartPr/>
              <p14:nvPr/>
            </p14:nvContentPartPr>
            <p14:xfrm>
              <a:off x="8324023" y="448844"/>
              <a:ext cx="50760" cy="129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3EB236A0-EC43-054D-C9D4-AB2F0CB2D9C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216023" y="340844"/>
                <a:ext cx="2664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EAA350E9-3387-027F-89E7-BFB6994A2B96}"/>
                  </a:ext>
                </a:extLst>
              </p14:cNvPr>
              <p14:cNvContentPartPr/>
              <p14:nvPr/>
            </p14:nvContentPartPr>
            <p14:xfrm>
              <a:off x="10449103" y="1423364"/>
              <a:ext cx="360" cy="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EAA350E9-3387-027F-89E7-BFB6994A2B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341103" y="13153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2473299B-859A-EBE7-7E21-581246ECC6FC}"/>
                  </a:ext>
                </a:extLst>
              </p14:cNvPr>
              <p14:cNvContentPartPr/>
              <p14:nvPr/>
            </p14:nvContentPartPr>
            <p14:xfrm>
              <a:off x="1232023" y="4453484"/>
              <a:ext cx="360" cy="3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2473299B-859A-EBE7-7E21-581246ECC6F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4383" y="43458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9DEF27A7-5110-6B77-D36A-3FEC1DC1829D}"/>
                  </a:ext>
                </a:extLst>
              </p14:cNvPr>
              <p14:cNvContentPartPr/>
              <p14:nvPr/>
            </p14:nvContentPartPr>
            <p14:xfrm>
              <a:off x="3338383" y="6578564"/>
              <a:ext cx="6480" cy="2628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9DEF27A7-5110-6B77-D36A-3FEC1DC1829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230383" y="6470924"/>
                <a:ext cx="2221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A9983718-BE9D-F6B1-DFDE-90BFAF2306E3}"/>
                  </a:ext>
                </a:extLst>
              </p14:cNvPr>
              <p14:cNvContentPartPr/>
              <p14:nvPr/>
            </p14:nvContentPartPr>
            <p14:xfrm>
              <a:off x="420943" y="2014124"/>
              <a:ext cx="19080" cy="3168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A9983718-BE9D-F6B1-DFDE-90BFAF2306E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3303" y="1906484"/>
                <a:ext cx="2347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8EF759E9-43A6-AC7F-9E3C-F7DCFEF177DF}"/>
                  </a:ext>
                </a:extLst>
              </p14:cNvPr>
              <p14:cNvContentPartPr/>
              <p14:nvPr/>
            </p14:nvContentPartPr>
            <p14:xfrm>
              <a:off x="8569183" y="5591444"/>
              <a:ext cx="360" cy="3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8EF759E9-43A6-AC7F-9E3C-F7DCFEF177D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461183" y="54838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47D64806-DF2B-D220-B97D-E698109E50FC}"/>
                  </a:ext>
                </a:extLst>
              </p14:cNvPr>
              <p14:cNvContentPartPr/>
              <p14:nvPr/>
            </p14:nvContentPartPr>
            <p14:xfrm>
              <a:off x="10197463" y="4327844"/>
              <a:ext cx="12960" cy="648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47D64806-DF2B-D220-B97D-E698109E50F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089823" y="422020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EFE70738-54EE-DE39-54F6-B67C8F669AA1}"/>
                  </a:ext>
                </a:extLst>
              </p14:cNvPr>
              <p14:cNvContentPartPr/>
              <p14:nvPr/>
            </p14:nvContentPartPr>
            <p14:xfrm>
              <a:off x="11693983" y="3233804"/>
              <a:ext cx="19080" cy="129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EFE70738-54EE-DE39-54F6-B67C8F669AA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585983" y="3126164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93C592D6-CCE0-C830-9D84-17D680912C48}"/>
                  </a:ext>
                </a:extLst>
              </p14:cNvPr>
              <p14:cNvContentPartPr/>
              <p14:nvPr/>
            </p14:nvContentPartPr>
            <p14:xfrm>
              <a:off x="182263" y="1681124"/>
              <a:ext cx="6480" cy="1296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93C592D6-CCE0-C830-9D84-17D680912C4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263" y="157312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7B04BA96-6000-CB9A-9AC6-70C6EBDB3B7F}"/>
                  </a:ext>
                </a:extLst>
              </p14:cNvPr>
              <p14:cNvContentPartPr/>
              <p14:nvPr/>
            </p14:nvContentPartPr>
            <p14:xfrm>
              <a:off x="5431783" y="178484"/>
              <a:ext cx="1729440" cy="41544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7B04BA96-6000-CB9A-9AC6-70C6EBDB3B7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24143" y="70484"/>
                <a:ext cx="194508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892E6AA1-D6E3-45EB-76DB-60741E58A4C8}"/>
                  </a:ext>
                </a:extLst>
              </p14:cNvPr>
              <p14:cNvContentPartPr/>
              <p14:nvPr/>
            </p14:nvContentPartPr>
            <p14:xfrm>
              <a:off x="2351263" y="209804"/>
              <a:ext cx="648000" cy="23292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892E6AA1-D6E3-45EB-76DB-60741E58A4C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43263" y="102164"/>
                <a:ext cx="8636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75CA06BE-061D-F8AD-27F0-C5236CBA65CC}"/>
                  </a:ext>
                </a:extLst>
              </p14:cNvPr>
              <p14:cNvContentPartPr/>
              <p14:nvPr/>
            </p14:nvContentPartPr>
            <p14:xfrm>
              <a:off x="5541532" y="146804"/>
              <a:ext cx="1497240" cy="31752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75CA06BE-061D-F8AD-27F0-C5236CBA65C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33892" y="39164"/>
                <a:ext cx="171288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D6E83249-3145-0CB5-13BD-78E5C1CA0B5F}"/>
                  </a:ext>
                </a:extLst>
              </p14:cNvPr>
              <p14:cNvContentPartPr/>
              <p14:nvPr/>
            </p14:nvContentPartPr>
            <p14:xfrm>
              <a:off x="2434372" y="197204"/>
              <a:ext cx="388800" cy="10728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D6E83249-3145-0CB5-13BD-78E5C1CA0B5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326372" y="89564"/>
                <a:ext cx="6044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C0C7AE22-129F-7658-F8A7-C834DCBA5911}"/>
                  </a:ext>
                </a:extLst>
              </p14:cNvPr>
              <p14:cNvContentPartPr/>
              <p14:nvPr/>
            </p14:nvContentPartPr>
            <p14:xfrm>
              <a:off x="3621292" y="187484"/>
              <a:ext cx="959400" cy="24912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C0C7AE22-129F-7658-F8A7-C834DCBA59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13292" y="79484"/>
                <a:ext cx="11750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B5B69491-AD4E-61AB-F916-83E6096C4C93}"/>
                  </a:ext>
                </a:extLst>
              </p14:cNvPr>
              <p14:cNvContentPartPr/>
              <p14:nvPr/>
            </p14:nvContentPartPr>
            <p14:xfrm>
              <a:off x="-308108" y="112964"/>
              <a:ext cx="8082000" cy="36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B5B69491-AD4E-61AB-F916-83E6096C4C9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-371108" y="50324"/>
                <a:ext cx="8207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BC930230-9D23-2DA0-5587-298A95BC5F99}"/>
                  </a:ext>
                </a:extLst>
              </p14:cNvPr>
              <p14:cNvContentPartPr/>
              <p14:nvPr/>
            </p14:nvContentPartPr>
            <p14:xfrm>
              <a:off x="7387252" y="379724"/>
              <a:ext cx="360" cy="36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BC930230-9D23-2DA0-5587-298A95BC5F9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79252" y="2717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3C9A9317-8917-B255-6F9E-5CB137BD1F24}"/>
                  </a:ext>
                </a:extLst>
              </p14:cNvPr>
              <p14:cNvContentPartPr/>
              <p14:nvPr/>
            </p14:nvContentPartPr>
            <p14:xfrm>
              <a:off x="6016732" y="763124"/>
              <a:ext cx="698040" cy="3168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3C9A9317-8917-B255-6F9E-5CB137BD1F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08788" y="655124"/>
                <a:ext cx="913569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2B732C99-A5E9-166D-B5BF-1AD1CA5D4249}"/>
                  </a:ext>
                </a:extLst>
              </p14:cNvPr>
              <p14:cNvContentPartPr/>
              <p14:nvPr/>
            </p14:nvContentPartPr>
            <p14:xfrm>
              <a:off x="5218252" y="461444"/>
              <a:ext cx="360" cy="36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2B732C99-A5E9-166D-B5BF-1AD1CA5D424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110252" y="3534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19DFD92C-30CC-6859-2164-DAE866DC3EDC}"/>
                  </a:ext>
                </a:extLst>
              </p14:cNvPr>
              <p14:cNvContentPartPr/>
              <p14:nvPr/>
            </p14:nvContentPartPr>
            <p14:xfrm>
              <a:off x="2684572" y="694004"/>
              <a:ext cx="12960" cy="1296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19DFD92C-30CC-6859-2164-DAE866DC3ED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76572" y="58600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9C2DB16C-F6DA-3B59-7F4E-A8093E32E01E}"/>
                  </a:ext>
                </a:extLst>
              </p14:cNvPr>
              <p14:cNvContentPartPr/>
              <p14:nvPr/>
            </p14:nvContentPartPr>
            <p14:xfrm>
              <a:off x="3124492" y="423644"/>
              <a:ext cx="19080" cy="1296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9C2DB16C-F6DA-3B59-7F4E-A8093E32E01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16852" y="315644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029B6A4C-B463-6705-A0F6-79814FA45DED}"/>
                  </a:ext>
                </a:extLst>
              </p14:cNvPr>
              <p14:cNvContentPartPr/>
              <p14:nvPr/>
            </p14:nvContentPartPr>
            <p14:xfrm>
              <a:off x="2212972" y="461444"/>
              <a:ext cx="12960" cy="1296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029B6A4C-B463-6705-A0F6-79814FA45DE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04972" y="35344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5017F2EE-F372-A721-6B02-D17E149F4B67}"/>
                  </a:ext>
                </a:extLst>
              </p14:cNvPr>
              <p14:cNvContentPartPr/>
              <p14:nvPr/>
            </p14:nvContentPartPr>
            <p14:xfrm>
              <a:off x="4463692" y="568004"/>
              <a:ext cx="12960" cy="2556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5017F2EE-F372-A721-6B02-D17E149F4B6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55692" y="460364"/>
                <a:ext cx="228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18C7414E-9892-6B85-0110-2AE9BF03D5FA}"/>
                  </a:ext>
                </a:extLst>
              </p14:cNvPr>
              <p14:cNvContentPartPr/>
              <p14:nvPr/>
            </p14:nvContentPartPr>
            <p14:xfrm>
              <a:off x="4621012" y="385844"/>
              <a:ext cx="360" cy="1908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18C7414E-9892-6B85-0110-2AE9BF03D5F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13012" y="278204"/>
                <a:ext cx="2160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639059EE-4EDE-CC4B-970E-7E4EFF90B2F1}"/>
                  </a:ext>
                </a:extLst>
              </p14:cNvPr>
              <p14:cNvContentPartPr/>
              <p14:nvPr/>
            </p14:nvContentPartPr>
            <p14:xfrm>
              <a:off x="3709132" y="618404"/>
              <a:ext cx="38160" cy="3816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639059EE-4EDE-CC4B-970E-7E4EFF90B2F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601492" y="510764"/>
                <a:ext cx="2538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CA057816-B617-DA64-D94A-43CBCDD0C509}"/>
                  </a:ext>
                </a:extLst>
              </p14:cNvPr>
              <p14:cNvContentPartPr/>
              <p14:nvPr/>
            </p14:nvContentPartPr>
            <p14:xfrm>
              <a:off x="1364092" y="423644"/>
              <a:ext cx="360" cy="36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CA057816-B617-DA64-D94A-43CBCDD0C5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256452" y="3156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6D14ADD-8F73-267D-CE47-7E45437CF71F}"/>
                  </a:ext>
                </a:extLst>
              </p14:cNvPr>
              <p14:cNvContentPartPr/>
              <p14:nvPr/>
            </p14:nvContentPartPr>
            <p14:xfrm>
              <a:off x="2263012" y="4792964"/>
              <a:ext cx="25560" cy="4428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6D14ADD-8F73-267D-CE47-7E45437CF71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55372" y="4685324"/>
                <a:ext cx="2412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2C17D862-52FA-3A8F-7CE4-547B6564A35A}"/>
                  </a:ext>
                </a:extLst>
              </p14:cNvPr>
              <p14:cNvContentPartPr/>
              <p14:nvPr/>
            </p14:nvContentPartPr>
            <p14:xfrm>
              <a:off x="9568852" y="1511204"/>
              <a:ext cx="19080" cy="36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2C17D862-52FA-3A8F-7CE4-547B6564A35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60852" y="140356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4977BE64-57B0-86BE-08BB-136DABE5D259}"/>
                  </a:ext>
                </a:extLst>
              </p14:cNvPr>
              <p14:cNvContentPartPr/>
              <p14:nvPr/>
            </p14:nvContentPartPr>
            <p14:xfrm>
              <a:off x="11737852" y="2202764"/>
              <a:ext cx="12960" cy="648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4977BE64-57B0-86BE-08BB-136DABE5D25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30212" y="209512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F80AEE33-F0DE-C083-F74B-B48DF6911255}"/>
                  </a:ext>
                </a:extLst>
              </p14:cNvPr>
              <p14:cNvContentPartPr/>
              <p14:nvPr/>
            </p14:nvContentPartPr>
            <p14:xfrm>
              <a:off x="9411583" y="1222124"/>
              <a:ext cx="308520" cy="9468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F80AEE33-F0DE-C083-F74B-B48DF691125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303943" y="1114124"/>
                <a:ext cx="5241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D7CC7D19-AD89-10C5-2880-3D888019A488}"/>
                  </a:ext>
                </a:extLst>
              </p14:cNvPr>
              <p14:cNvContentPartPr/>
              <p14:nvPr/>
            </p14:nvContentPartPr>
            <p14:xfrm>
              <a:off x="9575023" y="1146524"/>
              <a:ext cx="1333080" cy="390240"/>
            </p14:xfrm>
          </p:contentPart>
        </mc:Choice>
        <mc:Fallback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D7CC7D19-AD89-10C5-2880-3D888019A48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467383" y="1038884"/>
                <a:ext cx="154872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615C46A1-2EC4-491C-17A4-1BBC83694664}"/>
                  </a:ext>
                </a:extLst>
              </p14:cNvPr>
              <p14:cNvContentPartPr/>
              <p14:nvPr/>
            </p14:nvContentPartPr>
            <p14:xfrm>
              <a:off x="8795623" y="844844"/>
              <a:ext cx="849240" cy="478080"/>
            </p14:xfrm>
          </p:contentPart>
        </mc:Choice>
        <mc:Fallback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615C46A1-2EC4-491C-17A4-1BBC8369466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687623" y="736844"/>
                <a:ext cx="106488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9E7BE244-380B-5364-1EED-47EB39BEFBB4}"/>
                  </a:ext>
                </a:extLst>
              </p14:cNvPr>
              <p14:cNvContentPartPr/>
              <p14:nvPr/>
            </p14:nvContentPartPr>
            <p14:xfrm>
              <a:off x="10763383" y="1913684"/>
              <a:ext cx="31680" cy="56880"/>
            </p14:xfrm>
          </p:contentPart>
        </mc:Choice>
        <mc:Fallback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9E7BE244-380B-5364-1EED-47EB39BEFBB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655743" y="1805684"/>
                <a:ext cx="2473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33074493-679D-3203-603B-FB2CD94A0E86}"/>
                  </a:ext>
                </a:extLst>
              </p14:cNvPr>
              <p14:cNvContentPartPr/>
              <p14:nvPr/>
            </p14:nvContentPartPr>
            <p14:xfrm>
              <a:off x="7632463" y="6666764"/>
              <a:ext cx="12960" cy="38160"/>
            </p14:xfrm>
          </p:contentPart>
        </mc:Choice>
        <mc:Fallback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33074493-679D-3203-603B-FB2CD94A0E8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524463" y="6558764"/>
                <a:ext cx="228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B9B39371-22F2-F9AC-7AF6-FA58F06BFA3B}"/>
                  </a:ext>
                </a:extLst>
              </p14:cNvPr>
              <p14:cNvContentPartPr/>
              <p14:nvPr/>
            </p14:nvContentPartPr>
            <p14:xfrm>
              <a:off x="9744943" y="4969004"/>
              <a:ext cx="6480" cy="25560"/>
            </p14:xfrm>
          </p:contentPart>
        </mc:Choice>
        <mc:Fallback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B9B39371-22F2-F9AC-7AF6-FA58F06BFA3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636943" y="4861364"/>
                <a:ext cx="222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488E0D05-1C12-683F-DF61-9C87FD23F606}"/>
                  </a:ext>
                </a:extLst>
              </p14:cNvPr>
              <p14:cNvContentPartPr/>
              <p14:nvPr/>
            </p14:nvContentPartPr>
            <p14:xfrm>
              <a:off x="9097303" y="5591444"/>
              <a:ext cx="44280" cy="18360"/>
            </p14:xfrm>
          </p:contentPart>
        </mc:Choice>
        <mc:Fallback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488E0D05-1C12-683F-DF61-9C87FD23F6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989303" y="5483804"/>
                <a:ext cx="2599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E2E44544-1E40-88BD-856F-6534069A0224}"/>
                  </a:ext>
                </a:extLst>
              </p14:cNvPr>
              <p14:cNvContentPartPr/>
              <p14:nvPr/>
            </p14:nvContentPartPr>
            <p14:xfrm>
              <a:off x="1125103" y="3585884"/>
              <a:ext cx="31680" cy="25560"/>
            </p14:xfrm>
          </p:contentPart>
        </mc:Choice>
        <mc:Fallback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E2E44544-1E40-88BD-856F-6534069A022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17463" y="3478244"/>
                <a:ext cx="247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A892639A-4A7D-AC4F-3893-2572C048461D}"/>
                  </a:ext>
                </a:extLst>
              </p14:cNvPr>
              <p14:cNvContentPartPr/>
              <p14:nvPr/>
            </p14:nvContentPartPr>
            <p14:xfrm>
              <a:off x="1779223" y="4761644"/>
              <a:ext cx="12960" cy="12960"/>
            </p14:xfrm>
          </p:contentPart>
        </mc:Choice>
        <mc:Fallback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A892639A-4A7D-AC4F-3893-2572C048461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671223" y="465400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3F13B7DC-4B6E-51EB-EA88-5A385C33308B}"/>
                  </a:ext>
                </a:extLst>
              </p14:cNvPr>
              <p14:cNvContentPartPr/>
              <p14:nvPr/>
            </p14:nvContentPartPr>
            <p14:xfrm>
              <a:off x="3250183" y="5993924"/>
              <a:ext cx="31680" cy="44280"/>
            </p14:xfrm>
          </p:contentPart>
        </mc:Choice>
        <mc:Fallback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3F13B7DC-4B6E-51EB-EA88-5A385C33308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42543" y="5886284"/>
                <a:ext cx="2473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C1A2F0B1-28A7-6BFE-0772-066644D06CBB}"/>
                  </a:ext>
                </a:extLst>
              </p14:cNvPr>
              <p14:cNvContentPartPr/>
              <p14:nvPr/>
            </p14:nvContentPartPr>
            <p14:xfrm>
              <a:off x="2765983" y="5013284"/>
              <a:ext cx="12960" cy="12960"/>
            </p14:xfrm>
          </p:contentPart>
        </mc:Choice>
        <mc:Fallback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C1A2F0B1-28A7-6BFE-0772-066644D06CB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658343" y="490528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83941E1F-0DEB-3964-A377-9960BCBF8931}"/>
                  </a:ext>
                </a:extLst>
              </p14:cNvPr>
              <p14:cNvContentPartPr/>
              <p14:nvPr/>
            </p14:nvContentPartPr>
            <p14:xfrm>
              <a:off x="879943" y="2152364"/>
              <a:ext cx="360" cy="360"/>
            </p14:xfrm>
          </p:contentPart>
        </mc:Choice>
        <mc:Fallback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83941E1F-0DEB-3964-A377-9960BCBF893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72303" y="20447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D9FC441A-EFD4-CCCF-82C6-CE6A17E18D37}"/>
                  </a:ext>
                </a:extLst>
              </p14:cNvPr>
              <p14:cNvContentPartPr/>
              <p14:nvPr/>
            </p14:nvContentPartPr>
            <p14:xfrm>
              <a:off x="1288543" y="3152084"/>
              <a:ext cx="360" cy="360"/>
            </p14:xfrm>
          </p:contentPart>
        </mc:Choice>
        <mc:Fallback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D9FC441A-EFD4-CCCF-82C6-CE6A17E18D3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80903" y="30444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CC8467C0-91AC-4B24-E338-2AC0A21B2F96}"/>
                  </a:ext>
                </a:extLst>
              </p14:cNvPr>
              <p14:cNvContentPartPr/>
              <p14:nvPr/>
            </p14:nvContentPartPr>
            <p14:xfrm>
              <a:off x="1326343" y="4095284"/>
              <a:ext cx="360" cy="25560"/>
            </p14:xfrm>
          </p:contentPart>
        </mc:Choice>
        <mc:Fallback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CC8467C0-91AC-4B24-E338-2AC0A21B2F9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218703" y="3987284"/>
                <a:ext cx="216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C2BAC611-7F6B-0066-C8EA-3BADB1B6C588}"/>
                  </a:ext>
                </a:extLst>
              </p14:cNvPr>
              <p14:cNvContentPartPr/>
              <p14:nvPr/>
            </p14:nvContentPartPr>
            <p14:xfrm>
              <a:off x="8393143" y="876164"/>
              <a:ext cx="50760" cy="19080"/>
            </p14:xfrm>
          </p:contentPart>
        </mc:Choice>
        <mc:Fallback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C2BAC611-7F6B-0066-C8EA-3BADB1B6C58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285143" y="768524"/>
                <a:ext cx="266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20925FBE-6FF4-3EA4-B986-F32D14F109D5}"/>
                  </a:ext>
                </a:extLst>
              </p14:cNvPr>
              <p14:cNvContentPartPr/>
              <p14:nvPr/>
            </p14:nvContentPartPr>
            <p14:xfrm>
              <a:off x="9210343" y="1530284"/>
              <a:ext cx="360" cy="360"/>
            </p14:xfrm>
          </p:contentPart>
        </mc:Choice>
        <mc:Fallback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20925FBE-6FF4-3EA4-B986-F32D14F109D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102703" y="14222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D3BCA1FE-7E9E-2A95-4EE5-C13605380CBC}"/>
                  </a:ext>
                </a:extLst>
              </p14:cNvPr>
              <p14:cNvContentPartPr/>
              <p14:nvPr/>
            </p14:nvContentPartPr>
            <p14:xfrm>
              <a:off x="10059223" y="1517684"/>
              <a:ext cx="31680" cy="31680"/>
            </p14:xfrm>
          </p:contentPart>
        </mc:Choice>
        <mc:Fallback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D3BCA1FE-7E9E-2A95-4EE5-C13605380CB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951583" y="1409684"/>
                <a:ext cx="2473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535B85BC-BD23-D29B-1523-5A052C949947}"/>
                  </a:ext>
                </a:extLst>
              </p14:cNvPr>
              <p14:cNvContentPartPr/>
              <p14:nvPr/>
            </p14:nvContentPartPr>
            <p14:xfrm>
              <a:off x="1357663" y="4610804"/>
              <a:ext cx="69480" cy="19080"/>
            </p14:xfrm>
          </p:contentPart>
        </mc:Choice>
        <mc:Fallback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535B85BC-BD23-D29B-1523-5A052C94994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250023" y="4502804"/>
                <a:ext cx="28512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53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2145D-7A8E-95CB-7EDE-6A37A1CD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Meta número 1: tener amigos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86819B7-8674-A6B6-88B8-10D6DF172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93" y="2175122"/>
            <a:ext cx="5796733" cy="351069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4288BD3C-1784-3207-3704-C7B05CF093E6}"/>
                  </a:ext>
                </a:extLst>
              </p14:cNvPr>
              <p14:cNvContentPartPr/>
              <p14:nvPr/>
            </p14:nvContentPartPr>
            <p14:xfrm>
              <a:off x="8645503" y="3139844"/>
              <a:ext cx="3580560" cy="367704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4288BD3C-1784-3207-3704-C7B05CF093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7863" y="3031844"/>
                <a:ext cx="3796200" cy="38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544F7358-5A0C-CEC3-E395-3D9535A01FE5}"/>
                  </a:ext>
                </a:extLst>
              </p14:cNvPr>
              <p14:cNvContentPartPr/>
              <p14:nvPr/>
            </p14:nvContentPartPr>
            <p14:xfrm>
              <a:off x="37543" y="37004"/>
              <a:ext cx="1704240" cy="20926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544F7358-5A0C-CEC3-E395-3D9535A01F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0457" y="-70636"/>
                <a:ext cx="1919880" cy="23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072CD280-8406-8311-6DB2-2FB92F36B665}"/>
                  </a:ext>
                </a:extLst>
              </p14:cNvPr>
              <p14:cNvContentPartPr/>
              <p14:nvPr/>
            </p14:nvContentPartPr>
            <p14:xfrm>
              <a:off x="-49217" y="3972884"/>
              <a:ext cx="2746440" cy="307332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072CD280-8406-8311-6DB2-2FB92F36B6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6857" y="3864884"/>
                <a:ext cx="2962080" cy="32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16C5E25E-5038-5D7F-DDA2-5A4E3554441E}"/>
                  </a:ext>
                </a:extLst>
              </p14:cNvPr>
              <p14:cNvContentPartPr/>
              <p14:nvPr/>
            </p14:nvContentPartPr>
            <p14:xfrm>
              <a:off x="8770423" y="-56236"/>
              <a:ext cx="3483360" cy="22888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16C5E25E-5038-5D7F-DDA2-5A4E355444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62423" y="-163876"/>
                <a:ext cx="3699000" cy="25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9055DEC5-964F-75F2-0323-EDE0415430C9}"/>
                  </a:ext>
                </a:extLst>
              </p14:cNvPr>
              <p14:cNvContentPartPr/>
              <p14:nvPr/>
            </p14:nvContentPartPr>
            <p14:xfrm>
              <a:off x="-66497" y="4009604"/>
              <a:ext cx="2606760" cy="29196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9055DEC5-964F-75F2-0323-EDE0415430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74497" y="3901604"/>
                <a:ext cx="2822400" cy="31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6EC85F47-A986-8885-5334-76EB4903A40B}"/>
                  </a:ext>
                </a:extLst>
              </p14:cNvPr>
              <p14:cNvContentPartPr/>
              <p14:nvPr/>
            </p14:nvContentPartPr>
            <p14:xfrm>
              <a:off x="9318703" y="25484"/>
              <a:ext cx="2846880" cy="1389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6EC85F47-A986-8885-5334-76EB4903A4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11063" y="-82516"/>
                <a:ext cx="306252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C8DFD1F0-6C07-34D4-3D9E-58FC7E6C6B88}"/>
                  </a:ext>
                </a:extLst>
              </p14:cNvPr>
              <p14:cNvContentPartPr/>
              <p14:nvPr/>
            </p14:nvContentPartPr>
            <p14:xfrm>
              <a:off x="11273863" y="63284"/>
              <a:ext cx="929520" cy="209412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C8DFD1F0-6C07-34D4-3D9E-58FC7E6C6B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166223" y="-44716"/>
                <a:ext cx="1145160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FF2EFE7-AD76-9C8A-53BE-A2CA3D0302E9}"/>
                  </a:ext>
                </a:extLst>
              </p14:cNvPr>
              <p14:cNvContentPartPr/>
              <p14:nvPr/>
            </p14:nvContentPartPr>
            <p14:xfrm>
              <a:off x="10239583" y="930884"/>
              <a:ext cx="1407960" cy="67032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FF2EFE7-AD76-9C8A-53BE-A2CA3D0302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31583" y="822884"/>
                <a:ext cx="1623600" cy="8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57444BE9-E921-3F59-87D4-3E334739D598}"/>
                  </a:ext>
                </a:extLst>
              </p14:cNvPr>
              <p14:cNvContentPartPr/>
              <p14:nvPr/>
            </p14:nvContentPartPr>
            <p14:xfrm>
              <a:off x="8826943" y="63644"/>
              <a:ext cx="3370320" cy="102384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57444BE9-E921-3F59-87D4-3E334739D59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19303" y="-43996"/>
                <a:ext cx="358596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A6B06526-7145-3A0D-6E02-B268B4E400FD}"/>
                  </a:ext>
                </a:extLst>
              </p14:cNvPr>
              <p14:cNvContentPartPr/>
              <p14:nvPr/>
            </p14:nvContentPartPr>
            <p14:xfrm>
              <a:off x="8714623" y="6262484"/>
              <a:ext cx="910440" cy="5634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A6B06526-7145-3A0D-6E02-B268B4E400F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06623" y="6154484"/>
                <a:ext cx="112608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722AC3B3-88B8-2147-AD08-E2AFA8B61591}"/>
                  </a:ext>
                </a:extLst>
              </p14:cNvPr>
              <p14:cNvContentPartPr/>
              <p14:nvPr/>
            </p14:nvContentPartPr>
            <p14:xfrm>
              <a:off x="8971663" y="6689804"/>
              <a:ext cx="3162960" cy="12636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722AC3B3-88B8-2147-AD08-E2AFA8B615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63663" y="6581804"/>
                <a:ext cx="33786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6C18D9DD-8E4E-BE42-92D1-42AC7800D210}"/>
                  </a:ext>
                </a:extLst>
              </p14:cNvPr>
              <p14:cNvContentPartPr/>
              <p14:nvPr/>
            </p14:nvContentPartPr>
            <p14:xfrm>
              <a:off x="11269183" y="3417044"/>
              <a:ext cx="934200" cy="34045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6C18D9DD-8E4E-BE42-92D1-42AC7800D21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61183" y="3309404"/>
                <a:ext cx="1149840" cy="36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5F53C1F1-94F8-B6CB-C71A-58B44281AC94}"/>
                  </a:ext>
                </a:extLst>
              </p14:cNvPr>
              <p14:cNvContentPartPr/>
              <p14:nvPr/>
            </p14:nvContentPartPr>
            <p14:xfrm>
              <a:off x="9525343" y="3427484"/>
              <a:ext cx="2539800" cy="337248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5F53C1F1-94F8-B6CB-C71A-58B44281AC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17703" y="3319844"/>
                <a:ext cx="2755440" cy="35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687A1E74-A637-A958-B540-67FE21E9F030}"/>
                  </a:ext>
                </a:extLst>
              </p14:cNvPr>
              <p14:cNvContentPartPr/>
              <p14:nvPr/>
            </p14:nvContentPartPr>
            <p14:xfrm>
              <a:off x="11486263" y="7035764"/>
              <a:ext cx="666720" cy="2768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687A1E74-A637-A958-B540-67FE21E9F0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423623" y="6972764"/>
                <a:ext cx="7923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43E591A8-AB1C-2BE4-C970-605A0A697AC1}"/>
                  </a:ext>
                </a:extLst>
              </p14:cNvPr>
              <p14:cNvContentPartPr/>
              <p14:nvPr/>
            </p14:nvContentPartPr>
            <p14:xfrm>
              <a:off x="-53897" y="-154876"/>
              <a:ext cx="360" cy="779364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43E591A8-AB1C-2BE4-C970-605A0A697AC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116897" y="-217876"/>
                <a:ext cx="126000" cy="79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5CC2132B-AF17-E8C4-087B-3CA567ABD3A6}"/>
                  </a:ext>
                </a:extLst>
              </p14:cNvPr>
              <p14:cNvContentPartPr/>
              <p14:nvPr/>
            </p14:nvContentPartPr>
            <p14:xfrm>
              <a:off x="31243" y="6224"/>
              <a:ext cx="1447920" cy="199044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5CC2132B-AF17-E8C4-087B-3CA567ABD3A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31397" y="-56776"/>
                <a:ext cx="1573560" cy="21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C7A1EA20-5114-F181-A31F-1E4CE91D9CD2}"/>
                  </a:ext>
                </a:extLst>
              </p14:cNvPr>
              <p14:cNvContentPartPr/>
              <p14:nvPr/>
            </p14:nvContentPartPr>
            <p14:xfrm>
              <a:off x="9581323" y="4935344"/>
              <a:ext cx="69480" cy="2556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C7A1EA20-5114-F181-A31F-1E4CE91D9CD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18683" y="4872344"/>
                <a:ext cx="195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3CB15EF2-107C-26D4-7107-C802816F49FC}"/>
                  </a:ext>
                </a:extLst>
              </p14:cNvPr>
              <p14:cNvContentPartPr/>
              <p14:nvPr/>
            </p14:nvContentPartPr>
            <p14:xfrm>
              <a:off x="-16277" y="-142096"/>
              <a:ext cx="360" cy="820224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3CB15EF2-107C-26D4-7107-C802816F49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79277" y="-204736"/>
                <a:ext cx="126000" cy="83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AA160C14-43F2-D842-71CC-85970CA6BCEA}"/>
                  </a:ext>
                </a:extLst>
              </p14:cNvPr>
              <p14:cNvContentPartPr/>
              <p14:nvPr/>
            </p14:nvContentPartPr>
            <p14:xfrm>
              <a:off x="-748517" y="-283061"/>
              <a:ext cx="13247640" cy="797580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AA160C14-43F2-D842-71CC-85970CA6BC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811159" y="-346061"/>
                <a:ext cx="13373283" cy="81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D253AFF0-9F06-4811-F892-857C84AF69EE}"/>
                  </a:ext>
                </a:extLst>
              </p14:cNvPr>
              <p14:cNvContentPartPr/>
              <p14:nvPr/>
            </p14:nvContentPartPr>
            <p14:xfrm>
              <a:off x="-36642" y="6944299"/>
              <a:ext cx="12460320" cy="5943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D253AFF0-9F06-4811-F892-857C84AF69E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99284" y="6881621"/>
                <a:ext cx="12585964" cy="720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5616F600-03C8-228A-2B8F-C29F5B5998EF}"/>
                  </a:ext>
                </a:extLst>
              </p14:cNvPr>
              <p14:cNvContentPartPr/>
              <p14:nvPr/>
            </p14:nvContentPartPr>
            <p14:xfrm>
              <a:off x="9095838" y="-195221"/>
              <a:ext cx="214200" cy="759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5616F600-03C8-228A-2B8F-C29F5B5998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33198" y="-257861"/>
                <a:ext cx="339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1B82C805-CBF1-78A2-3E4C-F0099DFAE3F3}"/>
                  </a:ext>
                </a:extLst>
              </p14:cNvPr>
              <p14:cNvContentPartPr/>
              <p14:nvPr/>
            </p14:nvContentPartPr>
            <p14:xfrm>
              <a:off x="12302358" y="2181499"/>
              <a:ext cx="49320" cy="15120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1B82C805-CBF1-78A2-3E4C-F0099DFAE3F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239358" y="2118499"/>
                <a:ext cx="1749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E8879C4C-240A-50CA-E00B-9D46D871F6F4}"/>
                  </a:ext>
                </a:extLst>
              </p14:cNvPr>
              <p14:cNvContentPartPr/>
              <p14:nvPr/>
            </p14:nvContentPartPr>
            <p14:xfrm>
              <a:off x="3979543" y="-63076"/>
              <a:ext cx="1930680" cy="44676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E8879C4C-240A-50CA-E00B-9D46D871F6F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71903" y="-170716"/>
                <a:ext cx="2146320" cy="6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AFF7305D-FDB3-579C-13A0-4DC1D70E9C16}"/>
                  </a:ext>
                </a:extLst>
              </p14:cNvPr>
              <p14:cNvContentPartPr/>
              <p14:nvPr/>
            </p14:nvContentPartPr>
            <p14:xfrm>
              <a:off x="2282863" y="6044"/>
              <a:ext cx="1596600" cy="33372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AFF7305D-FDB3-579C-13A0-4DC1D70E9C1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74863" y="-101596"/>
                <a:ext cx="181224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DB100D26-AE97-9AC2-2B49-4F53720721FC}"/>
                  </a:ext>
                </a:extLst>
              </p14:cNvPr>
              <p14:cNvContentPartPr/>
              <p14:nvPr/>
            </p14:nvContentPartPr>
            <p14:xfrm>
              <a:off x="1325623" y="-50476"/>
              <a:ext cx="5028840" cy="3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DB100D26-AE97-9AC2-2B49-4F53720721F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62983" y="-113116"/>
                <a:ext cx="51544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BB06EB2C-FAA5-220A-250F-69B1D4A25B28}"/>
                  </a:ext>
                </a:extLst>
              </p14:cNvPr>
              <p14:cNvContentPartPr/>
              <p14:nvPr/>
            </p14:nvContentPartPr>
            <p14:xfrm>
              <a:off x="2935903" y="-195196"/>
              <a:ext cx="2248200" cy="15120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BB06EB2C-FAA5-220A-250F-69B1D4A25B2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73263" y="-257836"/>
                <a:ext cx="2373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E65E47E1-DA6F-EB4A-D64E-54928D542752}"/>
                  </a:ext>
                </a:extLst>
              </p14:cNvPr>
              <p14:cNvContentPartPr/>
              <p14:nvPr/>
            </p14:nvContentPartPr>
            <p14:xfrm>
              <a:off x="2282220" y="5623174"/>
              <a:ext cx="38160" cy="396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E65E47E1-DA6F-EB4A-D64E-54928D5427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74220" y="5515534"/>
                <a:ext cx="2538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CE22F0B1-1FC3-4B6E-A9AD-63E7570BCC18}"/>
                  </a:ext>
                </a:extLst>
              </p14:cNvPr>
              <p14:cNvContentPartPr/>
              <p14:nvPr/>
            </p14:nvContentPartPr>
            <p14:xfrm>
              <a:off x="8431020" y="1074934"/>
              <a:ext cx="360" cy="36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CE22F0B1-1FC3-4B6E-A9AD-63E7570BCC1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23020" y="96693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B6F788A4-F6A5-434A-A277-11C99D572B49}"/>
                  </a:ext>
                </a:extLst>
              </p14:cNvPr>
              <p14:cNvContentPartPr/>
              <p14:nvPr/>
            </p14:nvContentPartPr>
            <p14:xfrm>
              <a:off x="3174660" y="474094"/>
              <a:ext cx="19080" cy="2916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B6F788A4-F6A5-434A-A277-11C99D572B4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67020" y="366454"/>
                <a:ext cx="234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0A38CF91-B50B-553E-7001-4CD1A08E94BC}"/>
                  </a:ext>
                </a:extLst>
              </p14:cNvPr>
              <p14:cNvContentPartPr/>
              <p14:nvPr/>
            </p14:nvContentPartPr>
            <p14:xfrm>
              <a:off x="8518783" y="6211364"/>
              <a:ext cx="12960" cy="648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0A38CF91-B50B-553E-7001-4CD1A08E94B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11143" y="610372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992ED8EA-F39B-37A2-60E4-9D9FF192E6D8}"/>
                  </a:ext>
                </a:extLst>
              </p14:cNvPr>
              <p14:cNvContentPartPr/>
              <p14:nvPr/>
            </p14:nvContentPartPr>
            <p14:xfrm>
              <a:off x="10757263" y="3772004"/>
              <a:ext cx="360" cy="3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992ED8EA-F39B-37A2-60E4-9D9FF192E6D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649263" y="36643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B5234072-900D-48B9-98C8-7C4EBFC65407}"/>
                  </a:ext>
                </a:extLst>
              </p14:cNvPr>
              <p14:cNvContentPartPr/>
              <p14:nvPr/>
            </p14:nvContentPartPr>
            <p14:xfrm>
              <a:off x="11819623" y="3086924"/>
              <a:ext cx="6480" cy="129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B5234072-900D-48B9-98C8-7C4EBFC6540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711623" y="297892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B33A5089-F3ED-0B9B-1113-86C29955CBE1}"/>
                  </a:ext>
                </a:extLst>
              </p14:cNvPr>
              <p14:cNvContentPartPr/>
              <p14:nvPr/>
            </p14:nvContentPartPr>
            <p14:xfrm>
              <a:off x="11084143" y="1992884"/>
              <a:ext cx="6480" cy="129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B33A5089-F3ED-0B9B-1113-86C29955CBE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976143" y="188488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35B70338-2187-5E6E-9B75-D8A9AE3CF95C}"/>
                  </a:ext>
                </a:extLst>
              </p14:cNvPr>
              <p14:cNvContentPartPr/>
              <p14:nvPr/>
            </p14:nvContentPartPr>
            <p14:xfrm>
              <a:off x="9788863" y="1596884"/>
              <a:ext cx="19080" cy="3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35B70338-2187-5E6E-9B75-D8A9AE3CF95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681223" y="148888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A13B4912-C46C-6126-CE37-52FA2E075A5F}"/>
                  </a:ext>
                </a:extLst>
              </p14:cNvPr>
              <p14:cNvContentPartPr/>
              <p14:nvPr/>
            </p14:nvContentPartPr>
            <p14:xfrm>
              <a:off x="8505463" y="194684"/>
              <a:ext cx="19800" cy="129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A13B4912-C46C-6126-CE37-52FA2E075A5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97823" y="87044"/>
                <a:ext cx="2354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9599284E-D31D-F1F8-2E8E-BFA318072F24}"/>
                  </a:ext>
                </a:extLst>
              </p14:cNvPr>
              <p14:cNvContentPartPr/>
              <p14:nvPr/>
            </p14:nvContentPartPr>
            <p14:xfrm>
              <a:off x="2319943" y="477644"/>
              <a:ext cx="31680" cy="1296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9599284E-D31D-F1F8-2E8E-BFA318072F2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11943" y="369644"/>
                <a:ext cx="247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FEDC141D-7B36-1A81-5FEE-3CBE0864D1D0}"/>
                  </a:ext>
                </a:extLst>
              </p14:cNvPr>
              <p14:cNvContentPartPr/>
              <p14:nvPr/>
            </p14:nvContentPartPr>
            <p14:xfrm>
              <a:off x="943663" y="3721964"/>
              <a:ext cx="50040" cy="648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FEDC141D-7B36-1A81-5FEE-3CBE0864D1D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35663" y="3613964"/>
                <a:ext cx="265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BAB85326-AC60-7C5A-B39D-8338C487323A}"/>
                  </a:ext>
                </a:extLst>
              </p14:cNvPr>
              <p14:cNvContentPartPr/>
              <p14:nvPr/>
            </p14:nvContentPartPr>
            <p14:xfrm>
              <a:off x="1427143" y="5249444"/>
              <a:ext cx="12960" cy="1908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BAB85326-AC60-7C5A-B39D-8338C487323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9143" y="5141804"/>
                <a:ext cx="228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80833366-0AD5-EEE8-0E08-6F245F1A3007}"/>
                  </a:ext>
                </a:extLst>
              </p14:cNvPr>
              <p14:cNvContentPartPr/>
              <p14:nvPr/>
            </p14:nvContentPartPr>
            <p14:xfrm>
              <a:off x="2848063" y="6632564"/>
              <a:ext cx="19080" cy="1980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80833366-0AD5-EEE8-0E08-6F245F1A300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740063" y="6524924"/>
                <a:ext cx="2347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80896F42-FC64-D809-6047-074C112A17F2}"/>
                  </a:ext>
                </a:extLst>
              </p14:cNvPr>
              <p14:cNvContentPartPr/>
              <p14:nvPr/>
            </p14:nvContentPartPr>
            <p14:xfrm>
              <a:off x="540463" y="1005764"/>
              <a:ext cx="12960" cy="648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80896F42-FC64-D809-6047-074C112A17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32823" y="89776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914040AF-81D7-15A0-B369-757D906F06CC}"/>
                  </a:ext>
                </a:extLst>
              </p14:cNvPr>
              <p14:cNvContentPartPr/>
              <p14:nvPr/>
            </p14:nvContentPartPr>
            <p14:xfrm>
              <a:off x="1634503" y="395924"/>
              <a:ext cx="360" cy="36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914040AF-81D7-15A0-B369-757D906F06C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26503" y="2879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CB431642-7C38-6C92-C415-FFE6126F5434}"/>
                  </a:ext>
                </a:extLst>
              </p14:cNvPr>
              <p14:cNvContentPartPr/>
              <p14:nvPr/>
            </p14:nvContentPartPr>
            <p14:xfrm>
              <a:off x="678703" y="1885964"/>
              <a:ext cx="44280" cy="4428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CB431642-7C38-6C92-C415-FFE6126F543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1063" y="1777964"/>
                <a:ext cx="25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D8A2BE15-0BC0-2638-E800-890DE53FFB29}"/>
                  </a:ext>
                </a:extLst>
              </p14:cNvPr>
              <p14:cNvContentPartPr/>
              <p14:nvPr/>
            </p14:nvContentPartPr>
            <p14:xfrm>
              <a:off x="134023" y="2426684"/>
              <a:ext cx="42120" cy="1908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D8A2BE15-0BC0-2638-E800-890DE53FFB2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023" y="2318684"/>
                <a:ext cx="257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F22E9437-612C-F05A-AC5B-51A841A75917}"/>
                  </a:ext>
                </a:extLst>
              </p14:cNvPr>
              <p14:cNvContentPartPr/>
              <p14:nvPr/>
            </p14:nvContentPartPr>
            <p14:xfrm>
              <a:off x="6066103" y="232484"/>
              <a:ext cx="26280" cy="648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F22E9437-612C-F05A-AC5B-51A841A7591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58463" y="124484"/>
                <a:ext cx="241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9A5954E7-BC72-B565-CD32-2E9B1BD8CF56}"/>
                  </a:ext>
                </a:extLst>
              </p14:cNvPr>
              <p14:cNvContentPartPr/>
              <p14:nvPr/>
            </p14:nvContentPartPr>
            <p14:xfrm>
              <a:off x="4344223" y="452444"/>
              <a:ext cx="924480" cy="9468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9A5954E7-BC72-B565-CD32-2E9B1BD8CF5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36583" y="344804"/>
                <a:ext cx="1140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88D25FD5-BD81-277F-1537-43DA1C6F4CBB}"/>
                  </a:ext>
                </a:extLst>
              </p14:cNvPr>
              <p14:cNvContentPartPr/>
              <p14:nvPr/>
            </p14:nvContentPartPr>
            <p14:xfrm>
              <a:off x="320503" y="3615044"/>
              <a:ext cx="12960" cy="4428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88D25FD5-BD81-277F-1537-43DA1C6F4CB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2503" y="3507044"/>
                <a:ext cx="2286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86CFD506-EDB8-D845-8425-C295AC550337}"/>
                  </a:ext>
                </a:extLst>
              </p14:cNvPr>
              <p14:cNvContentPartPr/>
              <p14:nvPr/>
            </p14:nvContentPartPr>
            <p14:xfrm>
              <a:off x="10027903" y="4111484"/>
              <a:ext cx="360" cy="3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86CFD506-EDB8-D845-8425-C295AC55033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919903" y="40038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40617974-1BA9-8D3F-3673-9710D8DD50EC}"/>
                  </a:ext>
                </a:extLst>
              </p14:cNvPr>
              <p14:cNvContentPartPr/>
              <p14:nvPr/>
            </p14:nvContentPartPr>
            <p14:xfrm>
              <a:off x="8292703" y="6544724"/>
              <a:ext cx="360" cy="4428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40617974-1BA9-8D3F-3673-9710D8DD50E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184703" y="6436724"/>
                <a:ext cx="2160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B16CAEE4-DA8D-0A43-9F0C-2522D746DB10}"/>
                  </a:ext>
                </a:extLst>
              </p14:cNvPr>
              <p14:cNvContentPartPr/>
              <p14:nvPr/>
            </p14:nvContentPartPr>
            <p14:xfrm>
              <a:off x="11109343" y="3080444"/>
              <a:ext cx="31680" cy="1296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B16CAEE4-DA8D-0A43-9F0C-2522D746DB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001343" y="2972804"/>
                <a:ext cx="24732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2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02046-2261-F7ED-9B20-3BAD37E5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Meta número 2 : no reprobar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C9149C3-3B20-A678-4FC9-C210284AC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33" y="2424774"/>
            <a:ext cx="5982217" cy="332166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EF690DCC-F490-205F-D285-7C21E8DDB955}"/>
                  </a:ext>
                </a:extLst>
              </p14:cNvPr>
              <p14:cNvContentPartPr/>
              <p14:nvPr/>
            </p14:nvContentPartPr>
            <p14:xfrm>
              <a:off x="-30497" y="1989284"/>
              <a:ext cx="1046880" cy="379764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EF690DCC-F490-205F-D285-7C21E8DDB9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8497" y="1881284"/>
                <a:ext cx="1262520" cy="40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AA082E9E-914A-6997-756B-017838436735}"/>
                  </a:ext>
                </a:extLst>
              </p14:cNvPr>
              <p14:cNvContentPartPr/>
              <p14:nvPr/>
            </p14:nvContentPartPr>
            <p14:xfrm>
              <a:off x="9109903" y="15044"/>
              <a:ext cx="2955240" cy="25905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AA082E9E-914A-6997-756B-0178384367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1903" y="-92956"/>
                <a:ext cx="3170880" cy="28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F65A1B2C-318D-A66D-9AD4-3DE464E65E7B}"/>
                  </a:ext>
                </a:extLst>
              </p14:cNvPr>
              <p14:cNvContentPartPr/>
              <p14:nvPr/>
            </p14:nvContentPartPr>
            <p14:xfrm>
              <a:off x="8864743" y="6223244"/>
              <a:ext cx="1402560" cy="73368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F65A1B2C-318D-A66D-9AD4-3DE464E65E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56743" y="6115244"/>
                <a:ext cx="1618200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CC975FA-701A-B268-ABE2-E7DE5C0760B4}"/>
                  </a:ext>
                </a:extLst>
              </p14:cNvPr>
              <p14:cNvContentPartPr/>
              <p14:nvPr/>
            </p14:nvContentPartPr>
            <p14:xfrm>
              <a:off x="10368103" y="3073964"/>
              <a:ext cx="1687320" cy="38228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CC975FA-701A-B268-ABE2-E7DE5C0760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60103" y="2965964"/>
                <a:ext cx="1902960" cy="40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4A6C8EE9-2D25-9614-55F5-55B4D699ACDC}"/>
                  </a:ext>
                </a:extLst>
              </p14:cNvPr>
              <p14:cNvContentPartPr/>
              <p14:nvPr/>
            </p14:nvContentPartPr>
            <p14:xfrm>
              <a:off x="529303" y="5376524"/>
              <a:ext cx="2721240" cy="15498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4A6C8EE9-2D25-9614-55F5-55B4D699AC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1663" y="5268524"/>
                <a:ext cx="2936880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E06C9388-61E3-3937-5F9D-B9935C0FDDAE}"/>
                  </a:ext>
                </a:extLst>
              </p14:cNvPr>
              <p14:cNvContentPartPr/>
              <p14:nvPr/>
            </p14:nvContentPartPr>
            <p14:xfrm>
              <a:off x="-38057" y="-44356"/>
              <a:ext cx="1396080" cy="8301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E06C9388-61E3-3937-5F9D-B9935C0FDD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45697" y="-152356"/>
                <a:ext cx="161172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D25440F-A3E3-DBF0-B672-634A5F1DBB4B}"/>
                  </a:ext>
                </a:extLst>
              </p14:cNvPr>
              <p14:cNvContentPartPr/>
              <p14:nvPr/>
            </p14:nvContentPartPr>
            <p14:xfrm>
              <a:off x="6054223" y="37364"/>
              <a:ext cx="1295640" cy="3078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D25440F-A3E3-DBF0-B672-634A5F1DBB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46583" y="-70636"/>
                <a:ext cx="15112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45BF4BED-6F41-E44C-984F-6E5DE15860BC}"/>
                  </a:ext>
                </a:extLst>
              </p14:cNvPr>
              <p14:cNvContentPartPr/>
              <p14:nvPr/>
            </p14:nvContentPartPr>
            <p14:xfrm>
              <a:off x="787063" y="5513324"/>
              <a:ext cx="2067480" cy="14025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45BF4BED-6F41-E44C-984F-6E5DE15860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9423" y="5405324"/>
                <a:ext cx="2283120" cy="16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EF3ABD99-AC27-1B09-5E27-5F48EC943A2C}"/>
                  </a:ext>
                </a:extLst>
              </p14:cNvPr>
              <p14:cNvContentPartPr/>
              <p14:nvPr/>
            </p14:nvContentPartPr>
            <p14:xfrm>
              <a:off x="6085903" y="43484"/>
              <a:ext cx="1090800" cy="1764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EF3ABD99-AC27-1B09-5E27-5F48EC943A2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77903" y="-64156"/>
                <a:ext cx="13064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E019D221-EDD1-61F3-97BA-0BCD1965EA9D}"/>
                  </a:ext>
                </a:extLst>
              </p14:cNvPr>
              <p14:cNvContentPartPr/>
              <p14:nvPr/>
            </p14:nvContentPartPr>
            <p14:xfrm>
              <a:off x="-87377" y="-25636"/>
              <a:ext cx="1194120" cy="6717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E019D221-EDD1-61F3-97BA-0BCD1965EA9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95377" y="-133636"/>
                <a:ext cx="140976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6A312E2A-84AE-1366-75A9-F3BE26B29AF9}"/>
                  </a:ext>
                </a:extLst>
              </p14:cNvPr>
              <p14:cNvContentPartPr/>
              <p14:nvPr/>
            </p14:nvContentPartPr>
            <p14:xfrm>
              <a:off x="10470703" y="3087284"/>
              <a:ext cx="1745280" cy="37461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6A312E2A-84AE-1366-75A9-F3BE26B29AF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62703" y="2979284"/>
                <a:ext cx="1960920" cy="39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7BB58993-20B0-E74A-1CD9-B866D517F81D}"/>
                  </a:ext>
                </a:extLst>
              </p14:cNvPr>
              <p14:cNvContentPartPr/>
              <p14:nvPr/>
            </p14:nvContentPartPr>
            <p14:xfrm>
              <a:off x="463" y="3919244"/>
              <a:ext cx="890280" cy="23061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7BB58993-20B0-E74A-1CD9-B866D517F8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07177" y="3811244"/>
                <a:ext cx="1105920" cy="25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4FCD596F-2F2F-B8BD-4FF8-CAC9CC5A0E6C}"/>
                  </a:ext>
                </a:extLst>
              </p14:cNvPr>
              <p14:cNvContentPartPr/>
              <p14:nvPr/>
            </p14:nvContentPartPr>
            <p14:xfrm>
              <a:off x="-132377" y="2063084"/>
              <a:ext cx="1042560" cy="30481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4FCD596F-2F2F-B8BD-4FF8-CAC9CC5A0E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240017" y="1955084"/>
                <a:ext cx="1258200" cy="32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A4D384CA-53AD-9AA8-BF96-43714FC9768D}"/>
                  </a:ext>
                </a:extLst>
              </p14:cNvPr>
              <p14:cNvContentPartPr/>
              <p14:nvPr/>
            </p14:nvContentPartPr>
            <p14:xfrm>
              <a:off x="9160303" y="30884"/>
              <a:ext cx="3099960" cy="25905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A4D384CA-53AD-9AA8-BF96-43714FC976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52303" y="-76756"/>
                <a:ext cx="3315600" cy="28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4D961D70-C5BE-9AF7-B125-50774BFE699F}"/>
                  </a:ext>
                </a:extLst>
              </p14:cNvPr>
              <p14:cNvContentPartPr/>
              <p14:nvPr/>
            </p14:nvContentPartPr>
            <p14:xfrm>
              <a:off x="1816663" y="-19516"/>
              <a:ext cx="3030840" cy="5850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4D961D70-C5BE-9AF7-B125-50774BFE69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09023" y="-127156"/>
                <a:ext cx="324648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0ADD2C08-60B9-43D5-20E4-64267BECE0BD}"/>
                  </a:ext>
                </a:extLst>
              </p14:cNvPr>
              <p14:cNvContentPartPr/>
              <p14:nvPr/>
            </p14:nvContentPartPr>
            <p14:xfrm>
              <a:off x="1976863" y="37364"/>
              <a:ext cx="2707200" cy="44028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0ADD2C08-60B9-43D5-20E4-64267BECE0B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68863" y="-70636"/>
                <a:ext cx="292284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4E301093-31FA-7EF8-B1D6-44C33C5B91EB}"/>
                  </a:ext>
                </a:extLst>
              </p14:cNvPr>
              <p14:cNvContentPartPr/>
              <p14:nvPr/>
            </p14:nvContentPartPr>
            <p14:xfrm>
              <a:off x="8996863" y="6343844"/>
              <a:ext cx="1086480" cy="49284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4E301093-31FA-7EF8-B1D6-44C33C5B91E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88863" y="6236204"/>
                <a:ext cx="130212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06B5140D-DDCD-AE34-B881-2123631B7718}"/>
                  </a:ext>
                </a:extLst>
              </p14:cNvPr>
              <p14:cNvContentPartPr/>
              <p14:nvPr/>
            </p14:nvContentPartPr>
            <p14:xfrm>
              <a:off x="5060983" y="6223604"/>
              <a:ext cx="1621800" cy="62280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06B5140D-DDCD-AE34-B881-2123631B771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52983" y="6115964"/>
                <a:ext cx="18374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D69D5E20-1C05-6481-1F61-72EFDAB78A72}"/>
                  </a:ext>
                </a:extLst>
              </p14:cNvPr>
              <p14:cNvContentPartPr/>
              <p14:nvPr/>
            </p14:nvContentPartPr>
            <p14:xfrm>
              <a:off x="10647463" y="-26716"/>
              <a:ext cx="1757160" cy="3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D69D5E20-1C05-6481-1F61-72EFDAB78A7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584463" y="-89716"/>
                <a:ext cx="1882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5E13884A-FFB5-A37F-238C-2D2939E412AA}"/>
                  </a:ext>
                </a:extLst>
              </p14:cNvPr>
              <p14:cNvContentPartPr/>
              <p14:nvPr/>
            </p14:nvContentPartPr>
            <p14:xfrm>
              <a:off x="-250097" y="-26716"/>
              <a:ext cx="11253600" cy="3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5E13884A-FFB5-A37F-238C-2D2939E412A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313097" y="-89716"/>
                <a:ext cx="1137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A20BFB55-B53C-3409-5EB3-790C79DF3864}"/>
                  </a:ext>
                </a:extLst>
              </p14:cNvPr>
              <p14:cNvContentPartPr/>
              <p14:nvPr/>
            </p14:nvContentPartPr>
            <p14:xfrm>
              <a:off x="625063" y="-132556"/>
              <a:ext cx="839520" cy="5688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A20BFB55-B53C-3409-5EB3-790C79DF386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2063" y="-195196"/>
                <a:ext cx="965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AA0B800F-C6A3-113A-9E8A-B10EF26E442D}"/>
                  </a:ext>
                </a:extLst>
              </p14:cNvPr>
              <p14:cNvContentPartPr/>
              <p14:nvPr/>
            </p14:nvContentPartPr>
            <p14:xfrm>
              <a:off x="12242263" y="84164"/>
              <a:ext cx="162360" cy="689508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AA0B800F-C6A3-113A-9E8A-B10EF26E442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179623" y="21164"/>
                <a:ext cx="288000" cy="70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61022A92-D353-5350-5CDA-34C729082209}"/>
                  </a:ext>
                </a:extLst>
              </p14:cNvPr>
              <p14:cNvContentPartPr/>
              <p14:nvPr/>
            </p14:nvContentPartPr>
            <p14:xfrm>
              <a:off x="189823" y="6910844"/>
              <a:ext cx="12233880" cy="30744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61022A92-D353-5350-5CDA-34C72908220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7183" y="6848204"/>
                <a:ext cx="123595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9BCBF379-736E-0B01-A857-D70CFF4DA8BE}"/>
                  </a:ext>
                </a:extLst>
              </p14:cNvPr>
              <p14:cNvContentPartPr/>
              <p14:nvPr/>
            </p14:nvContentPartPr>
            <p14:xfrm>
              <a:off x="-55337" y="-163156"/>
              <a:ext cx="360" cy="728208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9BCBF379-736E-0B01-A857-D70CFF4DA8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118337" y="-225796"/>
                <a:ext cx="126000" cy="74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72016C0D-06E1-2A72-1149-3C7831045B33}"/>
                  </a:ext>
                </a:extLst>
              </p14:cNvPr>
              <p14:cNvContentPartPr/>
              <p14:nvPr/>
            </p14:nvContentPartPr>
            <p14:xfrm>
              <a:off x="-276737" y="101804"/>
              <a:ext cx="201600" cy="430092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72016C0D-06E1-2A72-1149-3C7831045B3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-339737" y="38804"/>
                <a:ext cx="327240" cy="44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3CB7257A-C5C6-DBB5-9036-642E9F17715F}"/>
                  </a:ext>
                </a:extLst>
              </p14:cNvPr>
              <p14:cNvContentPartPr/>
              <p14:nvPr/>
            </p14:nvContentPartPr>
            <p14:xfrm>
              <a:off x="6645343" y="592124"/>
              <a:ext cx="360" cy="3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3CB7257A-C5C6-DBB5-9036-642E9F17715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37343" y="4844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C04A8652-9F30-902A-5AB2-34C424E72C58}"/>
                  </a:ext>
                </a:extLst>
              </p14:cNvPr>
              <p14:cNvContentPartPr/>
              <p14:nvPr/>
            </p14:nvContentPartPr>
            <p14:xfrm>
              <a:off x="2150023" y="5345204"/>
              <a:ext cx="19080" cy="39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C04A8652-9F30-902A-5AB2-34C424E72C5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42023" y="5237204"/>
                <a:ext cx="234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4B6574BD-923C-83F0-33C9-5069F103A845}"/>
                  </a:ext>
                </a:extLst>
              </p14:cNvPr>
              <p14:cNvContentPartPr/>
              <p14:nvPr/>
            </p14:nvContentPartPr>
            <p14:xfrm>
              <a:off x="6450583" y="6219284"/>
              <a:ext cx="19080" cy="165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4B6574BD-923C-83F0-33C9-5069F103A84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42583" y="6111284"/>
                <a:ext cx="2347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58925BEB-B38C-3966-EF09-BBFB88476F61}"/>
                  </a:ext>
                </a:extLst>
              </p14:cNvPr>
              <p14:cNvContentPartPr/>
              <p14:nvPr/>
            </p14:nvContentPartPr>
            <p14:xfrm>
              <a:off x="10442623" y="4565444"/>
              <a:ext cx="19080" cy="3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58925BEB-B38C-3966-EF09-BBFB88476F6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34983" y="445780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102F48FF-1745-2F5D-9B84-CCCDF0B48BDE}"/>
                  </a:ext>
                </a:extLst>
              </p14:cNvPr>
              <p14:cNvContentPartPr/>
              <p14:nvPr/>
            </p14:nvContentPartPr>
            <p14:xfrm>
              <a:off x="9606703" y="6105884"/>
              <a:ext cx="6480" cy="129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102F48FF-1745-2F5D-9B84-CCCDF0B48BD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498703" y="599824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5606B97F-F3F7-2FA9-6585-B7DAF9EE7466}"/>
                  </a:ext>
                </a:extLst>
              </p14:cNvPr>
              <p14:cNvContentPartPr/>
              <p14:nvPr/>
            </p14:nvContentPartPr>
            <p14:xfrm>
              <a:off x="10253983" y="1308884"/>
              <a:ext cx="19080" cy="648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5606B97F-F3F7-2FA9-6585-B7DAF9EE74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146343" y="120088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E4A02627-CAD8-3F6A-8CE3-FDECE6BAE4BC}"/>
                  </a:ext>
                </a:extLst>
              </p14:cNvPr>
              <p14:cNvContentPartPr/>
              <p14:nvPr/>
            </p14:nvContentPartPr>
            <p14:xfrm>
              <a:off x="1147423" y="3144884"/>
              <a:ext cx="15840" cy="2268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E4A02627-CAD8-3F6A-8CE3-FDECE6BAE4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39783" y="3036884"/>
                <a:ext cx="2314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8DC3FDF0-6161-A457-7096-C9E5EBDC80DA}"/>
                  </a:ext>
                </a:extLst>
              </p14:cNvPr>
              <p14:cNvContentPartPr/>
              <p14:nvPr/>
            </p14:nvContentPartPr>
            <p14:xfrm>
              <a:off x="2803783" y="548204"/>
              <a:ext cx="19080" cy="381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8DC3FDF0-6161-A457-7096-C9E5EBDC80D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96143" y="440204"/>
                <a:ext cx="234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592E7DA8-FA63-8959-B7B9-A21D9D49FD00}"/>
                  </a:ext>
                </a:extLst>
              </p14:cNvPr>
              <p14:cNvContentPartPr/>
              <p14:nvPr/>
            </p14:nvContentPartPr>
            <p14:xfrm>
              <a:off x="4432423" y="523004"/>
              <a:ext cx="360" cy="36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592E7DA8-FA63-8959-B7B9-A21D9D49FD0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24423" y="4150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E89E273B-2FEB-AFA1-3292-83D3EF60EE08}"/>
                  </a:ext>
                </a:extLst>
              </p14:cNvPr>
              <p14:cNvContentPartPr/>
              <p14:nvPr/>
            </p14:nvContentPartPr>
            <p14:xfrm>
              <a:off x="1099903" y="4295084"/>
              <a:ext cx="19080" cy="36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E89E273B-2FEB-AFA1-3292-83D3EF60EE0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2263" y="418744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DEA25F3E-C866-11A0-6B61-AC751B28216A}"/>
                  </a:ext>
                </a:extLst>
              </p14:cNvPr>
              <p14:cNvContentPartPr/>
              <p14:nvPr/>
            </p14:nvContentPartPr>
            <p14:xfrm>
              <a:off x="936463" y="1761404"/>
              <a:ext cx="6480" cy="1908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DEA25F3E-C866-11A0-6B61-AC751B28216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28823" y="1653764"/>
                <a:ext cx="222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8C72B784-6B5D-5664-9393-18832CC15F39}"/>
                  </a:ext>
                </a:extLst>
              </p14:cNvPr>
              <p14:cNvContentPartPr/>
              <p14:nvPr/>
            </p14:nvContentPartPr>
            <p14:xfrm>
              <a:off x="8720023" y="403484"/>
              <a:ext cx="360" cy="36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8C72B784-6B5D-5664-9393-18832CC15F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12383" y="2958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8C12960C-1A76-14C6-45AD-3C3656D42188}"/>
                  </a:ext>
                </a:extLst>
              </p14:cNvPr>
              <p14:cNvContentPartPr/>
              <p14:nvPr/>
            </p14:nvContentPartPr>
            <p14:xfrm>
              <a:off x="11511463" y="2484644"/>
              <a:ext cx="25560" cy="2556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8C12960C-1A76-14C6-45AD-3C3656D4218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403823" y="2376644"/>
                <a:ext cx="24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F1B4AEFD-F0F2-6282-5A52-C286E543D7E7}"/>
                  </a:ext>
                </a:extLst>
              </p14:cNvPr>
              <p14:cNvContentPartPr/>
              <p14:nvPr/>
            </p14:nvContentPartPr>
            <p14:xfrm>
              <a:off x="8487463" y="6464444"/>
              <a:ext cx="6480" cy="1584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F1B4AEFD-F0F2-6282-5A52-C286E543D7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79463" y="6356444"/>
                <a:ext cx="222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F1D6A646-A62B-114E-CC75-28353721B272}"/>
                  </a:ext>
                </a:extLst>
              </p14:cNvPr>
              <p14:cNvContentPartPr/>
              <p14:nvPr/>
            </p14:nvContentPartPr>
            <p14:xfrm>
              <a:off x="9053383" y="1145444"/>
              <a:ext cx="25560" cy="3168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F1D6A646-A62B-114E-CC75-28353721B27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945383" y="1037444"/>
                <a:ext cx="241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C1A50478-4B2A-D5C4-9129-57E3298F9255}"/>
                  </a:ext>
                </a:extLst>
              </p14:cNvPr>
              <p14:cNvContentPartPr/>
              <p14:nvPr/>
            </p14:nvContentPartPr>
            <p14:xfrm>
              <a:off x="10870303" y="2107364"/>
              <a:ext cx="19080" cy="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C1A50478-4B2A-D5C4-9129-57E3298F92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762303" y="199936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41C77032-8D9E-1B6C-710E-022E5C990979}"/>
                  </a:ext>
                </a:extLst>
              </p14:cNvPr>
              <p14:cNvContentPartPr/>
              <p14:nvPr/>
            </p14:nvContentPartPr>
            <p14:xfrm>
              <a:off x="11920063" y="2830244"/>
              <a:ext cx="25560" cy="1296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41C77032-8D9E-1B6C-710E-022E5C99097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812423" y="2722604"/>
                <a:ext cx="241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1B541807-5BF4-0AE3-865A-AA93F237F06B}"/>
                  </a:ext>
                </a:extLst>
              </p14:cNvPr>
              <p14:cNvContentPartPr/>
              <p14:nvPr/>
            </p14:nvContentPartPr>
            <p14:xfrm>
              <a:off x="10461703" y="6477044"/>
              <a:ext cx="360" cy="36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1B541807-5BF4-0AE3-865A-AA93F237F06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353703" y="63690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A79B665C-674D-C50E-FCB1-9740D7A32E5A}"/>
                  </a:ext>
                </a:extLst>
              </p14:cNvPr>
              <p14:cNvContentPartPr/>
              <p14:nvPr/>
            </p14:nvContentPartPr>
            <p14:xfrm>
              <a:off x="8965183" y="6049364"/>
              <a:ext cx="50760" cy="9360"/>
            </p14:xfrm>
          </p:contentPart>
        </mc:Choice>
        <mc:Fallback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A79B665C-674D-C50E-FCB1-9740D7A32E5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857543" y="5941364"/>
                <a:ext cx="266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EB5C1BAB-EAD5-BEBA-943F-EC2A611BCFF9}"/>
                  </a:ext>
                </a:extLst>
              </p14:cNvPr>
              <p14:cNvContentPartPr/>
              <p14:nvPr/>
            </p14:nvContentPartPr>
            <p14:xfrm>
              <a:off x="3816103" y="755564"/>
              <a:ext cx="360" cy="36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EB5C1BAB-EAD5-BEBA-943F-EC2A611BCFF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08463" y="6479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D83E0A71-F4A3-0830-FFAD-DC7BC6953A09}"/>
                  </a:ext>
                </a:extLst>
              </p14:cNvPr>
              <p14:cNvContentPartPr/>
              <p14:nvPr/>
            </p14:nvContentPartPr>
            <p14:xfrm>
              <a:off x="1722343" y="422204"/>
              <a:ext cx="50760" cy="3816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D83E0A71-F4A3-0830-FFAD-DC7BC6953A0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14703" y="314564"/>
                <a:ext cx="2664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F3635468-A9C2-FF94-08E4-064CF93DB14D}"/>
                  </a:ext>
                </a:extLst>
              </p14:cNvPr>
              <p14:cNvContentPartPr/>
              <p14:nvPr/>
            </p14:nvContentPartPr>
            <p14:xfrm>
              <a:off x="1125103" y="2648084"/>
              <a:ext cx="360" cy="3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F3635468-A9C2-FF94-08E4-064CF93DB1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7463" y="25400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46CE9845-C9C0-05AD-A686-AE45749AA207}"/>
                  </a:ext>
                </a:extLst>
              </p14:cNvPr>
              <p14:cNvContentPartPr/>
              <p14:nvPr/>
            </p14:nvContentPartPr>
            <p14:xfrm>
              <a:off x="4903663" y="246164"/>
              <a:ext cx="32040" cy="6336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46CE9845-C9C0-05AD-A686-AE45749AA2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94800" y="138524"/>
                <a:ext cx="25013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0EE5838B-EA44-004D-02ED-A049C57BDD45}"/>
                  </a:ext>
                </a:extLst>
              </p14:cNvPr>
              <p14:cNvContentPartPr/>
              <p14:nvPr/>
            </p14:nvContentPartPr>
            <p14:xfrm>
              <a:off x="923863" y="5383004"/>
              <a:ext cx="6480" cy="1296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0EE5838B-EA44-004D-02ED-A049C57BDD4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16223" y="527500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626D14A1-880E-7611-8BFF-B84C8165E8F4}"/>
                  </a:ext>
                </a:extLst>
              </p14:cNvPr>
              <p14:cNvContentPartPr/>
              <p14:nvPr/>
            </p14:nvContentPartPr>
            <p14:xfrm>
              <a:off x="666103" y="6043244"/>
              <a:ext cx="6480" cy="38160"/>
            </p14:xfrm>
          </p:contentPart>
        </mc:Choice>
        <mc:Fallback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626D14A1-880E-7611-8BFF-B84C8165E8F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8463" y="5935244"/>
                <a:ext cx="2221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4C9C6C18-1149-70C9-A4F5-62056FC2952A}"/>
                  </a:ext>
                </a:extLst>
              </p14:cNvPr>
              <p14:cNvContentPartPr/>
              <p14:nvPr/>
            </p14:nvContentPartPr>
            <p14:xfrm>
              <a:off x="377023" y="6401444"/>
              <a:ext cx="15840" cy="50760"/>
            </p14:xfrm>
          </p:contentPart>
        </mc:Choice>
        <mc:Fallback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4C9C6C18-1149-70C9-A4F5-62056FC2952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69383" y="6293444"/>
                <a:ext cx="2314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2067C527-905E-DF45-916C-43C7100DC265}"/>
                  </a:ext>
                </a:extLst>
              </p14:cNvPr>
              <p14:cNvContentPartPr/>
              <p14:nvPr/>
            </p14:nvContentPartPr>
            <p14:xfrm>
              <a:off x="1181623" y="4930124"/>
              <a:ext cx="10080" cy="4428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2067C527-905E-DF45-916C-43C7100DC26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73983" y="4822484"/>
                <a:ext cx="2257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9E4E9660-3B0E-1EF9-46D9-D3A7B9E618C0}"/>
                  </a:ext>
                </a:extLst>
              </p14:cNvPr>
              <p14:cNvContentPartPr/>
              <p14:nvPr/>
            </p14:nvContentPartPr>
            <p14:xfrm>
              <a:off x="289183" y="1629644"/>
              <a:ext cx="25560" cy="3168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9E4E9660-3B0E-1EF9-46D9-D3A7B9E618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1183" y="1521644"/>
                <a:ext cx="241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AD0F70F3-125C-9975-A457-041B834C3396}"/>
                  </a:ext>
                </a:extLst>
              </p14:cNvPr>
              <p14:cNvContentPartPr/>
              <p14:nvPr/>
            </p14:nvContentPartPr>
            <p14:xfrm>
              <a:off x="1691023" y="-646276"/>
              <a:ext cx="88200" cy="2556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AD0F70F3-125C-9975-A457-041B834C339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83383" y="-754276"/>
                <a:ext cx="3038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FF08EE58-FC19-26C8-2BEE-B78FDE95F6C7}"/>
                  </a:ext>
                </a:extLst>
              </p14:cNvPr>
              <p14:cNvContentPartPr/>
              <p14:nvPr/>
            </p14:nvContentPartPr>
            <p14:xfrm>
              <a:off x="1494206" y="-653913"/>
              <a:ext cx="624600" cy="62892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FF08EE58-FC19-26C8-2BEE-B78FDE95F6C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386268" y="-761913"/>
                <a:ext cx="840116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452AAF19-8900-E045-FBAC-CAF602A62E0C}"/>
                  </a:ext>
                </a:extLst>
              </p14:cNvPr>
              <p14:cNvContentPartPr/>
              <p14:nvPr/>
            </p14:nvContentPartPr>
            <p14:xfrm>
              <a:off x="427475" y="952047"/>
              <a:ext cx="31680" cy="2268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452AAF19-8900-E045-FBAC-CAF602A62E0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19475" y="844047"/>
                <a:ext cx="247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736DDCDD-3259-CB11-8E70-643F053DCB84}"/>
                  </a:ext>
                </a:extLst>
              </p14:cNvPr>
              <p14:cNvContentPartPr/>
              <p14:nvPr/>
            </p14:nvContentPartPr>
            <p14:xfrm>
              <a:off x="1030835" y="622287"/>
              <a:ext cx="44280" cy="6948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736DDCDD-3259-CB11-8E70-643F053DCB8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3195" y="514287"/>
                <a:ext cx="2599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62766C3C-5E36-8EA3-E2C6-9049FB873D9B}"/>
                  </a:ext>
                </a:extLst>
              </p14:cNvPr>
              <p14:cNvContentPartPr/>
              <p14:nvPr/>
            </p14:nvContentPartPr>
            <p14:xfrm>
              <a:off x="1408115" y="364527"/>
              <a:ext cx="360" cy="360"/>
            </p14:xfrm>
          </p:contentPart>
        </mc:Choice>
        <mc:Fallback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62766C3C-5E36-8EA3-E2C6-9049FB873D9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00475" y="256527"/>
                <a:ext cx="21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53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C0A83-A4FA-06BA-AD41-1D1AD07F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Meta número 3: tener dinero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D9BFE55-1E54-7E93-239B-BE02CE7E8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75" y="2269529"/>
            <a:ext cx="5117723" cy="293923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5A6F472F-30CF-11A1-8503-6DE66034588B}"/>
                  </a:ext>
                </a:extLst>
              </p14:cNvPr>
              <p14:cNvContentPartPr/>
              <p14:nvPr/>
            </p14:nvContentPartPr>
            <p14:xfrm>
              <a:off x="8642263" y="3045524"/>
              <a:ext cx="3587400" cy="379152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5A6F472F-30CF-11A1-8503-6DE6603458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4263" y="2937524"/>
                <a:ext cx="3803040" cy="40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19F84FE-9A58-41C4-0CBA-5FD757549ADB}"/>
                  </a:ext>
                </a:extLst>
              </p14:cNvPr>
              <p14:cNvContentPartPr/>
              <p14:nvPr/>
            </p14:nvContentPartPr>
            <p14:xfrm>
              <a:off x="3343" y="1796324"/>
              <a:ext cx="820440" cy="3702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19F84FE-9A58-41C4-0CBA-5FD757549A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04657" y="1688684"/>
                <a:ext cx="1036080" cy="39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2BBBBCB3-BC2C-6DCB-2AA6-73A38469EE4F}"/>
                  </a:ext>
                </a:extLst>
              </p14:cNvPr>
              <p14:cNvContentPartPr/>
              <p14:nvPr/>
            </p14:nvContentPartPr>
            <p14:xfrm>
              <a:off x="7154743" y="-58396"/>
              <a:ext cx="2690280" cy="5670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2BBBBCB3-BC2C-6DCB-2AA6-73A38469EE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6757" y="-166036"/>
                <a:ext cx="2905891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0746CF75-C02C-3AE1-62E9-1BCCD3302B75}"/>
                  </a:ext>
                </a:extLst>
              </p14:cNvPr>
              <p14:cNvContentPartPr/>
              <p14:nvPr/>
            </p14:nvContentPartPr>
            <p14:xfrm>
              <a:off x="-12857" y="55724"/>
              <a:ext cx="1509120" cy="7416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0746CF75-C02C-3AE1-62E9-1BCCD3302B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20497" y="-52276"/>
                <a:ext cx="1724760" cy="9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AA517703-0E66-9D5B-005F-7698DAC47A7C}"/>
                  </a:ext>
                </a:extLst>
              </p14:cNvPr>
              <p14:cNvContentPartPr/>
              <p14:nvPr/>
            </p14:nvContentPartPr>
            <p14:xfrm>
              <a:off x="10210063" y="-32476"/>
              <a:ext cx="1999800" cy="281088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AA517703-0E66-9D5B-005F-7698DAC47A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02423" y="-140116"/>
                <a:ext cx="2215440" cy="30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C42B6B29-DE2A-7228-F3D6-CACFE6F84DB5}"/>
                  </a:ext>
                </a:extLst>
              </p14:cNvPr>
              <p14:cNvContentPartPr/>
              <p14:nvPr/>
            </p14:nvContentPartPr>
            <p14:xfrm>
              <a:off x="-31577" y="5802044"/>
              <a:ext cx="6337800" cy="9936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C42B6B29-DE2A-7228-F3D6-CACFE6F84D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39577" y="5694044"/>
                <a:ext cx="6553440" cy="12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3CB8DAE5-86DB-5660-874E-DD36F45024E2}"/>
                  </a:ext>
                </a:extLst>
              </p14:cNvPr>
              <p14:cNvContentPartPr/>
              <p14:nvPr/>
            </p14:nvContentPartPr>
            <p14:xfrm>
              <a:off x="2005303" y="5733284"/>
              <a:ext cx="3571560" cy="9874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3CB8DAE5-86DB-5660-874E-DD36F45024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7663" y="5625284"/>
                <a:ext cx="378720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F0922C90-139F-3600-72E3-E93B90327B4E}"/>
                  </a:ext>
                </a:extLst>
              </p14:cNvPr>
              <p14:cNvContentPartPr/>
              <p14:nvPr/>
            </p14:nvContentPartPr>
            <p14:xfrm>
              <a:off x="865903" y="5909324"/>
              <a:ext cx="1529640" cy="70452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F0922C90-139F-3600-72E3-E93B90327B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8263" y="5801324"/>
                <a:ext cx="174528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1E7CA701-05CA-C7BC-B76A-FD9E26DE6299}"/>
                  </a:ext>
                </a:extLst>
              </p14:cNvPr>
              <p14:cNvContentPartPr/>
              <p14:nvPr/>
            </p14:nvContentPartPr>
            <p14:xfrm>
              <a:off x="2760583" y="30524"/>
              <a:ext cx="2482920" cy="59760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1E7CA701-05CA-C7BC-B76A-FD9E26DE62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52583" y="-77116"/>
                <a:ext cx="269856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224D0791-BB4A-269E-5DFD-3A2D0698D6C2}"/>
                  </a:ext>
                </a:extLst>
              </p14:cNvPr>
              <p14:cNvContentPartPr/>
              <p14:nvPr/>
            </p14:nvContentPartPr>
            <p14:xfrm>
              <a:off x="2866783" y="-12676"/>
              <a:ext cx="2275560" cy="5216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224D0791-BB4A-269E-5DFD-3A2D0698D6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58783" y="-120316"/>
                <a:ext cx="249120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B1DFA975-BF6C-E9D9-BB2C-AA0ACCB1367F}"/>
                  </a:ext>
                </a:extLst>
              </p14:cNvPr>
              <p14:cNvContentPartPr/>
              <p14:nvPr/>
            </p14:nvContentPartPr>
            <p14:xfrm>
              <a:off x="10921783" y="-6916"/>
              <a:ext cx="1461240" cy="25653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B1DFA975-BF6C-E9D9-BB2C-AA0ACCB136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814143" y="-114916"/>
                <a:ext cx="1676880" cy="27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67573966-AF12-720D-3D79-FDFF3B523665}"/>
                  </a:ext>
                </a:extLst>
              </p14:cNvPr>
              <p14:cNvContentPartPr/>
              <p14:nvPr/>
            </p14:nvContentPartPr>
            <p14:xfrm>
              <a:off x="10282783" y="175244"/>
              <a:ext cx="2092680" cy="21434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67573966-AF12-720D-3D79-FDFF3B52366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74783" y="67604"/>
                <a:ext cx="2308320" cy="23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032BCEB5-D8C5-2C77-6F20-0A89441DF1C3}"/>
                  </a:ext>
                </a:extLst>
              </p14:cNvPr>
              <p14:cNvContentPartPr/>
              <p14:nvPr/>
            </p14:nvContentPartPr>
            <p14:xfrm>
              <a:off x="8690863" y="4945964"/>
              <a:ext cx="3783240" cy="198144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032BCEB5-D8C5-2C77-6F20-0A89441DF1C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82863" y="4837964"/>
                <a:ext cx="3998880" cy="21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FC65AB2E-FE5E-8519-EE61-E4F3A89264A2}"/>
                  </a:ext>
                </a:extLst>
              </p14:cNvPr>
              <p14:cNvContentPartPr/>
              <p14:nvPr/>
            </p14:nvContentPartPr>
            <p14:xfrm>
              <a:off x="9920983" y="3048404"/>
              <a:ext cx="2364480" cy="37299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FC65AB2E-FE5E-8519-EE61-E4F3A89264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12983" y="2940764"/>
                <a:ext cx="2580120" cy="39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844190E0-BCAD-4367-B4C0-C76B27EEDD74}"/>
                  </a:ext>
                </a:extLst>
              </p14:cNvPr>
              <p14:cNvContentPartPr/>
              <p14:nvPr/>
            </p14:nvContentPartPr>
            <p14:xfrm>
              <a:off x="-50657" y="3460604"/>
              <a:ext cx="798840" cy="199692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844190E0-BCAD-4367-B4C0-C76B27EEDD7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158297" y="3352964"/>
                <a:ext cx="1014480" cy="22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6A1F29FD-7068-EED5-1C5F-D8CA5401D020}"/>
                  </a:ext>
                </a:extLst>
              </p14:cNvPr>
              <p14:cNvContentPartPr/>
              <p14:nvPr/>
            </p14:nvContentPartPr>
            <p14:xfrm>
              <a:off x="-87377" y="1820444"/>
              <a:ext cx="596880" cy="195372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6A1F29FD-7068-EED5-1C5F-D8CA5401D0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195377" y="1712444"/>
                <a:ext cx="812520" cy="21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FC38D524-71F4-027F-1E6F-9D4E7A46B96A}"/>
                  </a:ext>
                </a:extLst>
              </p14:cNvPr>
              <p14:cNvContentPartPr/>
              <p14:nvPr/>
            </p14:nvContentPartPr>
            <p14:xfrm>
              <a:off x="-22577" y="-25276"/>
              <a:ext cx="1555920" cy="73368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FC38D524-71F4-027F-1E6F-9D4E7A46B9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130217" y="-132916"/>
                <a:ext cx="1771560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F0CC0186-3498-26A6-D4EA-1EE0A41D17C2}"/>
                  </a:ext>
                </a:extLst>
              </p14:cNvPr>
              <p14:cNvContentPartPr/>
              <p14:nvPr/>
            </p14:nvContentPartPr>
            <p14:xfrm>
              <a:off x="7204063" y="-6916"/>
              <a:ext cx="2487960" cy="39564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F0CC0186-3498-26A6-D4EA-1EE0A41D17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96423" y="-114916"/>
                <a:ext cx="270360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975C119B-5005-2B24-23CA-1FEA295A95F2}"/>
                  </a:ext>
                </a:extLst>
              </p14:cNvPr>
              <p14:cNvContentPartPr/>
              <p14:nvPr/>
            </p14:nvContentPartPr>
            <p14:xfrm>
              <a:off x="-67937" y="-143356"/>
              <a:ext cx="360" cy="732204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975C119B-5005-2B24-23CA-1FEA295A95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130937" y="-205996"/>
                <a:ext cx="126000" cy="74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373C5359-AF2A-CDDB-A36C-B429BC75E107}"/>
                  </a:ext>
                </a:extLst>
              </p14:cNvPr>
              <p14:cNvContentPartPr/>
              <p14:nvPr/>
            </p14:nvContentPartPr>
            <p14:xfrm>
              <a:off x="12253423" y="4472204"/>
              <a:ext cx="360" cy="292032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373C5359-AF2A-CDDB-A36C-B429BC75E10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190423" y="4409212"/>
                <a:ext cx="126000" cy="3045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98FEADA9-208C-ED26-F388-805A26C16B89}"/>
                  </a:ext>
                </a:extLst>
              </p14:cNvPr>
              <p14:cNvContentPartPr/>
              <p14:nvPr/>
            </p14:nvContentPartPr>
            <p14:xfrm>
              <a:off x="12253423" y="-521356"/>
              <a:ext cx="360" cy="515844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98FEADA9-208C-ED26-F388-805A26C16B8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190423" y="-583996"/>
                <a:ext cx="126000" cy="52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4FBACE22-F1AF-38E5-AC26-091D48CCEEC9}"/>
                  </a:ext>
                </a:extLst>
              </p14:cNvPr>
              <p14:cNvContentPartPr/>
              <p14:nvPr/>
            </p14:nvContentPartPr>
            <p14:xfrm>
              <a:off x="-264857" y="6927044"/>
              <a:ext cx="12656880" cy="3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4FBACE22-F1AF-38E5-AC26-091D48CCEE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327857" y="6864044"/>
                <a:ext cx="12782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F957CCDD-69E4-7DDD-1443-2DC51A94FCE5}"/>
                  </a:ext>
                </a:extLst>
              </p14:cNvPr>
              <p14:cNvContentPartPr/>
              <p14:nvPr/>
            </p14:nvContentPartPr>
            <p14:xfrm>
              <a:off x="-536657" y="-56596"/>
              <a:ext cx="12941280" cy="36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F957CCDD-69E4-7DDD-1443-2DC51A94FCE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599657" y="-119596"/>
                <a:ext cx="13066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060EFFBD-CDFE-B8B2-8122-BA1AFCA19C6E}"/>
                  </a:ext>
                </a:extLst>
              </p14:cNvPr>
              <p14:cNvContentPartPr/>
              <p14:nvPr/>
            </p14:nvContentPartPr>
            <p14:xfrm>
              <a:off x="-188897" y="3272684"/>
              <a:ext cx="107280" cy="25452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060EFFBD-CDFE-B8B2-8122-BA1AFCA19C6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296537" y="3164684"/>
                <a:ext cx="3229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63501FB7-9514-7CC2-BD6E-36280104F013}"/>
                  </a:ext>
                </a:extLst>
              </p14:cNvPr>
              <p14:cNvContentPartPr/>
              <p14:nvPr/>
            </p14:nvContentPartPr>
            <p14:xfrm>
              <a:off x="-34457" y="6997244"/>
              <a:ext cx="103680" cy="7236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63501FB7-9514-7CC2-BD6E-36280104F01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-142097" y="6889604"/>
                <a:ext cx="319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C426DB82-A2EF-1C6A-EBF6-AA14DA933D50}"/>
                  </a:ext>
                </a:extLst>
              </p14:cNvPr>
              <p14:cNvContentPartPr/>
              <p14:nvPr/>
            </p14:nvContentPartPr>
            <p14:xfrm>
              <a:off x="12234703" y="1835564"/>
              <a:ext cx="163800" cy="8841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C426DB82-A2EF-1C6A-EBF6-AA14DA933D5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126703" y="1727924"/>
                <a:ext cx="379440" cy="10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07F46384-4FFB-0767-75B7-335057E6A9A5}"/>
                  </a:ext>
                </a:extLst>
              </p14:cNvPr>
              <p14:cNvContentPartPr/>
              <p14:nvPr/>
            </p14:nvContentPartPr>
            <p14:xfrm>
              <a:off x="12321823" y="1081364"/>
              <a:ext cx="76680" cy="50688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07F46384-4FFB-0767-75B7-335057E6A9A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214183" y="973364"/>
                <a:ext cx="29232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FC8FBAC7-511B-3B69-6064-B8500140F241}"/>
                  </a:ext>
                </a:extLst>
              </p14:cNvPr>
              <p14:cNvContentPartPr/>
              <p14:nvPr/>
            </p14:nvContentPartPr>
            <p14:xfrm>
              <a:off x="12278623" y="5740124"/>
              <a:ext cx="126000" cy="115380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FC8FBAC7-511B-3B69-6064-B8500140F24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2170623" y="5632124"/>
                <a:ext cx="341640" cy="13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142DBD02-CC22-576A-7C48-C7FDC1FDBCFA}"/>
                  </a:ext>
                </a:extLst>
              </p14:cNvPr>
              <p14:cNvContentPartPr/>
              <p14:nvPr/>
            </p14:nvContentPartPr>
            <p14:xfrm>
              <a:off x="4608463" y="671684"/>
              <a:ext cx="25560" cy="1368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142DBD02-CC22-576A-7C48-C7FDC1FDBCF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00463" y="564044"/>
                <a:ext cx="2412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74EE7F53-B1F4-7DE1-058E-7007124BBD9F}"/>
                  </a:ext>
                </a:extLst>
              </p14:cNvPr>
              <p14:cNvContentPartPr/>
              <p14:nvPr/>
            </p14:nvContentPartPr>
            <p14:xfrm>
              <a:off x="1890823" y="5708444"/>
              <a:ext cx="39600" cy="1980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74EE7F53-B1F4-7DE1-058E-7007124BBD9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83183" y="5600804"/>
                <a:ext cx="255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5A069391-C179-9079-2055-B11E177A20D0}"/>
                  </a:ext>
                </a:extLst>
              </p14:cNvPr>
              <p14:cNvContentPartPr/>
              <p14:nvPr/>
            </p14:nvContentPartPr>
            <p14:xfrm>
              <a:off x="10832503" y="1948964"/>
              <a:ext cx="18360" cy="1908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5A069391-C179-9079-2055-B11E177A20D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724863" y="1840964"/>
                <a:ext cx="2340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1F857377-A2D8-00AF-10E2-FEC6F846387D}"/>
                  </a:ext>
                </a:extLst>
              </p14:cNvPr>
              <p14:cNvContentPartPr/>
              <p14:nvPr/>
            </p14:nvContentPartPr>
            <p14:xfrm>
              <a:off x="641263" y="3036524"/>
              <a:ext cx="25560" cy="2556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1F857377-A2D8-00AF-10E2-FEC6F84638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3263" y="2928524"/>
                <a:ext cx="24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71DC9CCD-A74C-19ED-B9DC-C2CD7E0B0F08}"/>
                  </a:ext>
                </a:extLst>
              </p14:cNvPr>
              <p14:cNvContentPartPr/>
              <p14:nvPr/>
            </p14:nvContentPartPr>
            <p14:xfrm>
              <a:off x="1131583" y="508964"/>
              <a:ext cx="31680" cy="360"/>
            </p14:xfrm>
          </p:contentPart>
        </mc:Choice>
        <mc:Fallback xmlns=""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71DC9CCD-A74C-19ED-B9DC-C2CD7E0B0F0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23583" y="401324"/>
                <a:ext cx="247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15F696C7-F4B3-D515-C184-D57078D3CC2F}"/>
                  </a:ext>
                </a:extLst>
              </p14:cNvPr>
              <p14:cNvContentPartPr/>
              <p14:nvPr/>
            </p14:nvContentPartPr>
            <p14:xfrm>
              <a:off x="9688423" y="5595404"/>
              <a:ext cx="360" cy="360"/>
            </p14:xfrm>
          </p:contentPart>
        </mc:Choice>
        <mc:Fallback xmlns=""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15F696C7-F4B3-D515-C184-D57078D3CC2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80423" y="54874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F30D66AF-CD6E-700C-C3B4-FABE55D96FD2}"/>
                  </a:ext>
                </a:extLst>
              </p14:cNvPr>
              <p14:cNvContentPartPr/>
              <p14:nvPr/>
            </p14:nvContentPartPr>
            <p14:xfrm>
              <a:off x="8097583" y="571964"/>
              <a:ext cx="25560" cy="36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F30D66AF-CD6E-700C-C3B4-FABE55D96F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989943" y="463964"/>
                <a:ext cx="241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BF98841F-0C5D-BB14-8446-84B76D509A33}"/>
                  </a:ext>
                </a:extLst>
              </p14:cNvPr>
              <p14:cNvContentPartPr/>
              <p14:nvPr/>
            </p14:nvContentPartPr>
            <p14:xfrm>
              <a:off x="10939423" y="3501644"/>
              <a:ext cx="12960" cy="1908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BF98841F-0C5D-BB14-8446-84B76D509A3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831783" y="3394004"/>
                <a:ext cx="228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199F5085-ABF1-787F-C7F2-7C289B52ECC9}"/>
                  </a:ext>
                </a:extLst>
              </p14:cNvPr>
              <p14:cNvContentPartPr/>
              <p14:nvPr/>
            </p14:nvContentPartPr>
            <p14:xfrm>
              <a:off x="8411863" y="6362564"/>
              <a:ext cx="360" cy="36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199F5085-ABF1-787F-C7F2-7C289B52ECC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304223" y="62545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209928DA-C9E5-15CB-C7E6-DBD9607B6280}"/>
                  </a:ext>
                </a:extLst>
              </p14:cNvPr>
              <p14:cNvContentPartPr/>
              <p14:nvPr/>
            </p14:nvContentPartPr>
            <p14:xfrm>
              <a:off x="345703" y="1074884"/>
              <a:ext cx="25560" cy="1908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209928DA-C9E5-15CB-C7E6-DBD9607B62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7703" y="967244"/>
                <a:ext cx="2412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B5058862-59CE-8C8E-8D89-CD7050525427}"/>
                  </a:ext>
                </a:extLst>
              </p14:cNvPr>
              <p14:cNvContentPartPr/>
              <p14:nvPr/>
            </p14:nvContentPartPr>
            <p14:xfrm>
              <a:off x="634783" y="5362844"/>
              <a:ext cx="38160" cy="31680"/>
            </p14:xfrm>
          </p:contentPart>
        </mc:Choice>
        <mc:Fallback xmlns=""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B5058862-59CE-8C8E-8D89-CD705052542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7143" y="5254844"/>
                <a:ext cx="2538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398D386F-CEAA-0AD8-3F77-45D33FF6319F}"/>
                  </a:ext>
                </a:extLst>
              </p14:cNvPr>
              <p14:cNvContentPartPr/>
              <p14:nvPr/>
            </p14:nvContentPartPr>
            <p14:xfrm>
              <a:off x="578263" y="1596884"/>
              <a:ext cx="12960" cy="2556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398D386F-CEAA-0AD8-3F77-45D33FF6319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0263" y="1488884"/>
                <a:ext cx="228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5214B013-88AA-851D-30E8-481B6E41FCBC}"/>
                  </a:ext>
                </a:extLst>
              </p14:cNvPr>
              <p14:cNvContentPartPr/>
              <p14:nvPr/>
            </p14:nvContentPartPr>
            <p14:xfrm>
              <a:off x="936463" y="4426124"/>
              <a:ext cx="19080" cy="1908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5214B013-88AA-851D-30E8-481B6E41FCB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8823" y="4318124"/>
                <a:ext cx="234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B3F65D44-EA3F-51B4-6123-1AB236F1204E}"/>
                  </a:ext>
                </a:extLst>
              </p14:cNvPr>
              <p14:cNvContentPartPr/>
              <p14:nvPr/>
            </p14:nvContentPartPr>
            <p14:xfrm>
              <a:off x="798223" y="2407964"/>
              <a:ext cx="360" cy="360"/>
            </p14:xfrm>
          </p:contentPart>
        </mc:Choice>
        <mc:Fallback xmlns=""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B3F65D44-EA3F-51B4-6123-1AB236F1204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0583" y="22999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7BA90653-61D6-BDEF-C4DE-FFC829089F85}"/>
                  </a:ext>
                </a:extLst>
              </p14:cNvPr>
              <p14:cNvContentPartPr/>
              <p14:nvPr/>
            </p14:nvContentPartPr>
            <p14:xfrm>
              <a:off x="-12857" y="5538884"/>
              <a:ext cx="6325200" cy="140148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7BA90653-61D6-BDEF-C4DE-FFC829089F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-120497" y="5430884"/>
                <a:ext cx="6540840" cy="16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409390A5-8567-CFAE-360D-440E87B38CF4}"/>
                  </a:ext>
                </a:extLst>
              </p14:cNvPr>
              <p14:cNvContentPartPr/>
              <p14:nvPr/>
            </p14:nvContentPartPr>
            <p14:xfrm>
              <a:off x="5840383" y="5620604"/>
              <a:ext cx="12960" cy="648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409390A5-8567-CFAE-360D-440E87B38CF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732743" y="551260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FA3505E1-7681-0ABF-4F4B-FE73CB92938B}"/>
                  </a:ext>
                </a:extLst>
              </p14:cNvPr>
              <p14:cNvContentPartPr/>
              <p14:nvPr/>
            </p14:nvContentPartPr>
            <p14:xfrm>
              <a:off x="578263" y="5890964"/>
              <a:ext cx="19080" cy="1908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FA3505E1-7681-0ABF-4F4B-FE73CB92938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0263" y="5782964"/>
                <a:ext cx="234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48A81EC1-4195-8C1B-AE41-849D4AE3F408}"/>
                  </a:ext>
                </a:extLst>
              </p14:cNvPr>
              <p14:cNvContentPartPr/>
              <p14:nvPr/>
            </p14:nvContentPartPr>
            <p14:xfrm>
              <a:off x="-364937" y="6914444"/>
              <a:ext cx="7058880" cy="6444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48A81EC1-4195-8C1B-AE41-849D4AE3F40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-427577" y="6851444"/>
                <a:ext cx="7184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2E085E25-78A8-2F6A-F25B-2915221FBDD0}"/>
                  </a:ext>
                </a:extLst>
              </p14:cNvPr>
              <p14:cNvContentPartPr/>
              <p14:nvPr/>
            </p14:nvContentPartPr>
            <p14:xfrm>
              <a:off x="-55337" y="6362924"/>
              <a:ext cx="360" cy="61596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2E085E25-78A8-2F6A-F25B-2915221FBDD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-118337" y="6300284"/>
                <a:ext cx="12600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DFEB91C9-141E-9293-D60B-9ED99930BA7A}"/>
                  </a:ext>
                </a:extLst>
              </p14:cNvPr>
              <p14:cNvContentPartPr/>
              <p14:nvPr/>
            </p14:nvContentPartPr>
            <p14:xfrm>
              <a:off x="4491463" y="722804"/>
              <a:ext cx="16560" cy="1908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DFEB91C9-141E-9293-D60B-9ED99930BA7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383823" y="615164"/>
                <a:ext cx="2322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6FEEBCD8-B60A-0A7D-4523-807831C317AC}"/>
                  </a:ext>
                </a:extLst>
              </p14:cNvPr>
              <p14:cNvContentPartPr/>
              <p14:nvPr/>
            </p14:nvContentPartPr>
            <p14:xfrm>
              <a:off x="2602543" y="446324"/>
              <a:ext cx="31680" cy="648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6FEEBCD8-B60A-0A7D-4523-807831C317A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494903" y="338324"/>
                <a:ext cx="247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09A8E0D4-6320-B00B-B486-D763647526FA}"/>
                  </a:ext>
                </a:extLst>
              </p14:cNvPr>
              <p14:cNvContentPartPr/>
              <p14:nvPr/>
            </p14:nvContentPartPr>
            <p14:xfrm>
              <a:off x="5230543" y="345524"/>
              <a:ext cx="360" cy="36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09A8E0D4-6320-B00B-B486-D763647526F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22903" y="2378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1C5733CA-4CF7-32A8-20B9-8044A6F1802A}"/>
                  </a:ext>
                </a:extLst>
              </p14:cNvPr>
              <p14:cNvContentPartPr/>
              <p14:nvPr/>
            </p14:nvContentPartPr>
            <p14:xfrm>
              <a:off x="10379983" y="213404"/>
              <a:ext cx="63360" cy="648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1C5733CA-4CF7-32A8-20B9-8044A6F1802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271983" y="105764"/>
                <a:ext cx="2790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2A241B38-3943-9778-897E-3CAAD96743ED}"/>
                  </a:ext>
                </a:extLst>
              </p14:cNvPr>
              <p14:cNvContentPartPr/>
              <p14:nvPr/>
            </p14:nvContentPartPr>
            <p14:xfrm>
              <a:off x="9870583" y="1357844"/>
              <a:ext cx="360" cy="3168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2A241B38-3943-9778-897E-3CAAD96743E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762943" y="1249844"/>
                <a:ext cx="216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E23B4E08-12A6-2C20-7D21-3310580E2BC7}"/>
                  </a:ext>
                </a:extLst>
              </p14:cNvPr>
              <p14:cNvContentPartPr/>
              <p14:nvPr/>
            </p14:nvContentPartPr>
            <p14:xfrm>
              <a:off x="11756623" y="2665724"/>
              <a:ext cx="19080" cy="648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E23B4E08-12A6-2C20-7D21-3310580E2B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648983" y="255772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D3FC4AF5-4ECA-780B-61A2-766029E21767}"/>
                  </a:ext>
                </a:extLst>
              </p14:cNvPr>
              <p14:cNvContentPartPr/>
              <p14:nvPr/>
            </p14:nvContentPartPr>
            <p14:xfrm>
              <a:off x="9430663" y="502844"/>
              <a:ext cx="360" cy="360"/>
            </p14:xfrm>
          </p:contentPart>
        </mc:Choice>
        <mc:Fallback xmlns=""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D3FC4AF5-4ECA-780B-61A2-766029E2176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22663" y="3948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C92F47D3-1143-719E-BED2-CC5CC8F8CA56}"/>
                  </a:ext>
                </a:extLst>
              </p14:cNvPr>
              <p14:cNvContentPartPr/>
              <p14:nvPr/>
            </p14:nvContentPartPr>
            <p14:xfrm>
              <a:off x="7016143" y="339404"/>
              <a:ext cx="360" cy="36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C92F47D3-1143-719E-BED2-CC5CC8F8CA5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08503" y="2314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DF0BB24-1D53-C3A8-9D45-1E07925D62B7}"/>
                  </a:ext>
                </a:extLst>
              </p14:cNvPr>
              <p14:cNvContentPartPr/>
              <p14:nvPr/>
            </p14:nvContentPartPr>
            <p14:xfrm>
              <a:off x="3407503" y="779324"/>
              <a:ext cx="25560" cy="1908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DF0BB24-1D53-C3A8-9D45-1E07925D62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299503" y="671684"/>
                <a:ext cx="2412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88DDB71-A409-C688-64EB-02C8CC21C9C5}"/>
                  </a:ext>
                </a:extLst>
              </p14:cNvPr>
              <p14:cNvContentPartPr/>
              <p14:nvPr/>
            </p14:nvContentPartPr>
            <p14:xfrm>
              <a:off x="2413903" y="182084"/>
              <a:ext cx="12960" cy="3168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88DDB71-A409-C688-64EB-02C8CC21C9C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06263" y="74444"/>
                <a:ext cx="228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375C1A7-7231-219D-A287-7BEB39DA58D3}"/>
                  </a:ext>
                </a:extLst>
              </p14:cNvPr>
              <p14:cNvContentPartPr/>
              <p14:nvPr/>
            </p14:nvContentPartPr>
            <p14:xfrm>
              <a:off x="10027903" y="835844"/>
              <a:ext cx="25560" cy="648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375C1A7-7231-219D-A287-7BEB39DA58D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919903" y="728204"/>
                <a:ext cx="241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656290F8-609A-5418-568E-AD44E4E2C7C1}"/>
                  </a:ext>
                </a:extLst>
              </p14:cNvPr>
              <p14:cNvContentPartPr/>
              <p14:nvPr/>
            </p14:nvContentPartPr>
            <p14:xfrm>
              <a:off x="10386103" y="1860764"/>
              <a:ext cx="38160" cy="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656290F8-609A-5418-568E-AD44E4E2C7C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278463" y="1753124"/>
                <a:ext cx="253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48DA5DC2-FF13-F189-E847-10DCC8CA42FD}"/>
                  </a:ext>
                </a:extLst>
              </p14:cNvPr>
              <p14:cNvContentPartPr/>
              <p14:nvPr/>
            </p14:nvContentPartPr>
            <p14:xfrm>
              <a:off x="2703343" y="5683244"/>
              <a:ext cx="6480" cy="3816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48DA5DC2-FF13-F189-E847-10DCC8CA42F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95343" y="5575604"/>
                <a:ext cx="2221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6983A17C-7523-6B10-B393-97DDC20A6B5B}"/>
                  </a:ext>
                </a:extLst>
              </p14:cNvPr>
              <p14:cNvContentPartPr/>
              <p14:nvPr/>
            </p14:nvContentPartPr>
            <p14:xfrm>
              <a:off x="4055143" y="5645804"/>
              <a:ext cx="38160" cy="648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6983A17C-7523-6B10-B393-97DDC20A6B5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47143" y="5537804"/>
                <a:ext cx="253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05479328-C2E2-AE5C-148B-7C97B72ACBE9}"/>
                  </a:ext>
                </a:extLst>
              </p14:cNvPr>
              <p14:cNvContentPartPr/>
              <p14:nvPr/>
            </p14:nvContentPartPr>
            <p14:xfrm>
              <a:off x="1144183" y="3658964"/>
              <a:ext cx="12960" cy="3168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05479328-C2E2-AE5C-148B-7C97B72ACBE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36183" y="3550964"/>
                <a:ext cx="228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89FB7BBF-F2FA-512D-739C-26E6D550D142}"/>
                  </a:ext>
                </a:extLst>
              </p14:cNvPr>
              <p14:cNvContentPartPr/>
              <p14:nvPr/>
            </p14:nvContentPartPr>
            <p14:xfrm>
              <a:off x="238783" y="5771444"/>
              <a:ext cx="31680" cy="38880"/>
            </p14:xfrm>
          </p:contentPart>
        </mc:Choice>
        <mc:Fallback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89FB7BBF-F2FA-512D-739C-26E6D550D14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30783" y="5663444"/>
                <a:ext cx="2473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7553085B-642C-EEC1-0B15-8D0571615AA4}"/>
                  </a:ext>
                </a:extLst>
              </p14:cNvPr>
              <p14:cNvContentPartPr/>
              <p14:nvPr/>
            </p14:nvContentPartPr>
            <p14:xfrm>
              <a:off x="213583" y="1489964"/>
              <a:ext cx="38160" cy="2556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7553085B-642C-EEC1-0B15-8D0571615AA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5583" y="1381964"/>
                <a:ext cx="2538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74AB1BC5-A808-2179-951F-767D2CC5B4C9}"/>
                  </a:ext>
                </a:extLst>
              </p14:cNvPr>
              <p14:cNvContentPartPr/>
              <p14:nvPr/>
            </p14:nvContentPartPr>
            <p14:xfrm>
              <a:off x="851503" y="2055884"/>
              <a:ext cx="3960" cy="2556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74AB1BC5-A808-2179-951F-767D2CC5B4C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3503" y="1947884"/>
                <a:ext cx="219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272C368E-7122-A85F-F68C-591998E85F13}"/>
                  </a:ext>
                </a:extLst>
              </p14:cNvPr>
              <p14:cNvContentPartPr/>
              <p14:nvPr/>
            </p14:nvContentPartPr>
            <p14:xfrm>
              <a:off x="980743" y="3231284"/>
              <a:ext cx="360" cy="36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272C368E-7122-A85F-F68C-591998E85F1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72743" y="3123644"/>
                <a:ext cx="21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355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Metas de año nuevo</vt:lpstr>
      <vt:lpstr>Meta número 1: tener amigos</vt:lpstr>
      <vt:lpstr>Meta número 2 : no reprobar </vt:lpstr>
      <vt:lpstr>Meta número 3: tener dinero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 de año nuevo</dc:title>
  <dc:creator>Yuliana LR</dc:creator>
  <cp:lastModifiedBy>Yuliana LR</cp:lastModifiedBy>
  <cp:revision>3</cp:revision>
  <dcterms:created xsi:type="dcterms:W3CDTF">2024-01-25T16:21:24Z</dcterms:created>
  <dcterms:modified xsi:type="dcterms:W3CDTF">2024-01-25T17:58:48Z</dcterms:modified>
</cp:coreProperties>
</file>