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6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0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08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1280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61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349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784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57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5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95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8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22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60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8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7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72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251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40EC5-F5AE-8BA5-4EDB-B29ECDB18F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Propósito de año nuevo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3BA34B-F3C4-AD49-DE68-728C9444FE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 err="1"/>
              <a:t>Brayan</a:t>
            </a:r>
            <a:r>
              <a:rPr lang="es-US" dirty="0"/>
              <a:t> Obed Cruz López </a:t>
            </a:r>
          </a:p>
        </p:txBody>
      </p:sp>
    </p:spTree>
    <p:extLst>
      <p:ext uri="{BB962C8B-B14F-4D97-AF65-F5344CB8AC3E}">
        <p14:creationId xmlns:p14="http://schemas.microsoft.com/office/powerpoint/2010/main" val="294927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C1F05-A75E-E310-00A9-E7C7094D9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Lista de propósitos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15E458-2F10-D4C8-B5CD-2A06C0FF3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US" dirty="0"/>
              <a:t>Ser mejor persona </a:t>
            </a:r>
          </a:p>
          <a:p>
            <a:r>
              <a:rPr lang="es-US" dirty="0"/>
              <a:t>Estudiar más para pasar inglés</a:t>
            </a:r>
          </a:p>
          <a:p>
            <a:r>
              <a:rPr lang="es-US" dirty="0"/>
              <a:t>Ser inteligente </a:t>
            </a:r>
          </a:p>
          <a:p>
            <a:r>
              <a:rPr lang="es-US" dirty="0"/>
              <a:t>Echarle ganas para pasar segundo</a:t>
            </a:r>
          </a:p>
          <a:p>
            <a:r>
              <a:rPr lang="es-US" dirty="0"/>
              <a:t>Pasar todas las materias</a:t>
            </a:r>
          </a:p>
          <a:p>
            <a:r>
              <a:rPr lang="es-US" dirty="0"/>
              <a:t>Ser mejor alumno</a:t>
            </a:r>
          </a:p>
          <a:p>
            <a:r>
              <a:rPr lang="es-US" dirty="0"/>
              <a:t>Tener salud</a:t>
            </a:r>
          </a:p>
          <a:p>
            <a:r>
              <a:rPr lang="es-US" dirty="0"/>
              <a:t>Ser buen hijo</a:t>
            </a:r>
          </a:p>
          <a:p>
            <a:r>
              <a:rPr lang="es-US" dirty="0"/>
              <a:t>Tener mejor educación </a:t>
            </a:r>
          </a:p>
          <a:p>
            <a:r>
              <a:rPr lang="es-US" dirty="0"/>
              <a:t>Ser mejor compañero y amigo </a:t>
            </a:r>
          </a:p>
        </p:txBody>
      </p:sp>
    </p:spTree>
    <p:extLst>
      <p:ext uri="{BB962C8B-B14F-4D97-AF65-F5344CB8AC3E}">
        <p14:creationId xmlns:p14="http://schemas.microsoft.com/office/powerpoint/2010/main" val="1933770267"/>
      </p:ext>
    </p:extLst>
  </p:cSld>
  <p:clrMapOvr>
    <a:masterClrMapping/>
  </p:clrMapOvr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TM04033917[[fn=Berlin]]_novariants</vt:lpstr>
      <vt:lpstr>Propósito de año nuevo </vt:lpstr>
      <vt:lpstr>Lista de propósitos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Propósito de año nuevo </dc:title>
  <dc:creator>MARIA HERMELINDA LOPEZ CAMPOS</dc:creator>
  <cp:lastModifiedBy>MARIA HERMELINDA LOPEZ CAMPOS</cp:lastModifiedBy>
  <cp:revision>1</cp:revision>
  <dcterms:created xsi:type="dcterms:W3CDTF">2024-01-26T02:05:09Z</dcterms:created>
  <dcterms:modified xsi:type="dcterms:W3CDTF">2024-01-26T02:08:01Z</dcterms:modified>
</cp:coreProperties>
</file>