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774E3-43D5-E658-5C7A-75569F816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BB2EC8-72CC-F027-8157-7838D51F1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0D7C55-F926-08BC-B7ED-B48FC6228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2C1DD2-0752-7191-A5D3-D689FAD7C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474192-EAA5-CBBE-F413-CDC884E21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821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7CB24B-94A8-ADA8-8103-88C0D030C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2B595F-0A36-28D4-FA88-737D7F119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EF6F91-DA9F-27C1-DE66-F95E54E39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26BC34-5C8A-5E90-58E8-EA847310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FB81F4-C816-656D-42E1-779F6FF1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65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26571E7-D747-695A-7FCB-52267CDC1F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88C91B-F8B6-3141-37FB-F51816874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ABCDD1-4812-B2AF-56C9-610B111B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B6ADEC-FBC6-62C5-77B3-9AA1F9F9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61F9CC-F3EE-DE82-C385-4A206320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725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916DA-41AA-F06A-7F9E-D654ABE55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A0943C-E632-8E52-D58B-7D00EF59D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F77991-902F-2598-6268-E20A9F77C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8838D7-2329-5F4F-9780-29F6698E5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C998F6-8775-DD55-E7EA-E7355C52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03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4DBE04-51FE-320A-4D6E-268473BF2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7E9992-2656-4BF8-D475-FCDC24ECB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26EF79-2B0D-08D3-3FFB-3BA466C17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86EDC9-84C5-FA83-18C3-35A5AE1C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8E13BE-357B-5279-8A63-9BA4360BC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9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D12E53-99C4-826B-ABF8-438FDBFD7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9117E-C86C-CBD8-56B4-B8363FA01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D4046A-C569-E2C4-AA41-42CEEEF09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425280-35A2-FDC0-0817-6D4A4241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0DCC57-952E-E11B-757F-A2A78FC5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7D8290-AC28-C735-B4F8-51B1FD12C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919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33014-F17C-BF2A-F43D-5F92669B9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5A328B-8D3D-CB63-310D-17FD4DDF7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6CD886-04EB-664A-C7CE-F1C41B8CF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D176F73-B4FD-BE0A-0A94-3B21088D27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98471C-EBA5-C134-D437-37C5ED3BA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0C36B1B-069B-A80C-0121-D758589F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9B878A9-992F-88E9-D36E-0E49EADFC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A9728F9-A4A5-D01E-6526-7569BD8E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84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79E30-A920-2B1F-4CB2-3F3A9BE2C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503B108-9904-B35E-8BD9-EC9F8FAFC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174FD7-8BFC-DD39-D866-127D25BC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209B955-0F55-329B-E35F-D0F8D6702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701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D5DD422-1B30-00B1-CD07-AF6D694BF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A66C45-2063-19FC-CACC-8AE74BD9E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CF4C76D-87CF-F9D7-CC8A-70064532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297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B0848-8A96-89FE-65B2-784FE9E2F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7E8F4E-0C59-3A3C-8E45-C33D2EAAA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0C25F5-FCC2-45D1-191F-08B853C3A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7A56F8-94FA-9442-1F31-301A9EE1B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A7A6C0-ED89-2A93-7D0E-EB78A0B4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38884E-58A1-2D77-C2E2-7B013FACD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47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E2154C-961D-12D5-B352-D73C5F8BA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48F5F15-F358-52BF-0228-DFDF648BF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365EBF-F808-5F76-4B5B-1DFB3BE9D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D7B0FD-8240-9440-2F10-2813EA98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3A8CBF-F421-1003-CEFC-9F7DBCCB5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F632AA-7402-17F9-0E2B-209B50D6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0831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6C05F8-38EA-590A-C14C-2E019C53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631823-2E26-A2F6-D625-3C90D0EDE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8063D5-732B-53B7-1A24-3F4651716D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B2EC2-2A79-F449-BD4C-46C21B6CE9EB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DB000D-DC69-6BDC-6090-C716402A7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E212DF-E75E-9A97-5444-A4B3D45F4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ACA17-A893-2849-92D8-AA5EADE819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70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C1EFA632-4C45-68F5-72EB-8C7FED7A7EA1}"/>
              </a:ext>
            </a:extLst>
          </p:cNvPr>
          <p:cNvSpPr/>
          <p:nvPr/>
        </p:nvSpPr>
        <p:spPr>
          <a:xfrm>
            <a:off x="3146777" y="959555"/>
            <a:ext cx="5362222" cy="5192889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91973452-9564-4B8B-2F75-E7EEBA63DC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06808">
            <a:off x="5593110" y="2296203"/>
            <a:ext cx="2541801" cy="2265594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963DD9DE-351D-6E14-79AA-262CF19A7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1" y="2221883"/>
            <a:ext cx="2027298" cy="279104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4A1065DE-981D-1D8E-955D-7B0806824C71}"/>
              </a:ext>
            </a:extLst>
          </p:cNvPr>
          <p:cNvSpPr txBox="1"/>
          <p:nvPr/>
        </p:nvSpPr>
        <p:spPr>
          <a:xfrm>
            <a:off x="4273579" y="4713111"/>
            <a:ext cx="3289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/>
              <a:t>Autor: Arturo Alvarado Acosta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E078C2-CFC2-D376-E38F-83C06D99E9E9}"/>
              </a:ext>
            </a:extLst>
          </p:cNvPr>
          <p:cNvSpPr txBox="1"/>
          <p:nvPr/>
        </p:nvSpPr>
        <p:spPr>
          <a:xfrm>
            <a:off x="4017029" y="1425222"/>
            <a:ext cx="42944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/>
              <a:t>El Niño moreno y sus sentimientos </a:t>
            </a:r>
          </a:p>
        </p:txBody>
      </p:sp>
    </p:spTree>
    <p:extLst>
      <p:ext uri="{BB962C8B-B14F-4D97-AF65-F5344CB8AC3E}">
        <p14:creationId xmlns:p14="http://schemas.microsoft.com/office/powerpoint/2010/main" val="93478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1FF14-1BD4-4764-460A-0FA5D69F2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A4B44A-ACD2-0EA7-08BE-47B316FB1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88481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Kid3 Inei</dc:creator>
  <cp:lastModifiedBy>Kid3 Inei</cp:lastModifiedBy>
  <cp:revision>3</cp:revision>
  <dcterms:created xsi:type="dcterms:W3CDTF">2023-11-07T20:37:33Z</dcterms:created>
  <dcterms:modified xsi:type="dcterms:W3CDTF">2023-11-09T17:36:43Z</dcterms:modified>
</cp:coreProperties>
</file>