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60"/>
  </p:normalViewPr>
  <p:slideViewPr>
    <p:cSldViewPr snapToGrid="0">
      <p:cViewPr varScale="1">
        <p:scale>
          <a:sx n="80" d="100"/>
          <a:sy n="80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12192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B15E-72EF-4583-8AE2-CB19BBD2C673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96829-810C-4240-BD59-A0B2E7B86777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07889"/>
            <a:ext cx="103632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343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575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090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12192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B15E-72EF-4583-8AE2-CB19BBD2C673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96829-810C-4240-BD59-A0B2E7B86777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07889"/>
            <a:ext cx="103632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931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812800" y="1600200"/>
            <a:ext cx="105664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45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4962526"/>
            <a:ext cx="10513484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1" y="3462339"/>
            <a:ext cx="10513484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2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812800" y="1600200"/>
            <a:ext cx="49784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400800" y="1600200"/>
            <a:ext cx="49784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42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400800" y="2209800"/>
            <a:ext cx="49784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812800" y="2209800"/>
            <a:ext cx="49784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600200"/>
            <a:ext cx="49784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1600200"/>
            <a:ext cx="49784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946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442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430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283200" y="1447800"/>
            <a:ext cx="61976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1447800"/>
            <a:ext cx="39624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6864" y="2547892"/>
            <a:ext cx="39624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501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812800" y="1600200"/>
            <a:ext cx="105664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52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447800"/>
            <a:ext cx="39624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09792" y="1447800"/>
            <a:ext cx="4559808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547891"/>
            <a:ext cx="39624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848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023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13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12192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B15E-72EF-4583-8AE2-CB19BBD2C673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96829-810C-4240-BD59-A0B2E7B86777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07889"/>
            <a:ext cx="103632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805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812800" y="1600200"/>
            <a:ext cx="105664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38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4962526"/>
            <a:ext cx="10513484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1" y="3462339"/>
            <a:ext cx="10513484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554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812800" y="1600200"/>
            <a:ext cx="49784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400800" y="1600200"/>
            <a:ext cx="49784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18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400800" y="2209800"/>
            <a:ext cx="49784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812800" y="2209800"/>
            <a:ext cx="49784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600200"/>
            <a:ext cx="49784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1600200"/>
            <a:ext cx="49784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31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93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59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4962526"/>
            <a:ext cx="10513484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1" y="3462339"/>
            <a:ext cx="10513484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06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283200" y="1447800"/>
            <a:ext cx="61976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1447800"/>
            <a:ext cx="39624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6864" y="2547892"/>
            <a:ext cx="39624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520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447800"/>
            <a:ext cx="39624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09792" y="1447800"/>
            <a:ext cx="4559808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547891"/>
            <a:ext cx="39624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753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174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872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12192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B15E-72EF-4583-8AE2-CB19BBD2C673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96829-810C-4240-BD59-A0B2E7B86777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07889"/>
            <a:ext cx="103632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969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812800" y="1600200"/>
            <a:ext cx="105664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83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4962526"/>
            <a:ext cx="10513484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1" y="3462339"/>
            <a:ext cx="10513484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90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812800" y="1600200"/>
            <a:ext cx="49784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400800" y="1600200"/>
            <a:ext cx="49784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667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400800" y="2209800"/>
            <a:ext cx="49784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812800" y="2209800"/>
            <a:ext cx="49784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600200"/>
            <a:ext cx="49784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1600200"/>
            <a:ext cx="49784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33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139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812800" y="1600200"/>
            <a:ext cx="49784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400800" y="1600200"/>
            <a:ext cx="49784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598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156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283200" y="1447800"/>
            <a:ext cx="61976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1447800"/>
            <a:ext cx="39624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6864" y="2547892"/>
            <a:ext cx="39624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5547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447800"/>
            <a:ext cx="39624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09792" y="1447800"/>
            <a:ext cx="4559808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547891"/>
            <a:ext cx="39624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837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15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27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400800" y="2209800"/>
            <a:ext cx="49784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812800" y="2209800"/>
            <a:ext cx="49784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600200"/>
            <a:ext cx="49784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1600200"/>
            <a:ext cx="49784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68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72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444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283200" y="1447800"/>
            <a:ext cx="61976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1447800"/>
            <a:ext cx="39624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6864" y="2547892"/>
            <a:ext cx="39624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762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447800"/>
            <a:ext cx="39624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09792" y="1447800"/>
            <a:ext cx="4559808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547891"/>
            <a:ext cx="39624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12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600201"/>
            <a:ext cx="10566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0" y="6356351"/>
            <a:ext cx="203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8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58400" y="6356351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8705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600201"/>
            <a:ext cx="10566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0" y="6356351"/>
            <a:ext cx="203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8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58400" y="6356351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5632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600201"/>
            <a:ext cx="10566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0" y="6356351"/>
            <a:ext cx="203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8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58400" y="6356351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9265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600201"/>
            <a:ext cx="10566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0" y="6356351"/>
            <a:ext cx="203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5936EC3A-6916-46A9-AECB-109444A5A268}" type="datetimeFigureOut">
              <a:rPr lang="es-MX" smtClean="0">
                <a:solidFill>
                  <a:srgbClr val="FFFFFF"/>
                </a:solidFill>
              </a:rPr>
              <a:pPr/>
              <a:t>04/11/2023</a:t>
            </a:fld>
            <a:endParaRPr lang="es-MX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8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s-MX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58400" y="6356351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4C7113A9-DDCF-4AAB-B339-5B6CA5C0342C}" type="slidenum">
              <a:rPr lang="es-MX" smtClean="0">
                <a:solidFill>
                  <a:srgbClr val="FFFFFF"/>
                </a:solidFill>
              </a:rPr>
              <a:pPr/>
              <a:t>‹Nº›</a:t>
            </a:fld>
            <a:endParaRPr lang="es-MX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7300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33600" y="274638"/>
            <a:ext cx="7924800" cy="706090"/>
          </a:xfrm>
        </p:spPr>
        <p:txBody>
          <a:bodyPr/>
          <a:lstStyle/>
          <a:p>
            <a:r>
              <a:rPr lang="es-MX" b="1" dirty="0" smtClean="0">
                <a:solidFill>
                  <a:schemeClr val="bg1"/>
                </a:solidFill>
              </a:rPr>
              <a:t>Resuelve el siguiente </a:t>
            </a:r>
            <a:r>
              <a:rPr lang="es-MX" b="1" dirty="0" smtClean="0">
                <a:solidFill>
                  <a:schemeClr val="bg1"/>
                </a:solidFill>
              </a:rPr>
              <a:t>cuestionario</a:t>
            </a:r>
            <a:br>
              <a:rPr lang="es-MX" b="1" dirty="0" smtClean="0">
                <a:solidFill>
                  <a:schemeClr val="bg1"/>
                </a:solidFill>
              </a:rPr>
            </a:br>
            <a:r>
              <a:rPr lang="es-MX" sz="1400" b="1" dirty="0" smtClean="0">
                <a:solidFill>
                  <a:schemeClr val="bg1"/>
                </a:solidFill>
              </a:rPr>
              <a:t>RELACIONA LA PREGUNTA CON LA RESPUESTA CORRECTA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2133600" y="1340768"/>
            <a:ext cx="3530352" cy="5760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¿Con cuántos empleados </a:t>
            </a:r>
            <a:r>
              <a:rPr lang="es-MX" dirty="0" smtClean="0">
                <a:solidFill>
                  <a:schemeClr val="bg1"/>
                </a:solidFill>
              </a:rPr>
              <a:t>debe </a:t>
            </a:r>
            <a:r>
              <a:rPr lang="es-MX" dirty="0" smtClean="0">
                <a:solidFill>
                  <a:schemeClr val="bg1"/>
                </a:solidFill>
              </a:rPr>
              <a:t>contar una microempresa?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974026" y="3566598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  <a:latin typeface="Arial Narrow"/>
              </a:rPr>
              <a:t>De 2 a 5 empleados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207568" y="2276873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  <a:latin typeface="Arial Narrow"/>
              </a:rPr>
              <a:t>¿Con cuántos empleados debe contar una pequeña empresa?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973183" y="1305488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  <a:latin typeface="Arial Narrow"/>
              </a:rPr>
              <a:t>De 6 a 50 empleados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77212" y="3594759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  <a:latin typeface="Arial Narrow"/>
              </a:rPr>
              <a:t>¿Con cuántos empleados debe contar una mediana empresa?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946050" y="4703998"/>
            <a:ext cx="13419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  <a:latin typeface="Arial Narrow"/>
              </a:rPr>
              <a:t>De 50 a 400 empleados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207568" y="4653136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  <a:latin typeface="Arial Narrow"/>
              </a:rPr>
              <a:t>¿Con cuántos empleados debe contar una gran empresa?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946050" y="2246806"/>
            <a:ext cx="2062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  <a:latin typeface="Arial Narrow"/>
              </a:rPr>
              <a:t>Más </a:t>
            </a:r>
            <a:r>
              <a:rPr lang="es-MX" dirty="0">
                <a:solidFill>
                  <a:schemeClr val="bg1"/>
                </a:solidFill>
                <a:latin typeface="Arial Narrow"/>
              </a:rPr>
              <a:t>de 400 empleados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721895" y="6316579"/>
            <a:ext cx="10854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Nombre:________________________________________________________________   Fecha:________________________</a:t>
            </a:r>
            <a:endParaRPr lang="es-MX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483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55775" y="281861"/>
            <a:ext cx="7924800" cy="778098"/>
          </a:xfrm>
        </p:spPr>
        <p:txBody>
          <a:bodyPr/>
          <a:lstStyle/>
          <a:p>
            <a:r>
              <a:rPr lang="es-MX" b="1" dirty="0" smtClean="0">
                <a:solidFill>
                  <a:schemeClr val="bg1"/>
                </a:solidFill>
              </a:rPr>
              <a:t>RELACIONA LA RESPUESTA CORRECTA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2133600" y="1600200"/>
            <a:ext cx="2018184" cy="460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1800" dirty="0">
                <a:solidFill>
                  <a:schemeClr val="bg1"/>
                </a:solidFill>
              </a:rPr>
              <a:t>(A) INDUSTRIALES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150658" y="2525833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  <a:latin typeface="Arial Narrow"/>
              </a:rPr>
              <a:t>(B) COMERCIALES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150658" y="335699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  <a:latin typeface="Arial Narrow"/>
              </a:rPr>
              <a:t>(C) SERVICIOS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76354" y="428380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  <a:latin typeface="Arial Narrow"/>
              </a:rPr>
              <a:t>(D) FINANCIERAS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289757" y="1484785"/>
            <a:ext cx="51267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>
                <a:solidFill>
                  <a:schemeClr val="bg1"/>
                </a:solidFill>
                <a:latin typeface="Arial Narrow"/>
              </a:rPr>
              <a:t>(     )  DEDICADAS AL COMERCIO DE INTANGIBLES  Y DE PRESTACIÓN DE SERVICIOS.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289757" y="2433500"/>
            <a:ext cx="51267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  <a:latin typeface="Arial Narrow"/>
              </a:rPr>
              <a:t>(      ) SU FUNCIÓN ES SER INTERMEDIARIO FINANCIERO Y PRESTAR SERVICIOS A LOS NEGOCIOS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5264350" y="3356831"/>
            <a:ext cx="5126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  <a:latin typeface="Arial Narrow"/>
              </a:rPr>
              <a:t>(     ) SON AQUELLAS DE EXTRACCIÓN O PRODUCCIÓN DE BIENES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264351" y="4283805"/>
            <a:ext cx="5152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  <a:latin typeface="Arial Narrow"/>
              </a:rPr>
              <a:t>(      ) DEDICADAS A  LA COMPRA Y VENTA DE BIENES DE CONSUMO O </a:t>
            </a:r>
            <a:r>
              <a:rPr lang="es-MX" dirty="0" smtClean="0">
                <a:solidFill>
                  <a:schemeClr val="bg1"/>
                </a:solidFill>
                <a:latin typeface="Arial Narrow"/>
              </a:rPr>
              <a:t>DURADEROS</a:t>
            </a:r>
            <a:endParaRPr lang="es-MX" dirty="0">
              <a:solidFill>
                <a:schemeClr val="bg1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58815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33600" y="274638"/>
            <a:ext cx="7924800" cy="778098"/>
          </a:xfrm>
        </p:spPr>
        <p:txBody>
          <a:bodyPr/>
          <a:lstStyle/>
          <a:p>
            <a:r>
              <a:rPr lang="es-MX" b="1" dirty="0" smtClean="0">
                <a:solidFill>
                  <a:schemeClr val="bg1"/>
                </a:solidFill>
              </a:rPr>
              <a:t>RELACIONAR CON LA RESPUESTA CORRECTA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2133600" y="1600200"/>
            <a:ext cx="4106416" cy="4114800"/>
          </a:xfrm>
        </p:spPr>
        <p:txBody>
          <a:bodyPr/>
          <a:lstStyle/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-</a:t>
            </a:r>
            <a:r>
              <a:rPr lang="es-MX" dirty="0" smtClean="0">
                <a:solidFill>
                  <a:schemeClr val="bg1"/>
                </a:solidFill>
              </a:rPr>
              <a:t>DEDICADAS A LA EXTRACIÓN DE RECURSOS NATURALES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-SON AQUELLAS QUE TRANSFORMAN LAS MATERIAS PRIMAS EN PRODUCTOS TERMINADOS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-SE RELACIONAN CON EL COMERCIO Y LOS SERVICIOS.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-SE RELACIONAN CON LA INFORMÁTICA Y LAS COMUNICACIONES.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270122" y="1700808"/>
            <a:ext cx="29523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  <a:latin typeface="Arial Narrow"/>
              </a:rPr>
              <a:t>TERCIARIAS</a:t>
            </a: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r>
              <a:rPr lang="es-MX" dirty="0">
                <a:solidFill>
                  <a:schemeClr val="bg1"/>
                </a:solidFill>
                <a:latin typeface="Arial Narrow"/>
              </a:rPr>
              <a:t>CUARTENARIAS</a:t>
            </a: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r>
              <a:rPr lang="es-MX" dirty="0">
                <a:solidFill>
                  <a:schemeClr val="bg1"/>
                </a:solidFill>
                <a:latin typeface="Arial Narrow"/>
              </a:rPr>
              <a:t>SECUNDARIAS</a:t>
            </a: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r>
              <a:rPr lang="es-MX" dirty="0">
                <a:solidFill>
                  <a:schemeClr val="bg1"/>
                </a:solidFill>
                <a:latin typeface="Arial Narrow"/>
              </a:rPr>
              <a:t>PRIMARIAS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1895" y="6316579"/>
            <a:ext cx="10854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Nombre:________________________________________________________________   Fecha:________________________</a:t>
            </a:r>
            <a:endParaRPr lang="es-MX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02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bg1"/>
                </a:solidFill>
              </a:rPr>
              <a:t>A QUIÉN PERTENECE EL CAPITAL de LAS DIFERENTES EMPRESAS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2133600" y="1600200"/>
            <a:ext cx="1514128" cy="4114800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(1) PÚBLICAS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(2) PRIVADAS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(3) MIXTAS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583832" y="1628801"/>
            <a:ext cx="59766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  <a:latin typeface="Arial Narrow"/>
              </a:rPr>
              <a:t>(      ) A PARTICULARES</a:t>
            </a: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r>
              <a:rPr lang="es-MX" dirty="0">
                <a:solidFill>
                  <a:schemeClr val="bg1"/>
                </a:solidFill>
                <a:latin typeface="Arial Narrow"/>
              </a:rPr>
              <a:t>(       ) PERTENECEN AL ESTADO Y PARTICULARES</a:t>
            </a: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r>
              <a:rPr lang="es-MX" dirty="0">
                <a:solidFill>
                  <a:schemeClr val="bg1"/>
                </a:solidFill>
                <a:latin typeface="Arial Narrow"/>
              </a:rPr>
              <a:t>(      ) PERTENECE AL ESTADO</a:t>
            </a: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  <a:p>
            <a:endParaRPr lang="es-MX" dirty="0">
              <a:solidFill>
                <a:srgbClr val="FFFFFF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67328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226</Words>
  <Application>Microsoft Office PowerPoint</Application>
  <PresentationFormat>Panorámica</PresentationFormat>
  <Paragraphs>64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Horizonte</vt:lpstr>
      <vt:lpstr>1_Horizonte</vt:lpstr>
      <vt:lpstr>2_Horizonte</vt:lpstr>
      <vt:lpstr>3_Horizonte</vt:lpstr>
      <vt:lpstr>Resuelve el siguiente cuestionario RELACIONA LA PREGUNTA CON LA RESPUESTA CORRECTA</vt:lpstr>
      <vt:lpstr>RELACIONA LA RESPUESTA CORRECTA</vt:lpstr>
      <vt:lpstr>RELACIONAR CON LA RESPUESTA CORRECTA</vt:lpstr>
      <vt:lpstr>A QUIÉN PERTENECE EL CAPITAL de LAS DIFERENTES EMPRESAS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David López Leyva</dc:creator>
  <cp:lastModifiedBy>Jorge David López Leyva</cp:lastModifiedBy>
  <cp:revision>15</cp:revision>
  <dcterms:created xsi:type="dcterms:W3CDTF">2023-11-04T16:38:14Z</dcterms:created>
  <dcterms:modified xsi:type="dcterms:W3CDTF">2023-11-04T17:27:08Z</dcterms:modified>
</cp:coreProperties>
</file>