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22A-2159-4468-89FD-2BB8F1C796D6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BB2-8BD8-4CEE-954C-5835BACD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473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22A-2159-4468-89FD-2BB8F1C796D6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BB2-8BD8-4CEE-954C-5835BACD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800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22A-2159-4468-89FD-2BB8F1C796D6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BB2-8BD8-4CEE-954C-5835BACD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575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22A-2159-4468-89FD-2BB8F1C796D6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BB2-8BD8-4CEE-954C-5835BACD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500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22A-2159-4468-89FD-2BB8F1C796D6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BB2-8BD8-4CEE-954C-5835BACD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58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22A-2159-4468-89FD-2BB8F1C796D6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BB2-8BD8-4CEE-954C-5835BACD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597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22A-2159-4468-89FD-2BB8F1C796D6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BB2-8BD8-4CEE-954C-5835BACD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199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22A-2159-4468-89FD-2BB8F1C796D6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BB2-8BD8-4CEE-954C-5835BACD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865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22A-2159-4468-89FD-2BB8F1C796D6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BB2-8BD8-4CEE-954C-5835BACD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296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22A-2159-4468-89FD-2BB8F1C796D6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BB2-8BD8-4CEE-954C-5835BACD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44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D22A-2159-4468-89FD-2BB8F1C796D6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BB2-8BD8-4CEE-954C-5835BACD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764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D22A-2159-4468-89FD-2BB8F1C796D6}" type="datetimeFigureOut">
              <a:rPr lang="es-MX" smtClean="0"/>
              <a:t>20/10/2023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0ABB2-8BD8-4CEE-954C-5835BACDD7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226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8"/>
            <a:ext cx="5110877" cy="68145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3600" t="3250" r="19800" b="14700"/>
          <a:stretch/>
        </p:blipFill>
        <p:spPr>
          <a:xfrm rot="16200000">
            <a:off x="6540653" y="-1330807"/>
            <a:ext cx="4277042" cy="70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269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2023-10-21T01:41:35Z</dcterms:created>
  <dcterms:modified xsi:type="dcterms:W3CDTF">2023-10-21T01:41:55Z</dcterms:modified>
</cp:coreProperties>
</file>