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315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826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148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47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6050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27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50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8061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570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099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619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42DB-26DA-49F2-A931-2E7F02BC6395}" type="datetimeFigureOut">
              <a:rPr lang="es-MX" smtClean="0"/>
              <a:t>08/09/2023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D10D0-CFE4-4DD2-B194-2EFEC0833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749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blob:https://web.whatsapp.com/2c1b6d73-0d8b-41b5-85f0-07523d75d10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11179" t="12868" b="21307"/>
          <a:stretch/>
        </p:blipFill>
        <p:spPr>
          <a:xfrm rot="16200000">
            <a:off x="1163957" y="-848043"/>
            <a:ext cx="6351736" cy="836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85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2023-09-08T23:22:46Z</dcterms:created>
  <dcterms:modified xsi:type="dcterms:W3CDTF">2023-09-08T23:22:58Z</dcterms:modified>
</cp:coreProperties>
</file>