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6"/>
    <p:restoredTop sz="94690"/>
  </p:normalViewPr>
  <p:slideViewPr>
    <p:cSldViewPr snapToGrid="0">
      <p:cViewPr varScale="1">
        <p:scale>
          <a:sx n="144" d="100"/>
          <a:sy n="144" d="100"/>
        </p:scale>
        <p:origin x="216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355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760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447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2148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936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9299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6840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9266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766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60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09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817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997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19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081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33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360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5B6FD-1557-D64A-BD6D-CCFDB14DDA9A}" type="datetimeFigureOut">
              <a:rPr lang="es-MX" smtClean="0"/>
              <a:t>10/10/23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46B65-D1A9-C048-8A5B-893828808D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7432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EEEFD-DAC8-E60B-2E7C-27001ABCD4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La segunda guerra mundial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D6D95A-493B-CFEE-0B5B-34B25A82BE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Por jose manuel y dylan gerardo</a:t>
            </a:r>
          </a:p>
        </p:txBody>
      </p:sp>
    </p:spTree>
    <p:extLst>
      <p:ext uri="{BB962C8B-B14F-4D97-AF65-F5344CB8AC3E}">
        <p14:creationId xmlns:p14="http://schemas.microsoft.com/office/powerpoint/2010/main" val="3728153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50BA96-C2CF-5F79-60D7-F4EC643FA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24182" y="0"/>
            <a:ext cx="10515600" cy="1325563"/>
          </a:xfrm>
        </p:spPr>
        <p:txBody>
          <a:bodyPr/>
          <a:lstStyle/>
          <a:p>
            <a:r>
              <a:rPr lang="es-MX" dirty="0"/>
              <a:t>Por que inicio la guerra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DB1F9-6D09-2A62-8DA4-222DCF2EB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143" y="1787077"/>
            <a:ext cx="10515600" cy="1641923"/>
          </a:xfrm>
        </p:spPr>
        <p:txBody>
          <a:bodyPr/>
          <a:lstStyle/>
          <a:p>
            <a:r>
              <a:rPr lang="es-MX" b="0" i="0" dirty="0">
                <a:effectLst/>
                <a:latin typeface="Google Sans"/>
              </a:rPr>
              <a:t>Por medio de un pacto de no agresión, Alemania aseguró la neutralidad de la Unión Soviética, que estaba gobernada por el dictador Joseph Stalin. Alemania invadió entonces Polonia el 1° de septiembre de 1939, con lo que dio inicio a la Segunda Guerra Mundial en Europa.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82201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CA6658-52A4-6CBB-796F-C5DCF661C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Cuales eran las principales alianzas en esta epoca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85AA55-8A50-C276-6393-1DA7132AE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                                     Las pricipales alianzas eran:</a:t>
            </a:r>
          </a:p>
          <a:p>
            <a:r>
              <a:rPr lang="es-MX" dirty="0"/>
              <a:t>Las potencias aliadas.                                                 Las potencias del eje</a:t>
            </a:r>
          </a:p>
          <a:p>
            <a:pPr marL="0" indent="0">
              <a:buNone/>
            </a:pPr>
            <a:r>
              <a:rPr lang="es-MX" dirty="0"/>
              <a:t>Comformado por                                                                 comformado por</a:t>
            </a:r>
          </a:p>
          <a:p>
            <a:pPr marL="0" indent="0">
              <a:buNone/>
            </a:pPr>
            <a:r>
              <a:rPr lang="es-MX" dirty="0"/>
              <a:t>Estados unidos.                                                                                 alemania</a:t>
            </a:r>
          </a:p>
          <a:p>
            <a:pPr marL="0" indent="0">
              <a:buNone/>
            </a:pPr>
            <a:r>
              <a:rPr lang="es-MX" dirty="0"/>
              <a:t>Reino unido                                                                                                italia </a:t>
            </a:r>
          </a:p>
          <a:p>
            <a:pPr marL="0" indent="0">
              <a:buNone/>
            </a:pPr>
            <a:r>
              <a:rPr lang="es-MX" dirty="0"/>
              <a:t> Union sovietica                                                                                       japon</a:t>
            </a:r>
          </a:p>
          <a:p>
            <a:pPr marL="0" indent="0">
              <a:buNone/>
            </a:pPr>
            <a:r>
              <a:rPr lang="es-MX" dirty="0"/>
              <a:t>francia</a:t>
            </a:r>
          </a:p>
        </p:txBody>
      </p:sp>
    </p:spTree>
    <p:extLst>
      <p:ext uri="{BB962C8B-B14F-4D97-AF65-F5344CB8AC3E}">
        <p14:creationId xmlns:p14="http://schemas.microsoft.com/office/powerpoint/2010/main" val="1986763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55984-0139-0128-B7D4-1E50E9DEC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586" y="-34379"/>
            <a:ext cx="10515600" cy="1325563"/>
          </a:xfrm>
        </p:spPr>
        <p:txBody>
          <a:bodyPr/>
          <a:lstStyle/>
          <a:p>
            <a:r>
              <a:rPr lang="es-MX" dirty="0"/>
              <a:t>Muertes de la guerra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570D9A-1B75-E128-04EC-782E39818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20" y="911225"/>
            <a:ext cx="10515600" cy="4351338"/>
          </a:xfrm>
        </p:spPr>
        <p:txBody>
          <a:bodyPr/>
          <a:lstStyle/>
          <a:p>
            <a:r>
              <a:rPr lang="es-MX" b="0" i="0" dirty="0">
                <a:effectLst/>
                <a:latin typeface="Google Sans"/>
              </a:rPr>
              <a:t>40 millones de civiles y 20 millones de soldados, casi la mitad eran judios asesinados por el holocausto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586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876478-BD52-007D-A421-423832DA1EF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>
              <a:alpha val="50232"/>
            </a:schemeClr>
          </a:solidFill>
        </p:spPr>
        <p:txBody>
          <a:bodyPr/>
          <a:lstStyle/>
          <a:p>
            <a:r>
              <a:rPr lang="es-MX" dirty="0"/>
              <a:t>Cuando termino este conflicto mundial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EED780-1B9F-BAEB-F224-3FD10F571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dirty="0">
                <a:effectLst/>
                <a:latin typeface="Google Sans"/>
              </a:rPr>
              <a:t>Cuándo terminó en Europa la Segunda Guerra Mundial? Las fuerzas alemanas se rindieron ante los aliados el 7 de mayo de 1945. La rendición entró en vigor al día siguiente, el 8 de mayo. La Segunda Guerra Mundial terminó oficialmente en la mayoría de los países de Europa el 8 de mayo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9489001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{4FC49E2D-8181-B84D-9BF6-1759379FB0E2}tf10001079_mac</Template>
  <TotalTime>50</TotalTime>
  <Words>190</Words>
  <Application>Microsoft Macintosh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Google Sans</vt:lpstr>
      <vt:lpstr>Estela de condensación</vt:lpstr>
      <vt:lpstr>La segunda guerra mundial</vt:lpstr>
      <vt:lpstr>Por que inicio la guerra</vt:lpstr>
      <vt:lpstr>Cuales eran las principales alianzas en esta epoca</vt:lpstr>
      <vt:lpstr>Muertes de la guerra _x001f_</vt:lpstr>
      <vt:lpstr>Cuando termino este conflicto mundial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segunda guerra mundial</dc:title>
  <dc:creator>MANUEL VILLALPANDO</dc:creator>
  <cp:lastModifiedBy>MANUEL VILLALPANDO</cp:lastModifiedBy>
  <cp:revision>1</cp:revision>
  <dcterms:created xsi:type="dcterms:W3CDTF">2023-10-11T02:20:04Z</dcterms:created>
  <dcterms:modified xsi:type="dcterms:W3CDTF">2023-10-11T03:11:03Z</dcterms:modified>
</cp:coreProperties>
</file>