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5"/>
  </p:notesMasterIdLst>
  <p:sldIdLst>
    <p:sldId id="256" r:id="rId22"/>
    <p:sldId id="257" r:id="rId23"/>
    <p:sldId id="258" r:id="rId24"/>
  </p:sldIdLst>
  <p:sldSz cx="9753600" cy="7315200"/>
  <p:notesSz cx="6858000" cy="9144000"/>
  <p:embeddedFontLst>
    <p:embeddedFont>
      <p:font typeface="Lato" charset="1" panose="020F0502020204030203"/>
      <p:regular r:id="rId6"/>
    </p:embeddedFont>
    <p:embeddedFont>
      <p:font typeface="Lato Bold" charset="1" panose="020F0802020204030203"/>
      <p:regular r:id="rId7"/>
    </p:embeddedFont>
    <p:embeddedFont>
      <p:font typeface="Lato Italics" charset="1" panose="020F0502020204030203"/>
      <p:regular r:id="rId8"/>
    </p:embeddedFont>
    <p:embeddedFont>
      <p:font typeface="Lato Bold Italics" charset="1" panose="020F0802020204030203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Mokoto Glitch 1" charset="1" panose="00000000000000000000"/>
      <p:regular r:id="rId14"/>
    </p:embeddedFont>
    <p:embeddedFont>
      <p:font typeface="Horta" charset="1" panose="020C0706030708060507"/>
      <p:regular r:id="rId15"/>
    </p:embeddedFont>
    <p:embeddedFont>
      <p:font typeface="Big Shoulders Display" charset="1" panose="00000000000000000000"/>
      <p:regular r:id="rId16"/>
    </p:embeddedFont>
    <p:embeddedFont>
      <p:font typeface="Big Shoulders Display Bold" charset="1" panose="00000000000000000000"/>
      <p:regular r:id="rId17"/>
    </p:embeddedFont>
    <p:embeddedFont>
      <p:font typeface="Big Shoulders Display Thin" charset="1" panose="00000000000000000000"/>
      <p:regular r:id="rId18"/>
    </p:embeddedFont>
    <p:embeddedFont>
      <p:font typeface="Big Shoulders Display Medium" charset="1" panose="00000000000000000000"/>
      <p:regular r:id="rId19"/>
    </p:embeddedFont>
    <p:embeddedFont>
      <p:font typeface="Noot" charset="1" panose="00000000000000000000"/>
      <p:regular r:id="rId20"/>
    </p:embeddedFont>
    <p:embeddedFont>
      <p:font typeface="Bungee" charset="1" panose="000000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25" Target="notesMasters/notesMaster1.xml" Type="http://schemas.openxmlformats.org/officeDocument/2006/relationships/notesMaster"/><Relationship Id="rId26" Target="theme/theme2.xml" Type="http://schemas.openxmlformats.org/officeDocument/2006/relationships/theme"/><Relationship Id="rId27" Target="notesSlides/notesSlide1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Aña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7843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54185" y="650464"/>
            <a:ext cx="9449756" cy="465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4"/>
              </a:lnSpc>
              <a:spcBef>
                <a:spcPct val="0"/>
              </a:spcBef>
            </a:pPr>
            <a:r>
              <a:rPr lang="en-US" sz="3552">
                <a:solidFill>
                  <a:srgbClr val="7843E6"/>
                </a:solidFill>
                <a:latin typeface="Bungee Bold Italics"/>
              </a:rPr>
              <a:t>ANTHONY JORDAN CASTRO CASTRO 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275236" y="2343079"/>
            <a:ext cx="3807654" cy="1271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89"/>
              </a:lnSpc>
            </a:pPr>
            <a:r>
              <a:rPr lang="en-US" sz="9489">
                <a:solidFill>
                  <a:srgbClr val="28FF0D"/>
                </a:solidFill>
                <a:latin typeface="Horta Bold"/>
              </a:rPr>
              <a:t>INEI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61279" y="3461537"/>
            <a:ext cx="9035568" cy="781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03"/>
              </a:lnSpc>
            </a:pPr>
            <a:r>
              <a:rPr lang="en-US" sz="5086">
                <a:solidFill>
                  <a:srgbClr val="94DD26"/>
                </a:solidFill>
                <a:latin typeface="Mokoto Glitch 1"/>
              </a:rPr>
              <a:t>ana y su jabón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86582" y="5376032"/>
            <a:ext cx="6684280" cy="46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77"/>
              </a:lnSpc>
            </a:pPr>
            <a:r>
              <a:rPr lang="en-US" sz="3477">
                <a:solidFill>
                  <a:srgbClr val="FF0099"/>
                </a:solidFill>
                <a:latin typeface="Big Shoulders Display Bold"/>
              </a:rPr>
              <a:t>DESAROLLO DE PROYECTOS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03844" y="1233169"/>
            <a:ext cx="9449756" cy="681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73"/>
              </a:lnSpc>
              <a:spcBef>
                <a:spcPct val="0"/>
              </a:spcBef>
            </a:pPr>
            <a:r>
              <a:rPr lang="en-US" sz="3552">
                <a:solidFill>
                  <a:srgbClr val="000000"/>
                </a:solidFill>
                <a:latin typeface="Bungee Bold Italics"/>
              </a:rPr>
              <a:t>MA.ROMINA FLORES PEÑA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-1663737" y="6951597"/>
            <a:ext cx="10438871" cy="354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1"/>
              </a:lnSpc>
              <a:spcBef>
                <a:spcPct val="0"/>
              </a:spcBef>
            </a:pPr>
            <a:r>
              <a:rPr lang="en-US" sz="2721">
                <a:solidFill>
                  <a:srgbClr val="FFE865"/>
                </a:solidFill>
                <a:latin typeface="Noot Bold"/>
              </a:rPr>
              <a:t>GUASAVE,SINALOA 26 DE SEPTIEMBRE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788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33484" y="1653154"/>
            <a:ext cx="7336735" cy="3003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71"/>
              </a:lnSpc>
            </a:pPr>
            <a:r>
              <a:rPr lang="en-US" sz="4337" spc="186">
                <a:solidFill>
                  <a:srgbClr val="FFFFFF"/>
                </a:solidFill>
                <a:latin typeface="Lato Bold Italics"/>
              </a:rPr>
              <a:t>CREAR UN JABÓN PARA </a:t>
            </a:r>
          </a:p>
          <a:p>
            <a:pPr algn="ctr">
              <a:lnSpc>
                <a:spcPts val="4771"/>
              </a:lnSpc>
            </a:pPr>
            <a:r>
              <a:rPr lang="en-US" sz="4337" spc="186">
                <a:solidFill>
                  <a:srgbClr val="FFFFFF"/>
                </a:solidFill>
                <a:latin typeface="Lato Bold Italics"/>
              </a:rPr>
              <a:t>TODAS ESAS PERSONAS </a:t>
            </a:r>
          </a:p>
          <a:p>
            <a:pPr algn="ctr">
              <a:lnSpc>
                <a:spcPts val="4771"/>
              </a:lnSpc>
            </a:pPr>
            <a:r>
              <a:rPr lang="en-US" sz="4337" spc="186">
                <a:solidFill>
                  <a:srgbClr val="FFFFFF"/>
                </a:solidFill>
                <a:latin typeface="Lato Bold Italics"/>
              </a:rPr>
              <a:t>QUE TIENEN </a:t>
            </a:r>
          </a:p>
          <a:p>
            <a:pPr algn="ctr">
              <a:lnSpc>
                <a:spcPts val="4771"/>
              </a:lnSpc>
            </a:pPr>
            <a:r>
              <a:rPr lang="en-US" sz="4337" spc="186">
                <a:solidFill>
                  <a:srgbClr val="FFFFFF"/>
                </a:solidFill>
                <a:latin typeface="Lato Bold Italics"/>
              </a:rPr>
              <a:t>ENFERMEDADES EN LA </a:t>
            </a:r>
          </a:p>
          <a:p>
            <a:pPr algn="ctr">
              <a:lnSpc>
                <a:spcPts val="4771"/>
              </a:lnSpc>
            </a:pPr>
            <a:r>
              <a:rPr lang="en-US" sz="4337" spc="186">
                <a:solidFill>
                  <a:srgbClr val="FFFFFF"/>
                </a:solidFill>
                <a:latin typeface="Lato Bold Italics"/>
              </a:rPr>
              <a:t>PIEL.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66853" y="4656609"/>
            <a:ext cx="3776873" cy="2513338"/>
          </a:xfrm>
          <a:custGeom>
            <a:avLst/>
            <a:gdLst/>
            <a:ahLst/>
            <a:cxnLst/>
            <a:rect r="r" b="b" t="t" l="l"/>
            <a:pathLst>
              <a:path h="2513338" w="3776873">
                <a:moveTo>
                  <a:pt x="0" y="0"/>
                </a:moveTo>
                <a:lnTo>
                  <a:pt x="3776874" y="0"/>
                </a:lnTo>
                <a:lnTo>
                  <a:pt x="3776874" y="2513338"/>
                </a:lnTo>
                <a:lnTo>
                  <a:pt x="0" y="25133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373495">
            <a:off x="660400" y="125474"/>
            <a:ext cx="6587561" cy="14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93"/>
              </a:lnSpc>
            </a:pPr>
            <a:r>
              <a:rPr lang="en-US" sz="10593">
                <a:solidFill>
                  <a:srgbClr val="28FF0D"/>
                </a:solidFill>
                <a:latin typeface="Horta Bold"/>
              </a:rPr>
              <a:t>OBJETIVO: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788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131462" y="613607"/>
            <a:ext cx="1890618" cy="2114842"/>
          </a:xfrm>
          <a:custGeom>
            <a:avLst/>
            <a:gdLst/>
            <a:ahLst/>
            <a:cxnLst/>
            <a:rect r="r" b="b" t="t" l="l"/>
            <a:pathLst>
              <a:path h="2114842" w="1890618">
                <a:moveTo>
                  <a:pt x="0" y="0"/>
                </a:moveTo>
                <a:lnTo>
                  <a:pt x="1890618" y="0"/>
                </a:lnTo>
                <a:lnTo>
                  <a:pt x="1890618" y="2114842"/>
                </a:lnTo>
                <a:lnTo>
                  <a:pt x="0" y="21148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715173" y="4090825"/>
            <a:ext cx="2787988" cy="2617929"/>
          </a:xfrm>
          <a:custGeom>
            <a:avLst/>
            <a:gdLst/>
            <a:ahLst/>
            <a:cxnLst/>
            <a:rect r="r" b="b" t="t" l="l"/>
            <a:pathLst>
              <a:path h="2617929" w="2787988">
                <a:moveTo>
                  <a:pt x="0" y="0"/>
                </a:moveTo>
                <a:lnTo>
                  <a:pt x="2787988" y="0"/>
                </a:lnTo>
                <a:lnTo>
                  <a:pt x="2787988" y="2617929"/>
                </a:lnTo>
                <a:lnTo>
                  <a:pt x="0" y="26179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247" r="0" b="-3247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93041" y="4313064"/>
            <a:ext cx="2416254" cy="2395690"/>
          </a:xfrm>
          <a:custGeom>
            <a:avLst/>
            <a:gdLst/>
            <a:ahLst/>
            <a:cxnLst/>
            <a:rect r="r" b="b" t="t" l="l"/>
            <a:pathLst>
              <a:path h="2395690" w="2416254">
                <a:moveTo>
                  <a:pt x="0" y="0"/>
                </a:moveTo>
                <a:lnTo>
                  <a:pt x="2416254" y="0"/>
                </a:lnTo>
                <a:lnTo>
                  <a:pt x="2416254" y="2395690"/>
                </a:lnTo>
                <a:lnTo>
                  <a:pt x="0" y="23956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98597" y="260250"/>
            <a:ext cx="4821395" cy="811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24"/>
              </a:lnSpc>
            </a:pPr>
            <a:r>
              <a:rPr lang="en-US" sz="6024">
                <a:solidFill>
                  <a:srgbClr val="28FF0D"/>
                </a:solidFill>
                <a:latin typeface="Horta Bold"/>
              </a:rPr>
              <a:t>ANA Y SU JABÓN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95608" y="1302372"/>
            <a:ext cx="5827373" cy="19948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9"/>
              </a:lnSpc>
            </a:pPr>
            <a:r>
              <a:rPr lang="en-US" sz="2362" spc="101">
                <a:solidFill>
                  <a:srgbClr val="28FF0D"/>
                </a:solidFill>
                <a:latin typeface="Lato Bold Italics"/>
              </a:rPr>
              <a:t>ANA ES UNA NIÑA VALIENTE Y ASTUTA QUE, DEBIDO A UNA ENFERMEDAD MÉDICA, NO PODÍA PERMITIRSE COMPRAR UN JABÓN ESPECIAL. CON LA AYUDA DE SU AMIGO LUIS, DECIDIERON CREAR SU PROPIO JABÓN.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DAFvGAXH4js</dc:identifier>
  <dcterms:modified xsi:type="dcterms:W3CDTF">2011-08-01T06:04:30Z</dcterms:modified>
  <cp:revision>1</cp:revision>
  <dc:title>Reptile Close-Up Photo Presentation</dc:title>
</cp:coreProperties>
</file>