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457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8024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556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588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7944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02013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7043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544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0382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6567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0789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312C4-EEDB-404A-9A28-BCA0BCE2C8B3}" type="datetimeFigureOut">
              <a:rPr lang="es-MX" smtClean="0"/>
              <a:t>26/09/2023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553AE-1346-412F-A2CB-B98A68A30C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8576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chemeClr val="accent6"/>
            </a:gs>
            <a:gs pos="100000">
              <a:schemeClr val="tx2">
                <a:lumMod val="60000"/>
                <a:lumOff val="40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E9662D-4FF9-4A7A-A2E4-62C5195878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817" y="304110"/>
            <a:ext cx="10946296" cy="3297928"/>
          </a:xfrm>
        </p:spPr>
        <p:txBody>
          <a:bodyPr>
            <a:normAutofit/>
          </a:bodyPr>
          <a:lstStyle/>
          <a:p>
            <a:r>
              <a:rPr lang="es-MX" dirty="0">
                <a:latin typeface="Comic Sans MS" panose="030F0702030302020204" pitchFamily="66" charset="0"/>
              </a:rPr>
              <a:t>El robot que limpió una ciudad y la mayoría del mundo </a:t>
            </a:r>
            <a:br>
              <a:rPr lang="es-MX" dirty="0">
                <a:latin typeface="Comic Sans MS" panose="030F0702030302020204" pitchFamily="66" charset="0"/>
              </a:rPr>
            </a:br>
            <a:endParaRPr lang="es-MX" dirty="0">
              <a:latin typeface="Comic Sans MS" panose="030F0702030302020204" pitchFamily="66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2F76ED-E4E7-4280-BEC7-339EF30831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897" y="3259102"/>
            <a:ext cx="10257183" cy="1818862"/>
          </a:xfrm>
        </p:spPr>
        <p:txBody>
          <a:bodyPr>
            <a:normAutofit/>
          </a:bodyPr>
          <a:lstStyle/>
          <a:p>
            <a:pPr algn="just"/>
            <a:r>
              <a:rPr lang="es-MX" dirty="0">
                <a:latin typeface="Comic Sans MS" panose="030F0702030302020204" pitchFamily="66" charset="0"/>
              </a:rPr>
              <a:t>INEI</a:t>
            </a:r>
          </a:p>
          <a:p>
            <a:pPr algn="just"/>
            <a:r>
              <a:rPr lang="es-MX" dirty="0">
                <a:latin typeface="Comic Sans MS" panose="030F0702030302020204" pitchFamily="66" charset="0"/>
              </a:rPr>
              <a:t>Autor: Alfredo Sánchez Otáñez</a:t>
            </a:r>
          </a:p>
          <a:p>
            <a:pPr algn="just"/>
            <a:r>
              <a:rPr lang="es-MX" dirty="0">
                <a:latin typeface="Comic Sans MS" panose="030F0702030302020204" pitchFamily="66" charset="0"/>
              </a:rPr>
              <a:t>Maestra  Romina Flores Peña</a:t>
            </a:r>
          </a:p>
          <a:p>
            <a:pPr algn="just"/>
            <a:r>
              <a:rPr lang="es-MX" dirty="0">
                <a:latin typeface="Comic Sans MS" panose="030F0702030302020204" pitchFamily="66" charset="0"/>
              </a:rPr>
              <a:t>Desarrollo de proyectos</a:t>
            </a:r>
          </a:p>
          <a:p>
            <a:pPr algn="just"/>
            <a:endParaRPr lang="es-MX" dirty="0">
              <a:latin typeface="Comic Sans MS" panose="030F0702030302020204" pitchFamily="66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9564164-316E-4B7F-8458-5F009563C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917" b="90000" l="10000" r="90000">
                        <a14:foregroundMark x1="35238" y1="9167" x2="30476" y2="9167"/>
                        <a14:foregroundMark x1="30476" y1="9167" x2="35238" y2="8750"/>
                        <a14:foregroundMark x1="29524" y1="80000" x2="22857" y2="81667"/>
                        <a14:foregroundMark x1="64286" y1="67083" x2="77143" y2="74583"/>
                        <a14:foregroundMark x1="77143" y1="74583" x2="63810" y2="66250"/>
                        <a14:foregroundMark x1="63810" y1="66250" x2="74762" y2="75833"/>
                        <a14:foregroundMark x1="74762" y1="75833" x2="75238" y2="74167"/>
                        <a14:foregroundMark x1="61905" y1="78750" x2="76667" y2="88333"/>
                        <a14:foregroundMark x1="76667" y1="88333" x2="64286" y2="82083"/>
                        <a14:foregroundMark x1="64286" y1="82083" x2="64286" y2="82083"/>
                        <a14:foregroundMark x1="36667" y1="10000" x2="36190" y2="10000"/>
                        <a14:foregroundMark x1="36190" y1="10000" x2="36190" y2="10000"/>
                        <a14:foregroundMark x1="34762" y1="7917" x2="39524" y2="10833"/>
                        <a14:foregroundMark x1="39524" y1="10833" x2="39524" y2="10833"/>
                        <a14:foregroundMark x1="50000" y1="75000" x2="50000" y2="75000"/>
                        <a14:foregroundMark x1="51905" y1="74167" x2="51905" y2="74167"/>
                        <a14:foregroundMark x1="51905" y1="73750" x2="51905" y2="73750"/>
                        <a14:foregroundMark x1="51905" y1="70417" x2="54762" y2="74583"/>
                        <a14:foregroundMark x1="51429" y1="70000" x2="47619" y2="73750"/>
                        <a14:foregroundMark x1="47619" y1="73750" x2="47619" y2="73750"/>
                        <a14:backgroundMark x1="42381" y1="80833" x2="57399" y2="82426"/>
                        <a14:backgroundMark x1="57834" y1="82071" x2="54878" y2="77220"/>
                        <a14:backgroundMark x1="51598" y1="76280" x2="52857" y2="83333"/>
                        <a14:backgroundMark x1="52857" y1="83333" x2="48095" y2="8291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17495" y="2746408"/>
            <a:ext cx="3101009" cy="3544011"/>
          </a:xfrm>
          <a:prstGeom prst="rect">
            <a:avLst/>
          </a:prstGeom>
          <a:solidFill>
            <a:schemeClr val="accent1">
              <a:lumMod val="40000"/>
              <a:lumOff val="60000"/>
              <a:alpha val="0"/>
            </a:schemeClr>
          </a:solidFill>
          <a:ln>
            <a:solidFill>
              <a:schemeClr val="accent6"/>
            </a:solidFill>
          </a:ln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38CCB73-A555-4AC9-B6A4-55AD49595DE1}"/>
              </a:ext>
            </a:extLst>
          </p:cNvPr>
          <p:cNvSpPr txBox="1"/>
          <p:nvPr/>
        </p:nvSpPr>
        <p:spPr>
          <a:xfrm flipH="1">
            <a:off x="7010399" y="655389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Guasave , Sinaloa.   26 de septiembre de 2023</a:t>
            </a:r>
          </a:p>
        </p:txBody>
      </p:sp>
    </p:spTree>
    <p:extLst>
      <p:ext uri="{BB962C8B-B14F-4D97-AF65-F5344CB8AC3E}">
        <p14:creationId xmlns:p14="http://schemas.microsoft.com/office/powerpoint/2010/main" val="364450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chemeClr val="tx2">
                <a:lumMod val="60000"/>
                <a:lumOff val="40000"/>
              </a:schemeClr>
            </a:gs>
            <a:gs pos="0">
              <a:schemeClr val="accent1">
                <a:lumMod val="45000"/>
                <a:lumOff val="5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E4B67-58EA-4460-AA09-DC940D3F0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130" y="186455"/>
            <a:ext cx="10757452" cy="1325563"/>
          </a:xfrm>
        </p:spPr>
        <p:txBody>
          <a:bodyPr/>
          <a:lstStyle/>
          <a:p>
            <a:r>
              <a:rPr lang="es-MX" dirty="0">
                <a:latin typeface="Comic Sans MS" panose="030F0702030302020204" pitchFamily="66" charset="0"/>
              </a:rPr>
              <a:t>Mi objetivo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DC40F3-C2A1-491F-9751-69B12F4D2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82" y="191839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MX" dirty="0">
                <a:latin typeface="Comic Sans MS" panose="030F0702030302020204" pitchFamily="66" charset="0"/>
              </a:rPr>
              <a:t>Disminuir la contaminación y la basura en el mundo</a:t>
            </a: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MX" dirty="0">
              <a:latin typeface="Comic Sans MS" panose="030F0702030302020204" pitchFamily="66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1E34B60-D147-455C-BD4C-80338160F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5160" y="3585963"/>
            <a:ext cx="3975652" cy="297790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5895826-A23A-4D18-A4B1-462B535CFF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346" b="89720" l="9746" r="89831">
                        <a14:foregroundMark x1="35169" y1="9346" x2="50000" y2="13551"/>
                        <a14:foregroundMark x1="50000" y1="13551" x2="51271" y2="14019"/>
                        <a14:foregroundMark x1="16525" y1="77570" x2="20763" y2="7990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25190" y="3747902"/>
            <a:ext cx="3429828" cy="3110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71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tx2">
                <a:lumMod val="60000"/>
                <a:lumOff val="4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E017D1-6452-41C3-A577-96E61A46B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2136093"/>
            <a:ext cx="10850217" cy="4904754"/>
          </a:xfrm>
        </p:spPr>
        <p:txBody>
          <a:bodyPr/>
          <a:lstStyle/>
          <a:p>
            <a:pPr algn="just"/>
            <a:r>
              <a:rPr lang="es-MX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Un día dos niños que son amigos salieron a pasear por su ciudad y vieron que se lleno de basura así que pensaron varias ideas hasta que llegaron a la idea de crear un robot que recogiera la basura así que buscaron sus piezas para crearlo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29A1148-460A-475D-924F-CF21E3EDD3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17" y="4183743"/>
            <a:ext cx="5482466" cy="248604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E6161C4F-9F31-4F33-AFE6-8D81C9E651A6}"/>
              </a:ext>
            </a:extLst>
          </p:cNvPr>
          <p:cNvSpPr txBox="1"/>
          <p:nvPr/>
        </p:nvSpPr>
        <p:spPr>
          <a:xfrm>
            <a:off x="106016" y="842909"/>
            <a:ext cx="1208598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800" dirty="0"/>
              <a:t>Resumen: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B9EE0AA-F9F0-4D52-A963-748801B9A4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353" b="94964" l="3878" r="94737">
                        <a14:foregroundMark x1="85042" y1="27338" x2="90028" y2="67626"/>
                        <a14:foregroundMark x1="90028" y1="67626" x2="94737" y2="20863"/>
                        <a14:foregroundMark x1="94737" y1="20863" x2="86150" y2="51799"/>
                        <a14:foregroundMark x1="86150" y1="51799" x2="83934" y2="89928"/>
                        <a14:foregroundMark x1="83934" y1="89928" x2="89751" y2="38129"/>
                        <a14:foregroundMark x1="71745" y1="23741" x2="71745" y2="23741"/>
                        <a14:foregroundMark x1="71745" y1="23741" x2="71745" y2="23741"/>
                        <a14:foregroundMark x1="72853" y1="46763" x2="72853" y2="46763"/>
                        <a14:foregroundMark x1="72853" y1="46763" x2="72853" y2="46763"/>
                        <a14:foregroundMark x1="71745" y1="67626" x2="71745" y2="67626"/>
                        <a14:foregroundMark x1="71745" y1="67626" x2="71745" y2="67626"/>
                        <a14:foregroundMark x1="72853" y1="56835" x2="72853" y2="56835"/>
                        <a14:foregroundMark x1="72853" y1="56835" x2="72853" y2="59712"/>
                        <a14:foregroundMark x1="73130" y1="66187" x2="73130" y2="66187"/>
                        <a14:foregroundMark x1="73130" y1="66187" x2="73130" y2="66187"/>
                        <a14:foregroundMark x1="25208" y1="16547" x2="25208" y2="16547"/>
                        <a14:foregroundMark x1="15512" y1="18705" x2="15512" y2="18705"/>
                        <a14:foregroundMark x1="15512" y1="18705" x2="15512" y2="18705"/>
                        <a14:foregroundMark x1="17175" y1="18705" x2="17175" y2="18705"/>
                        <a14:foregroundMark x1="17175" y1="24460" x2="17175" y2="24460"/>
                        <a14:foregroundMark x1="17175" y1="24460" x2="17175" y2="24460"/>
                        <a14:foregroundMark x1="8587" y1="27338" x2="8587" y2="27338"/>
                        <a14:foregroundMark x1="4155" y1="20863" x2="4155" y2="20863"/>
                        <a14:foregroundMark x1="8587" y1="41727" x2="8587" y2="41727"/>
                        <a14:foregroundMark x1="5263" y1="43165" x2="5263" y2="43165"/>
                        <a14:foregroundMark x1="6371" y1="67626" x2="6371" y2="67626"/>
                        <a14:foregroundMark x1="7756" y1="94964" x2="7756" y2="94964"/>
                        <a14:foregroundMark x1="13850" y1="43165" x2="13850" y2="43165"/>
                        <a14:foregroundMark x1="13850" y1="43165" x2="13850" y2="43165"/>
                        <a14:foregroundMark x1="18006" y1="47482" x2="18006" y2="47482"/>
                        <a14:foregroundMark x1="18006" y1="47482" x2="18006" y2="47482"/>
                        <a14:foregroundMark x1="17452" y1="43165" x2="17452" y2="43165"/>
                        <a14:foregroundMark x1="17452" y1="43165" x2="17452" y2="43165"/>
                        <a14:foregroundMark x1="14404" y1="64748" x2="14404" y2="64748"/>
                        <a14:foregroundMark x1="22992" y1="74101" x2="22992" y2="74101"/>
                        <a14:foregroundMark x1="23546" y1="69784" x2="23546" y2="69784"/>
                        <a14:foregroundMark x1="23546" y1="69784" x2="23546" y2="69784"/>
                        <a14:foregroundMark x1="26593" y1="67626" x2="26593" y2="67626"/>
                        <a14:foregroundMark x1="36288" y1="65468" x2="36288" y2="65468"/>
                        <a14:foregroundMark x1="44875" y1="74101" x2="44875" y2="74101"/>
                        <a14:foregroundMark x1="36565" y1="72662" x2="36565" y2="72662"/>
                        <a14:foregroundMark x1="52355" y1="31655" x2="52355" y2="31655"/>
                        <a14:foregroundMark x1="44598" y1="27338" x2="44598" y2="27338"/>
                        <a14:foregroundMark x1="34903" y1="19424" x2="34903" y2="19424"/>
                        <a14:foregroundMark x1="13850" y1="15827" x2="13850" y2="15827"/>
                        <a14:foregroundMark x1="37950" y1="23741" x2="37950" y2="23741"/>
                        <a14:foregroundMark x1="36565" y1="22302" x2="36565" y2="22302"/>
                        <a14:foregroundMark x1="49030" y1="9353" x2="49030" y2="9353"/>
                        <a14:foregroundMark x1="40997" y1="11511" x2="40997" y2="11511"/>
                        <a14:foregroundMark x1="60665" y1="20863" x2="60665" y2="20863"/>
                        <a14:foregroundMark x1="60942" y1="46043" x2="60942" y2="46043"/>
                        <a14:foregroundMark x1="63435" y1="35252" x2="63435" y2="35252"/>
                        <a14:foregroundMark x1="63989" y1="35252" x2="64543" y2="39568"/>
                        <a14:foregroundMark x1="61773" y1="64748" x2="61773" y2="64748"/>
                        <a14:foregroundMark x1="62327" y1="87050" x2="62327" y2="87050"/>
                        <a14:foregroundMark x1="62327" y1="87050" x2="62327" y2="87050"/>
                        <a14:foregroundMark x1="61496" y1="61871" x2="61496" y2="61871"/>
                        <a14:foregroundMark x1="62050" y1="58993" x2="62050" y2="58993"/>
                        <a14:foregroundMark x1="63158" y1="34532" x2="63158" y2="34532"/>
                        <a14:foregroundMark x1="63435" y1="84173" x2="63435" y2="84173"/>
                        <a14:foregroundMark x1="59834" y1="82014" x2="59834" y2="82014"/>
                        <a14:foregroundMark x1="56233" y1="85612" x2="56233" y2="85612"/>
                        <a14:foregroundMark x1="56233" y1="85612" x2="57895" y2="88489"/>
                        <a14:foregroundMark x1="58172" y1="88489" x2="58172" y2="88489"/>
                        <a14:foregroundMark x1="58172" y1="88489" x2="58172" y2="88489"/>
                        <a14:foregroundMark x1="67867" y1="89928" x2="67867" y2="89928"/>
                        <a14:foregroundMark x1="67867" y1="89928" x2="67867" y2="89928"/>
                        <a14:foregroundMark x1="68975" y1="87770" x2="68975" y2="76259"/>
                        <a14:foregroundMark x1="68975" y1="76259" x2="68975" y2="76259"/>
                        <a14:foregroundMark x1="47368" y1="30935" x2="47368" y2="30935"/>
                        <a14:foregroundMark x1="35215" y1="41727" x2="32964" y2="60432"/>
                        <a14:foregroundMark x1="35734" y1="37410" x2="35215" y2="41727"/>
                        <a14:foregroundMark x1="39889" y1="39568" x2="39889" y2="39568"/>
                        <a14:foregroundMark x1="39889" y1="39568" x2="39889" y2="39568"/>
                        <a14:foregroundMark x1="41551" y1="36691" x2="41551" y2="36691"/>
                        <a14:foregroundMark x1="45706" y1="49640" x2="46537" y2="34532"/>
                        <a14:foregroundMark x1="46537" y1="34532" x2="46537" y2="34532"/>
                        <a14:foregroundMark x1="43490" y1="56115" x2="43490" y2="56115"/>
                        <a14:foregroundMark x1="43490" y1="56115" x2="43490" y2="56115"/>
                        <a14:foregroundMark x1="46260" y1="53237" x2="46260" y2="53237"/>
                        <a14:foregroundMark x1="46260" y1="53237" x2="46260" y2="53237"/>
                        <a14:foregroundMark x1="45983" y1="67626" x2="45983" y2="69784"/>
                        <a14:foregroundMark x1="45983" y1="69784" x2="46537" y2="67626"/>
                        <a14:foregroundMark x1="39058" y1="53957" x2="39058" y2="53957"/>
                        <a14:foregroundMark x1="39058" y1="53957" x2="39058" y2="53957"/>
                        <a14:foregroundMark x1="40166" y1="52518" x2="40166" y2="52518"/>
                        <a14:backgroundMark x1="42421" y1="56115" x2="41551" y2="64748"/>
                        <a14:backgroundMark x1="42638" y1="53957" x2="42421" y2="56115"/>
                        <a14:backgroundMark x1="42711" y1="53237" x2="42638" y2="53957"/>
                        <a14:backgroundMark x1="42784" y1="52518" x2="42711" y2="53237"/>
                        <a14:backgroundMark x1="44090" y1="39568" x2="42784" y2="52518"/>
                        <a14:backgroundMark x1="44380" y1="36691" x2="44090" y2="39568"/>
                        <a14:backgroundMark x1="44598" y1="34532" x2="44380" y2="36691"/>
                        <a14:backgroundMark x1="37673" y1="52518" x2="36842" y2="40288"/>
                        <a14:backgroundMark x1="36842" y1="41727" x2="36842" y2="4172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06185" y="5176579"/>
            <a:ext cx="3438525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58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94</Words>
  <Application>Microsoft Office PowerPoint</Application>
  <PresentationFormat>Panorámica</PresentationFormat>
  <Paragraphs>19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El robot que limpió una ciudad y la mayoría del mundo  </vt:lpstr>
      <vt:lpstr>Mi objetivo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robot que limpió una ciudad y la mayoría del mundo  </dc:title>
  <dc:creator>TOSHIBA</dc:creator>
  <cp:lastModifiedBy>TOSHIBA</cp:lastModifiedBy>
  <cp:revision>4</cp:revision>
  <dcterms:created xsi:type="dcterms:W3CDTF">2023-09-21T16:22:19Z</dcterms:created>
  <dcterms:modified xsi:type="dcterms:W3CDTF">2023-09-26T20:49:41Z</dcterms:modified>
</cp:coreProperties>
</file>