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1"/>
    <p:sldId id="257" r:id="rId32"/>
    <p:sldId id="258" r:id="rId33"/>
    <p:sldId id="259" r:id="rId34"/>
    <p:sldId id="260" r:id="rId35"/>
    <p:sldId id="261" r:id="rId36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Hammersmith One" charset="1" panose="02010703030501060504"/>
      <p:regular r:id="rId10"/>
    </p:embeddedFont>
    <p:embeddedFont>
      <p:font typeface="Arimo" charset="1" panose="020B0604020202020204"/>
      <p:regular r:id="rId11"/>
    </p:embeddedFont>
    <p:embeddedFont>
      <p:font typeface="Arimo Bold" charset="1" panose="020B0704020202020204"/>
      <p:regular r:id="rId12"/>
    </p:embeddedFont>
    <p:embeddedFont>
      <p:font typeface="Arimo Italics" charset="1" panose="020B0604020202090204"/>
      <p:regular r:id="rId13"/>
    </p:embeddedFont>
    <p:embeddedFont>
      <p:font typeface="Arimo Bold Italics" charset="1" panose="020B0704020202090204"/>
      <p:regular r:id="rId14"/>
    </p:embeddedFont>
    <p:embeddedFont>
      <p:font typeface="DM Serif Display" charset="1" panose="00000000000000000000"/>
      <p:regular r:id="rId15"/>
    </p:embeddedFont>
    <p:embeddedFont>
      <p:font typeface="DM Serif Display Italics" charset="1" panose="00000000000000000000"/>
      <p:regular r:id="rId16"/>
    </p:embeddedFont>
    <p:embeddedFont>
      <p:font typeface="Now" charset="1" panose="00000500000000000000"/>
      <p:regular r:id="rId17"/>
    </p:embeddedFont>
    <p:embeddedFont>
      <p:font typeface="Now Bold" charset="1" panose="00000800000000000000"/>
      <p:regular r:id="rId18"/>
    </p:embeddedFont>
    <p:embeddedFont>
      <p:font typeface="Now Thin" charset="1" panose="00000300000000000000"/>
      <p:regular r:id="rId19"/>
    </p:embeddedFont>
    <p:embeddedFont>
      <p:font typeface="Now Light" charset="1" panose="00000400000000000000"/>
      <p:regular r:id="rId20"/>
    </p:embeddedFont>
    <p:embeddedFont>
      <p:font typeface="Now Medium" charset="1" panose="00000600000000000000"/>
      <p:regular r:id="rId21"/>
    </p:embeddedFont>
    <p:embeddedFont>
      <p:font typeface="Now Heavy" charset="1" panose="00000A00000000000000"/>
      <p:regular r:id="rId22"/>
    </p:embeddedFont>
    <p:embeddedFont>
      <p:font typeface="Open Sans" charset="1" panose="020B0606030504020204"/>
      <p:regular r:id="rId23"/>
    </p:embeddedFont>
    <p:embeddedFont>
      <p:font typeface="Open Sans Bold" charset="1" panose="020B0806030504020204"/>
      <p:regular r:id="rId24"/>
    </p:embeddedFont>
    <p:embeddedFont>
      <p:font typeface="Open Sans Italics" charset="1" panose="020B0606030504020204"/>
      <p:regular r:id="rId25"/>
    </p:embeddedFont>
    <p:embeddedFont>
      <p:font typeface="Open Sans Bold Italics" charset="1" panose="020B0806030504020204"/>
      <p:regular r:id="rId26"/>
    </p:embeddedFont>
    <p:embeddedFont>
      <p:font typeface="Open Sans Light" charset="1" panose="020B0306030504020204"/>
      <p:regular r:id="rId27"/>
    </p:embeddedFont>
    <p:embeddedFont>
      <p:font typeface="Open Sans Light Italics" charset="1" panose="020B0306030504020204"/>
      <p:regular r:id="rId28"/>
    </p:embeddedFont>
    <p:embeddedFont>
      <p:font typeface="Open Sans Ultra-Bold" charset="1" panose="00000000000000000000"/>
      <p:regular r:id="rId29"/>
    </p:embeddedFont>
    <p:embeddedFont>
      <p:font typeface="Open Sans Ultra-Bold Italics" charset="1" panose="000000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slides/slide1.xml" Type="http://schemas.openxmlformats.org/officeDocument/2006/relationships/slide"/><Relationship Id="rId32" Target="slides/slide2.xml" Type="http://schemas.openxmlformats.org/officeDocument/2006/relationships/slide"/><Relationship Id="rId33" Target="slides/slide3.xml" Type="http://schemas.openxmlformats.org/officeDocument/2006/relationships/slide"/><Relationship Id="rId34" Target="slides/slide4.xml" Type="http://schemas.openxmlformats.org/officeDocument/2006/relationships/slide"/><Relationship Id="rId35" Target="slides/slide5.xml" Type="http://schemas.openxmlformats.org/officeDocument/2006/relationships/slide"/><Relationship Id="rId36" Target="slides/slide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gif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0" y="0"/>
            <a:ext cx="13294280" cy="10287000"/>
            <a:chOff x="0" y="0"/>
            <a:chExt cx="3501374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01374" cy="2709333"/>
            </a:xfrm>
            <a:custGeom>
              <a:avLst/>
              <a:gdLst/>
              <a:ahLst/>
              <a:cxnLst/>
              <a:rect r="r" b="b" t="t" l="l"/>
              <a:pathLst>
                <a:path h="2709333" w="3501374">
                  <a:moveTo>
                    <a:pt x="0" y="0"/>
                  </a:moveTo>
                  <a:lnTo>
                    <a:pt x="3501374" y="0"/>
                  </a:lnTo>
                  <a:lnTo>
                    <a:pt x="350137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6AA9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341780" y="1028700"/>
            <a:ext cx="1905000" cy="19050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6343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553513" y="854263"/>
            <a:ext cx="9692751" cy="5061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82"/>
              </a:lnSpc>
            </a:pPr>
            <a:r>
              <a:rPr lang="en-US" sz="29630">
                <a:solidFill>
                  <a:srgbClr val="363434"/>
                </a:solidFill>
                <a:latin typeface="Hammersmith One"/>
              </a:rPr>
              <a:t>FPAG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445850" y="8876982"/>
            <a:ext cx="7230397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363434"/>
                </a:solidFill>
                <a:latin typeface="Open Sans"/>
              </a:rPr>
              <a:t>Por Roberto lopez jimenez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553513" y="4765358"/>
            <a:ext cx="12538598" cy="936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363434"/>
                </a:solidFill>
                <a:latin typeface="Open Sans"/>
              </a:rPr>
              <a:t>Filtro purificador de aguas grises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727923" y="9486262"/>
            <a:ext cx="5365067" cy="521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363434"/>
                </a:solidFill>
                <a:latin typeface="Open Sans"/>
              </a:rPr>
              <a:t>DESAROLLO DE PROYECTOS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39238" y="4962842"/>
            <a:ext cx="9525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229635" y="8910002"/>
            <a:ext cx="160460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434"/>
                </a:solidFill>
                <a:latin typeface="Open Sans"/>
              </a:rPr>
              <a:t>Asesora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9635" y="9423717"/>
            <a:ext cx="5838670" cy="63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3"/>
              </a:lnSpc>
            </a:pPr>
            <a:r>
              <a:rPr lang="en-US" sz="3773">
                <a:solidFill>
                  <a:srgbClr val="363434"/>
                </a:solidFill>
                <a:latin typeface="Open Sans"/>
              </a:rPr>
              <a:t>Maria Romina Flores Peña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67875" y="0"/>
            <a:ext cx="11552250" cy="10287000"/>
            <a:chOff x="0" y="0"/>
            <a:chExt cx="1050060" cy="9350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0060" cy="935053"/>
            </a:xfrm>
            <a:custGeom>
              <a:avLst/>
              <a:gdLst/>
              <a:ahLst/>
              <a:cxnLst/>
              <a:rect r="r" b="b" t="t" l="l"/>
              <a:pathLst>
                <a:path h="935053" w="1050060">
                  <a:moveTo>
                    <a:pt x="0" y="0"/>
                  </a:moveTo>
                  <a:lnTo>
                    <a:pt x="1050060" y="0"/>
                  </a:lnTo>
                  <a:lnTo>
                    <a:pt x="1050060" y="935053"/>
                  </a:lnTo>
                  <a:lnTo>
                    <a:pt x="0" y="935053"/>
                  </a:lnTo>
                  <a:close/>
                </a:path>
              </a:pathLst>
            </a:custGeom>
            <a:solidFill>
              <a:srgbClr val="F3F3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873075" y="5954395"/>
            <a:ext cx="3700946" cy="3951187"/>
          </a:xfrm>
          <a:custGeom>
            <a:avLst/>
            <a:gdLst/>
            <a:ahLst/>
            <a:cxnLst/>
            <a:rect r="r" b="b" t="t" l="l"/>
            <a:pathLst>
              <a:path h="3951187" w="3700946">
                <a:moveTo>
                  <a:pt x="0" y="0"/>
                </a:moveTo>
                <a:lnTo>
                  <a:pt x="3700946" y="0"/>
                </a:lnTo>
                <a:lnTo>
                  <a:pt x="3700946" y="3951188"/>
                </a:lnTo>
                <a:lnTo>
                  <a:pt x="0" y="39511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775" r="0" b="-477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724469" y="1329777"/>
            <a:ext cx="8765279" cy="164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363434"/>
                </a:solidFill>
                <a:latin typeface="DM Serif Display"/>
              </a:rPr>
              <a:t>RESUMEN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30983" y="3343362"/>
            <a:ext cx="11552250" cy="2153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9"/>
              </a:lnSpc>
            </a:pPr>
            <a:r>
              <a:rPr lang="en-US" sz="4078">
                <a:solidFill>
                  <a:srgbClr val="363434"/>
                </a:solidFill>
                <a:latin typeface="Hammersmith One"/>
              </a:rPr>
              <a:t>Este proyecto pretende reutilizar mediante un filtro agua gris proveniente de las lavadoras y reutilizarla para uso domestico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3144254"/>
            <a:chOff x="0" y="0"/>
            <a:chExt cx="4816593" cy="8281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28116"/>
            </a:xfrm>
            <a:custGeom>
              <a:avLst/>
              <a:gdLst/>
              <a:ahLst/>
              <a:cxnLst/>
              <a:rect r="r" b="b" t="t" l="l"/>
              <a:pathLst>
                <a:path h="82811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28116"/>
                  </a:lnTo>
                  <a:lnTo>
                    <a:pt x="0" y="828116"/>
                  </a:lnTo>
                  <a:close/>
                </a:path>
              </a:pathLst>
            </a:custGeom>
            <a:solidFill>
              <a:srgbClr val="A6AA9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139238" y="4652327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139238" y="4274503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045931" y="5482273"/>
            <a:ext cx="6293928" cy="223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1"/>
              </a:lnSpc>
            </a:pPr>
            <a:r>
              <a:rPr lang="en-US" sz="3200">
                <a:solidFill>
                  <a:srgbClr val="363434"/>
                </a:solidFill>
                <a:latin typeface="Open Sans"/>
              </a:rPr>
              <a:t>Proyecto acerca de tratamiento de aguas grises para un sistema de riego a base de goteo por Shelly Palmer Cantillo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9615" y="4379278"/>
            <a:ext cx="8142222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434"/>
                </a:solidFill>
                <a:latin typeface="Open Sans"/>
              </a:rPr>
              <a:t>Proyecto que da  tratamiento a aguas domesticas a base de una técnica llamada sutrane en asentamientos humanos dispersos de las viviendas aledañas a la Laguna de San Miguel Almaya, México.Por Elizabeth Díaz Cuenca Alejandro Rafael Alvarado Granados Karina Elizabeth Camacho Calzada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40887" y="847725"/>
            <a:ext cx="16218413" cy="164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439"/>
              </a:lnSpc>
            </a:pPr>
            <a:r>
              <a:rPr lang="en-US" sz="9600">
                <a:solidFill>
                  <a:srgbClr val="363434"/>
                </a:solidFill>
                <a:latin typeface="DM Serif Display"/>
              </a:rPr>
              <a:t>ANTECEDENTES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3144254"/>
            <a:chOff x="0" y="0"/>
            <a:chExt cx="4816593" cy="8281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28116"/>
            </a:xfrm>
            <a:custGeom>
              <a:avLst/>
              <a:gdLst/>
              <a:ahLst/>
              <a:cxnLst/>
              <a:rect r="r" b="b" t="t" l="l"/>
              <a:pathLst>
                <a:path h="82811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28116"/>
                  </a:lnTo>
                  <a:lnTo>
                    <a:pt x="0" y="828116"/>
                  </a:lnTo>
                  <a:close/>
                </a:path>
              </a:pathLst>
            </a:custGeom>
            <a:solidFill>
              <a:srgbClr val="A6AA9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40887" y="847725"/>
            <a:ext cx="16218413" cy="164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439"/>
              </a:lnSpc>
            </a:pPr>
            <a:r>
              <a:rPr lang="en-US" sz="9600">
                <a:solidFill>
                  <a:srgbClr val="363434"/>
                </a:solidFill>
                <a:latin typeface="DM Serif Display"/>
              </a:rPr>
              <a:t>ANTECEDENTES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0181" y="4269871"/>
            <a:ext cx="8234267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434"/>
                </a:solidFill>
                <a:latin typeface="Open Sans"/>
              </a:rPr>
              <a:t>Proyecto acerca de un filtro de agua a base de activacion carbon a base de residuos de cafe  con el objetivo de mejorar la calidad del agua y minimizar el impacto ambiental en su elaboración por San Elías Landin Karla y Nicasio Tovar Diego Armando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961773" y="5684959"/>
            <a:ext cx="9144000" cy="2223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363434"/>
                </a:solidFill>
                <a:latin typeface="Open Sans Light"/>
              </a:rPr>
              <a:t>Las aguas grises o aguas usadas es el término utilizado para el agua que proviene del uso doméstico, como el lavado de utensilios y de ropa así como el baño de las personas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33768" y="4819967"/>
            <a:ext cx="580001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434"/>
                </a:solidFill>
                <a:latin typeface="Open Sans"/>
              </a:rPr>
              <a:t>QUE SON LAS AGUAS GRISES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A6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88934" y="-255270"/>
            <a:ext cx="10899066" cy="10287000"/>
            <a:chOff x="0" y="0"/>
            <a:chExt cx="287053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7053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870536">
                  <a:moveTo>
                    <a:pt x="0" y="0"/>
                  </a:moveTo>
                  <a:lnTo>
                    <a:pt x="2870536" y="0"/>
                  </a:lnTo>
                  <a:lnTo>
                    <a:pt x="287053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F3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75104" y="4103330"/>
            <a:ext cx="7113829" cy="2444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39"/>
              </a:lnSpc>
            </a:pPr>
            <a:r>
              <a:rPr lang="en-US" sz="8032">
                <a:solidFill>
                  <a:srgbClr val="363434"/>
                </a:solidFill>
                <a:latin typeface="DM Serif Display Bold"/>
              </a:rPr>
              <a:t>DEFINICION DEL PROBLEMA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842902" y="5480035"/>
            <a:ext cx="9991130" cy="3925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28"/>
              </a:lnSpc>
            </a:pPr>
            <a:r>
              <a:rPr lang="en-US" sz="4449">
                <a:solidFill>
                  <a:srgbClr val="363434"/>
                </a:solidFill>
                <a:latin typeface="Hammersmith One"/>
              </a:rPr>
              <a:t>EL gasto de agua es problema ya que no es infinita es preocupante saber que  307 litros al día se gastan en Mexico y con el riesgo de una seguía mayor hay que hacer algo.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88934" y="517876"/>
            <a:ext cx="10899066" cy="4807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3"/>
              </a:lnSpc>
            </a:pPr>
            <a:r>
              <a:rPr lang="en-US" sz="5481">
                <a:solidFill>
                  <a:srgbClr val="363434"/>
                </a:solidFill>
                <a:latin typeface="Open Sans Bold"/>
              </a:rPr>
              <a:t>ES POSIBLE HACER UN FILTRO PARA TRATAR EL AGUA RESIDUAL DEL USO DE LAS LAVADORAS Y REUTILIZARLA EN EL HOGAR 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3144254"/>
            <a:chOff x="0" y="0"/>
            <a:chExt cx="4816593" cy="8281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28116"/>
            </a:xfrm>
            <a:custGeom>
              <a:avLst/>
              <a:gdLst/>
              <a:ahLst/>
              <a:cxnLst/>
              <a:rect r="r" b="b" t="t" l="l"/>
              <a:pathLst>
                <a:path h="82811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28116"/>
                  </a:lnTo>
                  <a:lnTo>
                    <a:pt x="0" y="828116"/>
                  </a:lnTo>
                  <a:close/>
                </a:path>
              </a:pathLst>
            </a:custGeom>
            <a:solidFill>
              <a:srgbClr val="A6AA9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221927" y="4013132"/>
            <a:ext cx="5778062" cy="5778062"/>
          </a:xfrm>
          <a:custGeom>
            <a:avLst/>
            <a:gdLst/>
            <a:ahLst/>
            <a:cxnLst/>
            <a:rect r="r" b="b" t="t" l="l"/>
            <a:pathLst>
              <a:path h="5778062" w="5778062">
                <a:moveTo>
                  <a:pt x="0" y="0"/>
                </a:moveTo>
                <a:lnTo>
                  <a:pt x="5778063" y="0"/>
                </a:lnTo>
                <a:lnTo>
                  <a:pt x="5778063" y="5778062"/>
                </a:lnTo>
                <a:lnTo>
                  <a:pt x="0" y="577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517830" y="3144254"/>
            <a:ext cx="7186256" cy="718625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4676971" y="482169"/>
            <a:ext cx="23230368" cy="196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042"/>
              </a:lnSpc>
            </a:pPr>
            <a:r>
              <a:rPr lang="en-US" sz="11458">
                <a:solidFill>
                  <a:srgbClr val="363434"/>
                </a:solidFill>
                <a:latin typeface="DM Serif Display"/>
              </a:rPr>
              <a:t>justificacion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99930" y="3689599"/>
            <a:ext cx="8354083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434"/>
                </a:solidFill>
                <a:latin typeface="Open Sans"/>
              </a:rPr>
              <a:t>Las aguas grises aumentan cada año y el propósito de este proyecto es reducir el desperdicio de estas y así reducir la contaminación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2235" y="7317989"/>
            <a:ext cx="7489472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434"/>
                </a:solidFill>
                <a:latin typeface="Open Sans"/>
              </a:rPr>
              <a:t>y gracias a las tecnologías actuales es posible hacer un filtro que limpie esta agua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DAFvsmJ8_Zg</dc:identifier>
  <dcterms:modified xsi:type="dcterms:W3CDTF">2011-08-01T06:04:30Z</dcterms:modified>
  <cp:revision>1</cp:revision>
  <dc:title>Presentación Proyecto de investigación minimalista verde y beige</dc:title>
</cp:coreProperties>
</file>