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89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07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0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22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3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36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49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04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51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5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76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5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E017-2293-487C-8B9B-78DDD750AFD0}" type="datetimeFigureOut">
              <a:rPr lang="es-MX" smtClean="0"/>
              <a:t>03/10/2023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D306-D650-4E50-9196-CE0DC37498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43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1700" b="27300"/>
          <a:stretch/>
        </p:blipFill>
        <p:spPr>
          <a:xfrm>
            <a:off x="0" y="0"/>
            <a:ext cx="632397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3501" b="20699"/>
          <a:stretch/>
        </p:blipFill>
        <p:spPr>
          <a:xfrm rot="10800000">
            <a:off x="6323974" y="0"/>
            <a:ext cx="5868025" cy="68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8900"/>
          <a:stretch/>
        </p:blipFill>
        <p:spPr>
          <a:xfrm>
            <a:off x="0" y="137160"/>
            <a:ext cx="53171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7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2023-10-03T22:13:21Z</dcterms:created>
  <dcterms:modified xsi:type="dcterms:W3CDTF">2023-10-03T22:13:46Z</dcterms:modified>
</cp:coreProperties>
</file>