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Happy Font TH" charset="1" panose="02000503000000000000"/>
      <p:regular r:id="rId12"/>
    </p:embeddedFont>
    <p:embeddedFont>
      <p:font typeface="Happy Font TH Italics" charset="1" panose="0200050300000000000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slides/slide1.xml" Type="http://schemas.openxmlformats.org/officeDocument/2006/relationships/slide"/><Relationship Id="rId15" Target="slides/slide2.xml" Type="http://schemas.openxmlformats.org/officeDocument/2006/relationships/slide"/><Relationship Id="rId16" Target="slides/slide3.xml" Type="http://schemas.openxmlformats.org/officeDocument/2006/relationships/slide"/><Relationship Id="rId17" Target="slides/slide4.xml" Type="http://schemas.openxmlformats.org/officeDocument/2006/relationships/slide"/><Relationship Id="rId18" Target="slides/slide5.xml" Type="http://schemas.openxmlformats.org/officeDocument/2006/relationships/slide"/><Relationship Id="rId19" Target="slides/slide6.xml" Type="http://schemas.openxmlformats.org/officeDocument/2006/relationships/slide"/><Relationship Id="rId2" Target="presProps.xml" Type="http://schemas.openxmlformats.org/officeDocument/2006/relationships/presProps"/><Relationship Id="rId20" Target="slides/slide7.xml" Type="http://schemas.openxmlformats.org/officeDocument/2006/relationships/slide"/><Relationship Id="rId21" Target="slides/slide8.xml" Type="http://schemas.openxmlformats.org/officeDocument/2006/relationships/slide"/><Relationship Id="rId22" Target="slides/slide9.xml" Type="http://schemas.openxmlformats.org/officeDocument/2006/relationships/slide"/><Relationship Id="rId23" Target="slides/slide10.xml" Type="http://schemas.openxmlformats.org/officeDocument/2006/relationships/slide"/><Relationship Id="rId24" Target="slides/slide11.xml" Type="http://schemas.openxmlformats.org/officeDocument/2006/relationships/slide"/><Relationship Id="rId25" Target="slides/slide12.xml" Type="http://schemas.openxmlformats.org/officeDocument/2006/relationships/slide"/><Relationship Id="rId26" Target="slides/slide13.xml" Type="http://schemas.openxmlformats.org/officeDocument/2006/relationships/slide"/><Relationship Id="rId27" Target="slides/slide14.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6F6E6"/>
        </a:solidFill>
      </p:bgPr>
    </p:bg>
    <p:spTree>
      <p:nvGrpSpPr>
        <p:cNvPr id="1" name=""/>
        <p:cNvGrpSpPr/>
        <p:nvPr/>
      </p:nvGrpSpPr>
      <p:grpSpPr>
        <a:xfrm>
          <a:off x="0" y="0"/>
          <a:ext cx="0" cy="0"/>
          <a:chOff x="0" y="0"/>
          <a:chExt cx="0" cy="0"/>
        </a:xfrm>
      </p:grpSpPr>
      <p:grpSp>
        <p:nvGrpSpPr>
          <p:cNvPr name="Group 2" id="2"/>
          <p:cNvGrpSpPr/>
          <p:nvPr/>
        </p:nvGrpSpPr>
        <p:grpSpPr>
          <a:xfrm rot="0">
            <a:off x="-442179" y="358580"/>
            <a:ext cx="19477158" cy="857651"/>
            <a:chOff x="0" y="0"/>
            <a:chExt cx="5129786" cy="225883"/>
          </a:xfrm>
        </p:grpSpPr>
        <p:sp>
          <p:nvSpPr>
            <p:cNvPr name="Freeform 3" id="3"/>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AEC3AE"/>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2179" y="2684177"/>
            <a:ext cx="19477158" cy="857651"/>
            <a:chOff x="0" y="0"/>
            <a:chExt cx="5129786" cy="225883"/>
          </a:xfrm>
        </p:grpSpPr>
        <p:sp>
          <p:nvSpPr>
            <p:cNvPr name="Freeform 6" id="6"/>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AEC3AE"/>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42179" y="5009775"/>
            <a:ext cx="19477158" cy="857651"/>
            <a:chOff x="0" y="0"/>
            <a:chExt cx="5129786" cy="225883"/>
          </a:xfrm>
        </p:grpSpPr>
        <p:sp>
          <p:nvSpPr>
            <p:cNvPr name="Freeform 9" id="9"/>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AEC3AE"/>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42179" y="9215993"/>
            <a:ext cx="19477158" cy="857651"/>
            <a:chOff x="0" y="0"/>
            <a:chExt cx="5129786" cy="225883"/>
          </a:xfrm>
        </p:grpSpPr>
        <p:sp>
          <p:nvSpPr>
            <p:cNvPr name="Freeform 12" id="12"/>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AEC3AE"/>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42179" y="7103359"/>
            <a:ext cx="19477158" cy="857651"/>
            <a:chOff x="0" y="0"/>
            <a:chExt cx="5129786" cy="225883"/>
          </a:xfrm>
        </p:grpSpPr>
        <p:sp>
          <p:nvSpPr>
            <p:cNvPr name="Freeform 15" id="15"/>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AEC3AE"/>
            </a:solidFill>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1997597" y="717314"/>
            <a:ext cx="14292807" cy="8852372"/>
            <a:chOff x="0" y="0"/>
            <a:chExt cx="3764361" cy="2331489"/>
          </a:xfrm>
        </p:grpSpPr>
        <p:sp>
          <p:nvSpPr>
            <p:cNvPr name="Freeform 18" id="18"/>
            <p:cNvSpPr/>
            <p:nvPr/>
          </p:nvSpPr>
          <p:spPr>
            <a:xfrm flipH="false" flipV="false" rot="0">
              <a:off x="0" y="0"/>
              <a:ext cx="3764361" cy="2331489"/>
            </a:xfrm>
            <a:custGeom>
              <a:avLst/>
              <a:gdLst/>
              <a:ahLst/>
              <a:cxnLst/>
              <a:rect r="r" b="b" t="t" l="l"/>
              <a:pathLst>
                <a:path h="2331489" w="3764361">
                  <a:moveTo>
                    <a:pt x="27625" y="0"/>
                  </a:moveTo>
                  <a:lnTo>
                    <a:pt x="3736735" y="0"/>
                  </a:lnTo>
                  <a:cubicBezTo>
                    <a:pt x="3751992" y="0"/>
                    <a:pt x="3764361" y="12368"/>
                    <a:pt x="3764361" y="27625"/>
                  </a:cubicBezTo>
                  <a:lnTo>
                    <a:pt x="3764361" y="2303864"/>
                  </a:lnTo>
                  <a:cubicBezTo>
                    <a:pt x="3764361" y="2311191"/>
                    <a:pt x="3761450" y="2318217"/>
                    <a:pt x="3756270" y="2323398"/>
                  </a:cubicBezTo>
                  <a:cubicBezTo>
                    <a:pt x="3751089" y="2328578"/>
                    <a:pt x="3744062" y="2331489"/>
                    <a:pt x="3736735" y="2331489"/>
                  </a:cubicBezTo>
                  <a:lnTo>
                    <a:pt x="27625" y="2331489"/>
                  </a:lnTo>
                  <a:cubicBezTo>
                    <a:pt x="12368" y="2331489"/>
                    <a:pt x="0" y="2319121"/>
                    <a:pt x="0" y="2303864"/>
                  </a:cubicBezTo>
                  <a:lnTo>
                    <a:pt x="0" y="27625"/>
                  </a:lnTo>
                  <a:cubicBezTo>
                    <a:pt x="0" y="12368"/>
                    <a:pt x="12368" y="0"/>
                    <a:pt x="27625" y="0"/>
                  </a:cubicBezTo>
                  <a:close/>
                </a:path>
              </a:pathLst>
            </a:custGeom>
            <a:solidFill>
              <a:srgbClr val="E4D0D0"/>
            </a:solidFill>
            <a:ln w="114300" cap="rnd">
              <a:solidFill>
                <a:srgbClr val="FFFFFF"/>
              </a:solidFill>
              <a:prstDash val="solid"/>
              <a:round/>
            </a:ln>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697901">
            <a:off x="15266166" y="6561158"/>
            <a:ext cx="2270914" cy="2270914"/>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173867" y="0"/>
                  </a:moveTo>
                  <a:lnTo>
                    <a:pt x="638933" y="0"/>
                  </a:lnTo>
                  <a:cubicBezTo>
                    <a:pt x="685045" y="0"/>
                    <a:pt x="729269" y="18318"/>
                    <a:pt x="761875" y="50925"/>
                  </a:cubicBezTo>
                  <a:cubicBezTo>
                    <a:pt x="794482" y="83531"/>
                    <a:pt x="812800" y="127755"/>
                    <a:pt x="812800" y="173867"/>
                  </a:cubicBezTo>
                  <a:lnTo>
                    <a:pt x="812800" y="638933"/>
                  </a:lnTo>
                  <a:cubicBezTo>
                    <a:pt x="812800" y="685045"/>
                    <a:pt x="794482" y="729269"/>
                    <a:pt x="761875" y="761875"/>
                  </a:cubicBezTo>
                  <a:cubicBezTo>
                    <a:pt x="729269" y="794482"/>
                    <a:pt x="685045" y="812800"/>
                    <a:pt x="638933" y="812800"/>
                  </a:cubicBezTo>
                  <a:lnTo>
                    <a:pt x="173867" y="812800"/>
                  </a:lnTo>
                  <a:cubicBezTo>
                    <a:pt x="127755" y="812800"/>
                    <a:pt x="83531" y="794482"/>
                    <a:pt x="50925" y="761875"/>
                  </a:cubicBezTo>
                  <a:cubicBezTo>
                    <a:pt x="18318" y="729269"/>
                    <a:pt x="0" y="685045"/>
                    <a:pt x="0" y="638933"/>
                  </a:cubicBezTo>
                  <a:lnTo>
                    <a:pt x="0" y="173867"/>
                  </a:lnTo>
                  <a:cubicBezTo>
                    <a:pt x="0" y="127755"/>
                    <a:pt x="18318" y="83531"/>
                    <a:pt x="50925" y="50925"/>
                  </a:cubicBezTo>
                  <a:cubicBezTo>
                    <a:pt x="83531" y="18318"/>
                    <a:pt x="127755" y="0"/>
                    <a:pt x="173867" y="0"/>
                  </a:cubicBezTo>
                  <a:close/>
                </a:path>
              </a:pathLst>
            </a:custGeom>
            <a:solidFill>
              <a:srgbClr val="F6F6E6"/>
            </a:solidFill>
            <a:ln w="142875" cap="rnd">
              <a:solidFill>
                <a:srgbClr val="FFFFFF"/>
              </a:solidFill>
              <a:prstDash val="solid"/>
              <a:round/>
            </a:ln>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612183">
            <a:off x="865064" y="1576569"/>
            <a:ext cx="2215217" cy="2215217"/>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6" id="26"/>
          <p:cNvSpPr/>
          <p:nvPr/>
        </p:nvSpPr>
        <p:spPr>
          <a:xfrm flipH="false" flipV="false" rot="0">
            <a:off x="1324126" y="2063193"/>
            <a:ext cx="1297095" cy="1241968"/>
          </a:xfrm>
          <a:custGeom>
            <a:avLst/>
            <a:gdLst/>
            <a:ahLst/>
            <a:cxnLst/>
            <a:rect r="r" b="b" t="t" l="l"/>
            <a:pathLst>
              <a:path h="1241968" w="1297095">
                <a:moveTo>
                  <a:pt x="0" y="0"/>
                </a:moveTo>
                <a:lnTo>
                  <a:pt x="1297094" y="0"/>
                </a:lnTo>
                <a:lnTo>
                  <a:pt x="1297094" y="1241968"/>
                </a:lnTo>
                <a:lnTo>
                  <a:pt x="0" y="12419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7" id="27"/>
          <p:cNvSpPr/>
          <p:nvPr/>
        </p:nvSpPr>
        <p:spPr>
          <a:xfrm flipH="false" flipV="false" rot="0">
            <a:off x="15655209" y="6988037"/>
            <a:ext cx="1492827" cy="1296894"/>
          </a:xfrm>
          <a:custGeom>
            <a:avLst/>
            <a:gdLst/>
            <a:ahLst/>
            <a:cxnLst/>
            <a:rect r="r" b="b" t="t" l="l"/>
            <a:pathLst>
              <a:path h="1296894" w="1492827">
                <a:moveTo>
                  <a:pt x="0" y="0"/>
                </a:moveTo>
                <a:lnTo>
                  <a:pt x="1492828" y="0"/>
                </a:lnTo>
                <a:lnTo>
                  <a:pt x="1492828" y="1296893"/>
                </a:lnTo>
                <a:lnTo>
                  <a:pt x="0" y="12968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8" id="28"/>
          <p:cNvSpPr txBox="true"/>
          <p:nvPr/>
        </p:nvSpPr>
        <p:spPr>
          <a:xfrm rot="0">
            <a:off x="4168290" y="3600436"/>
            <a:ext cx="10256221" cy="1937776"/>
          </a:xfrm>
          <a:prstGeom prst="rect">
            <a:avLst/>
          </a:prstGeom>
        </p:spPr>
        <p:txBody>
          <a:bodyPr anchor="t" rtlCol="false" tIns="0" lIns="0" bIns="0" rIns="0">
            <a:spAutoFit/>
          </a:bodyPr>
          <a:lstStyle/>
          <a:p>
            <a:pPr algn="ctr">
              <a:lnSpc>
                <a:spcPts val="14559"/>
              </a:lnSpc>
            </a:pPr>
            <a:r>
              <a:rPr lang="en-US" sz="14706">
                <a:solidFill>
                  <a:srgbClr val="549D54"/>
                </a:solidFill>
                <a:latin typeface="Happy Font TH"/>
              </a:rPr>
              <a:t>CABSU</a:t>
            </a:r>
          </a:p>
        </p:txBody>
      </p:sp>
      <p:grpSp>
        <p:nvGrpSpPr>
          <p:cNvPr name="Group 29" id="29"/>
          <p:cNvGrpSpPr/>
          <p:nvPr/>
        </p:nvGrpSpPr>
        <p:grpSpPr>
          <a:xfrm rot="0">
            <a:off x="7148409" y="6988037"/>
            <a:ext cx="3991182" cy="1296894"/>
            <a:chOff x="0" y="0"/>
            <a:chExt cx="1051176" cy="341569"/>
          </a:xfrm>
        </p:grpSpPr>
        <p:sp>
          <p:nvSpPr>
            <p:cNvPr name="Freeform 30" id="30"/>
            <p:cNvSpPr/>
            <p:nvPr/>
          </p:nvSpPr>
          <p:spPr>
            <a:xfrm flipH="false" flipV="false" rot="0">
              <a:off x="0" y="0"/>
              <a:ext cx="1051176" cy="341569"/>
            </a:xfrm>
            <a:custGeom>
              <a:avLst/>
              <a:gdLst/>
              <a:ahLst/>
              <a:cxnLst/>
              <a:rect r="r" b="b" t="t" l="l"/>
              <a:pathLst>
                <a:path h="341569" w="1051176">
                  <a:moveTo>
                    <a:pt x="98928" y="0"/>
                  </a:moveTo>
                  <a:lnTo>
                    <a:pt x="952248" y="0"/>
                  </a:lnTo>
                  <a:cubicBezTo>
                    <a:pt x="1006884" y="0"/>
                    <a:pt x="1051176" y="44291"/>
                    <a:pt x="1051176" y="98928"/>
                  </a:cubicBezTo>
                  <a:lnTo>
                    <a:pt x="1051176" y="242641"/>
                  </a:lnTo>
                  <a:cubicBezTo>
                    <a:pt x="1051176" y="268878"/>
                    <a:pt x="1040753" y="294041"/>
                    <a:pt x="1022200" y="312593"/>
                  </a:cubicBezTo>
                  <a:cubicBezTo>
                    <a:pt x="1003648" y="331146"/>
                    <a:pt x="978485" y="341569"/>
                    <a:pt x="952248" y="341569"/>
                  </a:cubicBezTo>
                  <a:lnTo>
                    <a:pt x="98928" y="341569"/>
                  </a:lnTo>
                  <a:cubicBezTo>
                    <a:pt x="72690" y="341569"/>
                    <a:pt x="47528" y="331146"/>
                    <a:pt x="28975" y="312593"/>
                  </a:cubicBezTo>
                  <a:cubicBezTo>
                    <a:pt x="10423" y="294041"/>
                    <a:pt x="0" y="268878"/>
                    <a:pt x="0" y="242641"/>
                  </a:cubicBezTo>
                  <a:lnTo>
                    <a:pt x="0" y="98928"/>
                  </a:lnTo>
                  <a:cubicBezTo>
                    <a:pt x="0" y="72690"/>
                    <a:pt x="10423" y="47528"/>
                    <a:pt x="28975" y="28975"/>
                  </a:cubicBezTo>
                  <a:cubicBezTo>
                    <a:pt x="47528" y="10423"/>
                    <a:pt x="72690" y="0"/>
                    <a:pt x="98928" y="0"/>
                  </a:cubicBezTo>
                  <a:close/>
                </a:path>
              </a:pathLst>
            </a:custGeom>
            <a:solidFill>
              <a:srgbClr val="F6F6E6"/>
            </a:solidFill>
            <a:ln w="95250" cap="rnd">
              <a:solidFill>
                <a:srgbClr val="FFFFFF"/>
              </a:solidFill>
              <a:prstDash val="solid"/>
              <a:round/>
            </a:ln>
          </p:spPr>
        </p:sp>
        <p:sp>
          <p:nvSpPr>
            <p:cNvPr name="TextBox 31" id="3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14523987" y="1705161"/>
            <a:ext cx="2983670" cy="1958033"/>
            <a:chOff x="0" y="0"/>
            <a:chExt cx="812800" cy="533400"/>
          </a:xfrm>
        </p:grpSpPr>
        <p:sp>
          <p:nvSpPr>
            <p:cNvPr name="Freeform 33" id="33"/>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name="TextBox 34" id="34"/>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grpSp>
        <p:nvGrpSpPr>
          <p:cNvPr name="Group 35" id="35"/>
          <p:cNvGrpSpPr/>
          <p:nvPr/>
        </p:nvGrpSpPr>
        <p:grpSpPr>
          <a:xfrm rot="0">
            <a:off x="716493" y="6603482"/>
            <a:ext cx="2961812" cy="1943689"/>
            <a:chOff x="0" y="0"/>
            <a:chExt cx="812800" cy="533400"/>
          </a:xfrm>
        </p:grpSpPr>
        <p:sp>
          <p:nvSpPr>
            <p:cNvPr name="Freeform 36" id="36"/>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name="TextBox 37" id="37"/>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38" id="38"/>
          <p:cNvSpPr/>
          <p:nvPr/>
        </p:nvSpPr>
        <p:spPr>
          <a:xfrm flipH="false" flipV="false" rot="0">
            <a:off x="4356795" y="3113003"/>
            <a:ext cx="1871143" cy="1244310"/>
          </a:xfrm>
          <a:custGeom>
            <a:avLst/>
            <a:gdLst/>
            <a:ahLst/>
            <a:cxnLst/>
            <a:rect r="r" b="b" t="t" l="l"/>
            <a:pathLst>
              <a:path h="1244310" w="1871143">
                <a:moveTo>
                  <a:pt x="0" y="0"/>
                </a:moveTo>
                <a:lnTo>
                  <a:pt x="1871143" y="0"/>
                </a:lnTo>
                <a:lnTo>
                  <a:pt x="1871143" y="1244310"/>
                </a:lnTo>
                <a:lnTo>
                  <a:pt x="0" y="12443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9" id="39"/>
          <p:cNvSpPr/>
          <p:nvPr/>
        </p:nvSpPr>
        <p:spPr>
          <a:xfrm flipH="true" flipV="false" rot="-178423">
            <a:off x="12369951" y="4700439"/>
            <a:ext cx="1871143" cy="1244310"/>
          </a:xfrm>
          <a:custGeom>
            <a:avLst/>
            <a:gdLst/>
            <a:ahLst/>
            <a:cxnLst/>
            <a:rect r="r" b="b" t="t" l="l"/>
            <a:pathLst>
              <a:path h="1244310" w="1871143">
                <a:moveTo>
                  <a:pt x="1871143" y="0"/>
                </a:moveTo>
                <a:lnTo>
                  <a:pt x="0" y="0"/>
                </a:lnTo>
                <a:lnTo>
                  <a:pt x="0" y="1244310"/>
                </a:lnTo>
                <a:lnTo>
                  <a:pt x="1871143" y="1244310"/>
                </a:lnTo>
                <a:lnTo>
                  <a:pt x="1871143"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0" id="40"/>
          <p:cNvSpPr/>
          <p:nvPr/>
        </p:nvSpPr>
        <p:spPr>
          <a:xfrm flipH="false" flipV="false" rot="0">
            <a:off x="15239328" y="2315019"/>
            <a:ext cx="1538282" cy="797984"/>
          </a:xfrm>
          <a:custGeom>
            <a:avLst/>
            <a:gdLst/>
            <a:ahLst/>
            <a:cxnLst/>
            <a:rect r="r" b="b" t="t" l="l"/>
            <a:pathLst>
              <a:path h="797984" w="1538282">
                <a:moveTo>
                  <a:pt x="0" y="0"/>
                </a:moveTo>
                <a:lnTo>
                  <a:pt x="1538283" y="0"/>
                </a:lnTo>
                <a:lnTo>
                  <a:pt x="1538283" y="797984"/>
                </a:lnTo>
                <a:lnTo>
                  <a:pt x="0" y="79798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1" id="41"/>
          <p:cNvSpPr/>
          <p:nvPr/>
        </p:nvSpPr>
        <p:spPr>
          <a:xfrm flipH="false" flipV="false" rot="0">
            <a:off x="4553600" y="7430671"/>
            <a:ext cx="1477533" cy="1333474"/>
          </a:xfrm>
          <a:custGeom>
            <a:avLst/>
            <a:gdLst/>
            <a:ahLst/>
            <a:cxnLst/>
            <a:rect r="r" b="b" t="t" l="l"/>
            <a:pathLst>
              <a:path h="1333474" w="1477533">
                <a:moveTo>
                  <a:pt x="0" y="0"/>
                </a:moveTo>
                <a:lnTo>
                  <a:pt x="1477533" y="0"/>
                </a:lnTo>
                <a:lnTo>
                  <a:pt x="1477533" y="1333474"/>
                </a:lnTo>
                <a:lnTo>
                  <a:pt x="0" y="133347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2" id="42"/>
          <p:cNvSpPr/>
          <p:nvPr/>
        </p:nvSpPr>
        <p:spPr>
          <a:xfrm flipH="false" flipV="false" rot="0">
            <a:off x="12794577" y="1779529"/>
            <a:ext cx="1477533" cy="1333474"/>
          </a:xfrm>
          <a:custGeom>
            <a:avLst/>
            <a:gdLst/>
            <a:ahLst/>
            <a:cxnLst/>
            <a:rect r="r" b="b" t="t" l="l"/>
            <a:pathLst>
              <a:path h="1333474" w="1477533">
                <a:moveTo>
                  <a:pt x="0" y="0"/>
                </a:moveTo>
                <a:lnTo>
                  <a:pt x="1477533" y="0"/>
                </a:lnTo>
                <a:lnTo>
                  <a:pt x="1477533" y="1333474"/>
                </a:lnTo>
                <a:lnTo>
                  <a:pt x="0" y="133347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43" id="43"/>
          <p:cNvSpPr txBox="true"/>
          <p:nvPr/>
        </p:nvSpPr>
        <p:spPr>
          <a:xfrm rot="0">
            <a:off x="6907433" y="7119362"/>
            <a:ext cx="4288881" cy="978046"/>
          </a:xfrm>
          <a:prstGeom prst="rect">
            <a:avLst/>
          </a:prstGeom>
        </p:spPr>
        <p:txBody>
          <a:bodyPr anchor="t" rtlCol="false" tIns="0" lIns="0" bIns="0" rIns="0">
            <a:spAutoFit/>
          </a:bodyPr>
          <a:lstStyle/>
          <a:p>
            <a:pPr algn="ctr">
              <a:lnSpc>
                <a:spcPts val="7370"/>
              </a:lnSpc>
            </a:pPr>
            <a:r>
              <a:rPr lang="en-US" sz="7445">
                <a:solidFill>
                  <a:srgbClr val="000000"/>
                </a:solidFill>
                <a:latin typeface="Happy Font TH"/>
              </a:rPr>
              <a:t>START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5B4B4"/>
        </a:solidFill>
      </p:bgPr>
    </p:bg>
    <p:spTree>
      <p:nvGrpSpPr>
        <p:cNvPr id="1" name=""/>
        <p:cNvGrpSpPr/>
        <p:nvPr/>
      </p:nvGrpSpPr>
      <p:grpSpPr>
        <a:xfrm>
          <a:off x="0" y="0"/>
          <a:ext cx="0" cy="0"/>
          <a:chOff x="0" y="0"/>
          <a:chExt cx="0" cy="0"/>
        </a:xfrm>
      </p:grpSpPr>
      <p:grpSp>
        <p:nvGrpSpPr>
          <p:cNvPr name="Group 2" id="2"/>
          <p:cNvGrpSpPr/>
          <p:nvPr/>
        </p:nvGrpSpPr>
        <p:grpSpPr>
          <a:xfrm rot="0">
            <a:off x="-442179" y="358580"/>
            <a:ext cx="19477158" cy="857651"/>
            <a:chOff x="0" y="0"/>
            <a:chExt cx="5129786" cy="225883"/>
          </a:xfrm>
        </p:grpSpPr>
        <p:sp>
          <p:nvSpPr>
            <p:cNvPr name="Freeform 3" id="3"/>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2179" y="2684177"/>
            <a:ext cx="19477158" cy="857651"/>
            <a:chOff x="0" y="0"/>
            <a:chExt cx="5129786" cy="225883"/>
          </a:xfrm>
        </p:grpSpPr>
        <p:sp>
          <p:nvSpPr>
            <p:cNvPr name="Freeform 6" id="6"/>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42179" y="5009775"/>
            <a:ext cx="19477158" cy="857651"/>
            <a:chOff x="0" y="0"/>
            <a:chExt cx="5129786" cy="225883"/>
          </a:xfrm>
        </p:grpSpPr>
        <p:sp>
          <p:nvSpPr>
            <p:cNvPr name="Freeform 9" id="9"/>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42179" y="9215993"/>
            <a:ext cx="19477158" cy="857651"/>
            <a:chOff x="0" y="0"/>
            <a:chExt cx="5129786" cy="225883"/>
          </a:xfrm>
        </p:grpSpPr>
        <p:sp>
          <p:nvSpPr>
            <p:cNvPr name="Freeform 12" id="12"/>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42179" y="7103359"/>
            <a:ext cx="19477158" cy="857651"/>
            <a:chOff x="0" y="0"/>
            <a:chExt cx="5129786" cy="225883"/>
          </a:xfrm>
        </p:grpSpPr>
        <p:sp>
          <p:nvSpPr>
            <p:cNvPr name="Freeform 15" id="15"/>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4486213" y="787405"/>
            <a:ext cx="9315575" cy="2396238"/>
            <a:chOff x="0" y="0"/>
            <a:chExt cx="2453485" cy="631108"/>
          </a:xfrm>
        </p:grpSpPr>
        <p:sp>
          <p:nvSpPr>
            <p:cNvPr name="Freeform 18" id="18"/>
            <p:cNvSpPr/>
            <p:nvPr/>
          </p:nvSpPr>
          <p:spPr>
            <a:xfrm flipH="false" flipV="false" rot="0">
              <a:off x="0" y="0"/>
              <a:ext cx="2453485" cy="631108"/>
            </a:xfrm>
            <a:custGeom>
              <a:avLst/>
              <a:gdLst/>
              <a:ahLst/>
              <a:cxnLst/>
              <a:rect r="r" b="b" t="t" l="l"/>
              <a:pathLst>
                <a:path h="631108" w="2453485">
                  <a:moveTo>
                    <a:pt x="17453" y="0"/>
                  </a:moveTo>
                  <a:lnTo>
                    <a:pt x="2436032" y="0"/>
                  </a:lnTo>
                  <a:cubicBezTo>
                    <a:pt x="2440661" y="0"/>
                    <a:pt x="2445100" y="1839"/>
                    <a:pt x="2448373" y="5112"/>
                  </a:cubicBezTo>
                  <a:cubicBezTo>
                    <a:pt x="2451646" y="8385"/>
                    <a:pt x="2453485" y="12824"/>
                    <a:pt x="2453485" y="17453"/>
                  </a:cubicBezTo>
                  <a:lnTo>
                    <a:pt x="2453485" y="613655"/>
                  </a:lnTo>
                  <a:cubicBezTo>
                    <a:pt x="2453485" y="618284"/>
                    <a:pt x="2451646" y="622723"/>
                    <a:pt x="2448373" y="625996"/>
                  </a:cubicBezTo>
                  <a:cubicBezTo>
                    <a:pt x="2445100" y="629269"/>
                    <a:pt x="2440661" y="631108"/>
                    <a:pt x="2436032" y="631108"/>
                  </a:cubicBezTo>
                  <a:lnTo>
                    <a:pt x="17453" y="631108"/>
                  </a:lnTo>
                  <a:cubicBezTo>
                    <a:pt x="12824" y="631108"/>
                    <a:pt x="8385" y="629269"/>
                    <a:pt x="5112" y="625996"/>
                  </a:cubicBezTo>
                  <a:cubicBezTo>
                    <a:pt x="1839" y="622723"/>
                    <a:pt x="0" y="618284"/>
                    <a:pt x="0" y="613655"/>
                  </a:cubicBezTo>
                  <a:lnTo>
                    <a:pt x="0" y="17453"/>
                  </a:lnTo>
                  <a:cubicBezTo>
                    <a:pt x="0" y="12824"/>
                    <a:pt x="1839" y="8385"/>
                    <a:pt x="5112" y="5112"/>
                  </a:cubicBezTo>
                  <a:cubicBezTo>
                    <a:pt x="8385" y="1839"/>
                    <a:pt x="12824" y="0"/>
                    <a:pt x="17453" y="0"/>
                  </a:cubicBezTo>
                  <a:close/>
                </a:path>
              </a:pathLst>
            </a:custGeom>
            <a:solidFill>
              <a:srgbClr val="FFFFFF"/>
            </a:solidFill>
            <a:ln cap="rnd">
              <a:noFill/>
              <a:prstDash val="solid"/>
              <a:round/>
            </a:ln>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4742325" y="972257"/>
            <a:ext cx="8888721" cy="1969384"/>
            <a:chOff x="0" y="0"/>
            <a:chExt cx="2341062" cy="518686"/>
          </a:xfrm>
        </p:grpSpPr>
        <p:sp>
          <p:nvSpPr>
            <p:cNvPr name="Freeform 21" id="21"/>
            <p:cNvSpPr/>
            <p:nvPr/>
          </p:nvSpPr>
          <p:spPr>
            <a:xfrm flipH="false" flipV="false" rot="0">
              <a:off x="0" y="0"/>
              <a:ext cx="2341062" cy="518686"/>
            </a:xfrm>
            <a:custGeom>
              <a:avLst/>
              <a:gdLst/>
              <a:ahLst/>
              <a:cxnLst/>
              <a:rect r="r" b="b" t="t" l="l"/>
              <a:pathLst>
                <a:path h="518686" w="2341062">
                  <a:moveTo>
                    <a:pt x="18291" y="0"/>
                  </a:moveTo>
                  <a:lnTo>
                    <a:pt x="2322772" y="0"/>
                  </a:lnTo>
                  <a:cubicBezTo>
                    <a:pt x="2327623" y="0"/>
                    <a:pt x="2332275" y="1927"/>
                    <a:pt x="2335705" y="5357"/>
                  </a:cubicBezTo>
                  <a:cubicBezTo>
                    <a:pt x="2339135" y="8787"/>
                    <a:pt x="2341062" y="13440"/>
                    <a:pt x="2341062" y="18291"/>
                  </a:cubicBezTo>
                  <a:lnTo>
                    <a:pt x="2341062" y="500395"/>
                  </a:lnTo>
                  <a:cubicBezTo>
                    <a:pt x="2341062" y="510497"/>
                    <a:pt x="2332873" y="518686"/>
                    <a:pt x="2322772" y="518686"/>
                  </a:cubicBezTo>
                  <a:lnTo>
                    <a:pt x="18291" y="518686"/>
                  </a:lnTo>
                  <a:cubicBezTo>
                    <a:pt x="13440" y="518686"/>
                    <a:pt x="8787" y="516758"/>
                    <a:pt x="5357" y="513328"/>
                  </a:cubicBezTo>
                  <a:cubicBezTo>
                    <a:pt x="1927" y="509898"/>
                    <a:pt x="0" y="505246"/>
                    <a:pt x="0" y="500395"/>
                  </a:cubicBezTo>
                  <a:lnTo>
                    <a:pt x="0" y="18291"/>
                  </a:lnTo>
                  <a:cubicBezTo>
                    <a:pt x="0" y="8189"/>
                    <a:pt x="8189" y="0"/>
                    <a:pt x="18291" y="0"/>
                  </a:cubicBezTo>
                  <a:close/>
                </a:path>
              </a:pathLst>
            </a:custGeom>
            <a:solidFill>
              <a:srgbClr val="E4D0D0"/>
            </a:solidFill>
            <a:ln w="104775" cap="rnd">
              <a:solidFill>
                <a:srgbClr val="000000"/>
              </a:solidFill>
              <a:prstDash val="solid"/>
              <a:round/>
            </a:ln>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976568" y="3990494"/>
            <a:ext cx="7709377" cy="5267806"/>
            <a:chOff x="0" y="0"/>
            <a:chExt cx="2293204" cy="1566943"/>
          </a:xfrm>
        </p:grpSpPr>
        <p:sp>
          <p:nvSpPr>
            <p:cNvPr name="Freeform 24" id="24"/>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25" id="2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219626" y="4211396"/>
            <a:ext cx="7223261" cy="4618078"/>
            <a:chOff x="0" y="0"/>
            <a:chExt cx="2148605" cy="1373677"/>
          </a:xfrm>
        </p:grpSpPr>
        <p:sp>
          <p:nvSpPr>
            <p:cNvPr name="Freeform 27" id="27"/>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name="TextBox 28" id="2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9549923" y="3948187"/>
            <a:ext cx="7709377" cy="5267806"/>
            <a:chOff x="0" y="0"/>
            <a:chExt cx="2293204" cy="1566943"/>
          </a:xfrm>
        </p:grpSpPr>
        <p:sp>
          <p:nvSpPr>
            <p:cNvPr name="Freeform 30" id="30"/>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31" id="3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9792981" y="4169089"/>
            <a:ext cx="7223261" cy="4618078"/>
            <a:chOff x="0" y="0"/>
            <a:chExt cx="2148605" cy="1373677"/>
          </a:xfrm>
        </p:grpSpPr>
        <p:sp>
          <p:nvSpPr>
            <p:cNvPr name="Freeform 33" id="33"/>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E4D0D0"/>
            </a:solidFill>
            <a:ln w="104775" cap="rnd">
              <a:solidFill>
                <a:srgbClr val="000000"/>
              </a:solidFill>
              <a:prstDash val="solid"/>
              <a:round/>
            </a:ln>
          </p:spPr>
        </p:sp>
        <p:sp>
          <p:nvSpPr>
            <p:cNvPr name="TextBox 34" id="3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10350711" y="4927360"/>
            <a:ext cx="6107800" cy="3376134"/>
          </a:xfrm>
          <a:prstGeom prst="rect">
            <a:avLst/>
          </a:prstGeom>
        </p:spPr>
        <p:txBody>
          <a:bodyPr anchor="t" rtlCol="false" tIns="0" lIns="0" bIns="0" rIns="0">
            <a:spAutoFit/>
          </a:bodyPr>
          <a:lstStyle/>
          <a:p>
            <a:pPr algn="ctr">
              <a:lnSpc>
                <a:spcPts val="3341"/>
              </a:lnSpc>
            </a:pPr>
            <a:r>
              <a:rPr lang="en-US" sz="3374">
                <a:solidFill>
                  <a:srgbClr val="867070"/>
                </a:solidFill>
                <a:latin typeface="Happy Font TH"/>
              </a:rPr>
              <a:t>La salud ​ es un estado de bienestar que puede ser visto a nivel subjetivo o a nivel objetivo. El término salud se contrapone al de enfermedad, y es objeto de especial atención por parte de la medicina y de las ciencias de la salud.</a:t>
            </a:r>
          </a:p>
        </p:txBody>
      </p:sp>
      <p:grpSp>
        <p:nvGrpSpPr>
          <p:cNvPr name="Group 36" id="36"/>
          <p:cNvGrpSpPr/>
          <p:nvPr/>
        </p:nvGrpSpPr>
        <p:grpSpPr>
          <a:xfrm rot="0">
            <a:off x="15304330" y="2798948"/>
            <a:ext cx="2983670" cy="1958033"/>
            <a:chOff x="0" y="0"/>
            <a:chExt cx="812800" cy="533400"/>
          </a:xfrm>
        </p:grpSpPr>
        <p:sp>
          <p:nvSpPr>
            <p:cNvPr name="Freeform 37" id="37"/>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name="TextBox 38" id="38"/>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549027" y="2798948"/>
            <a:ext cx="2983670" cy="1958033"/>
            <a:chOff x="0" y="0"/>
            <a:chExt cx="812800" cy="533400"/>
          </a:xfrm>
        </p:grpSpPr>
        <p:sp>
          <p:nvSpPr>
            <p:cNvPr name="Freeform 40" id="40"/>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name="TextBox 41" id="41"/>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42" id="42"/>
          <p:cNvSpPr/>
          <p:nvPr/>
        </p:nvSpPr>
        <p:spPr>
          <a:xfrm flipH="true" flipV="false" rot="0">
            <a:off x="16027024" y="3378972"/>
            <a:ext cx="1538282" cy="797984"/>
          </a:xfrm>
          <a:custGeom>
            <a:avLst/>
            <a:gdLst/>
            <a:ahLst/>
            <a:cxnLst/>
            <a:rect r="r" b="b" t="t" l="l"/>
            <a:pathLst>
              <a:path h="797984" w="1538282">
                <a:moveTo>
                  <a:pt x="1538282" y="0"/>
                </a:moveTo>
                <a:lnTo>
                  <a:pt x="0" y="0"/>
                </a:lnTo>
                <a:lnTo>
                  <a:pt x="0" y="797984"/>
                </a:lnTo>
                <a:lnTo>
                  <a:pt x="1538282" y="797984"/>
                </a:lnTo>
                <a:lnTo>
                  <a:pt x="153828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3" id="43"/>
          <p:cNvSpPr/>
          <p:nvPr/>
        </p:nvSpPr>
        <p:spPr>
          <a:xfrm flipH="false" flipV="false" rot="0">
            <a:off x="1409535" y="3413412"/>
            <a:ext cx="1538282" cy="797984"/>
          </a:xfrm>
          <a:custGeom>
            <a:avLst/>
            <a:gdLst/>
            <a:ahLst/>
            <a:cxnLst/>
            <a:rect r="r" b="b" t="t" l="l"/>
            <a:pathLst>
              <a:path h="797984" w="1538282">
                <a:moveTo>
                  <a:pt x="0" y="0"/>
                </a:moveTo>
                <a:lnTo>
                  <a:pt x="1538283" y="0"/>
                </a:lnTo>
                <a:lnTo>
                  <a:pt x="1538283" y="797984"/>
                </a:lnTo>
                <a:lnTo>
                  <a:pt x="0" y="7979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4" id="44"/>
          <p:cNvSpPr txBox="true"/>
          <p:nvPr/>
        </p:nvSpPr>
        <p:spPr>
          <a:xfrm rot="0">
            <a:off x="3119268" y="1411017"/>
            <a:ext cx="12049465" cy="1048476"/>
          </a:xfrm>
          <a:prstGeom prst="rect">
            <a:avLst/>
          </a:prstGeom>
        </p:spPr>
        <p:txBody>
          <a:bodyPr anchor="t" rtlCol="false" tIns="0" lIns="0" bIns="0" rIns="0">
            <a:spAutoFit/>
          </a:bodyPr>
          <a:lstStyle/>
          <a:p>
            <a:pPr algn="ctr">
              <a:lnSpc>
                <a:spcPts val="7805"/>
              </a:lnSpc>
            </a:pPr>
            <a:r>
              <a:rPr lang="en-US" sz="7884">
                <a:solidFill>
                  <a:srgbClr val="867070"/>
                </a:solidFill>
                <a:latin typeface="Happy Font TH"/>
              </a:rPr>
              <a:t>MARCO TEÓRICO</a:t>
            </a:r>
          </a:p>
        </p:txBody>
      </p:sp>
      <p:sp>
        <p:nvSpPr>
          <p:cNvPr name="TextBox 45" id="45"/>
          <p:cNvSpPr txBox="true"/>
          <p:nvPr/>
        </p:nvSpPr>
        <p:spPr>
          <a:xfrm rot="0">
            <a:off x="1777356" y="4969338"/>
            <a:ext cx="6107800" cy="3178395"/>
          </a:xfrm>
          <a:prstGeom prst="rect">
            <a:avLst/>
          </a:prstGeom>
        </p:spPr>
        <p:txBody>
          <a:bodyPr anchor="t" rtlCol="false" tIns="0" lIns="0" bIns="0" rIns="0">
            <a:spAutoFit/>
          </a:bodyPr>
          <a:lstStyle/>
          <a:p>
            <a:pPr algn="ctr">
              <a:lnSpc>
                <a:spcPts val="4133"/>
              </a:lnSpc>
            </a:pPr>
            <a:r>
              <a:rPr lang="en-US" sz="4174">
                <a:solidFill>
                  <a:srgbClr val="867070"/>
                </a:solidFill>
                <a:latin typeface="Happy Font TH"/>
              </a:rPr>
              <a:t>Sirve para prevenir o corregir las deformaciones o desviaciones de los huesos y de las articulaciones del cuerpo</a:t>
            </a:r>
          </a:p>
        </p:txBody>
      </p:sp>
      <p:grpSp>
        <p:nvGrpSpPr>
          <p:cNvPr name="Group 46" id="46"/>
          <p:cNvGrpSpPr/>
          <p:nvPr/>
        </p:nvGrpSpPr>
        <p:grpSpPr>
          <a:xfrm rot="0">
            <a:off x="3814840" y="3755751"/>
            <a:ext cx="3466764" cy="911290"/>
            <a:chOff x="0" y="0"/>
            <a:chExt cx="913057" cy="240011"/>
          </a:xfrm>
        </p:grpSpPr>
        <p:sp>
          <p:nvSpPr>
            <p:cNvPr name="Freeform 47" id="47"/>
            <p:cNvSpPr/>
            <p:nvPr/>
          </p:nvSpPr>
          <p:spPr>
            <a:xfrm flipH="false" flipV="false" rot="0">
              <a:off x="0" y="0"/>
              <a:ext cx="913057" cy="240011"/>
            </a:xfrm>
            <a:custGeom>
              <a:avLst/>
              <a:gdLst/>
              <a:ahLst/>
              <a:cxnLst/>
              <a:rect r="r" b="b" t="t" l="l"/>
              <a:pathLst>
                <a:path h="240011" w="913057">
                  <a:moveTo>
                    <a:pt x="113892" y="0"/>
                  </a:moveTo>
                  <a:lnTo>
                    <a:pt x="799165" y="0"/>
                  </a:lnTo>
                  <a:cubicBezTo>
                    <a:pt x="862066" y="0"/>
                    <a:pt x="913057" y="50991"/>
                    <a:pt x="913057" y="113892"/>
                  </a:cubicBezTo>
                  <a:lnTo>
                    <a:pt x="913057" y="126118"/>
                  </a:lnTo>
                  <a:cubicBezTo>
                    <a:pt x="913057" y="189019"/>
                    <a:pt x="862066" y="240011"/>
                    <a:pt x="799165" y="240011"/>
                  </a:cubicBezTo>
                  <a:lnTo>
                    <a:pt x="113892" y="240011"/>
                  </a:lnTo>
                  <a:cubicBezTo>
                    <a:pt x="50991" y="240011"/>
                    <a:pt x="0" y="189019"/>
                    <a:pt x="0" y="126118"/>
                  </a:cubicBezTo>
                  <a:lnTo>
                    <a:pt x="0" y="113892"/>
                  </a:lnTo>
                  <a:cubicBezTo>
                    <a:pt x="0" y="50991"/>
                    <a:pt x="50991" y="0"/>
                    <a:pt x="113892" y="0"/>
                  </a:cubicBezTo>
                  <a:close/>
                </a:path>
              </a:pathLst>
            </a:custGeom>
            <a:solidFill>
              <a:srgbClr val="F6F6E6"/>
            </a:solidFill>
            <a:ln w="95250" cap="rnd">
              <a:solidFill>
                <a:srgbClr val="FFFFFF"/>
              </a:solidFill>
              <a:prstDash val="solid"/>
              <a:round/>
            </a:ln>
          </p:spPr>
        </p:sp>
        <p:sp>
          <p:nvSpPr>
            <p:cNvPr name="TextBox 48" id="4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49" id="49"/>
          <p:cNvSpPr txBox="true"/>
          <p:nvPr/>
        </p:nvSpPr>
        <p:spPr>
          <a:xfrm rot="0">
            <a:off x="3814840" y="3958579"/>
            <a:ext cx="3466764" cy="490663"/>
          </a:xfrm>
          <a:prstGeom prst="rect">
            <a:avLst/>
          </a:prstGeom>
        </p:spPr>
        <p:txBody>
          <a:bodyPr anchor="t" rtlCol="false" tIns="0" lIns="0" bIns="0" rIns="0">
            <a:spAutoFit/>
          </a:bodyPr>
          <a:lstStyle/>
          <a:p>
            <a:pPr algn="ctr">
              <a:lnSpc>
                <a:spcPts val="3717"/>
              </a:lnSpc>
            </a:pPr>
            <a:r>
              <a:rPr lang="en-US" sz="3754">
                <a:solidFill>
                  <a:srgbClr val="000000"/>
                </a:solidFill>
                <a:latin typeface="Happy Font TH"/>
              </a:rPr>
              <a:t>HORTOPEDICO</a:t>
            </a:r>
          </a:p>
        </p:txBody>
      </p:sp>
      <p:grpSp>
        <p:nvGrpSpPr>
          <p:cNvPr name="Group 50" id="50"/>
          <p:cNvGrpSpPr/>
          <p:nvPr/>
        </p:nvGrpSpPr>
        <p:grpSpPr>
          <a:xfrm rot="0">
            <a:off x="11157111" y="3721311"/>
            <a:ext cx="3340349" cy="911290"/>
            <a:chOff x="0" y="0"/>
            <a:chExt cx="879763" cy="240011"/>
          </a:xfrm>
        </p:grpSpPr>
        <p:sp>
          <p:nvSpPr>
            <p:cNvPr name="Freeform 51" id="51"/>
            <p:cNvSpPr/>
            <p:nvPr/>
          </p:nvSpPr>
          <p:spPr>
            <a:xfrm flipH="false" flipV="false" rot="0">
              <a:off x="0" y="0"/>
              <a:ext cx="879763" cy="240011"/>
            </a:xfrm>
            <a:custGeom>
              <a:avLst/>
              <a:gdLst/>
              <a:ahLst/>
              <a:cxnLst/>
              <a:rect r="r" b="b" t="t" l="l"/>
              <a:pathLst>
                <a:path h="240011" w="879763">
                  <a:moveTo>
                    <a:pt x="118203" y="0"/>
                  </a:moveTo>
                  <a:lnTo>
                    <a:pt x="761560" y="0"/>
                  </a:lnTo>
                  <a:cubicBezTo>
                    <a:pt x="826842" y="0"/>
                    <a:pt x="879763" y="52921"/>
                    <a:pt x="879763" y="118203"/>
                  </a:cubicBezTo>
                  <a:lnTo>
                    <a:pt x="879763" y="121808"/>
                  </a:lnTo>
                  <a:cubicBezTo>
                    <a:pt x="879763" y="187089"/>
                    <a:pt x="826842" y="240011"/>
                    <a:pt x="761560" y="240011"/>
                  </a:cubicBezTo>
                  <a:lnTo>
                    <a:pt x="118203" y="240011"/>
                  </a:lnTo>
                  <a:cubicBezTo>
                    <a:pt x="52921" y="240011"/>
                    <a:pt x="0" y="187089"/>
                    <a:pt x="0" y="121808"/>
                  </a:cubicBezTo>
                  <a:lnTo>
                    <a:pt x="0" y="118203"/>
                  </a:lnTo>
                  <a:cubicBezTo>
                    <a:pt x="0" y="52921"/>
                    <a:pt x="52921" y="0"/>
                    <a:pt x="118203" y="0"/>
                  </a:cubicBezTo>
                  <a:close/>
                </a:path>
              </a:pathLst>
            </a:custGeom>
            <a:solidFill>
              <a:srgbClr val="F6F6E6"/>
            </a:solidFill>
            <a:ln w="95250" cap="rnd">
              <a:solidFill>
                <a:srgbClr val="FFFFFF"/>
              </a:solidFill>
              <a:prstDash val="solid"/>
              <a:round/>
            </a:ln>
          </p:spPr>
        </p:sp>
        <p:sp>
          <p:nvSpPr>
            <p:cNvPr name="TextBox 52" id="5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3" id="53"/>
          <p:cNvSpPr txBox="true"/>
          <p:nvPr/>
        </p:nvSpPr>
        <p:spPr>
          <a:xfrm rot="0">
            <a:off x="11157111" y="3887577"/>
            <a:ext cx="3189313" cy="549990"/>
          </a:xfrm>
          <a:prstGeom prst="rect">
            <a:avLst/>
          </a:prstGeom>
        </p:spPr>
        <p:txBody>
          <a:bodyPr anchor="t" rtlCol="false" tIns="0" lIns="0" bIns="0" rIns="0">
            <a:spAutoFit/>
          </a:bodyPr>
          <a:lstStyle/>
          <a:p>
            <a:pPr algn="ctr">
              <a:lnSpc>
                <a:spcPts val="4151"/>
              </a:lnSpc>
            </a:pPr>
            <a:r>
              <a:rPr lang="en-US" sz="4193">
                <a:solidFill>
                  <a:srgbClr val="000000"/>
                </a:solidFill>
                <a:latin typeface="Happy Font TH"/>
              </a:rPr>
              <a:t>SALUD</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5B4B4"/>
        </a:solidFill>
      </p:bgPr>
    </p:bg>
    <p:spTree>
      <p:nvGrpSpPr>
        <p:cNvPr id="1" name=""/>
        <p:cNvGrpSpPr/>
        <p:nvPr/>
      </p:nvGrpSpPr>
      <p:grpSpPr>
        <a:xfrm>
          <a:off x="0" y="0"/>
          <a:ext cx="0" cy="0"/>
          <a:chOff x="0" y="0"/>
          <a:chExt cx="0" cy="0"/>
        </a:xfrm>
      </p:grpSpPr>
      <p:grpSp>
        <p:nvGrpSpPr>
          <p:cNvPr name="Group 2" id="2"/>
          <p:cNvGrpSpPr/>
          <p:nvPr/>
        </p:nvGrpSpPr>
        <p:grpSpPr>
          <a:xfrm rot="0">
            <a:off x="-442179" y="358580"/>
            <a:ext cx="19477158" cy="857651"/>
            <a:chOff x="0" y="0"/>
            <a:chExt cx="5129786" cy="225883"/>
          </a:xfrm>
        </p:grpSpPr>
        <p:sp>
          <p:nvSpPr>
            <p:cNvPr name="Freeform 3" id="3"/>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2179" y="2684177"/>
            <a:ext cx="19477158" cy="857651"/>
            <a:chOff x="0" y="0"/>
            <a:chExt cx="5129786" cy="225883"/>
          </a:xfrm>
        </p:grpSpPr>
        <p:sp>
          <p:nvSpPr>
            <p:cNvPr name="Freeform 6" id="6"/>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42179" y="5009775"/>
            <a:ext cx="19477158" cy="857651"/>
            <a:chOff x="0" y="0"/>
            <a:chExt cx="5129786" cy="225883"/>
          </a:xfrm>
        </p:grpSpPr>
        <p:sp>
          <p:nvSpPr>
            <p:cNvPr name="Freeform 9" id="9"/>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42179" y="9215993"/>
            <a:ext cx="19477158" cy="857651"/>
            <a:chOff x="0" y="0"/>
            <a:chExt cx="5129786" cy="225883"/>
          </a:xfrm>
        </p:grpSpPr>
        <p:sp>
          <p:nvSpPr>
            <p:cNvPr name="Freeform 12" id="12"/>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42179" y="7103359"/>
            <a:ext cx="19477158" cy="857651"/>
            <a:chOff x="0" y="0"/>
            <a:chExt cx="5129786" cy="225883"/>
          </a:xfrm>
        </p:grpSpPr>
        <p:sp>
          <p:nvSpPr>
            <p:cNvPr name="Freeform 15" id="15"/>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4486213" y="787405"/>
            <a:ext cx="9315575" cy="2396238"/>
            <a:chOff x="0" y="0"/>
            <a:chExt cx="2453485" cy="631108"/>
          </a:xfrm>
        </p:grpSpPr>
        <p:sp>
          <p:nvSpPr>
            <p:cNvPr name="Freeform 18" id="18"/>
            <p:cNvSpPr/>
            <p:nvPr/>
          </p:nvSpPr>
          <p:spPr>
            <a:xfrm flipH="false" flipV="false" rot="0">
              <a:off x="0" y="0"/>
              <a:ext cx="2453485" cy="631108"/>
            </a:xfrm>
            <a:custGeom>
              <a:avLst/>
              <a:gdLst/>
              <a:ahLst/>
              <a:cxnLst/>
              <a:rect r="r" b="b" t="t" l="l"/>
              <a:pathLst>
                <a:path h="631108" w="2453485">
                  <a:moveTo>
                    <a:pt x="17453" y="0"/>
                  </a:moveTo>
                  <a:lnTo>
                    <a:pt x="2436032" y="0"/>
                  </a:lnTo>
                  <a:cubicBezTo>
                    <a:pt x="2440661" y="0"/>
                    <a:pt x="2445100" y="1839"/>
                    <a:pt x="2448373" y="5112"/>
                  </a:cubicBezTo>
                  <a:cubicBezTo>
                    <a:pt x="2451646" y="8385"/>
                    <a:pt x="2453485" y="12824"/>
                    <a:pt x="2453485" y="17453"/>
                  </a:cubicBezTo>
                  <a:lnTo>
                    <a:pt x="2453485" y="613655"/>
                  </a:lnTo>
                  <a:cubicBezTo>
                    <a:pt x="2453485" y="618284"/>
                    <a:pt x="2451646" y="622723"/>
                    <a:pt x="2448373" y="625996"/>
                  </a:cubicBezTo>
                  <a:cubicBezTo>
                    <a:pt x="2445100" y="629269"/>
                    <a:pt x="2440661" y="631108"/>
                    <a:pt x="2436032" y="631108"/>
                  </a:cubicBezTo>
                  <a:lnTo>
                    <a:pt x="17453" y="631108"/>
                  </a:lnTo>
                  <a:cubicBezTo>
                    <a:pt x="12824" y="631108"/>
                    <a:pt x="8385" y="629269"/>
                    <a:pt x="5112" y="625996"/>
                  </a:cubicBezTo>
                  <a:cubicBezTo>
                    <a:pt x="1839" y="622723"/>
                    <a:pt x="0" y="618284"/>
                    <a:pt x="0" y="613655"/>
                  </a:cubicBezTo>
                  <a:lnTo>
                    <a:pt x="0" y="17453"/>
                  </a:lnTo>
                  <a:cubicBezTo>
                    <a:pt x="0" y="12824"/>
                    <a:pt x="1839" y="8385"/>
                    <a:pt x="5112" y="5112"/>
                  </a:cubicBezTo>
                  <a:cubicBezTo>
                    <a:pt x="8385" y="1839"/>
                    <a:pt x="12824" y="0"/>
                    <a:pt x="17453" y="0"/>
                  </a:cubicBezTo>
                  <a:close/>
                </a:path>
              </a:pathLst>
            </a:custGeom>
            <a:solidFill>
              <a:srgbClr val="FFFFFF"/>
            </a:solidFill>
            <a:ln cap="rnd">
              <a:noFill/>
              <a:prstDash val="solid"/>
              <a:round/>
            </a:ln>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4742325" y="972257"/>
            <a:ext cx="8888721" cy="1969384"/>
            <a:chOff x="0" y="0"/>
            <a:chExt cx="2341062" cy="518686"/>
          </a:xfrm>
        </p:grpSpPr>
        <p:sp>
          <p:nvSpPr>
            <p:cNvPr name="Freeform 21" id="21"/>
            <p:cNvSpPr/>
            <p:nvPr/>
          </p:nvSpPr>
          <p:spPr>
            <a:xfrm flipH="false" flipV="false" rot="0">
              <a:off x="0" y="0"/>
              <a:ext cx="2341062" cy="518686"/>
            </a:xfrm>
            <a:custGeom>
              <a:avLst/>
              <a:gdLst/>
              <a:ahLst/>
              <a:cxnLst/>
              <a:rect r="r" b="b" t="t" l="l"/>
              <a:pathLst>
                <a:path h="518686" w="2341062">
                  <a:moveTo>
                    <a:pt x="18291" y="0"/>
                  </a:moveTo>
                  <a:lnTo>
                    <a:pt x="2322772" y="0"/>
                  </a:lnTo>
                  <a:cubicBezTo>
                    <a:pt x="2327623" y="0"/>
                    <a:pt x="2332275" y="1927"/>
                    <a:pt x="2335705" y="5357"/>
                  </a:cubicBezTo>
                  <a:cubicBezTo>
                    <a:pt x="2339135" y="8787"/>
                    <a:pt x="2341062" y="13440"/>
                    <a:pt x="2341062" y="18291"/>
                  </a:cubicBezTo>
                  <a:lnTo>
                    <a:pt x="2341062" y="500395"/>
                  </a:lnTo>
                  <a:cubicBezTo>
                    <a:pt x="2341062" y="510497"/>
                    <a:pt x="2332873" y="518686"/>
                    <a:pt x="2322772" y="518686"/>
                  </a:cubicBezTo>
                  <a:lnTo>
                    <a:pt x="18291" y="518686"/>
                  </a:lnTo>
                  <a:cubicBezTo>
                    <a:pt x="13440" y="518686"/>
                    <a:pt x="8787" y="516758"/>
                    <a:pt x="5357" y="513328"/>
                  </a:cubicBezTo>
                  <a:cubicBezTo>
                    <a:pt x="1927" y="509898"/>
                    <a:pt x="0" y="505246"/>
                    <a:pt x="0" y="500395"/>
                  </a:cubicBezTo>
                  <a:lnTo>
                    <a:pt x="0" y="18291"/>
                  </a:lnTo>
                  <a:cubicBezTo>
                    <a:pt x="0" y="8189"/>
                    <a:pt x="8189" y="0"/>
                    <a:pt x="18291" y="0"/>
                  </a:cubicBezTo>
                  <a:close/>
                </a:path>
              </a:pathLst>
            </a:custGeom>
            <a:solidFill>
              <a:srgbClr val="E4D0D0"/>
            </a:solidFill>
            <a:ln w="104775" cap="rnd">
              <a:solidFill>
                <a:srgbClr val="000000"/>
              </a:solidFill>
              <a:prstDash val="solid"/>
              <a:round/>
            </a:ln>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976568" y="3990494"/>
            <a:ext cx="7709377" cy="5267806"/>
            <a:chOff x="0" y="0"/>
            <a:chExt cx="2293204" cy="1566943"/>
          </a:xfrm>
        </p:grpSpPr>
        <p:sp>
          <p:nvSpPr>
            <p:cNvPr name="Freeform 24" id="24"/>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25" id="2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219626" y="4211396"/>
            <a:ext cx="7223261" cy="4618078"/>
            <a:chOff x="0" y="0"/>
            <a:chExt cx="2148605" cy="1373677"/>
          </a:xfrm>
        </p:grpSpPr>
        <p:sp>
          <p:nvSpPr>
            <p:cNvPr name="Freeform 27" id="27"/>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name="TextBox 28" id="2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9549923" y="3948187"/>
            <a:ext cx="7709377" cy="5267806"/>
            <a:chOff x="0" y="0"/>
            <a:chExt cx="2293204" cy="1566943"/>
          </a:xfrm>
        </p:grpSpPr>
        <p:sp>
          <p:nvSpPr>
            <p:cNvPr name="Freeform 30" id="30"/>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31" id="3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9792981" y="4169089"/>
            <a:ext cx="7223261" cy="4618078"/>
            <a:chOff x="0" y="0"/>
            <a:chExt cx="2148605" cy="1373677"/>
          </a:xfrm>
        </p:grpSpPr>
        <p:sp>
          <p:nvSpPr>
            <p:cNvPr name="Freeform 33" id="33"/>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E4D0D0"/>
            </a:solidFill>
            <a:ln w="104775" cap="rnd">
              <a:solidFill>
                <a:srgbClr val="000000"/>
              </a:solidFill>
              <a:prstDash val="solid"/>
              <a:round/>
            </a:ln>
          </p:spPr>
        </p:sp>
        <p:sp>
          <p:nvSpPr>
            <p:cNvPr name="TextBox 34" id="3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10350711" y="4927932"/>
            <a:ext cx="6107800" cy="3365467"/>
          </a:xfrm>
          <a:prstGeom prst="rect">
            <a:avLst/>
          </a:prstGeom>
        </p:spPr>
        <p:txBody>
          <a:bodyPr anchor="t" rtlCol="false" tIns="0" lIns="0" bIns="0" rIns="0">
            <a:spAutoFit/>
          </a:bodyPr>
          <a:lstStyle/>
          <a:p>
            <a:pPr algn="ctr">
              <a:lnSpc>
                <a:spcPts val="2945"/>
              </a:lnSpc>
            </a:pPr>
            <a:r>
              <a:rPr lang="en-US" sz="2974">
                <a:solidFill>
                  <a:srgbClr val="867070"/>
                </a:solidFill>
                <a:latin typeface="Happy Font TH"/>
              </a:rPr>
              <a:t>Paz ​, definida en sentido positivo, es un estado a nivel social o personal, en el cual se encuentran en equilibrio y estabilidad todas las partes de una unidad. También se refiere a la tranquilidad mental de una persona o sociedad; definida en sentido negativo, es la ausencia de guerra, inquietud o violencia.</a:t>
            </a:r>
          </a:p>
        </p:txBody>
      </p:sp>
      <p:grpSp>
        <p:nvGrpSpPr>
          <p:cNvPr name="Group 36" id="36"/>
          <p:cNvGrpSpPr/>
          <p:nvPr/>
        </p:nvGrpSpPr>
        <p:grpSpPr>
          <a:xfrm rot="0">
            <a:off x="15304330" y="2798948"/>
            <a:ext cx="2983670" cy="1958033"/>
            <a:chOff x="0" y="0"/>
            <a:chExt cx="812800" cy="533400"/>
          </a:xfrm>
        </p:grpSpPr>
        <p:sp>
          <p:nvSpPr>
            <p:cNvPr name="Freeform 37" id="37"/>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name="TextBox 38" id="38"/>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549027" y="2798948"/>
            <a:ext cx="2983670" cy="1958033"/>
            <a:chOff x="0" y="0"/>
            <a:chExt cx="812800" cy="533400"/>
          </a:xfrm>
        </p:grpSpPr>
        <p:sp>
          <p:nvSpPr>
            <p:cNvPr name="Freeform 40" id="40"/>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name="TextBox 41" id="41"/>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42" id="42"/>
          <p:cNvSpPr/>
          <p:nvPr/>
        </p:nvSpPr>
        <p:spPr>
          <a:xfrm flipH="true" flipV="false" rot="0">
            <a:off x="16027024" y="3378972"/>
            <a:ext cx="1538282" cy="797984"/>
          </a:xfrm>
          <a:custGeom>
            <a:avLst/>
            <a:gdLst/>
            <a:ahLst/>
            <a:cxnLst/>
            <a:rect r="r" b="b" t="t" l="l"/>
            <a:pathLst>
              <a:path h="797984" w="1538282">
                <a:moveTo>
                  <a:pt x="1538282" y="0"/>
                </a:moveTo>
                <a:lnTo>
                  <a:pt x="0" y="0"/>
                </a:lnTo>
                <a:lnTo>
                  <a:pt x="0" y="797984"/>
                </a:lnTo>
                <a:lnTo>
                  <a:pt x="1538282" y="797984"/>
                </a:lnTo>
                <a:lnTo>
                  <a:pt x="153828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3" id="43"/>
          <p:cNvSpPr/>
          <p:nvPr/>
        </p:nvSpPr>
        <p:spPr>
          <a:xfrm flipH="false" flipV="false" rot="0">
            <a:off x="1409535" y="3413412"/>
            <a:ext cx="1538282" cy="797984"/>
          </a:xfrm>
          <a:custGeom>
            <a:avLst/>
            <a:gdLst/>
            <a:ahLst/>
            <a:cxnLst/>
            <a:rect r="r" b="b" t="t" l="l"/>
            <a:pathLst>
              <a:path h="797984" w="1538282">
                <a:moveTo>
                  <a:pt x="0" y="0"/>
                </a:moveTo>
                <a:lnTo>
                  <a:pt x="1538283" y="0"/>
                </a:lnTo>
                <a:lnTo>
                  <a:pt x="1538283" y="797984"/>
                </a:lnTo>
                <a:lnTo>
                  <a:pt x="0" y="7979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4" id="44"/>
          <p:cNvSpPr txBox="true"/>
          <p:nvPr/>
        </p:nvSpPr>
        <p:spPr>
          <a:xfrm rot="0">
            <a:off x="3119268" y="1411017"/>
            <a:ext cx="12049465" cy="1094575"/>
          </a:xfrm>
          <a:prstGeom prst="rect">
            <a:avLst/>
          </a:prstGeom>
        </p:spPr>
        <p:txBody>
          <a:bodyPr anchor="t" rtlCol="false" tIns="0" lIns="0" bIns="0" rIns="0">
            <a:spAutoFit/>
          </a:bodyPr>
          <a:lstStyle/>
          <a:p>
            <a:pPr algn="ctr">
              <a:lnSpc>
                <a:spcPts val="8102"/>
              </a:lnSpc>
            </a:pPr>
            <a:r>
              <a:rPr lang="en-US" sz="8184">
                <a:solidFill>
                  <a:srgbClr val="867070"/>
                </a:solidFill>
                <a:latin typeface="Happy Font TH"/>
              </a:rPr>
              <a:t>MARCO TEÓRICO</a:t>
            </a:r>
          </a:p>
        </p:txBody>
      </p:sp>
      <p:sp>
        <p:nvSpPr>
          <p:cNvPr name="TextBox 45" id="45"/>
          <p:cNvSpPr txBox="true"/>
          <p:nvPr/>
        </p:nvSpPr>
        <p:spPr>
          <a:xfrm rot="0">
            <a:off x="1777356" y="4997913"/>
            <a:ext cx="6107800" cy="3372323"/>
          </a:xfrm>
          <a:prstGeom prst="rect">
            <a:avLst/>
          </a:prstGeom>
        </p:spPr>
        <p:txBody>
          <a:bodyPr anchor="t" rtlCol="false" tIns="0" lIns="0" bIns="0" rIns="0">
            <a:spAutoFit/>
          </a:bodyPr>
          <a:lstStyle/>
          <a:p>
            <a:pPr algn="ctr">
              <a:lnSpc>
                <a:spcPts val="5321"/>
              </a:lnSpc>
            </a:pPr>
            <a:r>
              <a:rPr lang="en-US" sz="5374">
                <a:solidFill>
                  <a:srgbClr val="867070"/>
                </a:solidFill>
                <a:latin typeface="Happy Font TH"/>
              </a:rPr>
              <a:t>Que es fuerte, agresivo y difícil de domesticar, en especial si es salvaje</a:t>
            </a:r>
          </a:p>
        </p:txBody>
      </p:sp>
      <p:grpSp>
        <p:nvGrpSpPr>
          <p:cNvPr name="Group 46" id="46"/>
          <p:cNvGrpSpPr/>
          <p:nvPr/>
        </p:nvGrpSpPr>
        <p:grpSpPr>
          <a:xfrm rot="0">
            <a:off x="3814840" y="3755751"/>
            <a:ext cx="3466764" cy="911290"/>
            <a:chOff x="0" y="0"/>
            <a:chExt cx="913057" cy="240011"/>
          </a:xfrm>
        </p:grpSpPr>
        <p:sp>
          <p:nvSpPr>
            <p:cNvPr name="Freeform 47" id="47"/>
            <p:cNvSpPr/>
            <p:nvPr/>
          </p:nvSpPr>
          <p:spPr>
            <a:xfrm flipH="false" flipV="false" rot="0">
              <a:off x="0" y="0"/>
              <a:ext cx="913057" cy="240011"/>
            </a:xfrm>
            <a:custGeom>
              <a:avLst/>
              <a:gdLst/>
              <a:ahLst/>
              <a:cxnLst/>
              <a:rect r="r" b="b" t="t" l="l"/>
              <a:pathLst>
                <a:path h="240011" w="913057">
                  <a:moveTo>
                    <a:pt x="113892" y="0"/>
                  </a:moveTo>
                  <a:lnTo>
                    <a:pt x="799165" y="0"/>
                  </a:lnTo>
                  <a:cubicBezTo>
                    <a:pt x="862066" y="0"/>
                    <a:pt x="913057" y="50991"/>
                    <a:pt x="913057" y="113892"/>
                  </a:cubicBezTo>
                  <a:lnTo>
                    <a:pt x="913057" y="126118"/>
                  </a:lnTo>
                  <a:cubicBezTo>
                    <a:pt x="913057" y="189019"/>
                    <a:pt x="862066" y="240011"/>
                    <a:pt x="799165" y="240011"/>
                  </a:cubicBezTo>
                  <a:lnTo>
                    <a:pt x="113892" y="240011"/>
                  </a:lnTo>
                  <a:cubicBezTo>
                    <a:pt x="50991" y="240011"/>
                    <a:pt x="0" y="189019"/>
                    <a:pt x="0" y="126118"/>
                  </a:cubicBezTo>
                  <a:lnTo>
                    <a:pt x="0" y="113892"/>
                  </a:lnTo>
                  <a:cubicBezTo>
                    <a:pt x="0" y="50991"/>
                    <a:pt x="50991" y="0"/>
                    <a:pt x="113892" y="0"/>
                  </a:cubicBezTo>
                  <a:close/>
                </a:path>
              </a:pathLst>
            </a:custGeom>
            <a:solidFill>
              <a:srgbClr val="F6F6E6"/>
            </a:solidFill>
            <a:ln w="95250" cap="rnd">
              <a:solidFill>
                <a:srgbClr val="FFFFFF"/>
              </a:solidFill>
              <a:prstDash val="solid"/>
              <a:round/>
            </a:ln>
          </p:spPr>
        </p:sp>
        <p:sp>
          <p:nvSpPr>
            <p:cNvPr name="TextBox 48" id="4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49" id="49"/>
          <p:cNvSpPr txBox="true"/>
          <p:nvPr/>
        </p:nvSpPr>
        <p:spPr>
          <a:xfrm rot="0">
            <a:off x="3814840" y="3958579"/>
            <a:ext cx="3466764" cy="490663"/>
          </a:xfrm>
          <a:prstGeom prst="rect">
            <a:avLst/>
          </a:prstGeom>
        </p:spPr>
        <p:txBody>
          <a:bodyPr anchor="t" rtlCol="false" tIns="0" lIns="0" bIns="0" rIns="0">
            <a:spAutoFit/>
          </a:bodyPr>
          <a:lstStyle/>
          <a:p>
            <a:pPr algn="ctr">
              <a:lnSpc>
                <a:spcPts val="3717"/>
              </a:lnSpc>
            </a:pPr>
            <a:r>
              <a:rPr lang="en-US" sz="3754">
                <a:solidFill>
                  <a:srgbClr val="000000"/>
                </a:solidFill>
                <a:latin typeface="Happy Font TH"/>
              </a:rPr>
              <a:t>BRAVO</a:t>
            </a:r>
          </a:p>
        </p:txBody>
      </p:sp>
      <p:grpSp>
        <p:nvGrpSpPr>
          <p:cNvPr name="Group 50" id="50"/>
          <p:cNvGrpSpPr/>
          <p:nvPr/>
        </p:nvGrpSpPr>
        <p:grpSpPr>
          <a:xfrm rot="0">
            <a:off x="11157111" y="3721311"/>
            <a:ext cx="3340349" cy="911290"/>
            <a:chOff x="0" y="0"/>
            <a:chExt cx="879763" cy="240011"/>
          </a:xfrm>
        </p:grpSpPr>
        <p:sp>
          <p:nvSpPr>
            <p:cNvPr name="Freeform 51" id="51"/>
            <p:cNvSpPr/>
            <p:nvPr/>
          </p:nvSpPr>
          <p:spPr>
            <a:xfrm flipH="false" flipV="false" rot="0">
              <a:off x="0" y="0"/>
              <a:ext cx="879763" cy="240011"/>
            </a:xfrm>
            <a:custGeom>
              <a:avLst/>
              <a:gdLst/>
              <a:ahLst/>
              <a:cxnLst/>
              <a:rect r="r" b="b" t="t" l="l"/>
              <a:pathLst>
                <a:path h="240011" w="879763">
                  <a:moveTo>
                    <a:pt x="118203" y="0"/>
                  </a:moveTo>
                  <a:lnTo>
                    <a:pt x="761560" y="0"/>
                  </a:lnTo>
                  <a:cubicBezTo>
                    <a:pt x="826842" y="0"/>
                    <a:pt x="879763" y="52921"/>
                    <a:pt x="879763" y="118203"/>
                  </a:cubicBezTo>
                  <a:lnTo>
                    <a:pt x="879763" y="121808"/>
                  </a:lnTo>
                  <a:cubicBezTo>
                    <a:pt x="879763" y="187089"/>
                    <a:pt x="826842" y="240011"/>
                    <a:pt x="761560" y="240011"/>
                  </a:cubicBezTo>
                  <a:lnTo>
                    <a:pt x="118203" y="240011"/>
                  </a:lnTo>
                  <a:cubicBezTo>
                    <a:pt x="52921" y="240011"/>
                    <a:pt x="0" y="187089"/>
                    <a:pt x="0" y="121808"/>
                  </a:cubicBezTo>
                  <a:lnTo>
                    <a:pt x="0" y="118203"/>
                  </a:lnTo>
                  <a:cubicBezTo>
                    <a:pt x="0" y="52921"/>
                    <a:pt x="52921" y="0"/>
                    <a:pt x="118203" y="0"/>
                  </a:cubicBezTo>
                  <a:close/>
                </a:path>
              </a:pathLst>
            </a:custGeom>
            <a:solidFill>
              <a:srgbClr val="F6F6E6"/>
            </a:solidFill>
            <a:ln w="95250" cap="rnd">
              <a:solidFill>
                <a:srgbClr val="FFFFFF"/>
              </a:solidFill>
              <a:prstDash val="solid"/>
              <a:round/>
            </a:ln>
          </p:spPr>
        </p:sp>
        <p:sp>
          <p:nvSpPr>
            <p:cNvPr name="TextBox 52" id="5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3" id="53"/>
          <p:cNvSpPr txBox="true"/>
          <p:nvPr/>
        </p:nvSpPr>
        <p:spPr>
          <a:xfrm rot="0">
            <a:off x="11157111" y="3887577"/>
            <a:ext cx="3189313" cy="549990"/>
          </a:xfrm>
          <a:prstGeom prst="rect">
            <a:avLst/>
          </a:prstGeom>
        </p:spPr>
        <p:txBody>
          <a:bodyPr anchor="t" rtlCol="false" tIns="0" lIns="0" bIns="0" rIns="0">
            <a:spAutoFit/>
          </a:bodyPr>
          <a:lstStyle/>
          <a:p>
            <a:pPr algn="ctr">
              <a:lnSpc>
                <a:spcPts val="4151"/>
              </a:lnSpc>
            </a:pPr>
            <a:r>
              <a:rPr lang="en-US" sz="4193">
                <a:solidFill>
                  <a:srgbClr val="000000"/>
                </a:solidFill>
                <a:latin typeface="Happy Font TH"/>
              </a:rPr>
              <a:t>PAZ</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5B4B4"/>
        </a:solidFill>
      </p:bgPr>
    </p:bg>
    <p:spTree>
      <p:nvGrpSpPr>
        <p:cNvPr id="1" name=""/>
        <p:cNvGrpSpPr/>
        <p:nvPr/>
      </p:nvGrpSpPr>
      <p:grpSpPr>
        <a:xfrm>
          <a:off x="0" y="0"/>
          <a:ext cx="0" cy="0"/>
          <a:chOff x="0" y="0"/>
          <a:chExt cx="0" cy="0"/>
        </a:xfrm>
      </p:grpSpPr>
      <p:grpSp>
        <p:nvGrpSpPr>
          <p:cNvPr name="Group 2" id="2"/>
          <p:cNvGrpSpPr/>
          <p:nvPr/>
        </p:nvGrpSpPr>
        <p:grpSpPr>
          <a:xfrm rot="0">
            <a:off x="-442179" y="358580"/>
            <a:ext cx="19477158" cy="857651"/>
            <a:chOff x="0" y="0"/>
            <a:chExt cx="5129786" cy="225883"/>
          </a:xfrm>
        </p:grpSpPr>
        <p:sp>
          <p:nvSpPr>
            <p:cNvPr name="Freeform 3" id="3"/>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2179" y="2684177"/>
            <a:ext cx="19477158" cy="857651"/>
            <a:chOff x="0" y="0"/>
            <a:chExt cx="5129786" cy="225883"/>
          </a:xfrm>
        </p:grpSpPr>
        <p:sp>
          <p:nvSpPr>
            <p:cNvPr name="Freeform 6" id="6"/>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42179" y="5009775"/>
            <a:ext cx="19477158" cy="857651"/>
            <a:chOff x="0" y="0"/>
            <a:chExt cx="5129786" cy="225883"/>
          </a:xfrm>
        </p:grpSpPr>
        <p:sp>
          <p:nvSpPr>
            <p:cNvPr name="Freeform 9" id="9"/>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42179" y="9215993"/>
            <a:ext cx="19477158" cy="857651"/>
            <a:chOff x="0" y="0"/>
            <a:chExt cx="5129786" cy="225883"/>
          </a:xfrm>
        </p:grpSpPr>
        <p:sp>
          <p:nvSpPr>
            <p:cNvPr name="Freeform 12" id="12"/>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42179" y="7103359"/>
            <a:ext cx="19477158" cy="857651"/>
            <a:chOff x="0" y="0"/>
            <a:chExt cx="5129786" cy="225883"/>
          </a:xfrm>
        </p:grpSpPr>
        <p:sp>
          <p:nvSpPr>
            <p:cNvPr name="Freeform 15" id="15"/>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4486213" y="787405"/>
            <a:ext cx="9315575" cy="2396238"/>
            <a:chOff x="0" y="0"/>
            <a:chExt cx="2453485" cy="631108"/>
          </a:xfrm>
        </p:grpSpPr>
        <p:sp>
          <p:nvSpPr>
            <p:cNvPr name="Freeform 18" id="18"/>
            <p:cNvSpPr/>
            <p:nvPr/>
          </p:nvSpPr>
          <p:spPr>
            <a:xfrm flipH="false" flipV="false" rot="0">
              <a:off x="0" y="0"/>
              <a:ext cx="2453485" cy="631108"/>
            </a:xfrm>
            <a:custGeom>
              <a:avLst/>
              <a:gdLst/>
              <a:ahLst/>
              <a:cxnLst/>
              <a:rect r="r" b="b" t="t" l="l"/>
              <a:pathLst>
                <a:path h="631108" w="2453485">
                  <a:moveTo>
                    <a:pt x="17453" y="0"/>
                  </a:moveTo>
                  <a:lnTo>
                    <a:pt x="2436032" y="0"/>
                  </a:lnTo>
                  <a:cubicBezTo>
                    <a:pt x="2440661" y="0"/>
                    <a:pt x="2445100" y="1839"/>
                    <a:pt x="2448373" y="5112"/>
                  </a:cubicBezTo>
                  <a:cubicBezTo>
                    <a:pt x="2451646" y="8385"/>
                    <a:pt x="2453485" y="12824"/>
                    <a:pt x="2453485" y="17453"/>
                  </a:cubicBezTo>
                  <a:lnTo>
                    <a:pt x="2453485" y="613655"/>
                  </a:lnTo>
                  <a:cubicBezTo>
                    <a:pt x="2453485" y="618284"/>
                    <a:pt x="2451646" y="622723"/>
                    <a:pt x="2448373" y="625996"/>
                  </a:cubicBezTo>
                  <a:cubicBezTo>
                    <a:pt x="2445100" y="629269"/>
                    <a:pt x="2440661" y="631108"/>
                    <a:pt x="2436032" y="631108"/>
                  </a:cubicBezTo>
                  <a:lnTo>
                    <a:pt x="17453" y="631108"/>
                  </a:lnTo>
                  <a:cubicBezTo>
                    <a:pt x="12824" y="631108"/>
                    <a:pt x="8385" y="629269"/>
                    <a:pt x="5112" y="625996"/>
                  </a:cubicBezTo>
                  <a:cubicBezTo>
                    <a:pt x="1839" y="622723"/>
                    <a:pt x="0" y="618284"/>
                    <a:pt x="0" y="613655"/>
                  </a:cubicBezTo>
                  <a:lnTo>
                    <a:pt x="0" y="17453"/>
                  </a:lnTo>
                  <a:cubicBezTo>
                    <a:pt x="0" y="12824"/>
                    <a:pt x="1839" y="8385"/>
                    <a:pt x="5112" y="5112"/>
                  </a:cubicBezTo>
                  <a:cubicBezTo>
                    <a:pt x="8385" y="1839"/>
                    <a:pt x="12824" y="0"/>
                    <a:pt x="17453" y="0"/>
                  </a:cubicBezTo>
                  <a:close/>
                </a:path>
              </a:pathLst>
            </a:custGeom>
            <a:solidFill>
              <a:srgbClr val="FFFFFF"/>
            </a:solidFill>
            <a:ln cap="rnd">
              <a:noFill/>
              <a:prstDash val="solid"/>
              <a:round/>
            </a:ln>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4742325" y="972257"/>
            <a:ext cx="8888721" cy="1969384"/>
            <a:chOff x="0" y="0"/>
            <a:chExt cx="2341062" cy="518686"/>
          </a:xfrm>
        </p:grpSpPr>
        <p:sp>
          <p:nvSpPr>
            <p:cNvPr name="Freeform 21" id="21"/>
            <p:cNvSpPr/>
            <p:nvPr/>
          </p:nvSpPr>
          <p:spPr>
            <a:xfrm flipH="false" flipV="false" rot="0">
              <a:off x="0" y="0"/>
              <a:ext cx="2341062" cy="518686"/>
            </a:xfrm>
            <a:custGeom>
              <a:avLst/>
              <a:gdLst/>
              <a:ahLst/>
              <a:cxnLst/>
              <a:rect r="r" b="b" t="t" l="l"/>
              <a:pathLst>
                <a:path h="518686" w="2341062">
                  <a:moveTo>
                    <a:pt x="18291" y="0"/>
                  </a:moveTo>
                  <a:lnTo>
                    <a:pt x="2322772" y="0"/>
                  </a:lnTo>
                  <a:cubicBezTo>
                    <a:pt x="2327623" y="0"/>
                    <a:pt x="2332275" y="1927"/>
                    <a:pt x="2335705" y="5357"/>
                  </a:cubicBezTo>
                  <a:cubicBezTo>
                    <a:pt x="2339135" y="8787"/>
                    <a:pt x="2341062" y="13440"/>
                    <a:pt x="2341062" y="18291"/>
                  </a:cubicBezTo>
                  <a:lnTo>
                    <a:pt x="2341062" y="500395"/>
                  </a:lnTo>
                  <a:cubicBezTo>
                    <a:pt x="2341062" y="510497"/>
                    <a:pt x="2332873" y="518686"/>
                    <a:pt x="2322772" y="518686"/>
                  </a:cubicBezTo>
                  <a:lnTo>
                    <a:pt x="18291" y="518686"/>
                  </a:lnTo>
                  <a:cubicBezTo>
                    <a:pt x="13440" y="518686"/>
                    <a:pt x="8787" y="516758"/>
                    <a:pt x="5357" y="513328"/>
                  </a:cubicBezTo>
                  <a:cubicBezTo>
                    <a:pt x="1927" y="509898"/>
                    <a:pt x="0" y="505246"/>
                    <a:pt x="0" y="500395"/>
                  </a:cubicBezTo>
                  <a:lnTo>
                    <a:pt x="0" y="18291"/>
                  </a:lnTo>
                  <a:cubicBezTo>
                    <a:pt x="0" y="8189"/>
                    <a:pt x="8189" y="0"/>
                    <a:pt x="18291" y="0"/>
                  </a:cubicBezTo>
                  <a:close/>
                </a:path>
              </a:pathLst>
            </a:custGeom>
            <a:solidFill>
              <a:srgbClr val="E4D0D0"/>
            </a:solidFill>
            <a:ln w="104775" cap="rnd">
              <a:solidFill>
                <a:srgbClr val="000000"/>
              </a:solidFill>
              <a:prstDash val="solid"/>
              <a:round/>
            </a:ln>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976568" y="3990494"/>
            <a:ext cx="7709377" cy="5267806"/>
            <a:chOff x="0" y="0"/>
            <a:chExt cx="2293204" cy="1566943"/>
          </a:xfrm>
        </p:grpSpPr>
        <p:sp>
          <p:nvSpPr>
            <p:cNvPr name="Freeform 24" id="24"/>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25" id="2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219626" y="4211396"/>
            <a:ext cx="7223261" cy="4618078"/>
            <a:chOff x="0" y="0"/>
            <a:chExt cx="2148605" cy="1373677"/>
          </a:xfrm>
        </p:grpSpPr>
        <p:sp>
          <p:nvSpPr>
            <p:cNvPr name="Freeform 27" id="27"/>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name="TextBox 28" id="2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9549923" y="3948187"/>
            <a:ext cx="7709377" cy="5267806"/>
            <a:chOff x="0" y="0"/>
            <a:chExt cx="2293204" cy="1566943"/>
          </a:xfrm>
        </p:grpSpPr>
        <p:sp>
          <p:nvSpPr>
            <p:cNvPr name="Freeform 30" id="30"/>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31" id="3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9792981" y="4169089"/>
            <a:ext cx="7223261" cy="4618078"/>
            <a:chOff x="0" y="0"/>
            <a:chExt cx="2148605" cy="1373677"/>
          </a:xfrm>
        </p:grpSpPr>
        <p:sp>
          <p:nvSpPr>
            <p:cNvPr name="Freeform 33" id="33"/>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E4D0D0"/>
            </a:solidFill>
            <a:ln w="104775" cap="rnd">
              <a:solidFill>
                <a:srgbClr val="000000"/>
              </a:solidFill>
              <a:prstDash val="solid"/>
              <a:round/>
            </a:ln>
          </p:spPr>
        </p:sp>
        <p:sp>
          <p:nvSpPr>
            <p:cNvPr name="TextBox 34" id="3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10350711" y="4816315"/>
            <a:ext cx="6107800" cy="3701888"/>
          </a:xfrm>
          <a:prstGeom prst="rect">
            <a:avLst/>
          </a:prstGeom>
        </p:spPr>
        <p:txBody>
          <a:bodyPr anchor="t" rtlCol="false" tIns="0" lIns="0" bIns="0" rIns="0">
            <a:spAutoFit/>
          </a:bodyPr>
          <a:lstStyle/>
          <a:p>
            <a:pPr algn="ctr">
              <a:lnSpc>
                <a:spcPts val="4826"/>
              </a:lnSpc>
            </a:pPr>
            <a:r>
              <a:rPr lang="en-US" sz="4874">
                <a:solidFill>
                  <a:srgbClr val="867070"/>
                </a:solidFill>
                <a:latin typeface="Happy Font TH"/>
              </a:rPr>
              <a:t>La enfermedad es considerada como cualquier estado donde haya un deterioro de la salud del ser vivo</a:t>
            </a:r>
          </a:p>
        </p:txBody>
      </p:sp>
      <p:grpSp>
        <p:nvGrpSpPr>
          <p:cNvPr name="Group 36" id="36"/>
          <p:cNvGrpSpPr/>
          <p:nvPr/>
        </p:nvGrpSpPr>
        <p:grpSpPr>
          <a:xfrm rot="0">
            <a:off x="15304330" y="2798948"/>
            <a:ext cx="2983670" cy="1958033"/>
            <a:chOff x="0" y="0"/>
            <a:chExt cx="812800" cy="533400"/>
          </a:xfrm>
        </p:grpSpPr>
        <p:sp>
          <p:nvSpPr>
            <p:cNvPr name="Freeform 37" id="37"/>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name="TextBox 38" id="38"/>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549027" y="2798948"/>
            <a:ext cx="2983670" cy="1958033"/>
            <a:chOff x="0" y="0"/>
            <a:chExt cx="812800" cy="533400"/>
          </a:xfrm>
        </p:grpSpPr>
        <p:sp>
          <p:nvSpPr>
            <p:cNvPr name="Freeform 40" id="40"/>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name="TextBox 41" id="41"/>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42" id="42"/>
          <p:cNvSpPr/>
          <p:nvPr/>
        </p:nvSpPr>
        <p:spPr>
          <a:xfrm flipH="true" flipV="false" rot="0">
            <a:off x="16027024" y="3378972"/>
            <a:ext cx="1538282" cy="797984"/>
          </a:xfrm>
          <a:custGeom>
            <a:avLst/>
            <a:gdLst/>
            <a:ahLst/>
            <a:cxnLst/>
            <a:rect r="r" b="b" t="t" l="l"/>
            <a:pathLst>
              <a:path h="797984" w="1538282">
                <a:moveTo>
                  <a:pt x="1538282" y="0"/>
                </a:moveTo>
                <a:lnTo>
                  <a:pt x="0" y="0"/>
                </a:lnTo>
                <a:lnTo>
                  <a:pt x="0" y="797984"/>
                </a:lnTo>
                <a:lnTo>
                  <a:pt x="1538282" y="797984"/>
                </a:lnTo>
                <a:lnTo>
                  <a:pt x="153828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3" id="43"/>
          <p:cNvSpPr/>
          <p:nvPr/>
        </p:nvSpPr>
        <p:spPr>
          <a:xfrm flipH="false" flipV="false" rot="0">
            <a:off x="1409535" y="3413412"/>
            <a:ext cx="1538282" cy="797984"/>
          </a:xfrm>
          <a:custGeom>
            <a:avLst/>
            <a:gdLst/>
            <a:ahLst/>
            <a:cxnLst/>
            <a:rect r="r" b="b" t="t" l="l"/>
            <a:pathLst>
              <a:path h="797984" w="1538282">
                <a:moveTo>
                  <a:pt x="0" y="0"/>
                </a:moveTo>
                <a:lnTo>
                  <a:pt x="1538283" y="0"/>
                </a:lnTo>
                <a:lnTo>
                  <a:pt x="1538283" y="797984"/>
                </a:lnTo>
                <a:lnTo>
                  <a:pt x="0" y="7979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4" id="44"/>
          <p:cNvSpPr txBox="true"/>
          <p:nvPr/>
        </p:nvSpPr>
        <p:spPr>
          <a:xfrm rot="0">
            <a:off x="3119268" y="1411017"/>
            <a:ext cx="12049465" cy="1060668"/>
          </a:xfrm>
          <a:prstGeom prst="rect">
            <a:avLst/>
          </a:prstGeom>
        </p:spPr>
        <p:txBody>
          <a:bodyPr anchor="t" rtlCol="false" tIns="0" lIns="0" bIns="0" rIns="0">
            <a:spAutoFit/>
          </a:bodyPr>
          <a:lstStyle/>
          <a:p>
            <a:pPr algn="ctr">
              <a:lnSpc>
                <a:spcPts val="7904"/>
              </a:lnSpc>
            </a:pPr>
            <a:r>
              <a:rPr lang="en-US" sz="7984">
                <a:solidFill>
                  <a:srgbClr val="867070"/>
                </a:solidFill>
                <a:latin typeface="Happy Font TH"/>
              </a:rPr>
              <a:t>MARCO TEÓRICO</a:t>
            </a:r>
          </a:p>
        </p:txBody>
      </p:sp>
      <p:sp>
        <p:nvSpPr>
          <p:cNvPr name="TextBox 45" id="45"/>
          <p:cNvSpPr txBox="true"/>
          <p:nvPr/>
        </p:nvSpPr>
        <p:spPr>
          <a:xfrm rot="0">
            <a:off x="1777356" y="4970238"/>
            <a:ext cx="6107800" cy="3365467"/>
          </a:xfrm>
          <a:prstGeom prst="rect">
            <a:avLst/>
          </a:prstGeom>
        </p:spPr>
        <p:txBody>
          <a:bodyPr anchor="t" rtlCol="false" tIns="0" lIns="0" bIns="0" rIns="0">
            <a:spAutoFit/>
          </a:bodyPr>
          <a:lstStyle/>
          <a:p>
            <a:pPr algn="ctr">
              <a:lnSpc>
                <a:spcPts val="2945"/>
              </a:lnSpc>
            </a:pPr>
            <a:r>
              <a:rPr lang="en-US" sz="2974">
                <a:solidFill>
                  <a:srgbClr val="867070"/>
                </a:solidFill>
                <a:latin typeface="Happy Font TH"/>
              </a:rPr>
              <a:t>La naturaleza es un concepto utilizado para referirse al mundo material o universo material, incluyendo los fenómenos del mundo físico, la materia inerte generada como parte de procesos sin la intervención humana, y al fenómeno de la vida, que incluye también a los humanos.​​</a:t>
            </a:r>
          </a:p>
        </p:txBody>
      </p:sp>
      <p:grpSp>
        <p:nvGrpSpPr>
          <p:cNvPr name="Group 46" id="46"/>
          <p:cNvGrpSpPr/>
          <p:nvPr/>
        </p:nvGrpSpPr>
        <p:grpSpPr>
          <a:xfrm rot="0">
            <a:off x="3814840" y="3755751"/>
            <a:ext cx="3466764" cy="911290"/>
            <a:chOff x="0" y="0"/>
            <a:chExt cx="913057" cy="240011"/>
          </a:xfrm>
        </p:grpSpPr>
        <p:sp>
          <p:nvSpPr>
            <p:cNvPr name="Freeform 47" id="47"/>
            <p:cNvSpPr/>
            <p:nvPr/>
          </p:nvSpPr>
          <p:spPr>
            <a:xfrm flipH="false" flipV="false" rot="0">
              <a:off x="0" y="0"/>
              <a:ext cx="913057" cy="240011"/>
            </a:xfrm>
            <a:custGeom>
              <a:avLst/>
              <a:gdLst/>
              <a:ahLst/>
              <a:cxnLst/>
              <a:rect r="r" b="b" t="t" l="l"/>
              <a:pathLst>
                <a:path h="240011" w="913057">
                  <a:moveTo>
                    <a:pt x="113892" y="0"/>
                  </a:moveTo>
                  <a:lnTo>
                    <a:pt x="799165" y="0"/>
                  </a:lnTo>
                  <a:cubicBezTo>
                    <a:pt x="862066" y="0"/>
                    <a:pt x="913057" y="50991"/>
                    <a:pt x="913057" y="113892"/>
                  </a:cubicBezTo>
                  <a:lnTo>
                    <a:pt x="913057" y="126118"/>
                  </a:lnTo>
                  <a:cubicBezTo>
                    <a:pt x="913057" y="189019"/>
                    <a:pt x="862066" y="240011"/>
                    <a:pt x="799165" y="240011"/>
                  </a:cubicBezTo>
                  <a:lnTo>
                    <a:pt x="113892" y="240011"/>
                  </a:lnTo>
                  <a:cubicBezTo>
                    <a:pt x="50991" y="240011"/>
                    <a:pt x="0" y="189019"/>
                    <a:pt x="0" y="126118"/>
                  </a:cubicBezTo>
                  <a:lnTo>
                    <a:pt x="0" y="113892"/>
                  </a:lnTo>
                  <a:cubicBezTo>
                    <a:pt x="0" y="50991"/>
                    <a:pt x="50991" y="0"/>
                    <a:pt x="113892" y="0"/>
                  </a:cubicBezTo>
                  <a:close/>
                </a:path>
              </a:pathLst>
            </a:custGeom>
            <a:solidFill>
              <a:srgbClr val="F6F6E6"/>
            </a:solidFill>
            <a:ln w="95250" cap="rnd">
              <a:solidFill>
                <a:srgbClr val="FFFFFF"/>
              </a:solidFill>
              <a:prstDash val="solid"/>
              <a:round/>
            </a:ln>
          </p:spPr>
        </p:sp>
        <p:sp>
          <p:nvSpPr>
            <p:cNvPr name="TextBox 48" id="4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49" id="49"/>
          <p:cNvSpPr txBox="true"/>
          <p:nvPr/>
        </p:nvSpPr>
        <p:spPr>
          <a:xfrm rot="0">
            <a:off x="3814840" y="3958579"/>
            <a:ext cx="3466764" cy="490663"/>
          </a:xfrm>
          <a:prstGeom prst="rect">
            <a:avLst/>
          </a:prstGeom>
        </p:spPr>
        <p:txBody>
          <a:bodyPr anchor="t" rtlCol="false" tIns="0" lIns="0" bIns="0" rIns="0">
            <a:spAutoFit/>
          </a:bodyPr>
          <a:lstStyle/>
          <a:p>
            <a:pPr algn="ctr">
              <a:lnSpc>
                <a:spcPts val="3717"/>
              </a:lnSpc>
            </a:pPr>
            <a:r>
              <a:rPr lang="en-US" sz="3754">
                <a:solidFill>
                  <a:srgbClr val="000000"/>
                </a:solidFill>
                <a:latin typeface="Happy Font TH"/>
              </a:rPr>
              <a:t>NATURALEZA</a:t>
            </a:r>
          </a:p>
        </p:txBody>
      </p:sp>
      <p:grpSp>
        <p:nvGrpSpPr>
          <p:cNvPr name="Group 50" id="50"/>
          <p:cNvGrpSpPr/>
          <p:nvPr/>
        </p:nvGrpSpPr>
        <p:grpSpPr>
          <a:xfrm rot="0">
            <a:off x="11157111" y="3721311"/>
            <a:ext cx="3340349" cy="911290"/>
            <a:chOff x="0" y="0"/>
            <a:chExt cx="879763" cy="240011"/>
          </a:xfrm>
        </p:grpSpPr>
        <p:sp>
          <p:nvSpPr>
            <p:cNvPr name="Freeform 51" id="51"/>
            <p:cNvSpPr/>
            <p:nvPr/>
          </p:nvSpPr>
          <p:spPr>
            <a:xfrm flipH="false" flipV="false" rot="0">
              <a:off x="0" y="0"/>
              <a:ext cx="879763" cy="240011"/>
            </a:xfrm>
            <a:custGeom>
              <a:avLst/>
              <a:gdLst/>
              <a:ahLst/>
              <a:cxnLst/>
              <a:rect r="r" b="b" t="t" l="l"/>
              <a:pathLst>
                <a:path h="240011" w="879763">
                  <a:moveTo>
                    <a:pt x="118203" y="0"/>
                  </a:moveTo>
                  <a:lnTo>
                    <a:pt x="761560" y="0"/>
                  </a:lnTo>
                  <a:cubicBezTo>
                    <a:pt x="826842" y="0"/>
                    <a:pt x="879763" y="52921"/>
                    <a:pt x="879763" y="118203"/>
                  </a:cubicBezTo>
                  <a:lnTo>
                    <a:pt x="879763" y="121808"/>
                  </a:lnTo>
                  <a:cubicBezTo>
                    <a:pt x="879763" y="187089"/>
                    <a:pt x="826842" y="240011"/>
                    <a:pt x="761560" y="240011"/>
                  </a:cubicBezTo>
                  <a:lnTo>
                    <a:pt x="118203" y="240011"/>
                  </a:lnTo>
                  <a:cubicBezTo>
                    <a:pt x="52921" y="240011"/>
                    <a:pt x="0" y="187089"/>
                    <a:pt x="0" y="121808"/>
                  </a:cubicBezTo>
                  <a:lnTo>
                    <a:pt x="0" y="118203"/>
                  </a:lnTo>
                  <a:cubicBezTo>
                    <a:pt x="0" y="52921"/>
                    <a:pt x="52921" y="0"/>
                    <a:pt x="118203" y="0"/>
                  </a:cubicBezTo>
                  <a:close/>
                </a:path>
              </a:pathLst>
            </a:custGeom>
            <a:solidFill>
              <a:srgbClr val="F6F6E6"/>
            </a:solidFill>
            <a:ln w="95250" cap="rnd">
              <a:solidFill>
                <a:srgbClr val="FFFFFF"/>
              </a:solidFill>
              <a:prstDash val="solid"/>
              <a:round/>
            </a:ln>
          </p:spPr>
        </p:sp>
        <p:sp>
          <p:nvSpPr>
            <p:cNvPr name="TextBox 52" id="5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3" id="53"/>
          <p:cNvSpPr txBox="true"/>
          <p:nvPr/>
        </p:nvSpPr>
        <p:spPr>
          <a:xfrm rot="0">
            <a:off x="11157111" y="4025405"/>
            <a:ext cx="3189313" cy="360253"/>
          </a:xfrm>
          <a:prstGeom prst="rect">
            <a:avLst/>
          </a:prstGeom>
        </p:spPr>
        <p:txBody>
          <a:bodyPr anchor="t" rtlCol="false" tIns="0" lIns="0" bIns="0" rIns="0">
            <a:spAutoFit/>
          </a:bodyPr>
          <a:lstStyle/>
          <a:p>
            <a:pPr algn="ctr">
              <a:lnSpc>
                <a:spcPts val="2765"/>
              </a:lnSpc>
            </a:pPr>
            <a:r>
              <a:rPr lang="en-US" sz="2793">
                <a:solidFill>
                  <a:srgbClr val="000000"/>
                </a:solidFill>
                <a:latin typeface="Happy Font TH"/>
              </a:rPr>
              <a:t>ENFERMEDADES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D5B4B4"/>
        </a:solidFill>
      </p:bgPr>
    </p:bg>
    <p:spTree>
      <p:nvGrpSpPr>
        <p:cNvPr id="1" name=""/>
        <p:cNvGrpSpPr/>
        <p:nvPr/>
      </p:nvGrpSpPr>
      <p:grpSpPr>
        <a:xfrm>
          <a:off x="0" y="0"/>
          <a:ext cx="0" cy="0"/>
          <a:chOff x="0" y="0"/>
          <a:chExt cx="0" cy="0"/>
        </a:xfrm>
      </p:grpSpPr>
      <p:grpSp>
        <p:nvGrpSpPr>
          <p:cNvPr name="Group 2" id="2"/>
          <p:cNvGrpSpPr/>
          <p:nvPr/>
        </p:nvGrpSpPr>
        <p:grpSpPr>
          <a:xfrm rot="0">
            <a:off x="-442179" y="358580"/>
            <a:ext cx="19477158" cy="857651"/>
            <a:chOff x="0" y="0"/>
            <a:chExt cx="5129786" cy="225883"/>
          </a:xfrm>
        </p:grpSpPr>
        <p:sp>
          <p:nvSpPr>
            <p:cNvPr name="Freeform 3" id="3"/>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2179" y="2684177"/>
            <a:ext cx="19477158" cy="857651"/>
            <a:chOff x="0" y="0"/>
            <a:chExt cx="5129786" cy="225883"/>
          </a:xfrm>
        </p:grpSpPr>
        <p:sp>
          <p:nvSpPr>
            <p:cNvPr name="Freeform 6" id="6"/>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42179" y="5009775"/>
            <a:ext cx="19477158" cy="857651"/>
            <a:chOff x="0" y="0"/>
            <a:chExt cx="5129786" cy="225883"/>
          </a:xfrm>
        </p:grpSpPr>
        <p:sp>
          <p:nvSpPr>
            <p:cNvPr name="Freeform 9" id="9"/>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42179" y="9215993"/>
            <a:ext cx="19477158" cy="857651"/>
            <a:chOff x="0" y="0"/>
            <a:chExt cx="5129786" cy="225883"/>
          </a:xfrm>
        </p:grpSpPr>
        <p:sp>
          <p:nvSpPr>
            <p:cNvPr name="Freeform 12" id="12"/>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42179" y="7103359"/>
            <a:ext cx="19477158" cy="857651"/>
            <a:chOff x="0" y="0"/>
            <a:chExt cx="5129786" cy="225883"/>
          </a:xfrm>
        </p:grpSpPr>
        <p:sp>
          <p:nvSpPr>
            <p:cNvPr name="Freeform 15" id="15"/>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4486213" y="787405"/>
            <a:ext cx="9315575" cy="2396238"/>
            <a:chOff x="0" y="0"/>
            <a:chExt cx="2453485" cy="631108"/>
          </a:xfrm>
        </p:grpSpPr>
        <p:sp>
          <p:nvSpPr>
            <p:cNvPr name="Freeform 18" id="18"/>
            <p:cNvSpPr/>
            <p:nvPr/>
          </p:nvSpPr>
          <p:spPr>
            <a:xfrm flipH="false" flipV="false" rot="0">
              <a:off x="0" y="0"/>
              <a:ext cx="2453485" cy="631108"/>
            </a:xfrm>
            <a:custGeom>
              <a:avLst/>
              <a:gdLst/>
              <a:ahLst/>
              <a:cxnLst/>
              <a:rect r="r" b="b" t="t" l="l"/>
              <a:pathLst>
                <a:path h="631108" w="2453485">
                  <a:moveTo>
                    <a:pt x="17453" y="0"/>
                  </a:moveTo>
                  <a:lnTo>
                    <a:pt x="2436032" y="0"/>
                  </a:lnTo>
                  <a:cubicBezTo>
                    <a:pt x="2440661" y="0"/>
                    <a:pt x="2445100" y="1839"/>
                    <a:pt x="2448373" y="5112"/>
                  </a:cubicBezTo>
                  <a:cubicBezTo>
                    <a:pt x="2451646" y="8385"/>
                    <a:pt x="2453485" y="12824"/>
                    <a:pt x="2453485" y="17453"/>
                  </a:cubicBezTo>
                  <a:lnTo>
                    <a:pt x="2453485" y="613655"/>
                  </a:lnTo>
                  <a:cubicBezTo>
                    <a:pt x="2453485" y="618284"/>
                    <a:pt x="2451646" y="622723"/>
                    <a:pt x="2448373" y="625996"/>
                  </a:cubicBezTo>
                  <a:cubicBezTo>
                    <a:pt x="2445100" y="629269"/>
                    <a:pt x="2440661" y="631108"/>
                    <a:pt x="2436032" y="631108"/>
                  </a:cubicBezTo>
                  <a:lnTo>
                    <a:pt x="17453" y="631108"/>
                  </a:lnTo>
                  <a:cubicBezTo>
                    <a:pt x="12824" y="631108"/>
                    <a:pt x="8385" y="629269"/>
                    <a:pt x="5112" y="625996"/>
                  </a:cubicBezTo>
                  <a:cubicBezTo>
                    <a:pt x="1839" y="622723"/>
                    <a:pt x="0" y="618284"/>
                    <a:pt x="0" y="613655"/>
                  </a:cubicBezTo>
                  <a:lnTo>
                    <a:pt x="0" y="17453"/>
                  </a:lnTo>
                  <a:cubicBezTo>
                    <a:pt x="0" y="12824"/>
                    <a:pt x="1839" y="8385"/>
                    <a:pt x="5112" y="5112"/>
                  </a:cubicBezTo>
                  <a:cubicBezTo>
                    <a:pt x="8385" y="1839"/>
                    <a:pt x="12824" y="0"/>
                    <a:pt x="17453" y="0"/>
                  </a:cubicBezTo>
                  <a:close/>
                </a:path>
              </a:pathLst>
            </a:custGeom>
            <a:solidFill>
              <a:srgbClr val="FFFFFF"/>
            </a:solidFill>
            <a:ln cap="rnd">
              <a:noFill/>
              <a:prstDash val="solid"/>
              <a:round/>
            </a:ln>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4742325" y="972257"/>
            <a:ext cx="8888721" cy="1969384"/>
            <a:chOff x="0" y="0"/>
            <a:chExt cx="2341062" cy="518686"/>
          </a:xfrm>
        </p:grpSpPr>
        <p:sp>
          <p:nvSpPr>
            <p:cNvPr name="Freeform 21" id="21"/>
            <p:cNvSpPr/>
            <p:nvPr/>
          </p:nvSpPr>
          <p:spPr>
            <a:xfrm flipH="false" flipV="false" rot="0">
              <a:off x="0" y="0"/>
              <a:ext cx="2341062" cy="518686"/>
            </a:xfrm>
            <a:custGeom>
              <a:avLst/>
              <a:gdLst/>
              <a:ahLst/>
              <a:cxnLst/>
              <a:rect r="r" b="b" t="t" l="l"/>
              <a:pathLst>
                <a:path h="518686" w="2341062">
                  <a:moveTo>
                    <a:pt x="18291" y="0"/>
                  </a:moveTo>
                  <a:lnTo>
                    <a:pt x="2322772" y="0"/>
                  </a:lnTo>
                  <a:cubicBezTo>
                    <a:pt x="2327623" y="0"/>
                    <a:pt x="2332275" y="1927"/>
                    <a:pt x="2335705" y="5357"/>
                  </a:cubicBezTo>
                  <a:cubicBezTo>
                    <a:pt x="2339135" y="8787"/>
                    <a:pt x="2341062" y="13440"/>
                    <a:pt x="2341062" y="18291"/>
                  </a:cubicBezTo>
                  <a:lnTo>
                    <a:pt x="2341062" y="500395"/>
                  </a:lnTo>
                  <a:cubicBezTo>
                    <a:pt x="2341062" y="510497"/>
                    <a:pt x="2332873" y="518686"/>
                    <a:pt x="2322772" y="518686"/>
                  </a:cubicBezTo>
                  <a:lnTo>
                    <a:pt x="18291" y="518686"/>
                  </a:lnTo>
                  <a:cubicBezTo>
                    <a:pt x="13440" y="518686"/>
                    <a:pt x="8787" y="516758"/>
                    <a:pt x="5357" y="513328"/>
                  </a:cubicBezTo>
                  <a:cubicBezTo>
                    <a:pt x="1927" y="509898"/>
                    <a:pt x="0" y="505246"/>
                    <a:pt x="0" y="500395"/>
                  </a:cubicBezTo>
                  <a:lnTo>
                    <a:pt x="0" y="18291"/>
                  </a:lnTo>
                  <a:cubicBezTo>
                    <a:pt x="0" y="8189"/>
                    <a:pt x="8189" y="0"/>
                    <a:pt x="18291" y="0"/>
                  </a:cubicBezTo>
                  <a:close/>
                </a:path>
              </a:pathLst>
            </a:custGeom>
            <a:solidFill>
              <a:srgbClr val="E4D0D0"/>
            </a:solidFill>
            <a:ln w="104775" cap="rnd">
              <a:solidFill>
                <a:srgbClr val="000000"/>
              </a:solidFill>
              <a:prstDash val="solid"/>
              <a:round/>
            </a:ln>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5441711" y="3990494"/>
            <a:ext cx="7709377" cy="5267806"/>
            <a:chOff x="0" y="0"/>
            <a:chExt cx="2293204" cy="1566943"/>
          </a:xfrm>
        </p:grpSpPr>
        <p:sp>
          <p:nvSpPr>
            <p:cNvPr name="Freeform 24" id="24"/>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25" id="2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5684770" y="4315358"/>
            <a:ext cx="7223261" cy="4618078"/>
            <a:chOff x="0" y="0"/>
            <a:chExt cx="2148605" cy="1373677"/>
          </a:xfrm>
        </p:grpSpPr>
        <p:sp>
          <p:nvSpPr>
            <p:cNvPr name="Freeform 27" id="27"/>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name="TextBox 28" id="2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4192935" y="3180778"/>
            <a:ext cx="2983670" cy="1958033"/>
            <a:chOff x="0" y="0"/>
            <a:chExt cx="812800" cy="533400"/>
          </a:xfrm>
        </p:grpSpPr>
        <p:sp>
          <p:nvSpPr>
            <p:cNvPr name="Freeform 30" id="30"/>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name="TextBox 31" id="31"/>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32" id="32"/>
          <p:cNvSpPr/>
          <p:nvPr/>
        </p:nvSpPr>
        <p:spPr>
          <a:xfrm flipH="false" flipV="false" rot="0">
            <a:off x="5059778" y="3760803"/>
            <a:ext cx="1538282" cy="797984"/>
          </a:xfrm>
          <a:custGeom>
            <a:avLst/>
            <a:gdLst/>
            <a:ahLst/>
            <a:cxnLst/>
            <a:rect r="r" b="b" t="t" l="l"/>
            <a:pathLst>
              <a:path h="797984" w="1538282">
                <a:moveTo>
                  <a:pt x="0" y="0"/>
                </a:moveTo>
                <a:lnTo>
                  <a:pt x="1538282" y="0"/>
                </a:lnTo>
                <a:lnTo>
                  <a:pt x="1538282" y="797984"/>
                </a:lnTo>
                <a:lnTo>
                  <a:pt x="0" y="7979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3" id="33"/>
          <p:cNvSpPr txBox="true"/>
          <p:nvPr/>
        </p:nvSpPr>
        <p:spPr>
          <a:xfrm rot="0">
            <a:off x="3119268" y="1472453"/>
            <a:ext cx="12049465" cy="1094575"/>
          </a:xfrm>
          <a:prstGeom prst="rect">
            <a:avLst/>
          </a:prstGeom>
        </p:spPr>
        <p:txBody>
          <a:bodyPr anchor="t" rtlCol="false" tIns="0" lIns="0" bIns="0" rIns="0">
            <a:spAutoFit/>
          </a:bodyPr>
          <a:lstStyle/>
          <a:p>
            <a:pPr algn="ctr">
              <a:lnSpc>
                <a:spcPts val="8102"/>
              </a:lnSpc>
            </a:pPr>
            <a:r>
              <a:rPr lang="en-US" sz="8184">
                <a:solidFill>
                  <a:srgbClr val="867070"/>
                </a:solidFill>
                <a:latin typeface="Happy Font TH"/>
              </a:rPr>
              <a:t>MARCO TEÓRICO</a:t>
            </a:r>
          </a:p>
        </p:txBody>
      </p:sp>
      <p:sp>
        <p:nvSpPr>
          <p:cNvPr name="TextBox 34" id="34"/>
          <p:cNvSpPr txBox="true"/>
          <p:nvPr/>
        </p:nvSpPr>
        <p:spPr>
          <a:xfrm rot="0">
            <a:off x="6242500" y="4989288"/>
            <a:ext cx="6107800" cy="3702270"/>
          </a:xfrm>
          <a:prstGeom prst="rect">
            <a:avLst/>
          </a:prstGeom>
        </p:spPr>
        <p:txBody>
          <a:bodyPr anchor="t" rtlCol="false" tIns="0" lIns="0" bIns="0" rIns="0">
            <a:spAutoFit/>
          </a:bodyPr>
          <a:lstStyle/>
          <a:p>
            <a:pPr algn="ctr">
              <a:lnSpc>
                <a:spcPts val="4133"/>
              </a:lnSpc>
            </a:pPr>
            <a:r>
              <a:rPr lang="en-US" sz="4174">
                <a:solidFill>
                  <a:srgbClr val="867070"/>
                </a:solidFill>
                <a:latin typeface="Happy Font TH"/>
              </a:rPr>
              <a:t>Actividad o ejercicio físico, sujeto a determinadas normas, en que se hace prueba, con o sin competición, de habilidad, destreza o fuerza física.</a:t>
            </a:r>
          </a:p>
        </p:txBody>
      </p:sp>
      <p:grpSp>
        <p:nvGrpSpPr>
          <p:cNvPr name="Group 35" id="35"/>
          <p:cNvGrpSpPr/>
          <p:nvPr/>
        </p:nvGrpSpPr>
        <p:grpSpPr>
          <a:xfrm rot="0">
            <a:off x="7685131" y="3755751"/>
            <a:ext cx="3466764" cy="911290"/>
            <a:chOff x="0" y="0"/>
            <a:chExt cx="913057" cy="240011"/>
          </a:xfrm>
        </p:grpSpPr>
        <p:sp>
          <p:nvSpPr>
            <p:cNvPr name="Freeform 36" id="36"/>
            <p:cNvSpPr/>
            <p:nvPr/>
          </p:nvSpPr>
          <p:spPr>
            <a:xfrm flipH="false" flipV="false" rot="0">
              <a:off x="0" y="0"/>
              <a:ext cx="913057" cy="240011"/>
            </a:xfrm>
            <a:custGeom>
              <a:avLst/>
              <a:gdLst/>
              <a:ahLst/>
              <a:cxnLst/>
              <a:rect r="r" b="b" t="t" l="l"/>
              <a:pathLst>
                <a:path h="240011" w="913057">
                  <a:moveTo>
                    <a:pt x="113892" y="0"/>
                  </a:moveTo>
                  <a:lnTo>
                    <a:pt x="799165" y="0"/>
                  </a:lnTo>
                  <a:cubicBezTo>
                    <a:pt x="862066" y="0"/>
                    <a:pt x="913057" y="50991"/>
                    <a:pt x="913057" y="113892"/>
                  </a:cubicBezTo>
                  <a:lnTo>
                    <a:pt x="913057" y="126118"/>
                  </a:lnTo>
                  <a:cubicBezTo>
                    <a:pt x="913057" y="189019"/>
                    <a:pt x="862066" y="240011"/>
                    <a:pt x="799165" y="240011"/>
                  </a:cubicBezTo>
                  <a:lnTo>
                    <a:pt x="113892" y="240011"/>
                  </a:lnTo>
                  <a:cubicBezTo>
                    <a:pt x="50991" y="240011"/>
                    <a:pt x="0" y="189019"/>
                    <a:pt x="0" y="126118"/>
                  </a:cubicBezTo>
                  <a:lnTo>
                    <a:pt x="0" y="113892"/>
                  </a:lnTo>
                  <a:cubicBezTo>
                    <a:pt x="0" y="50991"/>
                    <a:pt x="50991" y="0"/>
                    <a:pt x="113892" y="0"/>
                  </a:cubicBezTo>
                  <a:close/>
                </a:path>
              </a:pathLst>
            </a:custGeom>
            <a:solidFill>
              <a:srgbClr val="F6F6E6"/>
            </a:solidFill>
            <a:ln w="95250" cap="rnd">
              <a:solidFill>
                <a:srgbClr val="FFFFFF"/>
              </a:solidFill>
              <a:prstDash val="solid"/>
              <a:round/>
            </a:ln>
          </p:spPr>
        </p:sp>
        <p:sp>
          <p:nvSpPr>
            <p:cNvPr name="TextBox 37" id="3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38" id="38"/>
          <p:cNvSpPr txBox="true"/>
          <p:nvPr/>
        </p:nvSpPr>
        <p:spPr>
          <a:xfrm rot="0">
            <a:off x="7563018" y="4004164"/>
            <a:ext cx="3466764" cy="490663"/>
          </a:xfrm>
          <a:prstGeom prst="rect">
            <a:avLst/>
          </a:prstGeom>
        </p:spPr>
        <p:txBody>
          <a:bodyPr anchor="t" rtlCol="false" tIns="0" lIns="0" bIns="0" rIns="0">
            <a:spAutoFit/>
          </a:bodyPr>
          <a:lstStyle/>
          <a:p>
            <a:pPr algn="ctr">
              <a:lnSpc>
                <a:spcPts val="3717"/>
              </a:lnSpc>
            </a:pPr>
            <a:r>
              <a:rPr lang="en-US" sz="3754">
                <a:solidFill>
                  <a:srgbClr val="000000"/>
                </a:solidFill>
                <a:latin typeface="Happy Font TH"/>
              </a:rPr>
              <a:t>DEPORTE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4D0D0"/>
        </a:solidFill>
      </p:bgPr>
    </p:bg>
    <p:spTree>
      <p:nvGrpSpPr>
        <p:cNvPr id="1" name=""/>
        <p:cNvGrpSpPr/>
        <p:nvPr/>
      </p:nvGrpSpPr>
      <p:grpSpPr>
        <a:xfrm>
          <a:off x="0" y="0"/>
          <a:ext cx="0" cy="0"/>
          <a:chOff x="0" y="0"/>
          <a:chExt cx="0" cy="0"/>
        </a:xfrm>
      </p:grpSpPr>
      <p:grpSp>
        <p:nvGrpSpPr>
          <p:cNvPr name="Group 2" id="2"/>
          <p:cNvGrpSpPr/>
          <p:nvPr/>
        </p:nvGrpSpPr>
        <p:grpSpPr>
          <a:xfrm rot="0">
            <a:off x="-442179" y="358580"/>
            <a:ext cx="19477158" cy="857651"/>
            <a:chOff x="0" y="0"/>
            <a:chExt cx="5129786" cy="225883"/>
          </a:xfrm>
        </p:grpSpPr>
        <p:sp>
          <p:nvSpPr>
            <p:cNvPr name="Freeform 3" id="3"/>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D5B4B4"/>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2179" y="2684177"/>
            <a:ext cx="19477158" cy="857651"/>
            <a:chOff x="0" y="0"/>
            <a:chExt cx="5129786" cy="225883"/>
          </a:xfrm>
        </p:grpSpPr>
        <p:sp>
          <p:nvSpPr>
            <p:cNvPr name="Freeform 6" id="6"/>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D5B4B4"/>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42179" y="5009775"/>
            <a:ext cx="19477158" cy="857651"/>
            <a:chOff x="0" y="0"/>
            <a:chExt cx="5129786" cy="225883"/>
          </a:xfrm>
        </p:grpSpPr>
        <p:sp>
          <p:nvSpPr>
            <p:cNvPr name="Freeform 9" id="9"/>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D5B4B4"/>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42179" y="9215993"/>
            <a:ext cx="19477158" cy="857651"/>
            <a:chOff x="0" y="0"/>
            <a:chExt cx="5129786" cy="225883"/>
          </a:xfrm>
        </p:grpSpPr>
        <p:sp>
          <p:nvSpPr>
            <p:cNvPr name="Freeform 12" id="12"/>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D5B4B4"/>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42179" y="7103359"/>
            <a:ext cx="19477158" cy="857651"/>
            <a:chOff x="0" y="0"/>
            <a:chExt cx="5129786" cy="225883"/>
          </a:xfrm>
        </p:grpSpPr>
        <p:sp>
          <p:nvSpPr>
            <p:cNvPr name="Freeform 15" id="15"/>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D5B4B4"/>
            </a:solidFill>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1997597" y="717314"/>
            <a:ext cx="14292807" cy="8852372"/>
            <a:chOff x="0" y="0"/>
            <a:chExt cx="3764361" cy="2331489"/>
          </a:xfrm>
        </p:grpSpPr>
        <p:sp>
          <p:nvSpPr>
            <p:cNvPr name="Freeform 18" id="18"/>
            <p:cNvSpPr/>
            <p:nvPr/>
          </p:nvSpPr>
          <p:spPr>
            <a:xfrm flipH="false" flipV="false" rot="0">
              <a:off x="0" y="0"/>
              <a:ext cx="3764361" cy="2331489"/>
            </a:xfrm>
            <a:custGeom>
              <a:avLst/>
              <a:gdLst/>
              <a:ahLst/>
              <a:cxnLst/>
              <a:rect r="r" b="b" t="t" l="l"/>
              <a:pathLst>
                <a:path h="2331489" w="3764361">
                  <a:moveTo>
                    <a:pt x="27625" y="0"/>
                  </a:moveTo>
                  <a:lnTo>
                    <a:pt x="3736735" y="0"/>
                  </a:lnTo>
                  <a:cubicBezTo>
                    <a:pt x="3751992" y="0"/>
                    <a:pt x="3764361" y="12368"/>
                    <a:pt x="3764361" y="27625"/>
                  </a:cubicBezTo>
                  <a:lnTo>
                    <a:pt x="3764361" y="2303864"/>
                  </a:lnTo>
                  <a:cubicBezTo>
                    <a:pt x="3764361" y="2311191"/>
                    <a:pt x="3761450" y="2318217"/>
                    <a:pt x="3756270" y="2323398"/>
                  </a:cubicBezTo>
                  <a:cubicBezTo>
                    <a:pt x="3751089" y="2328578"/>
                    <a:pt x="3744062" y="2331489"/>
                    <a:pt x="3736735" y="2331489"/>
                  </a:cubicBezTo>
                  <a:lnTo>
                    <a:pt x="27625" y="2331489"/>
                  </a:lnTo>
                  <a:cubicBezTo>
                    <a:pt x="12368" y="2331489"/>
                    <a:pt x="0" y="2319121"/>
                    <a:pt x="0" y="2303864"/>
                  </a:cubicBezTo>
                  <a:lnTo>
                    <a:pt x="0" y="27625"/>
                  </a:lnTo>
                  <a:cubicBezTo>
                    <a:pt x="0" y="12368"/>
                    <a:pt x="12368" y="0"/>
                    <a:pt x="27625" y="0"/>
                  </a:cubicBezTo>
                  <a:close/>
                </a:path>
              </a:pathLst>
            </a:custGeom>
            <a:solidFill>
              <a:srgbClr val="F6F6E6"/>
            </a:solidFill>
            <a:ln w="114300" cap="rnd">
              <a:solidFill>
                <a:srgbClr val="FFFFFF"/>
              </a:solidFill>
              <a:prstDash val="solid"/>
              <a:round/>
            </a:ln>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697901">
            <a:off x="15266166" y="6561158"/>
            <a:ext cx="2270914" cy="2270914"/>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173867" y="0"/>
                  </a:moveTo>
                  <a:lnTo>
                    <a:pt x="638933" y="0"/>
                  </a:lnTo>
                  <a:cubicBezTo>
                    <a:pt x="685045" y="0"/>
                    <a:pt x="729269" y="18318"/>
                    <a:pt x="761875" y="50925"/>
                  </a:cubicBezTo>
                  <a:cubicBezTo>
                    <a:pt x="794482" y="83531"/>
                    <a:pt x="812800" y="127755"/>
                    <a:pt x="812800" y="173867"/>
                  </a:cubicBezTo>
                  <a:lnTo>
                    <a:pt x="812800" y="638933"/>
                  </a:lnTo>
                  <a:cubicBezTo>
                    <a:pt x="812800" y="685045"/>
                    <a:pt x="794482" y="729269"/>
                    <a:pt x="761875" y="761875"/>
                  </a:cubicBezTo>
                  <a:cubicBezTo>
                    <a:pt x="729269" y="794482"/>
                    <a:pt x="685045" y="812800"/>
                    <a:pt x="638933" y="812800"/>
                  </a:cubicBezTo>
                  <a:lnTo>
                    <a:pt x="173867" y="812800"/>
                  </a:lnTo>
                  <a:cubicBezTo>
                    <a:pt x="127755" y="812800"/>
                    <a:pt x="83531" y="794482"/>
                    <a:pt x="50925" y="761875"/>
                  </a:cubicBezTo>
                  <a:cubicBezTo>
                    <a:pt x="18318" y="729269"/>
                    <a:pt x="0" y="685045"/>
                    <a:pt x="0" y="638933"/>
                  </a:cubicBezTo>
                  <a:lnTo>
                    <a:pt x="0" y="173867"/>
                  </a:lnTo>
                  <a:cubicBezTo>
                    <a:pt x="0" y="127755"/>
                    <a:pt x="18318" y="83531"/>
                    <a:pt x="50925" y="50925"/>
                  </a:cubicBezTo>
                  <a:cubicBezTo>
                    <a:pt x="83531" y="18318"/>
                    <a:pt x="127755" y="0"/>
                    <a:pt x="173867" y="0"/>
                  </a:cubicBezTo>
                  <a:close/>
                </a:path>
              </a:pathLst>
            </a:custGeom>
            <a:solidFill>
              <a:srgbClr val="F6F6E6"/>
            </a:solidFill>
            <a:ln w="142875" cap="rnd">
              <a:solidFill>
                <a:srgbClr val="FFFFFF"/>
              </a:solidFill>
              <a:prstDash val="solid"/>
              <a:round/>
            </a:ln>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612183">
            <a:off x="865064" y="1576569"/>
            <a:ext cx="2215217" cy="2215217"/>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6" id="26"/>
          <p:cNvSpPr/>
          <p:nvPr/>
        </p:nvSpPr>
        <p:spPr>
          <a:xfrm flipH="false" flipV="false" rot="0">
            <a:off x="1324126" y="2063193"/>
            <a:ext cx="1297095" cy="1241968"/>
          </a:xfrm>
          <a:custGeom>
            <a:avLst/>
            <a:gdLst/>
            <a:ahLst/>
            <a:cxnLst/>
            <a:rect r="r" b="b" t="t" l="l"/>
            <a:pathLst>
              <a:path h="1241968" w="1297095">
                <a:moveTo>
                  <a:pt x="0" y="0"/>
                </a:moveTo>
                <a:lnTo>
                  <a:pt x="1297094" y="0"/>
                </a:lnTo>
                <a:lnTo>
                  <a:pt x="1297094" y="1241968"/>
                </a:lnTo>
                <a:lnTo>
                  <a:pt x="0" y="12419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7" id="27"/>
          <p:cNvSpPr/>
          <p:nvPr/>
        </p:nvSpPr>
        <p:spPr>
          <a:xfrm flipH="false" flipV="false" rot="0">
            <a:off x="15655209" y="6988037"/>
            <a:ext cx="1492827" cy="1296894"/>
          </a:xfrm>
          <a:custGeom>
            <a:avLst/>
            <a:gdLst/>
            <a:ahLst/>
            <a:cxnLst/>
            <a:rect r="r" b="b" t="t" l="l"/>
            <a:pathLst>
              <a:path h="1296894" w="1492827">
                <a:moveTo>
                  <a:pt x="0" y="0"/>
                </a:moveTo>
                <a:lnTo>
                  <a:pt x="1492828" y="0"/>
                </a:lnTo>
                <a:lnTo>
                  <a:pt x="1492828" y="1296893"/>
                </a:lnTo>
                <a:lnTo>
                  <a:pt x="0" y="12968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8" id="28"/>
          <p:cNvSpPr txBox="true"/>
          <p:nvPr/>
        </p:nvSpPr>
        <p:spPr>
          <a:xfrm rot="0">
            <a:off x="4413276" y="4006094"/>
            <a:ext cx="10110710" cy="2258843"/>
          </a:xfrm>
          <a:prstGeom prst="rect">
            <a:avLst/>
          </a:prstGeom>
        </p:spPr>
        <p:txBody>
          <a:bodyPr anchor="t" rtlCol="false" tIns="0" lIns="0" bIns="0" rIns="0">
            <a:spAutoFit/>
          </a:bodyPr>
          <a:lstStyle/>
          <a:p>
            <a:pPr algn="ctr">
              <a:lnSpc>
                <a:spcPts val="16963"/>
              </a:lnSpc>
            </a:pPr>
            <a:r>
              <a:rPr lang="en-US" sz="17135">
                <a:solidFill>
                  <a:srgbClr val="867070"/>
                </a:solidFill>
                <a:latin typeface="Happy Font TH"/>
              </a:rPr>
              <a:t>GRACIAS</a:t>
            </a:r>
          </a:p>
        </p:txBody>
      </p:sp>
      <p:grpSp>
        <p:nvGrpSpPr>
          <p:cNvPr name="Group 29" id="29"/>
          <p:cNvGrpSpPr/>
          <p:nvPr/>
        </p:nvGrpSpPr>
        <p:grpSpPr>
          <a:xfrm rot="0">
            <a:off x="14523987" y="1705161"/>
            <a:ext cx="2983670" cy="1958033"/>
            <a:chOff x="0" y="0"/>
            <a:chExt cx="812800" cy="533400"/>
          </a:xfrm>
        </p:grpSpPr>
        <p:sp>
          <p:nvSpPr>
            <p:cNvPr name="Freeform 30" id="30"/>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name="TextBox 31" id="31"/>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716493" y="6603482"/>
            <a:ext cx="2961812" cy="1943689"/>
            <a:chOff x="0" y="0"/>
            <a:chExt cx="812800" cy="533400"/>
          </a:xfrm>
        </p:grpSpPr>
        <p:sp>
          <p:nvSpPr>
            <p:cNvPr name="Freeform 33" id="33"/>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name="TextBox 34" id="34"/>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35" id="35"/>
          <p:cNvSpPr/>
          <p:nvPr/>
        </p:nvSpPr>
        <p:spPr>
          <a:xfrm flipH="false" flipV="false" rot="0">
            <a:off x="4356795" y="3113003"/>
            <a:ext cx="1871143" cy="1244310"/>
          </a:xfrm>
          <a:custGeom>
            <a:avLst/>
            <a:gdLst/>
            <a:ahLst/>
            <a:cxnLst/>
            <a:rect r="r" b="b" t="t" l="l"/>
            <a:pathLst>
              <a:path h="1244310" w="1871143">
                <a:moveTo>
                  <a:pt x="0" y="0"/>
                </a:moveTo>
                <a:lnTo>
                  <a:pt x="1871143" y="0"/>
                </a:lnTo>
                <a:lnTo>
                  <a:pt x="1871143" y="1244310"/>
                </a:lnTo>
                <a:lnTo>
                  <a:pt x="0" y="12443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6" id="36"/>
          <p:cNvSpPr/>
          <p:nvPr/>
        </p:nvSpPr>
        <p:spPr>
          <a:xfrm flipH="true" flipV="false" rot="-178423">
            <a:off x="12369951" y="5915124"/>
            <a:ext cx="1871143" cy="1244310"/>
          </a:xfrm>
          <a:custGeom>
            <a:avLst/>
            <a:gdLst/>
            <a:ahLst/>
            <a:cxnLst/>
            <a:rect r="r" b="b" t="t" l="l"/>
            <a:pathLst>
              <a:path h="1244310" w="1871143">
                <a:moveTo>
                  <a:pt x="1871143" y="0"/>
                </a:moveTo>
                <a:lnTo>
                  <a:pt x="0" y="0"/>
                </a:lnTo>
                <a:lnTo>
                  <a:pt x="0" y="1244310"/>
                </a:lnTo>
                <a:lnTo>
                  <a:pt x="1871143" y="1244310"/>
                </a:lnTo>
                <a:lnTo>
                  <a:pt x="1871143"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7" id="37"/>
          <p:cNvSpPr/>
          <p:nvPr/>
        </p:nvSpPr>
        <p:spPr>
          <a:xfrm flipH="false" flipV="false" rot="0">
            <a:off x="15239328" y="2315019"/>
            <a:ext cx="1538282" cy="797984"/>
          </a:xfrm>
          <a:custGeom>
            <a:avLst/>
            <a:gdLst/>
            <a:ahLst/>
            <a:cxnLst/>
            <a:rect r="r" b="b" t="t" l="l"/>
            <a:pathLst>
              <a:path h="797984" w="1538282">
                <a:moveTo>
                  <a:pt x="0" y="0"/>
                </a:moveTo>
                <a:lnTo>
                  <a:pt x="1538283" y="0"/>
                </a:lnTo>
                <a:lnTo>
                  <a:pt x="1538283" y="797984"/>
                </a:lnTo>
                <a:lnTo>
                  <a:pt x="0" y="79798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8" id="38"/>
          <p:cNvSpPr/>
          <p:nvPr/>
        </p:nvSpPr>
        <p:spPr>
          <a:xfrm flipH="false" flipV="false" rot="0">
            <a:off x="4553600" y="7430671"/>
            <a:ext cx="1477533" cy="1333474"/>
          </a:xfrm>
          <a:custGeom>
            <a:avLst/>
            <a:gdLst/>
            <a:ahLst/>
            <a:cxnLst/>
            <a:rect r="r" b="b" t="t" l="l"/>
            <a:pathLst>
              <a:path h="1333474" w="1477533">
                <a:moveTo>
                  <a:pt x="0" y="0"/>
                </a:moveTo>
                <a:lnTo>
                  <a:pt x="1477533" y="0"/>
                </a:lnTo>
                <a:lnTo>
                  <a:pt x="1477533" y="1333474"/>
                </a:lnTo>
                <a:lnTo>
                  <a:pt x="0" y="133347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9" id="39"/>
          <p:cNvSpPr/>
          <p:nvPr/>
        </p:nvSpPr>
        <p:spPr>
          <a:xfrm flipH="false" flipV="false" rot="0">
            <a:off x="12794577" y="1779529"/>
            <a:ext cx="1477533" cy="1333474"/>
          </a:xfrm>
          <a:custGeom>
            <a:avLst/>
            <a:gdLst/>
            <a:ahLst/>
            <a:cxnLst/>
            <a:rect r="r" b="b" t="t" l="l"/>
            <a:pathLst>
              <a:path h="1333474" w="1477533">
                <a:moveTo>
                  <a:pt x="0" y="0"/>
                </a:moveTo>
                <a:lnTo>
                  <a:pt x="1477533" y="0"/>
                </a:lnTo>
                <a:lnTo>
                  <a:pt x="1477533" y="1333474"/>
                </a:lnTo>
                <a:lnTo>
                  <a:pt x="0" y="133347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5B4B4"/>
        </a:solidFill>
      </p:bgPr>
    </p:bg>
    <p:spTree>
      <p:nvGrpSpPr>
        <p:cNvPr id="1" name=""/>
        <p:cNvGrpSpPr/>
        <p:nvPr/>
      </p:nvGrpSpPr>
      <p:grpSpPr>
        <a:xfrm>
          <a:off x="0" y="0"/>
          <a:ext cx="0" cy="0"/>
          <a:chOff x="0" y="0"/>
          <a:chExt cx="0" cy="0"/>
        </a:xfrm>
      </p:grpSpPr>
      <p:grpSp>
        <p:nvGrpSpPr>
          <p:cNvPr name="Group 2" id="2"/>
          <p:cNvGrpSpPr/>
          <p:nvPr/>
        </p:nvGrpSpPr>
        <p:grpSpPr>
          <a:xfrm rot="0">
            <a:off x="-442179" y="358580"/>
            <a:ext cx="19477158" cy="857651"/>
            <a:chOff x="0" y="0"/>
            <a:chExt cx="5129786" cy="225883"/>
          </a:xfrm>
        </p:grpSpPr>
        <p:sp>
          <p:nvSpPr>
            <p:cNvPr name="Freeform 3" id="3"/>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2179" y="2684177"/>
            <a:ext cx="19477158" cy="857651"/>
            <a:chOff x="0" y="0"/>
            <a:chExt cx="5129786" cy="225883"/>
          </a:xfrm>
        </p:grpSpPr>
        <p:sp>
          <p:nvSpPr>
            <p:cNvPr name="Freeform 6" id="6"/>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42179" y="5009775"/>
            <a:ext cx="19477158" cy="857651"/>
            <a:chOff x="0" y="0"/>
            <a:chExt cx="5129786" cy="225883"/>
          </a:xfrm>
        </p:grpSpPr>
        <p:sp>
          <p:nvSpPr>
            <p:cNvPr name="Freeform 9" id="9"/>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42179" y="9215993"/>
            <a:ext cx="19477158" cy="857651"/>
            <a:chOff x="0" y="0"/>
            <a:chExt cx="5129786" cy="225883"/>
          </a:xfrm>
        </p:grpSpPr>
        <p:sp>
          <p:nvSpPr>
            <p:cNvPr name="Freeform 12" id="12"/>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42179" y="7103359"/>
            <a:ext cx="19477158" cy="857651"/>
            <a:chOff x="0" y="0"/>
            <a:chExt cx="5129786" cy="225883"/>
          </a:xfrm>
        </p:grpSpPr>
        <p:sp>
          <p:nvSpPr>
            <p:cNvPr name="Freeform 15" id="15"/>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817029" y="886589"/>
            <a:ext cx="16653942" cy="8513821"/>
            <a:chOff x="0" y="0"/>
            <a:chExt cx="4386224" cy="2242323"/>
          </a:xfrm>
        </p:grpSpPr>
        <p:sp>
          <p:nvSpPr>
            <p:cNvPr name="Freeform 18" id="18"/>
            <p:cNvSpPr/>
            <p:nvPr/>
          </p:nvSpPr>
          <p:spPr>
            <a:xfrm flipH="false" flipV="false" rot="0">
              <a:off x="0" y="0"/>
              <a:ext cx="4386223" cy="2242323"/>
            </a:xfrm>
            <a:custGeom>
              <a:avLst/>
              <a:gdLst/>
              <a:ahLst/>
              <a:cxnLst/>
              <a:rect r="r" b="b" t="t" l="l"/>
              <a:pathLst>
                <a:path h="2242323" w="43862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028700" y="1143619"/>
            <a:ext cx="16230600" cy="7999762"/>
            <a:chOff x="0" y="0"/>
            <a:chExt cx="4274726" cy="2106933"/>
          </a:xfrm>
        </p:grpSpPr>
        <p:sp>
          <p:nvSpPr>
            <p:cNvPr name="Freeform 21" id="21"/>
            <p:cNvSpPr/>
            <p:nvPr/>
          </p:nvSpPr>
          <p:spPr>
            <a:xfrm flipH="false" flipV="false" rot="0">
              <a:off x="0" y="0"/>
              <a:ext cx="4274726" cy="2106933"/>
            </a:xfrm>
            <a:custGeom>
              <a:avLst/>
              <a:gdLst/>
              <a:ahLst/>
              <a:cxnLst/>
              <a:rect r="r" b="b" t="t" l="l"/>
              <a:pathLst>
                <a:path h="2106933" w="4274726">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3079982" y="3363876"/>
            <a:ext cx="12432837" cy="5083301"/>
          </a:xfrm>
          <a:prstGeom prst="rect">
            <a:avLst/>
          </a:prstGeom>
        </p:spPr>
        <p:txBody>
          <a:bodyPr anchor="t" rtlCol="false" tIns="0" lIns="0" bIns="0" rIns="0">
            <a:spAutoFit/>
          </a:bodyPr>
          <a:lstStyle/>
          <a:p>
            <a:pPr algn="ctr">
              <a:lnSpc>
                <a:spcPts val="4122"/>
              </a:lnSpc>
            </a:pPr>
            <a:r>
              <a:rPr lang="en-US" sz="4164">
                <a:solidFill>
                  <a:srgbClr val="867070"/>
                </a:solidFill>
                <a:latin typeface="Happy Font TH"/>
              </a:rPr>
              <a:t>Un sudadero para caballos es muy importante para ellos porque el sudadero absorbe el sudor que produce mientras lo están trabajando y también sirve para que la silla no se pudra con el sudor.</a:t>
            </a:r>
          </a:p>
          <a:p>
            <a:pPr algn="ctr">
              <a:lnSpc>
                <a:spcPts val="4122"/>
              </a:lnSpc>
            </a:pPr>
            <a:r>
              <a:rPr lang="en-US" sz="4164">
                <a:solidFill>
                  <a:srgbClr val="867070"/>
                </a:solidFill>
                <a:latin typeface="Happy Font TH"/>
              </a:rPr>
              <a:t>El sudadero a sido de varios materiales como de piel pero esos fueron de los primeros que habían en el mundo hace mucho tiempo en el 800 d.c al 1500 d.c pero los que se usan más actualmente son los de tela o tejidos sintético.</a:t>
            </a:r>
          </a:p>
          <a:p>
            <a:pPr algn="ctr">
              <a:lnSpc>
                <a:spcPts val="3429"/>
              </a:lnSpc>
            </a:pPr>
          </a:p>
        </p:txBody>
      </p:sp>
      <p:grpSp>
        <p:nvGrpSpPr>
          <p:cNvPr name="Group 24" id="24"/>
          <p:cNvGrpSpPr/>
          <p:nvPr/>
        </p:nvGrpSpPr>
        <p:grpSpPr>
          <a:xfrm rot="-697901">
            <a:off x="527945" y="548735"/>
            <a:ext cx="1626249" cy="1626249"/>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242791" y="0"/>
                  </a:moveTo>
                  <a:lnTo>
                    <a:pt x="570009" y="0"/>
                  </a:lnTo>
                  <a:cubicBezTo>
                    <a:pt x="634401" y="0"/>
                    <a:pt x="696156" y="25580"/>
                    <a:pt x="741688" y="71112"/>
                  </a:cubicBezTo>
                  <a:cubicBezTo>
                    <a:pt x="787220" y="116644"/>
                    <a:pt x="812800" y="178399"/>
                    <a:pt x="812800" y="242791"/>
                  </a:cubicBezTo>
                  <a:lnTo>
                    <a:pt x="812800" y="570009"/>
                  </a:lnTo>
                  <a:cubicBezTo>
                    <a:pt x="812800" y="634401"/>
                    <a:pt x="787220" y="696156"/>
                    <a:pt x="741688" y="741688"/>
                  </a:cubicBezTo>
                  <a:cubicBezTo>
                    <a:pt x="696156" y="787220"/>
                    <a:pt x="634401" y="812800"/>
                    <a:pt x="570009" y="812800"/>
                  </a:cubicBezTo>
                  <a:lnTo>
                    <a:pt x="242791" y="812800"/>
                  </a:lnTo>
                  <a:cubicBezTo>
                    <a:pt x="178399" y="812800"/>
                    <a:pt x="116644" y="787220"/>
                    <a:pt x="71112" y="741688"/>
                  </a:cubicBezTo>
                  <a:cubicBezTo>
                    <a:pt x="25580" y="696156"/>
                    <a:pt x="0" y="634401"/>
                    <a:pt x="0" y="570009"/>
                  </a:cubicBezTo>
                  <a:lnTo>
                    <a:pt x="0" y="242791"/>
                  </a:lnTo>
                  <a:cubicBezTo>
                    <a:pt x="0" y="178399"/>
                    <a:pt x="25580" y="116644"/>
                    <a:pt x="71112" y="71112"/>
                  </a:cubicBezTo>
                  <a:cubicBezTo>
                    <a:pt x="116644" y="25580"/>
                    <a:pt x="178399" y="0"/>
                    <a:pt x="242791" y="0"/>
                  </a:cubicBezTo>
                  <a:close/>
                </a:path>
              </a:pathLst>
            </a:custGeom>
            <a:solidFill>
              <a:srgbClr val="F6F6E6"/>
            </a:solidFill>
            <a:ln w="142875" cap="rnd">
              <a:solidFill>
                <a:srgbClr val="FFFFFF"/>
              </a:solidFill>
              <a:prstDash val="solid"/>
              <a:round/>
            </a:ln>
          </p:spPr>
        </p:sp>
        <p:sp>
          <p:nvSpPr>
            <p:cNvPr name="TextBox 26" id="26"/>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612183">
            <a:off x="15995634" y="7686576"/>
            <a:ext cx="1914063" cy="1914063"/>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30" id="30"/>
          <p:cNvSpPr/>
          <p:nvPr/>
        </p:nvSpPr>
        <p:spPr>
          <a:xfrm flipH="false" flipV="false" rot="0">
            <a:off x="16392287" y="8107045"/>
            <a:ext cx="1120757" cy="1073125"/>
          </a:xfrm>
          <a:custGeom>
            <a:avLst/>
            <a:gdLst/>
            <a:ahLst/>
            <a:cxnLst/>
            <a:rect r="r" b="b" t="t" l="l"/>
            <a:pathLst>
              <a:path h="1073125" w="1120757">
                <a:moveTo>
                  <a:pt x="0" y="0"/>
                </a:moveTo>
                <a:lnTo>
                  <a:pt x="1120757" y="0"/>
                </a:lnTo>
                <a:lnTo>
                  <a:pt x="1120757" y="1073125"/>
                </a:lnTo>
                <a:lnTo>
                  <a:pt x="0" y="10731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1" id="31"/>
          <p:cNvSpPr/>
          <p:nvPr/>
        </p:nvSpPr>
        <p:spPr>
          <a:xfrm flipH="false" flipV="false" rot="-1218462">
            <a:off x="974756" y="753052"/>
            <a:ext cx="741222" cy="1217614"/>
          </a:xfrm>
          <a:custGeom>
            <a:avLst/>
            <a:gdLst/>
            <a:ahLst/>
            <a:cxnLst/>
            <a:rect r="r" b="b" t="t" l="l"/>
            <a:pathLst>
              <a:path h="1217614" w="741222">
                <a:moveTo>
                  <a:pt x="0" y="0"/>
                </a:moveTo>
                <a:lnTo>
                  <a:pt x="741223" y="0"/>
                </a:lnTo>
                <a:lnTo>
                  <a:pt x="741223" y="1217614"/>
                </a:lnTo>
                <a:lnTo>
                  <a:pt x="0" y="1217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32" id="32"/>
          <p:cNvGrpSpPr/>
          <p:nvPr/>
        </p:nvGrpSpPr>
        <p:grpSpPr>
          <a:xfrm rot="-852157">
            <a:off x="16360389" y="429684"/>
            <a:ext cx="1797822" cy="1573095"/>
            <a:chOff x="0" y="0"/>
            <a:chExt cx="812800" cy="711200"/>
          </a:xfrm>
        </p:grpSpPr>
        <p:sp>
          <p:nvSpPr>
            <p:cNvPr name="Freeform 33" id="33"/>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AEC3AE"/>
            </a:solidFill>
            <a:ln w="142875" cap="sq">
              <a:solidFill>
                <a:srgbClr val="FFFFFF"/>
              </a:solidFill>
              <a:prstDash val="solid"/>
              <a:miter/>
            </a:ln>
          </p:spPr>
        </p:sp>
        <p:sp>
          <p:nvSpPr>
            <p:cNvPr name="TextBox 34" id="34"/>
            <p:cNvSpPr txBox="true"/>
            <p:nvPr/>
          </p:nvSpPr>
          <p:spPr>
            <a:xfrm>
              <a:off x="127000" y="292100"/>
              <a:ext cx="558800" cy="368300"/>
            </a:xfrm>
            <a:prstGeom prst="rect">
              <a:avLst/>
            </a:prstGeom>
          </p:spPr>
          <p:txBody>
            <a:bodyPr anchor="ctr" rtlCol="false" tIns="50800" lIns="50800" bIns="50800" rIns="50800"/>
            <a:lstStyle/>
            <a:p>
              <a:pPr algn="ctr">
                <a:lnSpc>
                  <a:spcPts val="2659"/>
                </a:lnSpc>
              </a:pPr>
            </a:p>
          </p:txBody>
        </p:sp>
      </p:grpSp>
      <p:grpSp>
        <p:nvGrpSpPr>
          <p:cNvPr name="Group 35" id="35"/>
          <p:cNvGrpSpPr/>
          <p:nvPr/>
        </p:nvGrpSpPr>
        <p:grpSpPr>
          <a:xfrm rot="525999">
            <a:off x="352850" y="7885133"/>
            <a:ext cx="1976440" cy="1729385"/>
            <a:chOff x="0" y="0"/>
            <a:chExt cx="812800" cy="711200"/>
          </a:xfrm>
        </p:grpSpPr>
        <p:sp>
          <p:nvSpPr>
            <p:cNvPr name="Freeform 36" id="36"/>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867070"/>
            </a:solidFill>
            <a:ln w="142875" cap="sq">
              <a:solidFill>
                <a:srgbClr val="FFFFFF"/>
              </a:solidFill>
              <a:prstDash val="solid"/>
              <a:miter/>
            </a:ln>
          </p:spPr>
        </p:sp>
        <p:sp>
          <p:nvSpPr>
            <p:cNvPr name="TextBox 37" id="37"/>
            <p:cNvSpPr txBox="true"/>
            <p:nvPr/>
          </p:nvSpPr>
          <p:spPr>
            <a:xfrm>
              <a:off x="127000" y="292100"/>
              <a:ext cx="558800" cy="368300"/>
            </a:xfrm>
            <a:prstGeom prst="rect">
              <a:avLst/>
            </a:prstGeom>
          </p:spPr>
          <p:txBody>
            <a:bodyPr anchor="ctr" rtlCol="false" tIns="50800" lIns="50800" bIns="50800" rIns="50800"/>
            <a:lstStyle/>
            <a:p>
              <a:pPr algn="ctr">
                <a:lnSpc>
                  <a:spcPts val="2659"/>
                </a:lnSpc>
              </a:pPr>
            </a:p>
          </p:txBody>
        </p:sp>
      </p:grpSp>
      <p:sp>
        <p:nvSpPr>
          <p:cNvPr name="Freeform 38" id="38"/>
          <p:cNvSpPr/>
          <p:nvPr/>
        </p:nvSpPr>
        <p:spPr>
          <a:xfrm flipH="false" flipV="false" rot="267107">
            <a:off x="918618" y="8612118"/>
            <a:ext cx="639835" cy="1051064"/>
          </a:xfrm>
          <a:custGeom>
            <a:avLst/>
            <a:gdLst/>
            <a:ahLst/>
            <a:cxnLst/>
            <a:rect r="r" b="b" t="t" l="l"/>
            <a:pathLst>
              <a:path h="1051064" w="639835">
                <a:moveTo>
                  <a:pt x="0" y="0"/>
                </a:moveTo>
                <a:lnTo>
                  <a:pt x="639835" y="0"/>
                </a:lnTo>
                <a:lnTo>
                  <a:pt x="639835" y="1051064"/>
                </a:lnTo>
                <a:lnTo>
                  <a:pt x="0" y="10510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9" id="39"/>
          <p:cNvSpPr txBox="true"/>
          <p:nvPr/>
        </p:nvSpPr>
        <p:spPr>
          <a:xfrm rot="0">
            <a:off x="3119268" y="2015993"/>
            <a:ext cx="12049465" cy="1183150"/>
          </a:xfrm>
          <a:prstGeom prst="rect">
            <a:avLst/>
          </a:prstGeom>
        </p:spPr>
        <p:txBody>
          <a:bodyPr anchor="t" rtlCol="false" tIns="0" lIns="0" bIns="0" rIns="0">
            <a:spAutoFit/>
          </a:bodyPr>
          <a:lstStyle/>
          <a:p>
            <a:pPr algn="ctr">
              <a:lnSpc>
                <a:spcPts val="8894"/>
              </a:lnSpc>
            </a:pPr>
            <a:r>
              <a:rPr lang="en-US" sz="8984">
                <a:solidFill>
                  <a:srgbClr val="867070"/>
                </a:solidFill>
                <a:latin typeface="Happy Font TH"/>
              </a:rPr>
              <a:t>RESUMEN</a:t>
            </a:r>
          </a:p>
        </p:txBody>
      </p:sp>
      <p:sp>
        <p:nvSpPr>
          <p:cNvPr name="Freeform 40" id="40"/>
          <p:cNvSpPr/>
          <p:nvPr/>
        </p:nvSpPr>
        <p:spPr>
          <a:xfrm flipH="false" flipV="false" rot="267107">
            <a:off x="17028234" y="1055150"/>
            <a:ext cx="582011" cy="956076"/>
          </a:xfrm>
          <a:custGeom>
            <a:avLst/>
            <a:gdLst/>
            <a:ahLst/>
            <a:cxnLst/>
            <a:rect r="r" b="b" t="t" l="l"/>
            <a:pathLst>
              <a:path h="956076" w="582011">
                <a:moveTo>
                  <a:pt x="0" y="0"/>
                </a:moveTo>
                <a:lnTo>
                  <a:pt x="582011" y="0"/>
                </a:lnTo>
                <a:lnTo>
                  <a:pt x="582011" y="956076"/>
                </a:lnTo>
                <a:lnTo>
                  <a:pt x="0" y="95607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EC3AE"/>
        </a:solidFill>
      </p:bgPr>
    </p:bg>
    <p:spTree>
      <p:nvGrpSpPr>
        <p:cNvPr id="1" name=""/>
        <p:cNvGrpSpPr/>
        <p:nvPr/>
      </p:nvGrpSpPr>
      <p:grpSpPr>
        <a:xfrm>
          <a:off x="0" y="0"/>
          <a:ext cx="0" cy="0"/>
          <a:chOff x="0" y="0"/>
          <a:chExt cx="0" cy="0"/>
        </a:xfrm>
      </p:grpSpPr>
      <p:grpSp>
        <p:nvGrpSpPr>
          <p:cNvPr name="Group 2" id="2"/>
          <p:cNvGrpSpPr/>
          <p:nvPr/>
        </p:nvGrpSpPr>
        <p:grpSpPr>
          <a:xfrm rot="0">
            <a:off x="-442179" y="358580"/>
            <a:ext cx="19477158" cy="857651"/>
            <a:chOff x="0" y="0"/>
            <a:chExt cx="5129786" cy="225883"/>
          </a:xfrm>
        </p:grpSpPr>
        <p:sp>
          <p:nvSpPr>
            <p:cNvPr name="Freeform 3" id="3"/>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2179" y="2684177"/>
            <a:ext cx="19477158" cy="857651"/>
            <a:chOff x="0" y="0"/>
            <a:chExt cx="5129786" cy="225883"/>
          </a:xfrm>
        </p:grpSpPr>
        <p:sp>
          <p:nvSpPr>
            <p:cNvPr name="Freeform 6" id="6"/>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42179" y="5009775"/>
            <a:ext cx="19477158" cy="857651"/>
            <a:chOff x="0" y="0"/>
            <a:chExt cx="5129786" cy="225883"/>
          </a:xfrm>
        </p:grpSpPr>
        <p:sp>
          <p:nvSpPr>
            <p:cNvPr name="Freeform 9" id="9"/>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42179" y="9215993"/>
            <a:ext cx="19477158" cy="857651"/>
            <a:chOff x="0" y="0"/>
            <a:chExt cx="5129786" cy="225883"/>
          </a:xfrm>
        </p:grpSpPr>
        <p:sp>
          <p:nvSpPr>
            <p:cNvPr name="Freeform 12" id="12"/>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42179" y="7103359"/>
            <a:ext cx="19477158" cy="857651"/>
            <a:chOff x="0" y="0"/>
            <a:chExt cx="5129786" cy="225883"/>
          </a:xfrm>
        </p:grpSpPr>
        <p:sp>
          <p:nvSpPr>
            <p:cNvPr name="Freeform 15" id="15"/>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F6F6E6"/>
            </a:solidFill>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817029" y="886589"/>
            <a:ext cx="16653942" cy="8513821"/>
            <a:chOff x="0" y="0"/>
            <a:chExt cx="4386224" cy="2242323"/>
          </a:xfrm>
        </p:grpSpPr>
        <p:sp>
          <p:nvSpPr>
            <p:cNvPr name="Freeform 18" id="18"/>
            <p:cNvSpPr/>
            <p:nvPr/>
          </p:nvSpPr>
          <p:spPr>
            <a:xfrm flipH="false" flipV="false" rot="0">
              <a:off x="0" y="0"/>
              <a:ext cx="4386223" cy="2242323"/>
            </a:xfrm>
            <a:custGeom>
              <a:avLst/>
              <a:gdLst/>
              <a:ahLst/>
              <a:cxnLst/>
              <a:rect r="r" b="b" t="t" l="l"/>
              <a:pathLst>
                <a:path h="2242323" w="43862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028700" y="1143619"/>
            <a:ext cx="16230600" cy="7999762"/>
            <a:chOff x="0" y="0"/>
            <a:chExt cx="4274726" cy="2106933"/>
          </a:xfrm>
        </p:grpSpPr>
        <p:sp>
          <p:nvSpPr>
            <p:cNvPr name="Freeform 21" id="21"/>
            <p:cNvSpPr/>
            <p:nvPr/>
          </p:nvSpPr>
          <p:spPr>
            <a:xfrm flipH="false" flipV="false" rot="0">
              <a:off x="0" y="0"/>
              <a:ext cx="4274726" cy="2106933"/>
            </a:xfrm>
            <a:custGeom>
              <a:avLst/>
              <a:gdLst/>
              <a:ahLst/>
              <a:cxnLst/>
              <a:rect r="r" b="b" t="t" l="l"/>
              <a:pathLst>
                <a:path h="2106933" w="4274726">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F6F6E6"/>
            </a:solidFill>
            <a:ln w="104775" cap="rnd">
              <a:solidFill>
                <a:srgbClr val="000000"/>
              </a:solidFill>
              <a:prstDash val="solid"/>
              <a:round/>
            </a:ln>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5360418" y="726144"/>
            <a:ext cx="2983670" cy="1958033"/>
            <a:chOff x="0" y="0"/>
            <a:chExt cx="812800" cy="533400"/>
          </a:xfrm>
        </p:grpSpPr>
        <p:sp>
          <p:nvSpPr>
            <p:cNvPr name="Freeform 24" id="24"/>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name="TextBox 25" id="25"/>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0" y="6989166"/>
            <a:ext cx="2961812" cy="1943689"/>
            <a:chOff x="0" y="0"/>
            <a:chExt cx="812800" cy="533400"/>
          </a:xfrm>
        </p:grpSpPr>
        <p:sp>
          <p:nvSpPr>
            <p:cNvPr name="Freeform 27" id="27"/>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name="TextBox 28" id="28"/>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29" id="29"/>
          <p:cNvSpPr/>
          <p:nvPr/>
        </p:nvSpPr>
        <p:spPr>
          <a:xfrm flipH="false" flipV="false" rot="0">
            <a:off x="16075760" y="1336002"/>
            <a:ext cx="1538282" cy="797984"/>
          </a:xfrm>
          <a:custGeom>
            <a:avLst/>
            <a:gdLst/>
            <a:ahLst/>
            <a:cxnLst/>
            <a:rect r="r" b="b" t="t" l="l"/>
            <a:pathLst>
              <a:path h="797984" w="1538282">
                <a:moveTo>
                  <a:pt x="0" y="0"/>
                </a:moveTo>
                <a:lnTo>
                  <a:pt x="1538282" y="0"/>
                </a:lnTo>
                <a:lnTo>
                  <a:pt x="1538282" y="797984"/>
                </a:lnTo>
                <a:lnTo>
                  <a:pt x="0" y="7979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0" id="30"/>
          <p:cNvSpPr/>
          <p:nvPr/>
        </p:nvSpPr>
        <p:spPr>
          <a:xfrm flipH="false" flipV="false" rot="0">
            <a:off x="817029" y="7422046"/>
            <a:ext cx="1240782" cy="1077929"/>
          </a:xfrm>
          <a:custGeom>
            <a:avLst/>
            <a:gdLst/>
            <a:ahLst/>
            <a:cxnLst/>
            <a:rect r="r" b="b" t="t" l="l"/>
            <a:pathLst>
              <a:path h="1077929" w="1240782">
                <a:moveTo>
                  <a:pt x="0" y="0"/>
                </a:moveTo>
                <a:lnTo>
                  <a:pt x="1240782" y="0"/>
                </a:lnTo>
                <a:lnTo>
                  <a:pt x="1240782" y="1077929"/>
                </a:lnTo>
                <a:lnTo>
                  <a:pt x="0" y="10779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1" id="31"/>
          <p:cNvSpPr txBox="true"/>
          <p:nvPr/>
        </p:nvSpPr>
        <p:spPr>
          <a:xfrm rot="0">
            <a:off x="3119268" y="1971209"/>
            <a:ext cx="12049465" cy="1183150"/>
          </a:xfrm>
          <a:prstGeom prst="rect">
            <a:avLst/>
          </a:prstGeom>
        </p:spPr>
        <p:txBody>
          <a:bodyPr anchor="t" rtlCol="false" tIns="0" lIns="0" bIns="0" rIns="0">
            <a:spAutoFit/>
          </a:bodyPr>
          <a:lstStyle/>
          <a:p>
            <a:pPr algn="ctr">
              <a:lnSpc>
                <a:spcPts val="8894"/>
              </a:lnSpc>
            </a:pPr>
            <a:r>
              <a:rPr lang="en-US" sz="8984">
                <a:solidFill>
                  <a:srgbClr val="549D54"/>
                </a:solidFill>
                <a:latin typeface="Happy Font TH Bold"/>
              </a:rPr>
              <a:t>PLANTEAMIENTO</a:t>
            </a:r>
          </a:p>
        </p:txBody>
      </p:sp>
      <p:grpSp>
        <p:nvGrpSpPr>
          <p:cNvPr name="Group 32" id="32"/>
          <p:cNvGrpSpPr/>
          <p:nvPr/>
        </p:nvGrpSpPr>
        <p:grpSpPr>
          <a:xfrm rot="612183">
            <a:off x="15950188" y="7006510"/>
            <a:ext cx="2215217" cy="2215217"/>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6"/>
            </a:solidFill>
            <a:ln w="142875" cap="sq">
              <a:solidFill>
                <a:srgbClr val="FFFFFF"/>
              </a:solidFill>
              <a:prstDash val="solid"/>
              <a:miter/>
            </a:ln>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35" id="35"/>
          <p:cNvSpPr/>
          <p:nvPr/>
        </p:nvSpPr>
        <p:spPr>
          <a:xfrm flipH="false" flipV="false" rot="0">
            <a:off x="16409249" y="7493135"/>
            <a:ext cx="1297095" cy="1241968"/>
          </a:xfrm>
          <a:custGeom>
            <a:avLst/>
            <a:gdLst/>
            <a:ahLst/>
            <a:cxnLst/>
            <a:rect r="r" b="b" t="t" l="l"/>
            <a:pathLst>
              <a:path h="1241968" w="1297095">
                <a:moveTo>
                  <a:pt x="0" y="0"/>
                </a:moveTo>
                <a:lnTo>
                  <a:pt x="1297094" y="0"/>
                </a:lnTo>
                <a:lnTo>
                  <a:pt x="1297094" y="1241968"/>
                </a:lnTo>
                <a:lnTo>
                  <a:pt x="0" y="12419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6" id="36"/>
          <p:cNvGrpSpPr/>
          <p:nvPr/>
        </p:nvGrpSpPr>
        <p:grpSpPr>
          <a:xfrm rot="612183">
            <a:off x="178683" y="597552"/>
            <a:ext cx="2215217" cy="2215217"/>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D0D0"/>
            </a:solidFill>
            <a:ln w="142875" cap="sq">
              <a:solidFill>
                <a:srgbClr val="FFFFFF"/>
              </a:solidFill>
              <a:prstDash val="solid"/>
              <a:miter/>
            </a:ln>
          </p:spPr>
        </p:sp>
        <p:sp>
          <p:nvSpPr>
            <p:cNvPr name="TextBox 38" id="3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39" id="39"/>
          <p:cNvSpPr/>
          <p:nvPr/>
        </p:nvSpPr>
        <p:spPr>
          <a:xfrm flipH="false" flipV="false" rot="0">
            <a:off x="637744" y="1084177"/>
            <a:ext cx="1297095" cy="1241968"/>
          </a:xfrm>
          <a:custGeom>
            <a:avLst/>
            <a:gdLst/>
            <a:ahLst/>
            <a:cxnLst/>
            <a:rect r="r" b="b" t="t" l="l"/>
            <a:pathLst>
              <a:path h="1241968" w="1297095">
                <a:moveTo>
                  <a:pt x="0" y="0"/>
                </a:moveTo>
                <a:lnTo>
                  <a:pt x="1297095" y="0"/>
                </a:lnTo>
                <a:lnTo>
                  <a:pt x="1297095" y="1241968"/>
                </a:lnTo>
                <a:lnTo>
                  <a:pt x="0" y="124196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40" id="40"/>
          <p:cNvSpPr txBox="true"/>
          <p:nvPr/>
        </p:nvSpPr>
        <p:spPr>
          <a:xfrm rot="0">
            <a:off x="3175825" y="3352001"/>
            <a:ext cx="12241151" cy="4964176"/>
          </a:xfrm>
          <a:prstGeom prst="rect">
            <a:avLst/>
          </a:prstGeom>
        </p:spPr>
        <p:txBody>
          <a:bodyPr anchor="t" rtlCol="false" tIns="0" lIns="0" bIns="0" rIns="0">
            <a:spAutoFit/>
          </a:bodyPr>
          <a:lstStyle/>
          <a:p>
            <a:pPr algn="ctr">
              <a:lnSpc>
                <a:spcPts val="5684"/>
              </a:lnSpc>
              <a:spcBef>
                <a:spcPct val="0"/>
              </a:spcBef>
            </a:pPr>
            <a:r>
              <a:rPr lang="en-US" sz="4060">
                <a:solidFill>
                  <a:srgbClr val="549D54"/>
                </a:solidFill>
                <a:latin typeface="Happy Font TH"/>
              </a:rPr>
              <a:t>Este proyecto se hizo con la finalidad de mejorar la vida de los equinos al momento de la monta, porque los caballos estos últimos años han sufrido de problemas de espalda y nuestro sudadero quier mejorarlo.</a:t>
            </a:r>
          </a:p>
          <a:p>
            <a:pPr algn="ctr">
              <a:lnSpc>
                <a:spcPts val="5684"/>
              </a:lnSpc>
              <a:spcBef>
                <a:spcPct val="0"/>
              </a:spcBef>
            </a:pPr>
            <a:r>
              <a:rPr lang="en-US" sz="4060">
                <a:solidFill>
                  <a:srgbClr val="549D54"/>
                </a:solidFill>
                <a:latin typeface="Happy Font TH"/>
              </a:rPr>
              <a:t>Los caballos sufren debido a un uso inadecuado del sudadero o por un mal sudadero pero nosotros no sentimos ese dolor tan grande que ellos tienen.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5B4B4"/>
        </a:solidFill>
      </p:bgPr>
    </p:bg>
    <p:spTree>
      <p:nvGrpSpPr>
        <p:cNvPr id="1" name=""/>
        <p:cNvGrpSpPr/>
        <p:nvPr/>
      </p:nvGrpSpPr>
      <p:grpSpPr>
        <a:xfrm>
          <a:off x="0" y="0"/>
          <a:ext cx="0" cy="0"/>
          <a:chOff x="0" y="0"/>
          <a:chExt cx="0" cy="0"/>
        </a:xfrm>
      </p:grpSpPr>
      <p:grpSp>
        <p:nvGrpSpPr>
          <p:cNvPr name="Group 2" id="2"/>
          <p:cNvGrpSpPr/>
          <p:nvPr/>
        </p:nvGrpSpPr>
        <p:grpSpPr>
          <a:xfrm rot="0">
            <a:off x="-442179" y="358580"/>
            <a:ext cx="19477158" cy="857651"/>
            <a:chOff x="0" y="0"/>
            <a:chExt cx="5129786" cy="225883"/>
          </a:xfrm>
        </p:grpSpPr>
        <p:sp>
          <p:nvSpPr>
            <p:cNvPr name="Freeform 3" id="3"/>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2179" y="2684177"/>
            <a:ext cx="19477158" cy="857651"/>
            <a:chOff x="0" y="0"/>
            <a:chExt cx="5129786" cy="225883"/>
          </a:xfrm>
        </p:grpSpPr>
        <p:sp>
          <p:nvSpPr>
            <p:cNvPr name="Freeform 6" id="6"/>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42179" y="5009775"/>
            <a:ext cx="19477158" cy="857651"/>
            <a:chOff x="0" y="0"/>
            <a:chExt cx="5129786" cy="225883"/>
          </a:xfrm>
        </p:grpSpPr>
        <p:sp>
          <p:nvSpPr>
            <p:cNvPr name="Freeform 9" id="9"/>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42179" y="9215993"/>
            <a:ext cx="19477158" cy="857651"/>
            <a:chOff x="0" y="0"/>
            <a:chExt cx="5129786" cy="225883"/>
          </a:xfrm>
        </p:grpSpPr>
        <p:sp>
          <p:nvSpPr>
            <p:cNvPr name="Freeform 12" id="12"/>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42179" y="7103359"/>
            <a:ext cx="19477158" cy="857651"/>
            <a:chOff x="0" y="0"/>
            <a:chExt cx="5129786" cy="225883"/>
          </a:xfrm>
        </p:grpSpPr>
        <p:sp>
          <p:nvSpPr>
            <p:cNvPr name="Freeform 15" id="15"/>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4486213" y="787405"/>
            <a:ext cx="9315575" cy="2396238"/>
            <a:chOff x="0" y="0"/>
            <a:chExt cx="2453485" cy="631108"/>
          </a:xfrm>
        </p:grpSpPr>
        <p:sp>
          <p:nvSpPr>
            <p:cNvPr name="Freeform 18" id="18"/>
            <p:cNvSpPr/>
            <p:nvPr/>
          </p:nvSpPr>
          <p:spPr>
            <a:xfrm flipH="false" flipV="false" rot="0">
              <a:off x="0" y="0"/>
              <a:ext cx="2453485" cy="631108"/>
            </a:xfrm>
            <a:custGeom>
              <a:avLst/>
              <a:gdLst/>
              <a:ahLst/>
              <a:cxnLst/>
              <a:rect r="r" b="b" t="t" l="l"/>
              <a:pathLst>
                <a:path h="631108" w="2453485">
                  <a:moveTo>
                    <a:pt x="17453" y="0"/>
                  </a:moveTo>
                  <a:lnTo>
                    <a:pt x="2436032" y="0"/>
                  </a:lnTo>
                  <a:cubicBezTo>
                    <a:pt x="2440661" y="0"/>
                    <a:pt x="2445100" y="1839"/>
                    <a:pt x="2448373" y="5112"/>
                  </a:cubicBezTo>
                  <a:cubicBezTo>
                    <a:pt x="2451646" y="8385"/>
                    <a:pt x="2453485" y="12824"/>
                    <a:pt x="2453485" y="17453"/>
                  </a:cubicBezTo>
                  <a:lnTo>
                    <a:pt x="2453485" y="613655"/>
                  </a:lnTo>
                  <a:cubicBezTo>
                    <a:pt x="2453485" y="618284"/>
                    <a:pt x="2451646" y="622723"/>
                    <a:pt x="2448373" y="625996"/>
                  </a:cubicBezTo>
                  <a:cubicBezTo>
                    <a:pt x="2445100" y="629269"/>
                    <a:pt x="2440661" y="631108"/>
                    <a:pt x="2436032" y="631108"/>
                  </a:cubicBezTo>
                  <a:lnTo>
                    <a:pt x="17453" y="631108"/>
                  </a:lnTo>
                  <a:cubicBezTo>
                    <a:pt x="12824" y="631108"/>
                    <a:pt x="8385" y="629269"/>
                    <a:pt x="5112" y="625996"/>
                  </a:cubicBezTo>
                  <a:cubicBezTo>
                    <a:pt x="1839" y="622723"/>
                    <a:pt x="0" y="618284"/>
                    <a:pt x="0" y="613655"/>
                  </a:cubicBezTo>
                  <a:lnTo>
                    <a:pt x="0" y="17453"/>
                  </a:lnTo>
                  <a:cubicBezTo>
                    <a:pt x="0" y="12824"/>
                    <a:pt x="1839" y="8385"/>
                    <a:pt x="5112" y="5112"/>
                  </a:cubicBezTo>
                  <a:cubicBezTo>
                    <a:pt x="8385" y="1839"/>
                    <a:pt x="12824" y="0"/>
                    <a:pt x="17453" y="0"/>
                  </a:cubicBezTo>
                  <a:close/>
                </a:path>
              </a:pathLst>
            </a:custGeom>
            <a:solidFill>
              <a:srgbClr val="FFFFFF"/>
            </a:solidFill>
            <a:ln cap="rnd">
              <a:noFill/>
              <a:prstDash val="solid"/>
              <a:round/>
            </a:ln>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4742325" y="972257"/>
            <a:ext cx="8888721" cy="1969384"/>
            <a:chOff x="0" y="0"/>
            <a:chExt cx="2341062" cy="518686"/>
          </a:xfrm>
        </p:grpSpPr>
        <p:sp>
          <p:nvSpPr>
            <p:cNvPr name="Freeform 21" id="21"/>
            <p:cNvSpPr/>
            <p:nvPr/>
          </p:nvSpPr>
          <p:spPr>
            <a:xfrm flipH="false" flipV="false" rot="0">
              <a:off x="0" y="0"/>
              <a:ext cx="2341062" cy="518686"/>
            </a:xfrm>
            <a:custGeom>
              <a:avLst/>
              <a:gdLst/>
              <a:ahLst/>
              <a:cxnLst/>
              <a:rect r="r" b="b" t="t" l="l"/>
              <a:pathLst>
                <a:path h="518686" w="2341062">
                  <a:moveTo>
                    <a:pt x="18291" y="0"/>
                  </a:moveTo>
                  <a:lnTo>
                    <a:pt x="2322772" y="0"/>
                  </a:lnTo>
                  <a:cubicBezTo>
                    <a:pt x="2327623" y="0"/>
                    <a:pt x="2332275" y="1927"/>
                    <a:pt x="2335705" y="5357"/>
                  </a:cubicBezTo>
                  <a:cubicBezTo>
                    <a:pt x="2339135" y="8787"/>
                    <a:pt x="2341062" y="13440"/>
                    <a:pt x="2341062" y="18291"/>
                  </a:cubicBezTo>
                  <a:lnTo>
                    <a:pt x="2341062" y="500395"/>
                  </a:lnTo>
                  <a:cubicBezTo>
                    <a:pt x="2341062" y="510497"/>
                    <a:pt x="2332873" y="518686"/>
                    <a:pt x="2322772" y="518686"/>
                  </a:cubicBezTo>
                  <a:lnTo>
                    <a:pt x="18291" y="518686"/>
                  </a:lnTo>
                  <a:cubicBezTo>
                    <a:pt x="13440" y="518686"/>
                    <a:pt x="8787" y="516758"/>
                    <a:pt x="5357" y="513328"/>
                  </a:cubicBezTo>
                  <a:cubicBezTo>
                    <a:pt x="1927" y="509898"/>
                    <a:pt x="0" y="505246"/>
                    <a:pt x="0" y="500395"/>
                  </a:cubicBezTo>
                  <a:lnTo>
                    <a:pt x="0" y="18291"/>
                  </a:lnTo>
                  <a:cubicBezTo>
                    <a:pt x="0" y="8189"/>
                    <a:pt x="8189" y="0"/>
                    <a:pt x="18291" y="0"/>
                  </a:cubicBezTo>
                  <a:close/>
                </a:path>
              </a:pathLst>
            </a:custGeom>
            <a:solidFill>
              <a:srgbClr val="E4D0D0"/>
            </a:solidFill>
            <a:ln w="104775" cap="rnd">
              <a:solidFill>
                <a:srgbClr val="000000"/>
              </a:solidFill>
              <a:prstDash val="solid"/>
              <a:round/>
            </a:ln>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976568" y="3990494"/>
            <a:ext cx="7709377" cy="5267806"/>
            <a:chOff x="0" y="0"/>
            <a:chExt cx="2293204" cy="1566943"/>
          </a:xfrm>
        </p:grpSpPr>
        <p:sp>
          <p:nvSpPr>
            <p:cNvPr name="Freeform 24" id="24"/>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25" id="2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219626" y="4211396"/>
            <a:ext cx="7223261" cy="4618078"/>
            <a:chOff x="0" y="0"/>
            <a:chExt cx="2148605" cy="1373677"/>
          </a:xfrm>
        </p:grpSpPr>
        <p:sp>
          <p:nvSpPr>
            <p:cNvPr name="Freeform 27" id="27"/>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name="TextBox 28" id="2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9549923" y="3948187"/>
            <a:ext cx="7709377" cy="5267806"/>
            <a:chOff x="0" y="0"/>
            <a:chExt cx="2293204" cy="1566943"/>
          </a:xfrm>
        </p:grpSpPr>
        <p:sp>
          <p:nvSpPr>
            <p:cNvPr name="Freeform 30" id="30"/>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31" id="3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9792981" y="4169089"/>
            <a:ext cx="7223261" cy="4618078"/>
            <a:chOff x="0" y="0"/>
            <a:chExt cx="2148605" cy="1373677"/>
          </a:xfrm>
        </p:grpSpPr>
        <p:sp>
          <p:nvSpPr>
            <p:cNvPr name="Freeform 33" id="33"/>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E4D0D0"/>
            </a:solidFill>
            <a:ln w="104775" cap="rnd">
              <a:solidFill>
                <a:srgbClr val="000000"/>
              </a:solidFill>
              <a:prstDash val="solid"/>
              <a:round/>
            </a:ln>
          </p:spPr>
        </p:sp>
        <p:sp>
          <p:nvSpPr>
            <p:cNvPr name="TextBox 34" id="3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9971465" y="4781349"/>
            <a:ext cx="6487046" cy="3297268"/>
          </a:xfrm>
          <a:prstGeom prst="rect">
            <a:avLst/>
          </a:prstGeom>
        </p:spPr>
        <p:txBody>
          <a:bodyPr anchor="t" rtlCol="false" tIns="0" lIns="0" bIns="0" rIns="0">
            <a:spAutoFit/>
          </a:bodyPr>
          <a:lstStyle/>
          <a:p>
            <a:pPr algn="ctr" marL="707058" indent="-353529" lvl="1">
              <a:lnSpc>
                <a:spcPts val="3242"/>
              </a:lnSpc>
              <a:buFont typeface="Arial"/>
              <a:buChar char="•"/>
            </a:pPr>
            <a:r>
              <a:rPr lang="en-US" sz="3274">
                <a:solidFill>
                  <a:srgbClr val="867070"/>
                </a:solidFill>
                <a:latin typeface="Happy Font TH"/>
              </a:rPr>
              <a:t> Buscar la ayuda de un veterinario</a:t>
            </a:r>
          </a:p>
          <a:p>
            <a:pPr algn="ctr" marL="707058" indent="-353529" lvl="1">
              <a:lnSpc>
                <a:spcPts val="3242"/>
              </a:lnSpc>
              <a:buFont typeface="Arial"/>
              <a:buChar char="•"/>
            </a:pPr>
            <a:r>
              <a:rPr lang="en-US" sz="3274">
                <a:solidFill>
                  <a:srgbClr val="867070"/>
                </a:solidFill>
                <a:latin typeface="Happy Font TH"/>
              </a:rPr>
              <a:t>Buscar los materiales adecuados</a:t>
            </a:r>
          </a:p>
          <a:p>
            <a:pPr algn="ctr" marL="707058" indent="-353529" lvl="1">
              <a:lnSpc>
                <a:spcPts val="3242"/>
              </a:lnSpc>
              <a:buFont typeface="Arial"/>
              <a:buChar char="•"/>
            </a:pPr>
            <a:r>
              <a:rPr lang="en-US" sz="3274">
                <a:solidFill>
                  <a:srgbClr val="867070"/>
                </a:solidFill>
                <a:latin typeface="Happy Font TH"/>
              </a:rPr>
              <a:t> Hacer el sudadero</a:t>
            </a:r>
          </a:p>
          <a:p>
            <a:pPr algn="ctr" marL="707058" indent="-353529" lvl="1">
              <a:lnSpc>
                <a:spcPts val="3242"/>
              </a:lnSpc>
              <a:buFont typeface="Arial"/>
              <a:buChar char="•"/>
            </a:pPr>
            <a:r>
              <a:rPr lang="en-US" sz="3274">
                <a:solidFill>
                  <a:srgbClr val="867070"/>
                </a:solidFill>
                <a:latin typeface="Happy Font TH"/>
              </a:rPr>
              <a:t>Hacer las pruebas </a:t>
            </a:r>
          </a:p>
          <a:p>
            <a:pPr algn="ctr">
              <a:lnSpc>
                <a:spcPts val="3242"/>
              </a:lnSpc>
            </a:pPr>
          </a:p>
          <a:p>
            <a:pPr algn="ctr">
              <a:lnSpc>
                <a:spcPts val="3242"/>
              </a:lnSpc>
            </a:pPr>
          </a:p>
        </p:txBody>
      </p:sp>
      <p:grpSp>
        <p:nvGrpSpPr>
          <p:cNvPr name="Group 36" id="36"/>
          <p:cNvGrpSpPr/>
          <p:nvPr/>
        </p:nvGrpSpPr>
        <p:grpSpPr>
          <a:xfrm rot="0">
            <a:off x="15304330" y="2798948"/>
            <a:ext cx="2983670" cy="1958033"/>
            <a:chOff x="0" y="0"/>
            <a:chExt cx="812800" cy="533400"/>
          </a:xfrm>
        </p:grpSpPr>
        <p:sp>
          <p:nvSpPr>
            <p:cNvPr name="Freeform 37" id="37"/>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name="TextBox 38" id="38"/>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549027" y="2798948"/>
            <a:ext cx="2983670" cy="1958033"/>
            <a:chOff x="0" y="0"/>
            <a:chExt cx="812800" cy="533400"/>
          </a:xfrm>
        </p:grpSpPr>
        <p:sp>
          <p:nvSpPr>
            <p:cNvPr name="Freeform 40" id="40"/>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name="TextBox 41" id="41"/>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42" id="42"/>
          <p:cNvSpPr/>
          <p:nvPr/>
        </p:nvSpPr>
        <p:spPr>
          <a:xfrm flipH="true" flipV="false" rot="0">
            <a:off x="16027024" y="3378972"/>
            <a:ext cx="1538282" cy="797984"/>
          </a:xfrm>
          <a:custGeom>
            <a:avLst/>
            <a:gdLst/>
            <a:ahLst/>
            <a:cxnLst/>
            <a:rect r="r" b="b" t="t" l="l"/>
            <a:pathLst>
              <a:path h="797984" w="1538282">
                <a:moveTo>
                  <a:pt x="1538282" y="0"/>
                </a:moveTo>
                <a:lnTo>
                  <a:pt x="0" y="0"/>
                </a:lnTo>
                <a:lnTo>
                  <a:pt x="0" y="797984"/>
                </a:lnTo>
                <a:lnTo>
                  <a:pt x="1538282" y="797984"/>
                </a:lnTo>
                <a:lnTo>
                  <a:pt x="153828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3" id="43"/>
          <p:cNvSpPr/>
          <p:nvPr/>
        </p:nvSpPr>
        <p:spPr>
          <a:xfrm flipH="false" flipV="false" rot="0">
            <a:off x="1409535" y="3413412"/>
            <a:ext cx="1538282" cy="797984"/>
          </a:xfrm>
          <a:custGeom>
            <a:avLst/>
            <a:gdLst/>
            <a:ahLst/>
            <a:cxnLst/>
            <a:rect r="r" b="b" t="t" l="l"/>
            <a:pathLst>
              <a:path h="797984" w="1538282">
                <a:moveTo>
                  <a:pt x="0" y="0"/>
                </a:moveTo>
                <a:lnTo>
                  <a:pt x="1538283" y="0"/>
                </a:lnTo>
                <a:lnTo>
                  <a:pt x="1538283" y="797984"/>
                </a:lnTo>
                <a:lnTo>
                  <a:pt x="0" y="7979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4" id="44"/>
          <p:cNvSpPr txBox="true"/>
          <p:nvPr/>
        </p:nvSpPr>
        <p:spPr>
          <a:xfrm rot="0">
            <a:off x="3119268" y="1439592"/>
            <a:ext cx="12049465" cy="1183150"/>
          </a:xfrm>
          <a:prstGeom prst="rect">
            <a:avLst/>
          </a:prstGeom>
        </p:spPr>
        <p:txBody>
          <a:bodyPr anchor="t" rtlCol="false" tIns="0" lIns="0" bIns="0" rIns="0">
            <a:spAutoFit/>
          </a:bodyPr>
          <a:lstStyle/>
          <a:p>
            <a:pPr algn="ctr">
              <a:lnSpc>
                <a:spcPts val="8894"/>
              </a:lnSpc>
            </a:pPr>
            <a:r>
              <a:rPr lang="en-US" sz="8984">
                <a:solidFill>
                  <a:srgbClr val="867070"/>
                </a:solidFill>
                <a:latin typeface="Happy Font TH"/>
              </a:rPr>
              <a:t>OBJETIVOS</a:t>
            </a:r>
          </a:p>
        </p:txBody>
      </p:sp>
      <p:sp>
        <p:nvSpPr>
          <p:cNvPr name="TextBox 45" id="45"/>
          <p:cNvSpPr txBox="true"/>
          <p:nvPr/>
        </p:nvSpPr>
        <p:spPr>
          <a:xfrm rot="0">
            <a:off x="1777356" y="4852231"/>
            <a:ext cx="6107800" cy="3632547"/>
          </a:xfrm>
          <a:prstGeom prst="rect">
            <a:avLst/>
          </a:prstGeom>
        </p:spPr>
        <p:txBody>
          <a:bodyPr anchor="t" rtlCol="false" tIns="0" lIns="0" bIns="0" rIns="0">
            <a:spAutoFit/>
          </a:bodyPr>
          <a:lstStyle/>
          <a:p>
            <a:pPr algn="ctr">
              <a:lnSpc>
                <a:spcPts val="4727"/>
              </a:lnSpc>
            </a:pPr>
            <a:r>
              <a:rPr lang="en-US" sz="4774">
                <a:solidFill>
                  <a:srgbClr val="867070"/>
                </a:solidFill>
                <a:latin typeface="Happy Font TH"/>
              </a:rPr>
              <a:t>El objetivo de este proyecto es hacer un sudadero para mejorar la vida de los equinos al momento de la monta</a:t>
            </a:r>
            <a:r>
              <a:rPr lang="en-US" sz="4774">
                <a:solidFill>
                  <a:srgbClr val="867070"/>
                </a:solidFill>
                <a:latin typeface="Happy Font TH"/>
              </a:rPr>
              <a:t>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5B4B4"/>
        </a:solidFill>
      </p:bgPr>
    </p:bg>
    <p:spTree>
      <p:nvGrpSpPr>
        <p:cNvPr id="1" name=""/>
        <p:cNvGrpSpPr/>
        <p:nvPr/>
      </p:nvGrpSpPr>
      <p:grpSpPr>
        <a:xfrm>
          <a:off x="0" y="0"/>
          <a:ext cx="0" cy="0"/>
          <a:chOff x="0" y="0"/>
          <a:chExt cx="0" cy="0"/>
        </a:xfrm>
      </p:grpSpPr>
      <p:grpSp>
        <p:nvGrpSpPr>
          <p:cNvPr name="Group 2" id="2"/>
          <p:cNvGrpSpPr/>
          <p:nvPr/>
        </p:nvGrpSpPr>
        <p:grpSpPr>
          <a:xfrm rot="0">
            <a:off x="-442179" y="358580"/>
            <a:ext cx="19477158" cy="857651"/>
            <a:chOff x="0" y="0"/>
            <a:chExt cx="5129786" cy="225883"/>
          </a:xfrm>
        </p:grpSpPr>
        <p:sp>
          <p:nvSpPr>
            <p:cNvPr name="Freeform 3" id="3"/>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2179" y="2684177"/>
            <a:ext cx="19477158" cy="857651"/>
            <a:chOff x="0" y="0"/>
            <a:chExt cx="5129786" cy="225883"/>
          </a:xfrm>
        </p:grpSpPr>
        <p:sp>
          <p:nvSpPr>
            <p:cNvPr name="Freeform 6" id="6"/>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42179" y="5009775"/>
            <a:ext cx="19477158" cy="857651"/>
            <a:chOff x="0" y="0"/>
            <a:chExt cx="5129786" cy="225883"/>
          </a:xfrm>
        </p:grpSpPr>
        <p:sp>
          <p:nvSpPr>
            <p:cNvPr name="Freeform 9" id="9"/>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42179" y="9215993"/>
            <a:ext cx="19477158" cy="857651"/>
            <a:chOff x="0" y="0"/>
            <a:chExt cx="5129786" cy="225883"/>
          </a:xfrm>
        </p:grpSpPr>
        <p:sp>
          <p:nvSpPr>
            <p:cNvPr name="Freeform 12" id="12"/>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42179" y="7103359"/>
            <a:ext cx="19477158" cy="857651"/>
            <a:chOff x="0" y="0"/>
            <a:chExt cx="5129786" cy="225883"/>
          </a:xfrm>
        </p:grpSpPr>
        <p:sp>
          <p:nvSpPr>
            <p:cNvPr name="Freeform 15" id="15"/>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817029" y="886589"/>
            <a:ext cx="16653942" cy="8513821"/>
            <a:chOff x="0" y="0"/>
            <a:chExt cx="4386224" cy="2242323"/>
          </a:xfrm>
        </p:grpSpPr>
        <p:sp>
          <p:nvSpPr>
            <p:cNvPr name="Freeform 18" id="18"/>
            <p:cNvSpPr/>
            <p:nvPr/>
          </p:nvSpPr>
          <p:spPr>
            <a:xfrm flipH="false" flipV="false" rot="0">
              <a:off x="0" y="0"/>
              <a:ext cx="4386223" cy="2242323"/>
            </a:xfrm>
            <a:custGeom>
              <a:avLst/>
              <a:gdLst/>
              <a:ahLst/>
              <a:cxnLst/>
              <a:rect r="r" b="b" t="t" l="l"/>
              <a:pathLst>
                <a:path h="2242323" w="4386223">
                  <a:moveTo>
                    <a:pt x="9762" y="0"/>
                  </a:moveTo>
                  <a:lnTo>
                    <a:pt x="4376461" y="0"/>
                  </a:lnTo>
                  <a:cubicBezTo>
                    <a:pt x="4381853" y="0"/>
                    <a:pt x="4386223" y="4371"/>
                    <a:pt x="4386223" y="9762"/>
                  </a:cubicBezTo>
                  <a:lnTo>
                    <a:pt x="4386223" y="2232561"/>
                  </a:lnTo>
                  <a:cubicBezTo>
                    <a:pt x="4386223" y="2235150"/>
                    <a:pt x="4385195" y="2237633"/>
                    <a:pt x="4383364" y="2239464"/>
                  </a:cubicBezTo>
                  <a:cubicBezTo>
                    <a:pt x="4381533" y="2241295"/>
                    <a:pt x="4379050" y="2242323"/>
                    <a:pt x="4376461" y="2242323"/>
                  </a:cubicBezTo>
                  <a:lnTo>
                    <a:pt x="9762" y="2242323"/>
                  </a:lnTo>
                  <a:cubicBezTo>
                    <a:pt x="4371" y="2242323"/>
                    <a:pt x="0" y="2237953"/>
                    <a:pt x="0" y="2232561"/>
                  </a:cubicBezTo>
                  <a:lnTo>
                    <a:pt x="0" y="9762"/>
                  </a:lnTo>
                  <a:cubicBezTo>
                    <a:pt x="0" y="7173"/>
                    <a:pt x="1029" y="4690"/>
                    <a:pt x="2859" y="2859"/>
                  </a:cubicBezTo>
                  <a:cubicBezTo>
                    <a:pt x="4690" y="1029"/>
                    <a:pt x="7173" y="0"/>
                    <a:pt x="9762" y="0"/>
                  </a:cubicBezTo>
                  <a:close/>
                </a:path>
              </a:pathLst>
            </a:custGeom>
            <a:solidFill>
              <a:srgbClr val="FFFFFF"/>
            </a:solidFill>
            <a:ln cap="rnd">
              <a:noFill/>
              <a:prstDash val="solid"/>
              <a:round/>
            </a:ln>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028700" y="1143619"/>
            <a:ext cx="16230600" cy="7999762"/>
            <a:chOff x="0" y="0"/>
            <a:chExt cx="4274726" cy="2106933"/>
          </a:xfrm>
        </p:grpSpPr>
        <p:sp>
          <p:nvSpPr>
            <p:cNvPr name="Freeform 21" id="21"/>
            <p:cNvSpPr/>
            <p:nvPr/>
          </p:nvSpPr>
          <p:spPr>
            <a:xfrm flipH="false" flipV="false" rot="0">
              <a:off x="0" y="0"/>
              <a:ext cx="4274726" cy="2106933"/>
            </a:xfrm>
            <a:custGeom>
              <a:avLst/>
              <a:gdLst/>
              <a:ahLst/>
              <a:cxnLst/>
              <a:rect r="r" b="b" t="t" l="l"/>
              <a:pathLst>
                <a:path h="2106933" w="4274726">
                  <a:moveTo>
                    <a:pt x="10017" y="0"/>
                  </a:moveTo>
                  <a:lnTo>
                    <a:pt x="4264709" y="0"/>
                  </a:lnTo>
                  <a:cubicBezTo>
                    <a:pt x="4267365" y="0"/>
                    <a:pt x="4269913" y="1055"/>
                    <a:pt x="4271792" y="2934"/>
                  </a:cubicBezTo>
                  <a:cubicBezTo>
                    <a:pt x="4273671" y="4812"/>
                    <a:pt x="4274726" y="7360"/>
                    <a:pt x="4274726" y="10017"/>
                  </a:cubicBezTo>
                  <a:lnTo>
                    <a:pt x="4274726" y="2096917"/>
                  </a:lnTo>
                  <a:cubicBezTo>
                    <a:pt x="4274726" y="2099573"/>
                    <a:pt x="4273671" y="2102121"/>
                    <a:pt x="4271792" y="2103999"/>
                  </a:cubicBezTo>
                  <a:cubicBezTo>
                    <a:pt x="4269913" y="2105878"/>
                    <a:pt x="4267365" y="2106933"/>
                    <a:pt x="4264709" y="2106933"/>
                  </a:cubicBezTo>
                  <a:lnTo>
                    <a:pt x="10017" y="2106933"/>
                  </a:lnTo>
                  <a:cubicBezTo>
                    <a:pt x="7360" y="2106933"/>
                    <a:pt x="4812" y="2105878"/>
                    <a:pt x="2934" y="2103999"/>
                  </a:cubicBezTo>
                  <a:cubicBezTo>
                    <a:pt x="1055" y="2102121"/>
                    <a:pt x="0" y="2099573"/>
                    <a:pt x="0" y="2096917"/>
                  </a:cubicBezTo>
                  <a:lnTo>
                    <a:pt x="0" y="10017"/>
                  </a:lnTo>
                  <a:cubicBezTo>
                    <a:pt x="0" y="7360"/>
                    <a:pt x="1055" y="4812"/>
                    <a:pt x="2934" y="2934"/>
                  </a:cubicBezTo>
                  <a:cubicBezTo>
                    <a:pt x="4812" y="1055"/>
                    <a:pt x="7360" y="0"/>
                    <a:pt x="10017" y="0"/>
                  </a:cubicBezTo>
                  <a:close/>
                </a:path>
              </a:pathLst>
            </a:custGeom>
            <a:solidFill>
              <a:srgbClr val="E4D0D0"/>
            </a:solidFill>
            <a:ln w="104775" cap="rnd">
              <a:solidFill>
                <a:srgbClr val="000000"/>
              </a:solidFill>
              <a:prstDash val="solid"/>
              <a:round/>
            </a:ln>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3079982" y="3449887"/>
            <a:ext cx="12432837" cy="4920804"/>
          </a:xfrm>
          <a:prstGeom prst="rect">
            <a:avLst/>
          </a:prstGeom>
        </p:spPr>
        <p:txBody>
          <a:bodyPr anchor="t" rtlCol="false" tIns="0" lIns="0" bIns="0" rIns="0">
            <a:spAutoFit/>
          </a:bodyPr>
          <a:lstStyle/>
          <a:p>
            <a:pPr algn="ctr">
              <a:lnSpc>
                <a:spcPts val="4815"/>
              </a:lnSpc>
            </a:pPr>
            <a:r>
              <a:rPr lang="en-US" sz="4864">
                <a:solidFill>
                  <a:srgbClr val="867070"/>
                </a:solidFill>
                <a:latin typeface="Happy Font TH"/>
              </a:rPr>
              <a:t>Se hara este proyecto porque los caballos sufren mucho por los problemas de su espalda.</a:t>
            </a:r>
          </a:p>
          <a:p>
            <a:pPr algn="ctr">
              <a:lnSpc>
                <a:spcPts val="4815"/>
              </a:lnSpc>
            </a:pPr>
            <a:r>
              <a:rPr lang="en-US" sz="4864">
                <a:solidFill>
                  <a:srgbClr val="867070"/>
                </a:solidFill>
                <a:latin typeface="Happy Font TH"/>
              </a:rPr>
              <a:t>Este proyecto se hará con la ayuda de un veterinario para que ayude a hacer el sudadero con los materiales adecuados y cómodos para que el caballo no se quede con dolor y sudor para que no se pudra la silla</a:t>
            </a:r>
          </a:p>
          <a:p>
            <a:pPr algn="ctr">
              <a:lnSpc>
                <a:spcPts val="4815"/>
              </a:lnSpc>
            </a:pPr>
          </a:p>
        </p:txBody>
      </p:sp>
      <p:grpSp>
        <p:nvGrpSpPr>
          <p:cNvPr name="Group 24" id="24"/>
          <p:cNvGrpSpPr/>
          <p:nvPr/>
        </p:nvGrpSpPr>
        <p:grpSpPr>
          <a:xfrm rot="-697901">
            <a:off x="527945" y="548735"/>
            <a:ext cx="1626249" cy="1626249"/>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242791" y="0"/>
                  </a:moveTo>
                  <a:lnTo>
                    <a:pt x="570009" y="0"/>
                  </a:lnTo>
                  <a:cubicBezTo>
                    <a:pt x="634401" y="0"/>
                    <a:pt x="696156" y="25580"/>
                    <a:pt x="741688" y="71112"/>
                  </a:cubicBezTo>
                  <a:cubicBezTo>
                    <a:pt x="787220" y="116644"/>
                    <a:pt x="812800" y="178399"/>
                    <a:pt x="812800" y="242791"/>
                  </a:cubicBezTo>
                  <a:lnTo>
                    <a:pt x="812800" y="570009"/>
                  </a:lnTo>
                  <a:cubicBezTo>
                    <a:pt x="812800" y="634401"/>
                    <a:pt x="787220" y="696156"/>
                    <a:pt x="741688" y="741688"/>
                  </a:cubicBezTo>
                  <a:cubicBezTo>
                    <a:pt x="696156" y="787220"/>
                    <a:pt x="634401" y="812800"/>
                    <a:pt x="570009" y="812800"/>
                  </a:cubicBezTo>
                  <a:lnTo>
                    <a:pt x="242791" y="812800"/>
                  </a:lnTo>
                  <a:cubicBezTo>
                    <a:pt x="178399" y="812800"/>
                    <a:pt x="116644" y="787220"/>
                    <a:pt x="71112" y="741688"/>
                  </a:cubicBezTo>
                  <a:cubicBezTo>
                    <a:pt x="25580" y="696156"/>
                    <a:pt x="0" y="634401"/>
                    <a:pt x="0" y="570009"/>
                  </a:cubicBezTo>
                  <a:lnTo>
                    <a:pt x="0" y="242791"/>
                  </a:lnTo>
                  <a:cubicBezTo>
                    <a:pt x="0" y="178399"/>
                    <a:pt x="25580" y="116644"/>
                    <a:pt x="71112" y="71112"/>
                  </a:cubicBezTo>
                  <a:cubicBezTo>
                    <a:pt x="116644" y="25580"/>
                    <a:pt x="178399" y="0"/>
                    <a:pt x="242791" y="0"/>
                  </a:cubicBezTo>
                  <a:close/>
                </a:path>
              </a:pathLst>
            </a:custGeom>
            <a:solidFill>
              <a:srgbClr val="F6F6E6"/>
            </a:solidFill>
            <a:ln w="142875" cap="rnd">
              <a:solidFill>
                <a:srgbClr val="FFFFFF"/>
              </a:solidFill>
              <a:prstDash val="solid"/>
              <a:round/>
            </a:ln>
          </p:spPr>
        </p:sp>
        <p:sp>
          <p:nvSpPr>
            <p:cNvPr name="TextBox 26" id="26"/>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612183">
            <a:off x="15995634" y="7686576"/>
            <a:ext cx="1914063" cy="1914063"/>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B4B4"/>
            </a:solidFill>
            <a:ln w="142875" cap="sq">
              <a:solidFill>
                <a:srgbClr val="FFFFFF"/>
              </a:solidFill>
              <a:prstDash val="solid"/>
              <a:miter/>
            </a:ln>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30" id="30"/>
          <p:cNvSpPr/>
          <p:nvPr/>
        </p:nvSpPr>
        <p:spPr>
          <a:xfrm flipH="false" flipV="false" rot="0">
            <a:off x="16392287" y="8107045"/>
            <a:ext cx="1120757" cy="1073125"/>
          </a:xfrm>
          <a:custGeom>
            <a:avLst/>
            <a:gdLst/>
            <a:ahLst/>
            <a:cxnLst/>
            <a:rect r="r" b="b" t="t" l="l"/>
            <a:pathLst>
              <a:path h="1073125" w="1120757">
                <a:moveTo>
                  <a:pt x="0" y="0"/>
                </a:moveTo>
                <a:lnTo>
                  <a:pt x="1120757" y="0"/>
                </a:lnTo>
                <a:lnTo>
                  <a:pt x="1120757" y="1073125"/>
                </a:lnTo>
                <a:lnTo>
                  <a:pt x="0" y="10731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1" id="31"/>
          <p:cNvSpPr/>
          <p:nvPr/>
        </p:nvSpPr>
        <p:spPr>
          <a:xfrm flipH="false" flipV="false" rot="-1218462">
            <a:off x="974756" y="753052"/>
            <a:ext cx="741222" cy="1217614"/>
          </a:xfrm>
          <a:custGeom>
            <a:avLst/>
            <a:gdLst/>
            <a:ahLst/>
            <a:cxnLst/>
            <a:rect r="r" b="b" t="t" l="l"/>
            <a:pathLst>
              <a:path h="1217614" w="741222">
                <a:moveTo>
                  <a:pt x="0" y="0"/>
                </a:moveTo>
                <a:lnTo>
                  <a:pt x="741223" y="0"/>
                </a:lnTo>
                <a:lnTo>
                  <a:pt x="741223" y="1217614"/>
                </a:lnTo>
                <a:lnTo>
                  <a:pt x="0" y="1217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32" id="32"/>
          <p:cNvGrpSpPr/>
          <p:nvPr/>
        </p:nvGrpSpPr>
        <p:grpSpPr>
          <a:xfrm rot="-852157">
            <a:off x="16360389" y="429684"/>
            <a:ext cx="1797822" cy="1573095"/>
            <a:chOff x="0" y="0"/>
            <a:chExt cx="812800" cy="711200"/>
          </a:xfrm>
        </p:grpSpPr>
        <p:sp>
          <p:nvSpPr>
            <p:cNvPr name="Freeform 33" id="33"/>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AEC3AE"/>
            </a:solidFill>
            <a:ln w="142875" cap="sq">
              <a:solidFill>
                <a:srgbClr val="FFFFFF"/>
              </a:solidFill>
              <a:prstDash val="solid"/>
              <a:miter/>
            </a:ln>
          </p:spPr>
        </p:sp>
        <p:sp>
          <p:nvSpPr>
            <p:cNvPr name="TextBox 34" id="34"/>
            <p:cNvSpPr txBox="true"/>
            <p:nvPr/>
          </p:nvSpPr>
          <p:spPr>
            <a:xfrm>
              <a:off x="127000" y="292100"/>
              <a:ext cx="558800" cy="368300"/>
            </a:xfrm>
            <a:prstGeom prst="rect">
              <a:avLst/>
            </a:prstGeom>
          </p:spPr>
          <p:txBody>
            <a:bodyPr anchor="ctr" rtlCol="false" tIns="50800" lIns="50800" bIns="50800" rIns="50800"/>
            <a:lstStyle/>
            <a:p>
              <a:pPr algn="ctr">
                <a:lnSpc>
                  <a:spcPts val="2659"/>
                </a:lnSpc>
              </a:pPr>
            </a:p>
          </p:txBody>
        </p:sp>
      </p:grpSp>
      <p:grpSp>
        <p:nvGrpSpPr>
          <p:cNvPr name="Group 35" id="35"/>
          <p:cNvGrpSpPr/>
          <p:nvPr/>
        </p:nvGrpSpPr>
        <p:grpSpPr>
          <a:xfrm rot="525999">
            <a:off x="352850" y="7885133"/>
            <a:ext cx="1976440" cy="1729385"/>
            <a:chOff x="0" y="0"/>
            <a:chExt cx="812800" cy="711200"/>
          </a:xfrm>
        </p:grpSpPr>
        <p:sp>
          <p:nvSpPr>
            <p:cNvPr name="Freeform 36" id="36"/>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867070"/>
            </a:solidFill>
            <a:ln w="142875" cap="sq">
              <a:solidFill>
                <a:srgbClr val="FFFFFF"/>
              </a:solidFill>
              <a:prstDash val="solid"/>
              <a:miter/>
            </a:ln>
          </p:spPr>
        </p:sp>
        <p:sp>
          <p:nvSpPr>
            <p:cNvPr name="TextBox 37" id="37"/>
            <p:cNvSpPr txBox="true"/>
            <p:nvPr/>
          </p:nvSpPr>
          <p:spPr>
            <a:xfrm>
              <a:off x="127000" y="292100"/>
              <a:ext cx="558800" cy="368300"/>
            </a:xfrm>
            <a:prstGeom prst="rect">
              <a:avLst/>
            </a:prstGeom>
          </p:spPr>
          <p:txBody>
            <a:bodyPr anchor="ctr" rtlCol="false" tIns="50800" lIns="50800" bIns="50800" rIns="50800"/>
            <a:lstStyle/>
            <a:p>
              <a:pPr algn="ctr">
                <a:lnSpc>
                  <a:spcPts val="2659"/>
                </a:lnSpc>
              </a:pPr>
            </a:p>
          </p:txBody>
        </p:sp>
      </p:grpSp>
      <p:sp>
        <p:nvSpPr>
          <p:cNvPr name="Freeform 38" id="38"/>
          <p:cNvSpPr/>
          <p:nvPr/>
        </p:nvSpPr>
        <p:spPr>
          <a:xfrm flipH="false" flipV="false" rot="267107">
            <a:off x="918618" y="8612118"/>
            <a:ext cx="639835" cy="1051064"/>
          </a:xfrm>
          <a:custGeom>
            <a:avLst/>
            <a:gdLst/>
            <a:ahLst/>
            <a:cxnLst/>
            <a:rect r="r" b="b" t="t" l="l"/>
            <a:pathLst>
              <a:path h="1051064" w="639835">
                <a:moveTo>
                  <a:pt x="0" y="0"/>
                </a:moveTo>
                <a:lnTo>
                  <a:pt x="639835" y="0"/>
                </a:lnTo>
                <a:lnTo>
                  <a:pt x="639835" y="1051064"/>
                </a:lnTo>
                <a:lnTo>
                  <a:pt x="0" y="10510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9" id="39"/>
          <p:cNvSpPr txBox="true"/>
          <p:nvPr/>
        </p:nvSpPr>
        <p:spPr>
          <a:xfrm rot="0">
            <a:off x="3119268" y="1971209"/>
            <a:ext cx="12049465" cy="1183150"/>
          </a:xfrm>
          <a:prstGeom prst="rect">
            <a:avLst/>
          </a:prstGeom>
        </p:spPr>
        <p:txBody>
          <a:bodyPr anchor="t" rtlCol="false" tIns="0" lIns="0" bIns="0" rIns="0">
            <a:spAutoFit/>
          </a:bodyPr>
          <a:lstStyle/>
          <a:p>
            <a:pPr algn="ctr">
              <a:lnSpc>
                <a:spcPts val="8894"/>
              </a:lnSpc>
            </a:pPr>
            <a:r>
              <a:rPr lang="en-US" sz="8984">
                <a:solidFill>
                  <a:srgbClr val="867070"/>
                </a:solidFill>
                <a:latin typeface="Happy Font TH"/>
              </a:rPr>
              <a:t>JUSTIFICACIÓN</a:t>
            </a:r>
          </a:p>
        </p:txBody>
      </p:sp>
      <p:sp>
        <p:nvSpPr>
          <p:cNvPr name="Freeform 40" id="40"/>
          <p:cNvSpPr/>
          <p:nvPr/>
        </p:nvSpPr>
        <p:spPr>
          <a:xfrm flipH="false" flipV="false" rot="267107">
            <a:off x="17028234" y="1055150"/>
            <a:ext cx="582011" cy="956076"/>
          </a:xfrm>
          <a:custGeom>
            <a:avLst/>
            <a:gdLst/>
            <a:ahLst/>
            <a:cxnLst/>
            <a:rect r="r" b="b" t="t" l="l"/>
            <a:pathLst>
              <a:path h="956076" w="582011">
                <a:moveTo>
                  <a:pt x="0" y="0"/>
                </a:moveTo>
                <a:lnTo>
                  <a:pt x="582011" y="0"/>
                </a:lnTo>
                <a:lnTo>
                  <a:pt x="582011" y="956076"/>
                </a:lnTo>
                <a:lnTo>
                  <a:pt x="0" y="95607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5B4B4"/>
        </a:solidFill>
      </p:bgPr>
    </p:bg>
    <p:spTree>
      <p:nvGrpSpPr>
        <p:cNvPr id="1" name=""/>
        <p:cNvGrpSpPr/>
        <p:nvPr/>
      </p:nvGrpSpPr>
      <p:grpSpPr>
        <a:xfrm>
          <a:off x="0" y="0"/>
          <a:ext cx="0" cy="0"/>
          <a:chOff x="0" y="0"/>
          <a:chExt cx="0" cy="0"/>
        </a:xfrm>
      </p:grpSpPr>
      <p:grpSp>
        <p:nvGrpSpPr>
          <p:cNvPr name="Group 2" id="2"/>
          <p:cNvGrpSpPr/>
          <p:nvPr/>
        </p:nvGrpSpPr>
        <p:grpSpPr>
          <a:xfrm rot="0">
            <a:off x="-442179" y="358580"/>
            <a:ext cx="19477158" cy="857651"/>
            <a:chOff x="0" y="0"/>
            <a:chExt cx="5129786" cy="225883"/>
          </a:xfrm>
        </p:grpSpPr>
        <p:sp>
          <p:nvSpPr>
            <p:cNvPr name="Freeform 3" id="3"/>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2179" y="2684177"/>
            <a:ext cx="19477158" cy="857651"/>
            <a:chOff x="0" y="0"/>
            <a:chExt cx="5129786" cy="225883"/>
          </a:xfrm>
        </p:grpSpPr>
        <p:sp>
          <p:nvSpPr>
            <p:cNvPr name="Freeform 6" id="6"/>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42179" y="5009775"/>
            <a:ext cx="19477158" cy="857651"/>
            <a:chOff x="0" y="0"/>
            <a:chExt cx="5129786" cy="225883"/>
          </a:xfrm>
        </p:grpSpPr>
        <p:sp>
          <p:nvSpPr>
            <p:cNvPr name="Freeform 9" id="9"/>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42179" y="9215993"/>
            <a:ext cx="19477158" cy="857651"/>
            <a:chOff x="0" y="0"/>
            <a:chExt cx="5129786" cy="225883"/>
          </a:xfrm>
        </p:grpSpPr>
        <p:sp>
          <p:nvSpPr>
            <p:cNvPr name="Freeform 12" id="12"/>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42179" y="7103359"/>
            <a:ext cx="19477158" cy="857651"/>
            <a:chOff x="0" y="0"/>
            <a:chExt cx="5129786" cy="225883"/>
          </a:xfrm>
        </p:grpSpPr>
        <p:sp>
          <p:nvSpPr>
            <p:cNvPr name="Freeform 15" id="15"/>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4486213" y="787405"/>
            <a:ext cx="9315575" cy="2396238"/>
            <a:chOff x="0" y="0"/>
            <a:chExt cx="2453485" cy="631108"/>
          </a:xfrm>
        </p:grpSpPr>
        <p:sp>
          <p:nvSpPr>
            <p:cNvPr name="Freeform 18" id="18"/>
            <p:cNvSpPr/>
            <p:nvPr/>
          </p:nvSpPr>
          <p:spPr>
            <a:xfrm flipH="false" flipV="false" rot="0">
              <a:off x="0" y="0"/>
              <a:ext cx="2453485" cy="631108"/>
            </a:xfrm>
            <a:custGeom>
              <a:avLst/>
              <a:gdLst/>
              <a:ahLst/>
              <a:cxnLst/>
              <a:rect r="r" b="b" t="t" l="l"/>
              <a:pathLst>
                <a:path h="631108" w="2453485">
                  <a:moveTo>
                    <a:pt x="17453" y="0"/>
                  </a:moveTo>
                  <a:lnTo>
                    <a:pt x="2436032" y="0"/>
                  </a:lnTo>
                  <a:cubicBezTo>
                    <a:pt x="2440661" y="0"/>
                    <a:pt x="2445100" y="1839"/>
                    <a:pt x="2448373" y="5112"/>
                  </a:cubicBezTo>
                  <a:cubicBezTo>
                    <a:pt x="2451646" y="8385"/>
                    <a:pt x="2453485" y="12824"/>
                    <a:pt x="2453485" y="17453"/>
                  </a:cubicBezTo>
                  <a:lnTo>
                    <a:pt x="2453485" y="613655"/>
                  </a:lnTo>
                  <a:cubicBezTo>
                    <a:pt x="2453485" y="618284"/>
                    <a:pt x="2451646" y="622723"/>
                    <a:pt x="2448373" y="625996"/>
                  </a:cubicBezTo>
                  <a:cubicBezTo>
                    <a:pt x="2445100" y="629269"/>
                    <a:pt x="2440661" y="631108"/>
                    <a:pt x="2436032" y="631108"/>
                  </a:cubicBezTo>
                  <a:lnTo>
                    <a:pt x="17453" y="631108"/>
                  </a:lnTo>
                  <a:cubicBezTo>
                    <a:pt x="12824" y="631108"/>
                    <a:pt x="8385" y="629269"/>
                    <a:pt x="5112" y="625996"/>
                  </a:cubicBezTo>
                  <a:cubicBezTo>
                    <a:pt x="1839" y="622723"/>
                    <a:pt x="0" y="618284"/>
                    <a:pt x="0" y="613655"/>
                  </a:cubicBezTo>
                  <a:lnTo>
                    <a:pt x="0" y="17453"/>
                  </a:lnTo>
                  <a:cubicBezTo>
                    <a:pt x="0" y="12824"/>
                    <a:pt x="1839" y="8385"/>
                    <a:pt x="5112" y="5112"/>
                  </a:cubicBezTo>
                  <a:cubicBezTo>
                    <a:pt x="8385" y="1839"/>
                    <a:pt x="12824" y="0"/>
                    <a:pt x="17453" y="0"/>
                  </a:cubicBezTo>
                  <a:close/>
                </a:path>
              </a:pathLst>
            </a:custGeom>
            <a:solidFill>
              <a:srgbClr val="FFFFFF"/>
            </a:solidFill>
            <a:ln cap="rnd">
              <a:noFill/>
              <a:prstDash val="solid"/>
              <a:round/>
            </a:ln>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4742325" y="972257"/>
            <a:ext cx="8888721" cy="1969384"/>
            <a:chOff x="0" y="0"/>
            <a:chExt cx="2341062" cy="518686"/>
          </a:xfrm>
        </p:grpSpPr>
        <p:sp>
          <p:nvSpPr>
            <p:cNvPr name="Freeform 21" id="21"/>
            <p:cNvSpPr/>
            <p:nvPr/>
          </p:nvSpPr>
          <p:spPr>
            <a:xfrm flipH="false" flipV="false" rot="0">
              <a:off x="0" y="0"/>
              <a:ext cx="2341062" cy="518686"/>
            </a:xfrm>
            <a:custGeom>
              <a:avLst/>
              <a:gdLst/>
              <a:ahLst/>
              <a:cxnLst/>
              <a:rect r="r" b="b" t="t" l="l"/>
              <a:pathLst>
                <a:path h="518686" w="2341062">
                  <a:moveTo>
                    <a:pt x="18291" y="0"/>
                  </a:moveTo>
                  <a:lnTo>
                    <a:pt x="2322772" y="0"/>
                  </a:lnTo>
                  <a:cubicBezTo>
                    <a:pt x="2327623" y="0"/>
                    <a:pt x="2332275" y="1927"/>
                    <a:pt x="2335705" y="5357"/>
                  </a:cubicBezTo>
                  <a:cubicBezTo>
                    <a:pt x="2339135" y="8787"/>
                    <a:pt x="2341062" y="13440"/>
                    <a:pt x="2341062" y="18291"/>
                  </a:cubicBezTo>
                  <a:lnTo>
                    <a:pt x="2341062" y="500395"/>
                  </a:lnTo>
                  <a:cubicBezTo>
                    <a:pt x="2341062" y="510497"/>
                    <a:pt x="2332873" y="518686"/>
                    <a:pt x="2322772" y="518686"/>
                  </a:cubicBezTo>
                  <a:lnTo>
                    <a:pt x="18291" y="518686"/>
                  </a:lnTo>
                  <a:cubicBezTo>
                    <a:pt x="13440" y="518686"/>
                    <a:pt x="8787" y="516758"/>
                    <a:pt x="5357" y="513328"/>
                  </a:cubicBezTo>
                  <a:cubicBezTo>
                    <a:pt x="1927" y="509898"/>
                    <a:pt x="0" y="505246"/>
                    <a:pt x="0" y="500395"/>
                  </a:cubicBezTo>
                  <a:lnTo>
                    <a:pt x="0" y="18291"/>
                  </a:lnTo>
                  <a:cubicBezTo>
                    <a:pt x="0" y="8189"/>
                    <a:pt x="8189" y="0"/>
                    <a:pt x="18291" y="0"/>
                  </a:cubicBezTo>
                  <a:close/>
                </a:path>
              </a:pathLst>
            </a:custGeom>
            <a:solidFill>
              <a:srgbClr val="E4D0D0"/>
            </a:solidFill>
            <a:ln w="104775" cap="rnd">
              <a:solidFill>
                <a:srgbClr val="000000"/>
              </a:solidFill>
              <a:prstDash val="solid"/>
              <a:round/>
            </a:ln>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976568" y="3990494"/>
            <a:ext cx="7709377" cy="5267806"/>
            <a:chOff x="0" y="0"/>
            <a:chExt cx="2293204" cy="1566943"/>
          </a:xfrm>
        </p:grpSpPr>
        <p:sp>
          <p:nvSpPr>
            <p:cNvPr name="Freeform 24" id="24"/>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25" id="2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219626" y="4211396"/>
            <a:ext cx="7223261" cy="4618078"/>
            <a:chOff x="0" y="0"/>
            <a:chExt cx="2148605" cy="1373677"/>
          </a:xfrm>
        </p:grpSpPr>
        <p:sp>
          <p:nvSpPr>
            <p:cNvPr name="Freeform 27" id="27"/>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name="TextBox 28" id="2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9549923" y="3948187"/>
            <a:ext cx="7709377" cy="5267806"/>
            <a:chOff x="0" y="0"/>
            <a:chExt cx="2293204" cy="1566943"/>
          </a:xfrm>
        </p:grpSpPr>
        <p:sp>
          <p:nvSpPr>
            <p:cNvPr name="Freeform 30" id="30"/>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31" id="3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9792981" y="4169089"/>
            <a:ext cx="7223261" cy="4618078"/>
            <a:chOff x="0" y="0"/>
            <a:chExt cx="2148605" cy="1373677"/>
          </a:xfrm>
        </p:grpSpPr>
        <p:sp>
          <p:nvSpPr>
            <p:cNvPr name="Freeform 33" id="33"/>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E4D0D0"/>
            </a:solidFill>
            <a:ln w="104775" cap="rnd">
              <a:solidFill>
                <a:srgbClr val="000000"/>
              </a:solidFill>
              <a:prstDash val="solid"/>
              <a:round/>
            </a:ln>
          </p:spPr>
        </p:sp>
        <p:sp>
          <p:nvSpPr>
            <p:cNvPr name="TextBox 34" id="3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10350711" y="4662062"/>
            <a:ext cx="6107800" cy="3811997"/>
          </a:xfrm>
          <a:prstGeom prst="rect">
            <a:avLst/>
          </a:prstGeom>
        </p:spPr>
        <p:txBody>
          <a:bodyPr anchor="t" rtlCol="false" tIns="0" lIns="0" bIns="0" rIns="0">
            <a:spAutoFit/>
          </a:bodyPr>
          <a:lstStyle/>
          <a:p>
            <a:pPr algn="ctr">
              <a:lnSpc>
                <a:spcPts val="5024"/>
              </a:lnSpc>
            </a:pPr>
            <a:r>
              <a:rPr lang="en-US" sz="5074">
                <a:solidFill>
                  <a:srgbClr val="867070"/>
                </a:solidFill>
                <a:latin typeface="Happy Font TH"/>
              </a:rPr>
              <a:t>El sudadero es una manta la cual tiene de función absorber el sudor para que la silla este en buen estado</a:t>
            </a:r>
          </a:p>
        </p:txBody>
      </p:sp>
      <p:grpSp>
        <p:nvGrpSpPr>
          <p:cNvPr name="Group 36" id="36"/>
          <p:cNvGrpSpPr/>
          <p:nvPr/>
        </p:nvGrpSpPr>
        <p:grpSpPr>
          <a:xfrm rot="0">
            <a:off x="15304330" y="2798948"/>
            <a:ext cx="2983670" cy="1958033"/>
            <a:chOff x="0" y="0"/>
            <a:chExt cx="812800" cy="533400"/>
          </a:xfrm>
        </p:grpSpPr>
        <p:sp>
          <p:nvSpPr>
            <p:cNvPr name="Freeform 37" id="37"/>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name="TextBox 38" id="38"/>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549027" y="2798948"/>
            <a:ext cx="2983670" cy="1958033"/>
            <a:chOff x="0" y="0"/>
            <a:chExt cx="812800" cy="533400"/>
          </a:xfrm>
        </p:grpSpPr>
        <p:sp>
          <p:nvSpPr>
            <p:cNvPr name="Freeform 40" id="40"/>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name="TextBox 41" id="41"/>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42" id="42"/>
          <p:cNvSpPr/>
          <p:nvPr/>
        </p:nvSpPr>
        <p:spPr>
          <a:xfrm flipH="true" flipV="false" rot="0">
            <a:off x="16027024" y="3378972"/>
            <a:ext cx="1538282" cy="797984"/>
          </a:xfrm>
          <a:custGeom>
            <a:avLst/>
            <a:gdLst/>
            <a:ahLst/>
            <a:cxnLst/>
            <a:rect r="r" b="b" t="t" l="l"/>
            <a:pathLst>
              <a:path h="797984" w="1538282">
                <a:moveTo>
                  <a:pt x="1538282" y="0"/>
                </a:moveTo>
                <a:lnTo>
                  <a:pt x="0" y="0"/>
                </a:lnTo>
                <a:lnTo>
                  <a:pt x="0" y="797984"/>
                </a:lnTo>
                <a:lnTo>
                  <a:pt x="1538282" y="797984"/>
                </a:lnTo>
                <a:lnTo>
                  <a:pt x="153828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3" id="43"/>
          <p:cNvSpPr/>
          <p:nvPr/>
        </p:nvSpPr>
        <p:spPr>
          <a:xfrm flipH="false" flipV="false" rot="0">
            <a:off x="1409535" y="3413412"/>
            <a:ext cx="1538282" cy="797984"/>
          </a:xfrm>
          <a:custGeom>
            <a:avLst/>
            <a:gdLst/>
            <a:ahLst/>
            <a:cxnLst/>
            <a:rect r="r" b="b" t="t" l="l"/>
            <a:pathLst>
              <a:path h="797984" w="1538282">
                <a:moveTo>
                  <a:pt x="0" y="0"/>
                </a:moveTo>
                <a:lnTo>
                  <a:pt x="1538283" y="0"/>
                </a:lnTo>
                <a:lnTo>
                  <a:pt x="1538283" y="797984"/>
                </a:lnTo>
                <a:lnTo>
                  <a:pt x="0" y="7979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4" id="44"/>
          <p:cNvSpPr txBox="true"/>
          <p:nvPr/>
        </p:nvSpPr>
        <p:spPr>
          <a:xfrm rot="0">
            <a:off x="3119268" y="1411017"/>
            <a:ext cx="12049465" cy="1048476"/>
          </a:xfrm>
          <a:prstGeom prst="rect">
            <a:avLst/>
          </a:prstGeom>
        </p:spPr>
        <p:txBody>
          <a:bodyPr anchor="t" rtlCol="false" tIns="0" lIns="0" bIns="0" rIns="0">
            <a:spAutoFit/>
          </a:bodyPr>
          <a:lstStyle/>
          <a:p>
            <a:pPr algn="ctr">
              <a:lnSpc>
                <a:spcPts val="7805"/>
              </a:lnSpc>
            </a:pPr>
            <a:r>
              <a:rPr lang="en-US" sz="7884">
                <a:solidFill>
                  <a:srgbClr val="867070"/>
                </a:solidFill>
                <a:latin typeface="Happy Font TH"/>
              </a:rPr>
              <a:t>MARCO TEÓRICO</a:t>
            </a:r>
          </a:p>
        </p:txBody>
      </p:sp>
      <p:sp>
        <p:nvSpPr>
          <p:cNvPr name="TextBox 45" id="45"/>
          <p:cNvSpPr txBox="true"/>
          <p:nvPr/>
        </p:nvSpPr>
        <p:spPr>
          <a:xfrm rot="0">
            <a:off x="1777356" y="4970238"/>
            <a:ext cx="6107800" cy="3365467"/>
          </a:xfrm>
          <a:prstGeom prst="rect">
            <a:avLst/>
          </a:prstGeom>
        </p:spPr>
        <p:txBody>
          <a:bodyPr anchor="t" rtlCol="false" tIns="0" lIns="0" bIns="0" rIns="0">
            <a:spAutoFit/>
          </a:bodyPr>
          <a:lstStyle/>
          <a:p>
            <a:pPr algn="ctr">
              <a:lnSpc>
                <a:spcPts val="2945"/>
              </a:lnSpc>
            </a:pPr>
            <a:r>
              <a:rPr lang="en-US" sz="2974">
                <a:solidFill>
                  <a:srgbClr val="867070"/>
                </a:solidFill>
                <a:latin typeface="Happy Font TH"/>
              </a:rPr>
              <a:t>El caballo es un mamífero perisodáctilo domesticado de la familia de los équidos. Es un herbívoro de gran porte, con cuello largo y arqueado poblado por largas crines.​​A la hembra del caballo se le llama yegua y a las crías, si son machos, potros o potrillos, y si son hembras, potras o potrancas.</a:t>
            </a:r>
          </a:p>
        </p:txBody>
      </p:sp>
      <p:grpSp>
        <p:nvGrpSpPr>
          <p:cNvPr name="Group 46" id="46"/>
          <p:cNvGrpSpPr/>
          <p:nvPr/>
        </p:nvGrpSpPr>
        <p:grpSpPr>
          <a:xfrm rot="0">
            <a:off x="3814840" y="3755751"/>
            <a:ext cx="2708272" cy="911290"/>
            <a:chOff x="0" y="0"/>
            <a:chExt cx="713290" cy="240011"/>
          </a:xfrm>
        </p:grpSpPr>
        <p:sp>
          <p:nvSpPr>
            <p:cNvPr name="Freeform 47" id="47"/>
            <p:cNvSpPr/>
            <p:nvPr/>
          </p:nvSpPr>
          <p:spPr>
            <a:xfrm flipH="false" flipV="false" rot="0">
              <a:off x="0" y="0"/>
              <a:ext cx="713290" cy="240011"/>
            </a:xfrm>
            <a:custGeom>
              <a:avLst/>
              <a:gdLst/>
              <a:ahLst/>
              <a:cxnLst/>
              <a:rect r="r" b="b" t="t" l="l"/>
              <a:pathLst>
                <a:path h="240011" w="713290">
                  <a:moveTo>
                    <a:pt x="120005" y="0"/>
                  </a:moveTo>
                  <a:lnTo>
                    <a:pt x="593285" y="0"/>
                  </a:lnTo>
                  <a:cubicBezTo>
                    <a:pt x="625112" y="0"/>
                    <a:pt x="655636" y="12643"/>
                    <a:pt x="678141" y="35149"/>
                  </a:cubicBezTo>
                  <a:cubicBezTo>
                    <a:pt x="700646" y="57654"/>
                    <a:pt x="713290" y="88178"/>
                    <a:pt x="713290" y="120005"/>
                  </a:cubicBezTo>
                  <a:lnTo>
                    <a:pt x="713290" y="120005"/>
                  </a:lnTo>
                  <a:cubicBezTo>
                    <a:pt x="713290" y="186282"/>
                    <a:pt x="659562" y="240011"/>
                    <a:pt x="593285" y="240011"/>
                  </a:cubicBezTo>
                  <a:lnTo>
                    <a:pt x="120005" y="240011"/>
                  </a:lnTo>
                  <a:cubicBezTo>
                    <a:pt x="53728" y="240011"/>
                    <a:pt x="0" y="186282"/>
                    <a:pt x="0" y="120005"/>
                  </a:cubicBezTo>
                  <a:lnTo>
                    <a:pt x="0" y="120005"/>
                  </a:lnTo>
                  <a:cubicBezTo>
                    <a:pt x="0" y="53728"/>
                    <a:pt x="53728" y="0"/>
                    <a:pt x="120005" y="0"/>
                  </a:cubicBezTo>
                  <a:close/>
                </a:path>
              </a:pathLst>
            </a:custGeom>
            <a:solidFill>
              <a:srgbClr val="F6F6E6"/>
            </a:solidFill>
            <a:ln w="95250" cap="rnd">
              <a:solidFill>
                <a:srgbClr val="FFFFFF"/>
              </a:solidFill>
              <a:prstDash val="solid"/>
              <a:round/>
            </a:ln>
          </p:spPr>
        </p:sp>
        <p:sp>
          <p:nvSpPr>
            <p:cNvPr name="TextBox 48" id="4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49" id="49"/>
          <p:cNvSpPr txBox="true"/>
          <p:nvPr/>
        </p:nvSpPr>
        <p:spPr>
          <a:xfrm rot="0">
            <a:off x="3943480" y="3930145"/>
            <a:ext cx="2450994" cy="569823"/>
          </a:xfrm>
          <a:prstGeom prst="rect">
            <a:avLst/>
          </a:prstGeom>
        </p:spPr>
        <p:txBody>
          <a:bodyPr anchor="t" rtlCol="false" tIns="0" lIns="0" bIns="0" rIns="0">
            <a:spAutoFit/>
          </a:bodyPr>
          <a:lstStyle/>
          <a:p>
            <a:pPr algn="ctr">
              <a:lnSpc>
                <a:spcPts val="4212"/>
              </a:lnSpc>
            </a:pPr>
            <a:r>
              <a:rPr lang="en-US" sz="4254">
                <a:solidFill>
                  <a:srgbClr val="000000"/>
                </a:solidFill>
                <a:latin typeface="Happy Font TH"/>
              </a:rPr>
              <a:t>CABALLO</a:t>
            </a:r>
          </a:p>
        </p:txBody>
      </p:sp>
      <p:grpSp>
        <p:nvGrpSpPr>
          <p:cNvPr name="Group 50" id="50"/>
          <p:cNvGrpSpPr/>
          <p:nvPr/>
        </p:nvGrpSpPr>
        <p:grpSpPr>
          <a:xfrm rot="0">
            <a:off x="11789188" y="3721311"/>
            <a:ext cx="2708272" cy="911290"/>
            <a:chOff x="0" y="0"/>
            <a:chExt cx="713290" cy="240011"/>
          </a:xfrm>
        </p:grpSpPr>
        <p:sp>
          <p:nvSpPr>
            <p:cNvPr name="Freeform 51" id="51"/>
            <p:cNvSpPr/>
            <p:nvPr/>
          </p:nvSpPr>
          <p:spPr>
            <a:xfrm flipH="false" flipV="false" rot="0">
              <a:off x="0" y="0"/>
              <a:ext cx="713290" cy="240011"/>
            </a:xfrm>
            <a:custGeom>
              <a:avLst/>
              <a:gdLst/>
              <a:ahLst/>
              <a:cxnLst/>
              <a:rect r="r" b="b" t="t" l="l"/>
              <a:pathLst>
                <a:path h="240011" w="713290">
                  <a:moveTo>
                    <a:pt x="120005" y="0"/>
                  </a:moveTo>
                  <a:lnTo>
                    <a:pt x="593285" y="0"/>
                  </a:lnTo>
                  <a:cubicBezTo>
                    <a:pt x="625112" y="0"/>
                    <a:pt x="655636" y="12643"/>
                    <a:pt x="678141" y="35149"/>
                  </a:cubicBezTo>
                  <a:cubicBezTo>
                    <a:pt x="700646" y="57654"/>
                    <a:pt x="713290" y="88178"/>
                    <a:pt x="713290" y="120005"/>
                  </a:cubicBezTo>
                  <a:lnTo>
                    <a:pt x="713290" y="120005"/>
                  </a:lnTo>
                  <a:cubicBezTo>
                    <a:pt x="713290" y="186282"/>
                    <a:pt x="659562" y="240011"/>
                    <a:pt x="593285" y="240011"/>
                  </a:cubicBezTo>
                  <a:lnTo>
                    <a:pt x="120005" y="240011"/>
                  </a:lnTo>
                  <a:cubicBezTo>
                    <a:pt x="53728" y="240011"/>
                    <a:pt x="0" y="186282"/>
                    <a:pt x="0" y="120005"/>
                  </a:cubicBezTo>
                  <a:lnTo>
                    <a:pt x="0" y="120005"/>
                  </a:lnTo>
                  <a:cubicBezTo>
                    <a:pt x="0" y="53728"/>
                    <a:pt x="53728" y="0"/>
                    <a:pt x="120005" y="0"/>
                  </a:cubicBezTo>
                  <a:close/>
                </a:path>
              </a:pathLst>
            </a:custGeom>
            <a:solidFill>
              <a:srgbClr val="F6F6E6"/>
            </a:solidFill>
            <a:ln w="95250" cap="rnd">
              <a:solidFill>
                <a:srgbClr val="FFFFFF"/>
              </a:solidFill>
              <a:prstDash val="solid"/>
              <a:round/>
            </a:ln>
          </p:spPr>
        </p:sp>
        <p:sp>
          <p:nvSpPr>
            <p:cNvPr name="TextBox 52" id="5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3" id="53"/>
          <p:cNvSpPr txBox="true"/>
          <p:nvPr/>
        </p:nvSpPr>
        <p:spPr>
          <a:xfrm rot="0">
            <a:off x="11896504" y="3932695"/>
            <a:ext cx="2493640" cy="467314"/>
          </a:xfrm>
          <a:prstGeom prst="rect">
            <a:avLst/>
          </a:prstGeom>
        </p:spPr>
        <p:txBody>
          <a:bodyPr anchor="t" rtlCol="false" tIns="0" lIns="0" bIns="0" rIns="0">
            <a:spAutoFit/>
          </a:bodyPr>
          <a:lstStyle/>
          <a:p>
            <a:pPr algn="ctr">
              <a:lnSpc>
                <a:spcPts val="3557"/>
              </a:lnSpc>
            </a:pPr>
            <a:r>
              <a:rPr lang="en-US" sz="3593">
                <a:solidFill>
                  <a:srgbClr val="000000"/>
                </a:solidFill>
                <a:latin typeface="Happy Font TH"/>
              </a:rPr>
              <a:t>SUDADERO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5B4B4"/>
        </a:solidFill>
      </p:bgPr>
    </p:bg>
    <p:spTree>
      <p:nvGrpSpPr>
        <p:cNvPr id="1" name=""/>
        <p:cNvGrpSpPr/>
        <p:nvPr/>
      </p:nvGrpSpPr>
      <p:grpSpPr>
        <a:xfrm>
          <a:off x="0" y="0"/>
          <a:ext cx="0" cy="0"/>
          <a:chOff x="0" y="0"/>
          <a:chExt cx="0" cy="0"/>
        </a:xfrm>
      </p:grpSpPr>
      <p:grpSp>
        <p:nvGrpSpPr>
          <p:cNvPr name="Group 2" id="2"/>
          <p:cNvGrpSpPr/>
          <p:nvPr/>
        </p:nvGrpSpPr>
        <p:grpSpPr>
          <a:xfrm rot="0">
            <a:off x="-442179" y="358580"/>
            <a:ext cx="19477158" cy="857651"/>
            <a:chOff x="0" y="0"/>
            <a:chExt cx="5129786" cy="225883"/>
          </a:xfrm>
        </p:grpSpPr>
        <p:sp>
          <p:nvSpPr>
            <p:cNvPr name="Freeform 3" id="3"/>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2179" y="2684177"/>
            <a:ext cx="19477158" cy="857651"/>
            <a:chOff x="0" y="0"/>
            <a:chExt cx="5129786" cy="225883"/>
          </a:xfrm>
        </p:grpSpPr>
        <p:sp>
          <p:nvSpPr>
            <p:cNvPr name="Freeform 6" id="6"/>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42179" y="5009775"/>
            <a:ext cx="19477158" cy="857651"/>
            <a:chOff x="0" y="0"/>
            <a:chExt cx="5129786" cy="225883"/>
          </a:xfrm>
        </p:grpSpPr>
        <p:sp>
          <p:nvSpPr>
            <p:cNvPr name="Freeform 9" id="9"/>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42179" y="9215993"/>
            <a:ext cx="19477158" cy="857651"/>
            <a:chOff x="0" y="0"/>
            <a:chExt cx="5129786" cy="225883"/>
          </a:xfrm>
        </p:grpSpPr>
        <p:sp>
          <p:nvSpPr>
            <p:cNvPr name="Freeform 12" id="12"/>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42179" y="7103359"/>
            <a:ext cx="19477158" cy="857651"/>
            <a:chOff x="0" y="0"/>
            <a:chExt cx="5129786" cy="225883"/>
          </a:xfrm>
        </p:grpSpPr>
        <p:sp>
          <p:nvSpPr>
            <p:cNvPr name="Freeform 15" id="15"/>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4486213" y="787405"/>
            <a:ext cx="9315575" cy="2396238"/>
            <a:chOff x="0" y="0"/>
            <a:chExt cx="2453485" cy="631108"/>
          </a:xfrm>
        </p:grpSpPr>
        <p:sp>
          <p:nvSpPr>
            <p:cNvPr name="Freeform 18" id="18"/>
            <p:cNvSpPr/>
            <p:nvPr/>
          </p:nvSpPr>
          <p:spPr>
            <a:xfrm flipH="false" flipV="false" rot="0">
              <a:off x="0" y="0"/>
              <a:ext cx="2453485" cy="631108"/>
            </a:xfrm>
            <a:custGeom>
              <a:avLst/>
              <a:gdLst/>
              <a:ahLst/>
              <a:cxnLst/>
              <a:rect r="r" b="b" t="t" l="l"/>
              <a:pathLst>
                <a:path h="631108" w="2453485">
                  <a:moveTo>
                    <a:pt x="17453" y="0"/>
                  </a:moveTo>
                  <a:lnTo>
                    <a:pt x="2436032" y="0"/>
                  </a:lnTo>
                  <a:cubicBezTo>
                    <a:pt x="2440661" y="0"/>
                    <a:pt x="2445100" y="1839"/>
                    <a:pt x="2448373" y="5112"/>
                  </a:cubicBezTo>
                  <a:cubicBezTo>
                    <a:pt x="2451646" y="8385"/>
                    <a:pt x="2453485" y="12824"/>
                    <a:pt x="2453485" y="17453"/>
                  </a:cubicBezTo>
                  <a:lnTo>
                    <a:pt x="2453485" y="613655"/>
                  </a:lnTo>
                  <a:cubicBezTo>
                    <a:pt x="2453485" y="618284"/>
                    <a:pt x="2451646" y="622723"/>
                    <a:pt x="2448373" y="625996"/>
                  </a:cubicBezTo>
                  <a:cubicBezTo>
                    <a:pt x="2445100" y="629269"/>
                    <a:pt x="2440661" y="631108"/>
                    <a:pt x="2436032" y="631108"/>
                  </a:cubicBezTo>
                  <a:lnTo>
                    <a:pt x="17453" y="631108"/>
                  </a:lnTo>
                  <a:cubicBezTo>
                    <a:pt x="12824" y="631108"/>
                    <a:pt x="8385" y="629269"/>
                    <a:pt x="5112" y="625996"/>
                  </a:cubicBezTo>
                  <a:cubicBezTo>
                    <a:pt x="1839" y="622723"/>
                    <a:pt x="0" y="618284"/>
                    <a:pt x="0" y="613655"/>
                  </a:cubicBezTo>
                  <a:lnTo>
                    <a:pt x="0" y="17453"/>
                  </a:lnTo>
                  <a:cubicBezTo>
                    <a:pt x="0" y="12824"/>
                    <a:pt x="1839" y="8385"/>
                    <a:pt x="5112" y="5112"/>
                  </a:cubicBezTo>
                  <a:cubicBezTo>
                    <a:pt x="8385" y="1839"/>
                    <a:pt x="12824" y="0"/>
                    <a:pt x="17453" y="0"/>
                  </a:cubicBezTo>
                  <a:close/>
                </a:path>
              </a:pathLst>
            </a:custGeom>
            <a:solidFill>
              <a:srgbClr val="FFFFFF"/>
            </a:solidFill>
            <a:ln cap="rnd">
              <a:noFill/>
              <a:prstDash val="solid"/>
              <a:round/>
            </a:ln>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4742325" y="972257"/>
            <a:ext cx="8888721" cy="1969384"/>
            <a:chOff x="0" y="0"/>
            <a:chExt cx="2341062" cy="518686"/>
          </a:xfrm>
        </p:grpSpPr>
        <p:sp>
          <p:nvSpPr>
            <p:cNvPr name="Freeform 21" id="21"/>
            <p:cNvSpPr/>
            <p:nvPr/>
          </p:nvSpPr>
          <p:spPr>
            <a:xfrm flipH="false" flipV="false" rot="0">
              <a:off x="0" y="0"/>
              <a:ext cx="2341062" cy="518686"/>
            </a:xfrm>
            <a:custGeom>
              <a:avLst/>
              <a:gdLst/>
              <a:ahLst/>
              <a:cxnLst/>
              <a:rect r="r" b="b" t="t" l="l"/>
              <a:pathLst>
                <a:path h="518686" w="2341062">
                  <a:moveTo>
                    <a:pt x="18291" y="0"/>
                  </a:moveTo>
                  <a:lnTo>
                    <a:pt x="2322772" y="0"/>
                  </a:lnTo>
                  <a:cubicBezTo>
                    <a:pt x="2327623" y="0"/>
                    <a:pt x="2332275" y="1927"/>
                    <a:pt x="2335705" y="5357"/>
                  </a:cubicBezTo>
                  <a:cubicBezTo>
                    <a:pt x="2339135" y="8787"/>
                    <a:pt x="2341062" y="13440"/>
                    <a:pt x="2341062" y="18291"/>
                  </a:cubicBezTo>
                  <a:lnTo>
                    <a:pt x="2341062" y="500395"/>
                  </a:lnTo>
                  <a:cubicBezTo>
                    <a:pt x="2341062" y="510497"/>
                    <a:pt x="2332873" y="518686"/>
                    <a:pt x="2322772" y="518686"/>
                  </a:cubicBezTo>
                  <a:lnTo>
                    <a:pt x="18291" y="518686"/>
                  </a:lnTo>
                  <a:cubicBezTo>
                    <a:pt x="13440" y="518686"/>
                    <a:pt x="8787" y="516758"/>
                    <a:pt x="5357" y="513328"/>
                  </a:cubicBezTo>
                  <a:cubicBezTo>
                    <a:pt x="1927" y="509898"/>
                    <a:pt x="0" y="505246"/>
                    <a:pt x="0" y="500395"/>
                  </a:cubicBezTo>
                  <a:lnTo>
                    <a:pt x="0" y="18291"/>
                  </a:lnTo>
                  <a:cubicBezTo>
                    <a:pt x="0" y="8189"/>
                    <a:pt x="8189" y="0"/>
                    <a:pt x="18291" y="0"/>
                  </a:cubicBezTo>
                  <a:close/>
                </a:path>
              </a:pathLst>
            </a:custGeom>
            <a:solidFill>
              <a:srgbClr val="E4D0D0"/>
            </a:solidFill>
            <a:ln w="104775" cap="rnd">
              <a:solidFill>
                <a:srgbClr val="000000"/>
              </a:solidFill>
              <a:prstDash val="solid"/>
              <a:round/>
            </a:ln>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976568" y="3990494"/>
            <a:ext cx="7709377" cy="5267806"/>
            <a:chOff x="0" y="0"/>
            <a:chExt cx="2293204" cy="1566943"/>
          </a:xfrm>
        </p:grpSpPr>
        <p:sp>
          <p:nvSpPr>
            <p:cNvPr name="Freeform 24" id="24"/>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25" id="2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219626" y="4211396"/>
            <a:ext cx="7223261" cy="4618078"/>
            <a:chOff x="0" y="0"/>
            <a:chExt cx="2148605" cy="1373677"/>
          </a:xfrm>
        </p:grpSpPr>
        <p:sp>
          <p:nvSpPr>
            <p:cNvPr name="Freeform 27" id="27"/>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name="TextBox 28" id="2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9549923" y="3948187"/>
            <a:ext cx="7709377" cy="5267806"/>
            <a:chOff x="0" y="0"/>
            <a:chExt cx="2293204" cy="1566943"/>
          </a:xfrm>
        </p:grpSpPr>
        <p:sp>
          <p:nvSpPr>
            <p:cNvPr name="Freeform 30" id="30"/>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31" id="3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9792981" y="4169089"/>
            <a:ext cx="7223261" cy="4618078"/>
            <a:chOff x="0" y="0"/>
            <a:chExt cx="2148605" cy="1373677"/>
          </a:xfrm>
        </p:grpSpPr>
        <p:sp>
          <p:nvSpPr>
            <p:cNvPr name="Freeform 33" id="33"/>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E4D0D0"/>
            </a:solidFill>
            <a:ln w="104775" cap="rnd">
              <a:solidFill>
                <a:srgbClr val="000000"/>
              </a:solidFill>
              <a:prstDash val="solid"/>
              <a:round/>
            </a:ln>
          </p:spPr>
        </p:sp>
        <p:sp>
          <p:nvSpPr>
            <p:cNvPr name="TextBox 34" id="3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10350711" y="4792919"/>
            <a:ext cx="6107800" cy="3437094"/>
          </a:xfrm>
          <a:prstGeom prst="rect">
            <a:avLst/>
          </a:prstGeom>
        </p:spPr>
        <p:txBody>
          <a:bodyPr anchor="t" rtlCol="false" tIns="0" lIns="0" bIns="0" rIns="0">
            <a:spAutoFit/>
          </a:bodyPr>
          <a:lstStyle/>
          <a:p>
            <a:pPr algn="ctr">
              <a:lnSpc>
                <a:spcPts val="3836"/>
              </a:lnSpc>
            </a:pPr>
            <a:r>
              <a:rPr lang="en-US" sz="3874">
                <a:solidFill>
                  <a:srgbClr val="867070"/>
                </a:solidFill>
                <a:latin typeface="Happy Font TH"/>
              </a:rPr>
              <a:t>La silla de montar es un elemento que une al jinete a lomo de su caballo, con la finalidad de hacer más cómodo el trote, así como para cuidar el dorso del animal.</a:t>
            </a:r>
          </a:p>
        </p:txBody>
      </p:sp>
      <p:grpSp>
        <p:nvGrpSpPr>
          <p:cNvPr name="Group 36" id="36"/>
          <p:cNvGrpSpPr/>
          <p:nvPr/>
        </p:nvGrpSpPr>
        <p:grpSpPr>
          <a:xfrm rot="0">
            <a:off x="15304330" y="2798948"/>
            <a:ext cx="2983670" cy="1958033"/>
            <a:chOff x="0" y="0"/>
            <a:chExt cx="812800" cy="533400"/>
          </a:xfrm>
        </p:grpSpPr>
        <p:sp>
          <p:nvSpPr>
            <p:cNvPr name="Freeform 37" id="37"/>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name="TextBox 38" id="38"/>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549027" y="2798948"/>
            <a:ext cx="2983670" cy="1958033"/>
            <a:chOff x="0" y="0"/>
            <a:chExt cx="812800" cy="533400"/>
          </a:xfrm>
        </p:grpSpPr>
        <p:sp>
          <p:nvSpPr>
            <p:cNvPr name="Freeform 40" id="40"/>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name="TextBox 41" id="41"/>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42" id="42"/>
          <p:cNvSpPr/>
          <p:nvPr/>
        </p:nvSpPr>
        <p:spPr>
          <a:xfrm flipH="true" flipV="false" rot="0">
            <a:off x="16027024" y="3378972"/>
            <a:ext cx="1538282" cy="797984"/>
          </a:xfrm>
          <a:custGeom>
            <a:avLst/>
            <a:gdLst/>
            <a:ahLst/>
            <a:cxnLst/>
            <a:rect r="r" b="b" t="t" l="l"/>
            <a:pathLst>
              <a:path h="797984" w="1538282">
                <a:moveTo>
                  <a:pt x="1538282" y="0"/>
                </a:moveTo>
                <a:lnTo>
                  <a:pt x="0" y="0"/>
                </a:lnTo>
                <a:lnTo>
                  <a:pt x="0" y="797984"/>
                </a:lnTo>
                <a:lnTo>
                  <a:pt x="1538282" y="797984"/>
                </a:lnTo>
                <a:lnTo>
                  <a:pt x="153828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3" id="43"/>
          <p:cNvSpPr/>
          <p:nvPr/>
        </p:nvSpPr>
        <p:spPr>
          <a:xfrm flipH="false" flipV="false" rot="0">
            <a:off x="1409535" y="3413412"/>
            <a:ext cx="1538282" cy="797984"/>
          </a:xfrm>
          <a:custGeom>
            <a:avLst/>
            <a:gdLst/>
            <a:ahLst/>
            <a:cxnLst/>
            <a:rect r="r" b="b" t="t" l="l"/>
            <a:pathLst>
              <a:path h="797984" w="1538282">
                <a:moveTo>
                  <a:pt x="0" y="0"/>
                </a:moveTo>
                <a:lnTo>
                  <a:pt x="1538283" y="0"/>
                </a:lnTo>
                <a:lnTo>
                  <a:pt x="1538283" y="797984"/>
                </a:lnTo>
                <a:lnTo>
                  <a:pt x="0" y="7979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4" id="44"/>
          <p:cNvSpPr txBox="true"/>
          <p:nvPr/>
        </p:nvSpPr>
        <p:spPr>
          <a:xfrm rot="0">
            <a:off x="3119268" y="1411017"/>
            <a:ext cx="12049465" cy="1048476"/>
          </a:xfrm>
          <a:prstGeom prst="rect">
            <a:avLst/>
          </a:prstGeom>
        </p:spPr>
        <p:txBody>
          <a:bodyPr anchor="t" rtlCol="false" tIns="0" lIns="0" bIns="0" rIns="0">
            <a:spAutoFit/>
          </a:bodyPr>
          <a:lstStyle/>
          <a:p>
            <a:pPr algn="ctr">
              <a:lnSpc>
                <a:spcPts val="7805"/>
              </a:lnSpc>
            </a:pPr>
            <a:r>
              <a:rPr lang="en-US" sz="7884">
                <a:solidFill>
                  <a:srgbClr val="867070"/>
                </a:solidFill>
                <a:latin typeface="Happy Font TH"/>
              </a:rPr>
              <a:t>MARCO TEÓRICO</a:t>
            </a:r>
          </a:p>
        </p:txBody>
      </p:sp>
      <p:sp>
        <p:nvSpPr>
          <p:cNvPr name="TextBox 45" id="45"/>
          <p:cNvSpPr txBox="true"/>
          <p:nvPr/>
        </p:nvSpPr>
        <p:spPr>
          <a:xfrm rot="0">
            <a:off x="1777356" y="4989288"/>
            <a:ext cx="6107800" cy="3600543"/>
          </a:xfrm>
          <a:prstGeom prst="rect">
            <a:avLst/>
          </a:prstGeom>
        </p:spPr>
        <p:txBody>
          <a:bodyPr anchor="t" rtlCol="false" tIns="0" lIns="0" bIns="0" rIns="0">
            <a:spAutoFit/>
          </a:bodyPr>
          <a:lstStyle/>
          <a:p>
            <a:pPr algn="ctr">
              <a:lnSpc>
                <a:spcPts val="3539"/>
              </a:lnSpc>
            </a:pPr>
            <a:r>
              <a:rPr lang="en-US" sz="3574">
                <a:solidFill>
                  <a:srgbClr val="867070"/>
                </a:solidFill>
                <a:latin typeface="Happy Font TH"/>
              </a:rPr>
              <a:t>Preocupación y miedo intensos, excesivos y continuos ante situaciones cotidianas. Es posible que se produzca taquicardia, respiración agitada, sudoración y sensación de cansancio.</a:t>
            </a:r>
          </a:p>
        </p:txBody>
      </p:sp>
      <p:grpSp>
        <p:nvGrpSpPr>
          <p:cNvPr name="Group 46" id="46"/>
          <p:cNvGrpSpPr/>
          <p:nvPr/>
        </p:nvGrpSpPr>
        <p:grpSpPr>
          <a:xfrm rot="0">
            <a:off x="3814840" y="3755751"/>
            <a:ext cx="2708272" cy="911290"/>
            <a:chOff x="0" y="0"/>
            <a:chExt cx="713290" cy="240011"/>
          </a:xfrm>
        </p:grpSpPr>
        <p:sp>
          <p:nvSpPr>
            <p:cNvPr name="Freeform 47" id="47"/>
            <p:cNvSpPr/>
            <p:nvPr/>
          </p:nvSpPr>
          <p:spPr>
            <a:xfrm flipH="false" flipV="false" rot="0">
              <a:off x="0" y="0"/>
              <a:ext cx="713290" cy="240011"/>
            </a:xfrm>
            <a:custGeom>
              <a:avLst/>
              <a:gdLst/>
              <a:ahLst/>
              <a:cxnLst/>
              <a:rect r="r" b="b" t="t" l="l"/>
              <a:pathLst>
                <a:path h="240011" w="713290">
                  <a:moveTo>
                    <a:pt x="120005" y="0"/>
                  </a:moveTo>
                  <a:lnTo>
                    <a:pt x="593285" y="0"/>
                  </a:lnTo>
                  <a:cubicBezTo>
                    <a:pt x="625112" y="0"/>
                    <a:pt x="655636" y="12643"/>
                    <a:pt x="678141" y="35149"/>
                  </a:cubicBezTo>
                  <a:cubicBezTo>
                    <a:pt x="700646" y="57654"/>
                    <a:pt x="713290" y="88178"/>
                    <a:pt x="713290" y="120005"/>
                  </a:cubicBezTo>
                  <a:lnTo>
                    <a:pt x="713290" y="120005"/>
                  </a:lnTo>
                  <a:cubicBezTo>
                    <a:pt x="713290" y="186282"/>
                    <a:pt x="659562" y="240011"/>
                    <a:pt x="593285" y="240011"/>
                  </a:cubicBezTo>
                  <a:lnTo>
                    <a:pt x="120005" y="240011"/>
                  </a:lnTo>
                  <a:cubicBezTo>
                    <a:pt x="53728" y="240011"/>
                    <a:pt x="0" y="186282"/>
                    <a:pt x="0" y="120005"/>
                  </a:cubicBezTo>
                  <a:lnTo>
                    <a:pt x="0" y="120005"/>
                  </a:lnTo>
                  <a:cubicBezTo>
                    <a:pt x="0" y="53728"/>
                    <a:pt x="53728" y="0"/>
                    <a:pt x="120005" y="0"/>
                  </a:cubicBezTo>
                  <a:close/>
                </a:path>
              </a:pathLst>
            </a:custGeom>
            <a:solidFill>
              <a:srgbClr val="F6F6E6"/>
            </a:solidFill>
            <a:ln w="95250" cap="rnd">
              <a:solidFill>
                <a:srgbClr val="FFFFFF"/>
              </a:solidFill>
              <a:prstDash val="solid"/>
              <a:round/>
            </a:ln>
          </p:spPr>
        </p:sp>
        <p:sp>
          <p:nvSpPr>
            <p:cNvPr name="TextBox 48" id="4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49" id="49"/>
          <p:cNvSpPr txBox="true"/>
          <p:nvPr/>
        </p:nvSpPr>
        <p:spPr>
          <a:xfrm rot="0">
            <a:off x="3943480" y="3920620"/>
            <a:ext cx="2450994" cy="512380"/>
          </a:xfrm>
          <a:prstGeom prst="rect">
            <a:avLst/>
          </a:prstGeom>
        </p:spPr>
        <p:txBody>
          <a:bodyPr anchor="t" rtlCol="false" tIns="0" lIns="0" bIns="0" rIns="0">
            <a:spAutoFit/>
          </a:bodyPr>
          <a:lstStyle/>
          <a:p>
            <a:pPr algn="ctr">
              <a:lnSpc>
                <a:spcPts val="3816"/>
              </a:lnSpc>
            </a:pPr>
            <a:r>
              <a:rPr lang="en-US" sz="3854">
                <a:solidFill>
                  <a:srgbClr val="000000"/>
                </a:solidFill>
                <a:latin typeface="Happy Font TH"/>
              </a:rPr>
              <a:t>ANSIEDAD</a:t>
            </a:r>
          </a:p>
        </p:txBody>
      </p:sp>
      <p:grpSp>
        <p:nvGrpSpPr>
          <p:cNvPr name="Group 50" id="50"/>
          <p:cNvGrpSpPr/>
          <p:nvPr/>
        </p:nvGrpSpPr>
        <p:grpSpPr>
          <a:xfrm rot="0">
            <a:off x="11789188" y="3721311"/>
            <a:ext cx="2708272" cy="911290"/>
            <a:chOff x="0" y="0"/>
            <a:chExt cx="713290" cy="240011"/>
          </a:xfrm>
        </p:grpSpPr>
        <p:sp>
          <p:nvSpPr>
            <p:cNvPr name="Freeform 51" id="51"/>
            <p:cNvSpPr/>
            <p:nvPr/>
          </p:nvSpPr>
          <p:spPr>
            <a:xfrm flipH="false" flipV="false" rot="0">
              <a:off x="0" y="0"/>
              <a:ext cx="713290" cy="240011"/>
            </a:xfrm>
            <a:custGeom>
              <a:avLst/>
              <a:gdLst/>
              <a:ahLst/>
              <a:cxnLst/>
              <a:rect r="r" b="b" t="t" l="l"/>
              <a:pathLst>
                <a:path h="240011" w="713290">
                  <a:moveTo>
                    <a:pt x="120005" y="0"/>
                  </a:moveTo>
                  <a:lnTo>
                    <a:pt x="593285" y="0"/>
                  </a:lnTo>
                  <a:cubicBezTo>
                    <a:pt x="625112" y="0"/>
                    <a:pt x="655636" y="12643"/>
                    <a:pt x="678141" y="35149"/>
                  </a:cubicBezTo>
                  <a:cubicBezTo>
                    <a:pt x="700646" y="57654"/>
                    <a:pt x="713290" y="88178"/>
                    <a:pt x="713290" y="120005"/>
                  </a:cubicBezTo>
                  <a:lnTo>
                    <a:pt x="713290" y="120005"/>
                  </a:lnTo>
                  <a:cubicBezTo>
                    <a:pt x="713290" y="186282"/>
                    <a:pt x="659562" y="240011"/>
                    <a:pt x="593285" y="240011"/>
                  </a:cubicBezTo>
                  <a:lnTo>
                    <a:pt x="120005" y="240011"/>
                  </a:lnTo>
                  <a:cubicBezTo>
                    <a:pt x="53728" y="240011"/>
                    <a:pt x="0" y="186282"/>
                    <a:pt x="0" y="120005"/>
                  </a:cubicBezTo>
                  <a:lnTo>
                    <a:pt x="0" y="120005"/>
                  </a:lnTo>
                  <a:cubicBezTo>
                    <a:pt x="0" y="53728"/>
                    <a:pt x="53728" y="0"/>
                    <a:pt x="120005" y="0"/>
                  </a:cubicBezTo>
                  <a:close/>
                </a:path>
              </a:pathLst>
            </a:custGeom>
            <a:solidFill>
              <a:srgbClr val="F6F6E6"/>
            </a:solidFill>
            <a:ln w="95250" cap="rnd">
              <a:solidFill>
                <a:srgbClr val="FFFFFF"/>
              </a:solidFill>
              <a:prstDash val="solid"/>
              <a:round/>
            </a:ln>
          </p:spPr>
        </p:sp>
        <p:sp>
          <p:nvSpPr>
            <p:cNvPr name="TextBox 52" id="5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3" id="53"/>
          <p:cNvSpPr txBox="true"/>
          <p:nvPr/>
        </p:nvSpPr>
        <p:spPr>
          <a:xfrm rot="0">
            <a:off x="11896504" y="3851001"/>
            <a:ext cx="2493640" cy="632667"/>
          </a:xfrm>
          <a:prstGeom prst="rect">
            <a:avLst/>
          </a:prstGeom>
        </p:spPr>
        <p:txBody>
          <a:bodyPr anchor="t" rtlCol="false" tIns="0" lIns="0" bIns="0" rIns="0">
            <a:spAutoFit/>
          </a:bodyPr>
          <a:lstStyle/>
          <a:p>
            <a:pPr algn="ctr">
              <a:lnSpc>
                <a:spcPts val="4745"/>
              </a:lnSpc>
            </a:pPr>
            <a:r>
              <a:rPr lang="en-US" sz="4793">
                <a:solidFill>
                  <a:srgbClr val="000000"/>
                </a:solidFill>
                <a:latin typeface="Happy Font TH"/>
              </a:rPr>
              <a:t>SILLA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5B4B4"/>
        </a:solidFill>
      </p:bgPr>
    </p:bg>
    <p:spTree>
      <p:nvGrpSpPr>
        <p:cNvPr id="1" name=""/>
        <p:cNvGrpSpPr/>
        <p:nvPr/>
      </p:nvGrpSpPr>
      <p:grpSpPr>
        <a:xfrm>
          <a:off x="0" y="0"/>
          <a:ext cx="0" cy="0"/>
          <a:chOff x="0" y="0"/>
          <a:chExt cx="0" cy="0"/>
        </a:xfrm>
      </p:grpSpPr>
      <p:grpSp>
        <p:nvGrpSpPr>
          <p:cNvPr name="Group 2" id="2"/>
          <p:cNvGrpSpPr/>
          <p:nvPr/>
        </p:nvGrpSpPr>
        <p:grpSpPr>
          <a:xfrm rot="0">
            <a:off x="-442179" y="358580"/>
            <a:ext cx="19477158" cy="857651"/>
            <a:chOff x="0" y="0"/>
            <a:chExt cx="5129786" cy="225883"/>
          </a:xfrm>
        </p:grpSpPr>
        <p:sp>
          <p:nvSpPr>
            <p:cNvPr name="Freeform 3" id="3"/>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2179" y="2684177"/>
            <a:ext cx="19477158" cy="857651"/>
            <a:chOff x="0" y="0"/>
            <a:chExt cx="5129786" cy="225883"/>
          </a:xfrm>
        </p:grpSpPr>
        <p:sp>
          <p:nvSpPr>
            <p:cNvPr name="Freeform 6" id="6"/>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42179" y="5009775"/>
            <a:ext cx="19477158" cy="857651"/>
            <a:chOff x="0" y="0"/>
            <a:chExt cx="5129786" cy="225883"/>
          </a:xfrm>
        </p:grpSpPr>
        <p:sp>
          <p:nvSpPr>
            <p:cNvPr name="Freeform 9" id="9"/>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42179" y="9215993"/>
            <a:ext cx="19477158" cy="857651"/>
            <a:chOff x="0" y="0"/>
            <a:chExt cx="5129786" cy="225883"/>
          </a:xfrm>
        </p:grpSpPr>
        <p:sp>
          <p:nvSpPr>
            <p:cNvPr name="Freeform 12" id="12"/>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42179" y="7103359"/>
            <a:ext cx="19477158" cy="857651"/>
            <a:chOff x="0" y="0"/>
            <a:chExt cx="5129786" cy="225883"/>
          </a:xfrm>
        </p:grpSpPr>
        <p:sp>
          <p:nvSpPr>
            <p:cNvPr name="Freeform 15" id="15"/>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4486213" y="787405"/>
            <a:ext cx="9315575" cy="2396238"/>
            <a:chOff x="0" y="0"/>
            <a:chExt cx="2453485" cy="631108"/>
          </a:xfrm>
        </p:grpSpPr>
        <p:sp>
          <p:nvSpPr>
            <p:cNvPr name="Freeform 18" id="18"/>
            <p:cNvSpPr/>
            <p:nvPr/>
          </p:nvSpPr>
          <p:spPr>
            <a:xfrm flipH="false" flipV="false" rot="0">
              <a:off x="0" y="0"/>
              <a:ext cx="2453485" cy="631108"/>
            </a:xfrm>
            <a:custGeom>
              <a:avLst/>
              <a:gdLst/>
              <a:ahLst/>
              <a:cxnLst/>
              <a:rect r="r" b="b" t="t" l="l"/>
              <a:pathLst>
                <a:path h="631108" w="2453485">
                  <a:moveTo>
                    <a:pt x="17453" y="0"/>
                  </a:moveTo>
                  <a:lnTo>
                    <a:pt x="2436032" y="0"/>
                  </a:lnTo>
                  <a:cubicBezTo>
                    <a:pt x="2440661" y="0"/>
                    <a:pt x="2445100" y="1839"/>
                    <a:pt x="2448373" y="5112"/>
                  </a:cubicBezTo>
                  <a:cubicBezTo>
                    <a:pt x="2451646" y="8385"/>
                    <a:pt x="2453485" y="12824"/>
                    <a:pt x="2453485" y="17453"/>
                  </a:cubicBezTo>
                  <a:lnTo>
                    <a:pt x="2453485" y="613655"/>
                  </a:lnTo>
                  <a:cubicBezTo>
                    <a:pt x="2453485" y="618284"/>
                    <a:pt x="2451646" y="622723"/>
                    <a:pt x="2448373" y="625996"/>
                  </a:cubicBezTo>
                  <a:cubicBezTo>
                    <a:pt x="2445100" y="629269"/>
                    <a:pt x="2440661" y="631108"/>
                    <a:pt x="2436032" y="631108"/>
                  </a:cubicBezTo>
                  <a:lnTo>
                    <a:pt x="17453" y="631108"/>
                  </a:lnTo>
                  <a:cubicBezTo>
                    <a:pt x="12824" y="631108"/>
                    <a:pt x="8385" y="629269"/>
                    <a:pt x="5112" y="625996"/>
                  </a:cubicBezTo>
                  <a:cubicBezTo>
                    <a:pt x="1839" y="622723"/>
                    <a:pt x="0" y="618284"/>
                    <a:pt x="0" y="613655"/>
                  </a:cubicBezTo>
                  <a:lnTo>
                    <a:pt x="0" y="17453"/>
                  </a:lnTo>
                  <a:cubicBezTo>
                    <a:pt x="0" y="12824"/>
                    <a:pt x="1839" y="8385"/>
                    <a:pt x="5112" y="5112"/>
                  </a:cubicBezTo>
                  <a:cubicBezTo>
                    <a:pt x="8385" y="1839"/>
                    <a:pt x="12824" y="0"/>
                    <a:pt x="17453" y="0"/>
                  </a:cubicBezTo>
                  <a:close/>
                </a:path>
              </a:pathLst>
            </a:custGeom>
            <a:solidFill>
              <a:srgbClr val="FFFFFF"/>
            </a:solidFill>
            <a:ln cap="rnd">
              <a:noFill/>
              <a:prstDash val="solid"/>
              <a:round/>
            </a:ln>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4742325" y="972257"/>
            <a:ext cx="8888721" cy="1969384"/>
            <a:chOff x="0" y="0"/>
            <a:chExt cx="2341062" cy="518686"/>
          </a:xfrm>
        </p:grpSpPr>
        <p:sp>
          <p:nvSpPr>
            <p:cNvPr name="Freeform 21" id="21"/>
            <p:cNvSpPr/>
            <p:nvPr/>
          </p:nvSpPr>
          <p:spPr>
            <a:xfrm flipH="false" flipV="false" rot="0">
              <a:off x="0" y="0"/>
              <a:ext cx="2341062" cy="518686"/>
            </a:xfrm>
            <a:custGeom>
              <a:avLst/>
              <a:gdLst/>
              <a:ahLst/>
              <a:cxnLst/>
              <a:rect r="r" b="b" t="t" l="l"/>
              <a:pathLst>
                <a:path h="518686" w="2341062">
                  <a:moveTo>
                    <a:pt x="18291" y="0"/>
                  </a:moveTo>
                  <a:lnTo>
                    <a:pt x="2322772" y="0"/>
                  </a:lnTo>
                  <a:cubicBezTo>
                    <a:pt x="2327623" y="0"/>
                    <a:pt x="2332275" y="1927"/>
                    <a:pt x="2335705" y="5357"/>
                  </a:cubicBezTo>
                  <a:cubicBezTo>
                    <a:pt x="2339135" y="8787"/>
                    <a:pt x="2341062" y="13440"/>
                    <a:pt x="2341062" y="18291"/>
                  </a:cubicBezTo>
                  <a:lnTo>
                    <a:pt x="2341062" y="500395"/>
                  </a:lnTo>
                  <a:cubicBezTo>
                    <a:pt x="2341062" y="510497"/>
                    <a:pt x="2332873" y="518686"/>
                    <a:pt x="2322772" y="518686"/>
                  </a:cubicBezTo>
                  <a:lnTo>
                    <a:pt x="18291" y="518686"/>
                  </a:lnTo>
                  <a:cubicBezTo>
                    <a:pt x="13440" y="518686"/>
                    <a:pt x="8787" y="516758"/>
                    <a:pt x="5357" y="513328"/>
                  </a:cubicBezTo>
                  <a:cubicBezTo>
                    <a:pt x="1927" y="509898"/>
                    <a:pt x="0" y="505246"/>
                    <a:pt x="0" y="500395"/>
                  </a:cubicBezTo>
                  <a:lnTo>
                    <a:pt x="0" y="18291"/>
                  </a:lnTo>
                  <a:cubicBezTo>
                    <a:pt x="0" y="8189"/>
                    <a:pt x="8189" y="0"/>
                    <a:pt x="18291" y="0"/>
                  </a:cubicBezTo>
                  <a:close/>
                </a:path>
              </a:pathLst>
            </a:custGeom>
            <a:solidFill>
              <a:srgbClr val="E4D0D0"/>
            </a:solidFill>
            <a:ln w="104775" cap="rnd">
              <a:solidFill>
                <a:srgbClr val="000000"/>
              </a:solidFill>
              <a:prstDash val="solid"/>
              <a:round/>
            </a:ln>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976568" y="3990494"/>
            <a:ext cx="7709377" cy="5267806"/>
            <a:chOff x="0" y="0"/>
            <a:chExt cx="2293204" cy="1566943"/>
          </a:xfrm>
        </p:grpSpPr>
        <p:sp>
          <p:nvSpPr>
            <p:cNvPr name="Freeform 24" id="24"/>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25" id="2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219626" y="4211396"/>
            <a:ext cx="7223261" cy="4618078"/>
            <a:chOff x="0" y="0"/>
            <a:chExt cx="2148605" cy="1373677"/>
          </a:xfrm>
        </p:grpSpPr>
        <p:sp>
          <p:nvSpPr>
            <p:cNvPr name="Freeform 27" id="27"/>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name="TextBox 28" id="2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9549923" y="3948187"/>
            <a:ext cx="7709377" cy="5267806"/>
            <a:chOff x="0" y="0"/>
            <a:chExt cx="2293204" cy="1566943"/>
          </a:xfrm>
        </p:grpSpPr>
        <p:sp>
          <p:nvSpPr>
            <p:cNvPr name="Freeform 30" id="30"/>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31" id="3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9792981" y="4169089"/>
            <a:ext cx="7223261" cy="4618078"/>
            <a:chOff x="0" y="0"/>
            <a:chExt cx="2148605" cy="1373677"/>
          </a:xfrm>
        </p:grpSpPr>
        <p:sp>
          <p:nvSpPr>
            <p:cNvPr name="Freeform 33" id="33"/>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E4D0D0"/>
            </a:solidFill>
            <a:ln w="104775" cap="rnd">
              <a:solidFill>
                <a:srgbClr val="000000"/>
              </a:solidFill>
              <a:prstDash val="solid"/>
              <a:round/>
            </a:ln>
          </p:spPr>
        </p:sp>
        <p:sp>
          <p:nvSpPr>
            <p:cNvPr name="TextBox 34" id="3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10350711" y="4802444"/>
            <a:ext cx="6107800" cy="3474813"/>
          </a:xfrm>
          <a:prstGeom prst="rect">
            <a:avLst/>
          </a:prstGeom>
        </p:spPr>
        <p:txBody>
          <a:bodyPr anchor="t" rtlCol="false" tIns="0" lIns="0" bIns="0" rIns="0">
            <a:spAutoFit/>
          </a:bodyPr>
          <a:lstStyle/>
          <a:p>
            <a:pPr algn="ctr">
              <a:lnSpc>
                <a:spcPts val="4529"/>
              </a:lnSpc>
            </a:pPr>
            <a:r>
              <a:rPr lang="en-US" sz="4574">
                <a:solidFill>
                  <a:srgbClr val="867070"/>
                </a:solidFill>
                <a:latin typeface="Happy Font TH"/>
              </a:rPr>
              <a:t>Grupo de afecciones asociadas a los cambios de humor de una persona, como la depresión o el trastorno bipolar.</a:t>
            </a:r>
          </a:p>
        </p:txBody>
      </p:sp>
      <p:grpSp>
        <p:nvGrpSpPr>
          <p:cNvPr name="Group 36" id="36"/>
          <p:cNvGrpSpPr/>
          <p:nvPr/>
        </p:nvGrpSpPr>
        <p:grpSpPr>
          <a:xfrm rot="0">
            <a:off x="15304330" y="2798948"/>
            <a:ext cx="2983670" cy="1958033"/>
            <a:chOff x="0" y="0"/>
            <a:chExt cx="812800" cy="533400"/>
          </a:xfrm>
        </p:grpSpPr>
        <p:sp>
          <p:nvSpPr>
            <p:cNvPr name="Freeform 37" id="37"/>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name="TextBox 38" id="38"/>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549027" y="2798948"/>
            <a:ext cx="2983670" cy="1958033"/>
            <a:chOff x="0" y="0"/>
            <a:chExt cx="812800" cy="533400"/>
          </a:xfrm>
        </p:grpSpPr>
        <p:sp>
          <p:nvSpPr>
            <p:cNvPr name="Freeform 40" id="40"/>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name="TextBox 41" id="41"/>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42" id="42"/>
          <p:cNvSpPr/>
          <p:nvPr/>
        </p:nvSpPr>
        <p:spPr>
          <a:xfrm flipH="true" flipV="false" rot="0">
            <a:off x="16027024" y="3378972"/>
            <a:ext cx="1538282" cy="797984"/>
          </a:xfrm>
          <a:custGeom>
            <a:avLst/>
            <a:gdLst/>
            <a:ahLst/>
            <a:cxnLst/>
            <a:rect r="r" b="b" t="t" l="l"/>
            <a:pathLst>
              <a:path h="797984" w="1538282">
                <a:moveTo>
                  <a:pt x="1538282" y="0"/>
                </a:moveTo>
                <a:lnTo>
                  <a:pt x="0" y="0"/>
                </a:lnTo>
                <a:lnTo>
                  <a:pt x="0" y="797984"/>
                </a:lnTo>
                <a:lnTo>
                  <a:pt x="1538282" y="797984"/>
                </a:lnTo>
                <a:lnTo>
                  <a:pt x="153828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3" id="43"/>
          <p:cNvSpPr/>
          <p:nvPr/>
        </p:nvSpPr>
        <p:spPr>
          <a:xfrm flipH="false" flipV="false" rot="0">
            <a:off x="1409535" y="3413412"/>
            <a:ext cx="1538282" cy="797984"/>
          </a:xfrm>
          <a:custGeom>
            <a:avLst/>
            <a:gdLst/>
            <a:ahLst/>
            <a:cxnLst/>
            <a:rect r="r" b="b" t="t" l="l"/>
            <a:pathLst>
              <a:path h="797984" w="1538282">
                <a:moveTo>
                  <a:pt x="0" y="0"/>
                </a:moveTo>
                <a:lnTo>
                  <a:pt x="1538283" y="0"/>
                </a:lnTo>
                <a:lnTo>
                  <a:pt x="1538283" y="797984"/>
                </a:lnTo>
                <a:lnTo>
                  <a:pt x="0" y="7979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4" id="44"/>
          <p:cNvSpPr txBox="true"/>
          <p:nvPr/>
        </p:nvSpPr>
        <p:spPr>
          <a:xfrm rot="0">
            <a:off x="3119268" y="1411017"/>
            <a:ext cx="12049465" cy="1060668"/>
          </a:xfrm>
          <a:prstGeom prst="rect">
            <a:avLst/>
          </a:prstGeom>
        </p:spPr>
        <p:txBody>
          <a:bodyPr anchor="t" rtlCol="false" tIns="0" lIns="0" bIns="0" rIns="0">
            <a:spAutoFit/>
          </a:bodyPr>
          <a:lstStyle/>
          <a:p>
            <a:pPr algn="ctr">
              <a:lnSpc>
                <a:spcPts val="7904"/>
              </a:lnSpc>
            </a:pPr>
            <a:r>
              <a:rPr lang="en-US" sz="7984">
                <a:solidFill>
                  <a:srgbClr val="867070"/>
                </a:solidFill>
                <a:latin typeface="Happy Font TH"/>
              </a:rPr>
              <a:t>MARCO TEÓRICO</a:t>
            </a:r>
          </a:p>
        </p:txBody>
      </p:sp>
      <p:sp>
        <p:nvSpPr>
          <p:cNvPr name="TextBox 45" id="45"/>
          <p:cNvSpPr txBox="true"/>
          <p:nvPr/>
        </p:nvSpPr>
        <p:spPr>
          <a:xfrm rot="0">
            <a:off x="1777356" y="5024515"/>
            <a:ext cx="6107800" cy="3181825"/>
          </a:xfrm>
          <a:prstGeom prst="rect">
            <a:avLst/>
          </a:prstGeom>
        </p:spPr>
        <p:txBody>
          <a:bodyPr anchor="t" rtlCol="false" tIns="0" lIns="0" bIns="0" rIns="0">
            <a:spAutoFit/>
          </a:bodyPr>
          <a:lstStyle/>
          <a:p>
            <a:pPr algn="ctr">
              <a:lnSpc>
                <a:spcPts val="2846"/>
              </a:lnSpc>
            </a:pPr>
            <a:r>
              <a:rPr lang="en-US" sz="2874">
                <a:solidFill>
                  <a:srgbClr val="867070"/>
                </a:solidFill>
                <a:latin typeface="Happy Font TH"/>
              </a:rPr>
              <a:t>La equinoterapia es un </a:t>
            </a:r>
            <a:r>
              <a:rPr lang="en-US" sz="2874">
                <a:solidFill>
                  <a:srgbClr val="867070"/>
                </a:solidFill>
                <a:latin typeface="Happy Font TH Medium"/>
              </a:rPr>
              <a:t>tratamiento que usa los movimientos de un caballo para lograr las respuestas deseadas en una persona, en función de su discapacidad</a:t>
            </a:r>
            <a:r>
              <a:rPr lang="en-US" sz="2874">
                <a:solidFill>
                  <a:srgbClr val="867070"/>
                </a:solidFill>
                <a:latin typeface="Happy Font TH"/>
              </a:rPr>
              <a:t>. La persona con discapacidad puede estar sentada sobre el caballo en una variedad de posiciones, aceptando pasivamente el movimiento del caballo.</a:t>
            </a:r>
          </a:p>
        </p:txBody>
      </p:sp>
      <p:grpSp>
        <p:nvGrpSpPr>
          <p:cNvPr name="Group 46" id="46"/>
          <p:cNvGrpSpPr/>
          <p:nvPr/>
        </p:nvGrpSpPr>
        <p:grpSpPr>
          <a:xfrm rot="0">
            <a:off x="3814840" y="3755751"/>
            <a:ext cx="3466764" cy="911290"/>
            <a:chOff x="0" y="0"/>
            <a:chExt cx="913057" cy="240011"/>
          </a:xfrm>
        </p:grpSpPr>
        <p:sp>
          <p:nvSpPr>
            <p:cNvPr name="Freeform 47" id="47"/>
            <p:cNvSpPr/>
            <p:nvPr/>
          </p:nvSpPr>
          <p:spPr>
            <a:xfrm flipH="false" flipV="false" rot="0">
              <a:off x="0" y="0"/>
              <a:ext cx="913057" cy="240011"/>
            </a:xfrm>
            <a:custGeom>
              <a:avLst/>
              <a:gdLst/>
              <a:ahLst/>
              <a:cxnLst/>
              <a:rect r="r" b="b" t="t" l="l"/>
              <a:pathLst>
                <a:path h="240011" w="913057">
                  <a:moveTo>
                    <a:pt x="113892" y="0"/>
                  </a:moveTo>
                  <a:lnTo>
                    <a:pt x="799165" y="0"/>
                  </a:lnTo>
                  <a:cubicBezTo>
                    <a:pt x="862066" y="0"/>
                    <a:pt x="913057" y="50991"/>
                    <a:pt x="913057" y="113892"/>
                  </a:cubicBezTo>
                  <a:lnTo>
                    <a:pt x="913057" y="126118"/>
                  </a:lnTo>
                  <a:cubicBezTo>
                    <a:pt x="913057" y="189019"/>
                    <a:pt x="862066" y="240011"/>
                    <a:pt x="799165" y="240011"/>
                  </a:cubicBezTo>
                  <a:lnTo>
                    <a:pt x="113892" y="240011"/>
                  </a:lnTo>
                  <a:cubicBezTo>
                    <a:pt x="50991" y="240011"/>
                    <a:pt x="0" y="189019"/>
                    <a:pt x="0" y="126118"/>
                  </a:cubicBezTo>
                  <a:lnTo>
                    <a:pt x="0" y="113892"/>
                  </a:lnTo>
                  <a:cubicBezTo>
                    <a:pt x="0" y="50991"/>
                    <a:pt x="50991" y="0"/>
                    <a:pt x="113892" y="0"/>
                  </a:cubicBezTo>
                  <a:close/>
                </a:path>
              </a:pathLst>
            </a:custGeom>
            <a:solidFill>
              <a:srgbClr val="F6F6E6"/>
            </a:solidFill>
            <a:ln w="95250" cap="rnd">
              <a:solidFill>
                <a:srgbClr val="FFFFFF"/>
              </a:solidFill>
              <a:prstDash val="solid"/>
              <a:round/>
            </a:ln>
          </p:spPr>
        </p:sp>
        <p:sp>
          <p:nvSpPr>
            <p:cNvPr name="TextBox 48" id="4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49" id="49"/>
          <p:cNvSpPr txBox="true"/>
          <p:nvPr/>
        </p:nvSpPr>
        <p:spPr>
          <a:xfrm rot="0">
            <a:off x="3814840" y="3939529"/>
            <a:ext cx="3466764" cy="417512"/>
          </a:xfrm>
          <a:prstGeom prst="rect">
            <a:avLst/>
          </a:prstGeom>
        </p:spPr>
        <p:txBody>
          <a:bodyPr anchor="t" rtlCol="false" tIns="0" lIns="0" bIns="0" rIns="0">
            <a:spAutoFit/>
          </a:bodyPr>
          <a:lstStyle/>
          <a:p>
            <a:pPr algn="ctr">
              <a:lnSpc>
                <a:spcPts val="3123"/>
              </a:lnSpc>
            </a:pPr>
            <a:r>
              <a:rPr lang="en-US" sz="3154">
                <a:solidFill>
                  <a:srgbClr val="000000"/>
                </a:solidFill>
                <a:latin typeface="Happy Font TH"/>
              </a:rPr>
              <a:t>EQUINOTERAPIA</a:t>
            </a:r>
          </a:p>
        </p:txBody>
      </p:sp>
      <p:grpSp>
        <p:nvGrpSpPr>
          <p:cNvPr name="Group 50" id="50"/>
          <p:cNvGrpSpPr/>
          <p:nvPr/>
        </p:nvGrpSpPr>
        <p:grpSpPr>
          <a:xfrm rot="0">
            <a:off x="11157111" y="3721311"/>
            <a:ext cx="3340349" cy="911290"/>
            <a:chOff x="0" y="0"/>
            <a:chExt cx="879763" cy="240011"/>
          </a:xfrm>
        </p:grpSpPr>
        <p:sp>
          <p:nvSpPr>
            <p:cNvPr name="Freeform 51" id="51"/>
            <p:cNvSpPr/>
            <p:nvPr/>
          </p:nvSpPr>
          <p:spPr>
            <a:xfrm flipH="false" flipV="false" rot="0">
              <a:off x="0" y="0"/>
              <a:ext cx="879763" cy="240011"/>
            </a:xfrm>
            <a:custGeom>
              <a:avLst/>
              <a:gdLst/>
              <a:ahLst/>
              <a:cxnLst/>
              <a:rect r="r" b="b" t="t" l="l"/>
              <a:pathLst>
                <a:path h="240011" w="879763">
                  <a:moveTo>
                    <a:pt x="118203" y="0"/>
                  </a:moveTo>
                  <a:lnTo>
                    <a:pt x="761560" y="0"/>
                  </a:lnTo>
                  <a:cubicBezTo>
                    <a:pt x="826842" y="0"/>
                    <a:pt x="879763" y="52921"/>
                    <a:pt x="879763" y="118203"/>
                  </a:cubicBezTo>
                  <a:lnTo>
                    <a:pt x="879763" y="121808"/>
                  </a:lnTo>
                  <a:cubicBezTo>
                    <a:pt x="879763" y="187089"/>
                    <a:pt x="826842" y="240011"/>
                    <a:pt x="761560" y="240011"/>
                  </a:cubicBezTo>
                  <a:lnTo>
                    <a:pt x="118203" y="240011"/>
                  </a:lnTo>
                  <a:cubicBezTo>
                    <a:pt x="52921" y="240011"/>
                    <a:pt x="0" y="187089"/>
                    <a:pt x="0" y="121808"/>
                  </a:cubicBezTo>
                  <a:lnTo>
                    <a:pt x="0" y="118203"/>
                  </a:lnTo>
                  <a:cubicBezTo>
                    <a:pt x="0" y="52921"/>
                    <a:pt x="52921" y="0"/>
                    <a:pt x="118203" y="0"/>
                  </a:cubicBezTo>
                  <a:close/>
                </a:path>
              </a:pathLst>
            </a:custGeom>
            <a:solidFill>
              <a:srgbClr val="F6F6E6"/>
            </a:solidFill>
            <a:ln w="95250" cap="rnd">
              <a:solidFill>
                <a:srgbClr val="FFFFFF"/>
              </a:solidFill>
              <a:prstDash val="solid"/>
              <a:round/>
            </a:ln>
          </p:spPr>
        </p:sp>
        <p:sp>
          <p:nvSpPr>
            <p:cNvPr name="TextBox 52" id="5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3" id="53"/>
          <p:cNvSpPr txBox="true"/>
          <p:nvPr/>
        </p:nvSpPr>
        <p:spPr>
          <a:xfrm rot="0">
            <a:off x="11157111" y="3887577"/>
            <a:ext cx="3189313" cy="549990"/>
          </a:xfrm>
          <a:prstGeom prst="rect">
            <a:avLst/>
          </a:prstGeom>
        </p:spPr>
        <p:txBody>
          <a:bodyPr anchor="t" rtlCol="false" tIns="0" lIns="0" bIns="0" rIns="0">
            <a:spAutoFit/>
          </a:bodyPr>
          <a:lstStyle/>
          <a:p>
            <a:pPr algn="ctr">
              <a:lnSpc>
                <a:spcPts val="4151"/>
              </a:lnSpc>
            </a:pPr>
            <a:r>
              <a:rPr lang="en-US" sz="4193">
                <a:solidFill>
                  <a:srgbClr val="000000"/>
                </a:solidFill>
                <a:latin typeface="Happy Font TH"/>
              </a:rPr>
              <a:t>DEPRESIÓN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5B4B4"/>
        </a:solidFill>
      </p:bgPr>
    </p:bg>
    <p:spTree>
      <p:nvGrpSpPr>
        <p:cNvPr id="1" name=""/>
        <p:cNvGrpSpPr/>
        <p:nvPr/>
      </p:nvGrpSpPr>
      <p:grpSpPr>
        <a:xfrm>
          <a:off x="0" y="0"/>
          <a:ext cx="0" cy="0"/>
          <a:chOff x="0" y="0"/>
          <a:chExt cx="0" cy="0"/>
        </a:xfrm>
      </p:grpSpPr>
      <p:grpSp>
        <p:nvGrpSpPr>
          <p:cNvPr name="Group 2" id="2"/>
          <p:cNvGrpSpPr/>
          <p:nvPr/>
        </p:nvGrpSpPr>
        <p:grpSpPr>
          <a:xfrm rot="0">
            <a:off x="-442179" y="358580"/>
            <a:ext cx="19477158" cy="857651"/>
            <a:chOff x="0" y="0"/>
            <a:chExt cx="5129786" cy="225883"/>
          </a:xfrm>
        </p:grpSpPr>
        <p:sp>
          <p:nvSpPr>
            <p:cNvPr name="Freeform 3" id="3"/>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2179" y="2684177"/>
            <a:ext cx="19477158" cy="857651"/>
            <a:chOff x="0" y="0"/>
            <a:chExt cx="5129786" cy="225883"/>
          </a:xfrm>
        </p:grpSpPr>
        <p:sp>
          <p:nvSpPr>
            <p:cNvPr name="Freeform 6" id="6"/>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42179" y="5009775"/>
            <a:ext cx="19477158" cy="857651"/>
            <a:chOff x="0" y="0"/>
            <a:chExt cx="5129786" cy="225883"/>
          </a:xfrm>
        </p:grpSpPr>
        <p:sp>
          <p:nvSpPr>
            <p:cNvPr name="Freeform 9" id="9"/>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42179" y="9215993"/>
            <a:ext cx="19477158" cy="857651"/>
            <a:chOff x="0" y="0"/>
            <a:chExt cx="5129786" cy="225883"/>
          </a:xfrm>
        </p:grpSpPr>
        <p:sp>
          <p:nvSpPr>
            <p:cNvPr name="Freeform 12" id="12"/>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42179" y="7103359"/>
            <a:ext cx="19477158" cy="857651"/>
            <a:chOff x="0" y="0"/>
            <a:chExt cx="5129786" cy="225883"/>
          </a:xfrm>
        </p:grpSpPr>
        <p:sp>
          <p:nvSpPr>
            <p:cNvPr name="Freeform 15" id="15"/>
            <p:cNvSpPr/>
            <p:nvPr/>
          </p:nvSpPr>
          <p:spPr>
            <a:xfrm flipH="false" flipV="false" rot="0">
              <a:off x="0" y="0"/>
              <a:ext cx="5129786" cy="225883"/>
            </a:xfrm>
            <a:custGeom>
              <a:avLst/>
              <a:gdLst/>
              <a:ahLst/>
              <a:cxnLst/>
              <a:rect r="r" b="b" t="t" l="l"/>
              <a:pathLst>
                <a:path h="225883" w="5129786">
                  <a:moveTo>
                    <a:pt x="20272" y="0"/>
                  </a:moveTo>
                  <a:lnTo>
                    <a:pt x="5109514" y="0"/>
                  </a:lnTo>
                  <a:cubicBezTo>
                    <a:pt x="5120710" y="0"/>
                    <a:pt x="5129786" y="9076"/>
                    <a:pt x="5129786" y="20272"/>
                  </a:cubicBezTo>
                  <a:lnTo>
                    <a:pt x="5129786" y="205612"/>
                  </a:lnTo>
                  <a:cubicBezTo>
                    <a:pt x="5129786" y="216807"/>
                    <a:pt x="5120710" y="225883"/>
                    <a:pt x="5109514" y="225883"/>
                  </a:cubicBezTo>
                  <a:lnTo>
                    <a:pt x="20272" y="225883"/>
                  </a:lnTo>
                  <a:cubicBezTo>
                    <a:pt x="9076" y="225883"/>
                    <a:pt x="0" y="216807"/>
                    <a:pt x="0" y="205612"/>
                  </a:cubicBezTo>
                  <a:lnTo>
                    <a:pt x="0" y="20272"/>
                  </a:lnTo>
                  <a:cubicBezTo>
                    <a:pt x="0" y="9076"/>
                    <a:pt x="9076" y="0"/>
                    <a:pt x="20272" y="0"/>
                  </a:cubicBezTo>
                  <a:close/>
                </a:path>
              </a:pathLst>
            </a:custGeom>
            <a:solidFill>
              <a:srgbClr val="E4D0D0"/>
            </a:solidFill>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4486213" y="787405"/>
            <a:ext cx="9315575" cy="2396238"/>
            <a:chOff x="0" y="0"/>
            <a:chExt cx="2453485" cy="631108"/>
          </a:xfrm>
        </p:grpSpPr>
        <p:sp>
          <p:nvSpPr>
            <p:cNvPr name="Freeform 18" id="18"/>
            <p:cNvSpPr/>
            <p:nvPr/>
          </p:nvSpPr>
          <p:spPr>
            <a:xfrm flipH="false" flipV="false" rot="0">
              <a:off x="0" y="0"/>
              <a:ext cx="2453485" cy="631108"/>
            </a:xfrm>
            <a:custGeom>
              <a:avLst/>
              <a:gdLst/>
              <a:ahLst/>
              <a:cxnLst/>
              <a:rect r="r" b="b" t="t" l="l"/>
              <a:pathLst>
                <a:path h="631108" w="2453485">
                  <a:moveTo>
                    <a:pt x="17453" y="0"/>
                  </a:moveTo>
                  <a:lnTo>
                    <a:pt x="2436032" y="0"/>
                  </a:lnTo>
                  <a:cubicBezTo>
                    <a:pt x="2440661" y="0"/>
                    <a:pt x="2445100" y="1839"/>
                    <a:pt x="2448373" y="5112"/>
                  </a:cubicBezTo>
                  <a:cubicBezTo>
                    <a:pt x="2451646" y="8385"/>
                    <a:pt x="2453485" y="12824"/>
                    <a:pt x="2453485" y="17453"/>
                  </a:cubicBezTo>
                  <a:lnTo>
                    <a:pt x="2453485" y="613655"/>
                  </a:lnTo>
                  <a:cubicBezTo>
                    <a:pt x="2453485" y="618284"/>
                    <a:pt x="2451646" y="622723"/>
                    <a:pt x="2448373" y="625996"/>
                  </a:cubicBezTo>
                  <a:cubicBezTo>
                    <a:pt x="2445100" y="629269"/>
                    <a:pt x="2440661" y="631108"/>
                    <a:pt x="2436032" y="631108"/>
                  </a:cubicBezTo>
                  <a:lnTo>
                    <a:pt x="17453" y="631108"/>
                  </a:lnTo>
                  <a:cubicBezTo>
                    <a:pt x="12824" y="631108"/>
                    <a:pt x="8385" y="629269"/>
                    <a:pt x="5112" y="625996"/>
                  </a:cubicBezTo>
                  <a:cubicBezTo>
                    <a:pt x="1839" y="622723"/>
                    <a:pt x="0" y="618284"/>
                    <a:pt x="0" y="613655"/>
                  </a:cubicBezTo>
                  <a:lnTo>
                    <a:pt x="0" y="17453"/>
                  </a:lnTo>
                  <a:cubicBezTo>
                    <a:pt x="0" y="12824"/>
                    <a:pt x="1839" y="8385"/>
                    <a:pt x="5112" y="5112"/>
                  </a:cubicBezTo>
                  <a:cubicBezTo>
                    <a:pt x="8385" y="1839"/>
                    <a:pt x="12824" y="0"/>
                    <a:pt x="17453" y="0"/>
                  </a:cubicBezTo>
                  <a:close/>
                </a:path>
              </a:pathLst>
            </a:custGeom>
            <a:solidFill>
              <a:srgbClr val="FFFFFF"/>
            </a:solidFill>
            <a:ln cap="rnd">
              <a:noFill/>
              <a:prstDash val="solid"/>
              <a:round/>
            </a:ln>
          </p:spPr>
        </p:sp>
        <p:sp>
          <p:nvSpPr>
            <p:cNvPr name="TextBox 19" id="1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4742325" y="972257"/>
            <a:ext cx="8888721" cy="1969384"/>
            <a:chOff x="0" y="0"/>
            <a:chExt cx="2341062" cy="518686"/>
          </a:xfrm>
        </p:grpSpPr>
        <p:sp>
          <p:nvSpPr>
            <p:cNvPr name="Freeform 21" id="21"/>
            <p:cNvSpPr/>
            <p:nvPr/>
          </p:nvSpPr>
          <p:spPr>
            <a:xfrm flipH="false" flipV="false" rot="0">
              <a:off x="0" y="0"/>
              <a:ext cx="2341062" cy="518686"/>
            </a:xfrm>
            <a:custGeom>
              <a:avLst/>
              <a:gdLst/>
              <a:ahLst/>
              <a:cxnLst/>
              <a:rect r="r" b="b" t="t" l="l"/>
              <a:pathLst>
                <a:path h="518686" w="2341062">
                  <a:moveTo>
                    <a:pt x="18291" y="0"/>
                  </a:moveTo>
                  <a:lnTo>
                    <a:pt x="2322772" y="0"/>
                  </a:lnTo>
                  <a:cubicBezTo>
                    <a:pt x="2327623" y="0"/>
                    <a:pt x="2332275" y="1927"/>
                    <a:pt x="2335705" y="5357"/>
                  </a:cubicBezTo>
                  <a:cubicBezTo>
                    <a:pt x="2339135" y="8787"/>
                    <a:pt x="2341062" y="13440"/>
                    <a:pt x="2341062" y="18291"/>
                  </a:cubicBezTo>
                  <a:lnTo>
                    <a:pt x="2341062" y="500395"/>
                  </a:lnTo>
                  <a:cubicBezTo>
                    <a:pt x="2341062" y="510497"/>
                    <a:pt x="2332873" y="518686"/>
                    <a:pt x="2322772" y="518686"/>
                  </a:cubicBezTo>
                  <a:lnTo>
                    <a:pt x="18291" y="518686"/>
                  </a:lnTo>
                  <a:cubicBezTo>
                    <a:pt x="13440" y="518686"/>
                    <a:pt x="8787" y="516758"/>
                    <a:pt x="5357" y="513328"/>
                  </a:cubicBezTo>
                  <a:cubicBezTo>
                    <a:pt x="1927" y="509898"/>
                    <a:pt x="0" y="505246"/>
                    <a:pt x="0" y="500395"/>
                  </a:cubicBezTo>
                  <a:lnTo>
                    <a:pt x="0" y="18291"/>
                  </a:lnTo>
                  <a:cubicBezTo>
                    <a:pt x="0" y="8189"/>
                    <a:pt x="8189" y="0"/>
                    <a:pt x="18291" y="0"/>
                  </a:cubicBezTo>
                  <a:close/>
                </a:path>
              </a:pathLst>
            </a:custGeom>
            <a:solidFill>
              <a:srgbClr val="E4D0D0"/>
            </a:solidFill>
            <a:ln w="104775" cap="rnd">
              <a:solidFill>
                <a:srgbClr val="000000"/>
              </a:solidFill>
              <a:prstDash val="solid"/>
              <a:round/>
            </a:ln>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976568" y="3990494"/>
            <a:ext cx="7709377" cy="5267806"/>
            <a:chOff x="0" y="0"/>
            <a:chExt cx="2293204" cy="1566943"/>
          </a:xfrm>
        </p:grpSpPr>
        <p:sp>
          <p:nvSpPr>
            <p:cNvPr name="Freeform 24" id="24"/>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25" id="2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219626" y="4211396"/>
            <a:ext cx="7223261" cy="4618078"/>
            <a:chOff x="0" y="0"/>
            <a:chExt cx="2148605" cy="1373677"/>
          </a:xfrm>
        </p:grpSpPr>
        <p:sp>
          <p:nvSpPr>
            <p:cNvPr name="Freeform 27" id="27"/>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F6F6E6"/>
            </a:solidFill>
            <a:ln w="104775" cap="rnd">
              <a:solidFill>
                <a:srgbClr val="000000"/>
              </a:solidFill>
              <a:prstDash val="solid"/>
              <a:round/>
            </a:ln>
          </p:spPr>
        </p:sp>
        <p:sp>
          <p:nvSpPr>
            <p:cNvPr name="TextBox 28" id="2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9549923" y="3948187"/>
            <a:ext cx="7709377" cy="5267806"/>
            <a:chOff x="0" y="0"/>
            <a:chExt cx="2293204" cy="1566943"/>
          </a:xfrm>
        </p:grpSpPr>
        <p:sp>
          <p:nvSpPr>
            <p:cNvPr name="Freeform 30" id="30"/>
            <p:cNvSpPr/>
            <p:nvPr/>
          </p:nvSpPr>
          <p:spPr>
            <a:xfrm flipH="false" flipV="false" rot="0">
              <a:off x="0" y="0"/>
              <a:ext cx="2293204" cy="1566943"/>
            </a:xfrm>
            <a:custGeom>
              <a:avLst/>
              <a:gdLst/>
              <a:ahLst/>
              <a:cxnLst/>
              <a:rect r="r" b="b" t="t" l="l"/>
              <a:pathLst>
                <a:path h="1566943" w="2293204">
                  <a:moveTo>
                    <a:pt x="21089" y="0"/>
                  </a:moveTo>
                  <a:lnTo>
                    <a:pt x="2272115" y="0"/>
                  </a:lnTo>
                  <a:cubicBezTo>
                    <a:pt x="2277708" y="0"/>
                    <a:pt x="2283072" y="2222"/>
                    <a:pt x="2287027" y="6177"/>
                  </a:cubicBezTo>
                  <a:cubicBezTo>
                    <a:pt x="2290982" y="10132"/>
                    <a:pt x="2293204" y="15496"/>
                    <a:pt x="2293204" y="21089"/>
                  </a:cubicBezTo>
                  <a:lnTo>
                    <a:pt x="2293204" y="1545854"/>
                  </a:lnTo>
                  <a:cubicBezTo>
                    <a:pt x="2293204" y="1557501"/>
                    <a:pt x="2283762" y="1566943"/>
                    <a:pt x="2272115" y="1566943"/>
                  </a:cubicBezTo>
                  <a:lnTo>
                    <a:pt x="21089" y="1566943"/>
                  </a:lnTo>
                  <a:cubicBezTo>
                    <a:pt x="9442" y="1566943"/>
                    <a:pt x="0" y="1557501"/>
                    <a:pt x="0" y="1545854"/>
                  </a:cubicBezTo>
                  <a:lnTo>
                    <a:pt x="0" y="21089"/>
                  </a:lnTo>
                  <a:cubicBezTo>
                    <a:pt x="0" y="9442"/>
                    <a:pt x="9442" y="0"/>
                    <a:pt x="21089" y="0"/>
                  </a:cubicBezTo>
                  <a:close/>
                </a:path>
              </a:pathLst>
            </a:custGeom>
            <a:solidFill>
              <a:srgbClr val="FFFFFF"/>
            </a:solidFill>
            <a:ln cap="rnd">
              <a:noFill/>
              <a:prstDash val="solid"/>
              <a:round/>
            </a:ln>
          </p:spPr>
        </p:sp>
        <p:sp>
          <p:nvSpPr>
            <p:cNvPr name="TextBox 31" id="3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9792981" y="4169089"/>
            <a:ext cx="7223261" cy="4618078"/>
            <a:chOff x="0" y="0"/>
            <a:chExt cx="2148605" cy="1373677"/>
          </a:xfrm>
        </p:grpSpPr>
        <p:sp>
          <p:nvSpPr>
            <p:cNvPr name="Freeform 33" id="33"/>
            <p:cNvSpPr/>
            <p:nvPr/>
          </p:nvSpPr>
          <p:spPr>
            <a:xfrm flipH="false" flipV="false" rot="0">
              <a:off x="0" y="0"/>
              <a:ext cx="2148605" cy="1373677"/>
            </a:xfrm>
            <a:custGeom>
              <a:avLst/>
              <a:gdLst/>
              <a:ahLst/>
              <a:cxnLst/>
              <a:rect r="r" b="b" t="t" l="l"/>
              <a:pathLst>
                <a:path h="1373677" w="2148605">
                  <a:moveTo>
                    <a:pt x="22508" y="0"/>
                  </a:moveTo>
                  <a:lnTo>
                    <a:pt x="2126097" y="0"/>
                  </a:lnTo>
                  <a:cubicBezTo>
                    <a:pt x="2138528" y="0"/>
                    <a:pt x="2148605" y="10077"/>
                    <a:pt x="2148605" y="22508"/>
                  </a:cubicBezTo>
                  <a:lnTo>
                    <a:pt x="2148605" y="1351169"/>
                  </a:lnTo>
                  <a:cubicBezTo>
                    <a:pt x="2148605" y="1363600"/>
                    <a:pt x="2138528" y="1373677"/>
                    <a:pt x="2126097" y="1373677"/>
                  </a:cubicBezTo>
                  <a:lnTo>
                    <a:pt x="22508" y="1373677"/>
                  </a:lnTo>
                  <a:cubicBezTo>
                    <a:pt x="10077" y="1373677"/>
                    <a:pt x="0" y="1363600"/>
                    <a:pt x="0" y="1351169"/>
                  </a:cubicBezTo>
                  <a:lnTo>
                    <a:pt x="0" y="22508"/>
                  </a:lnTo>
                  <a:cubicBezTo>
                    <a:pt x="0" y="10077"/>
                    <a:pt x="10077" y="0"/>
                    <a:pt x="22508" y="0"/>
                  </a:cubicBezTo>
                  <a:close/>
                </a:path>
              </a:pathLst>
            </a:custGeom>
            <a:solidFill>
              <a:srgbClr val="E4D0D0"/>
            </a:solidFill>
            <a:ln w="104775" cap="rnd">
              <a:solidFill>
                <a:srgbClr val="000000"/>
              </a:solidFill>
              <a:prstDash val="solid"/>
              <a:round/>
            </a:ln>
          </p:spPr>
        </p:sp>
        <p:sp>
          <p:nvSpPr>
            <p:cNvPr name="TextBox 34" id="3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10350711" y="4792919"/>
            <a:ext cx="6107800" cy="3437094"/>
          </a:xfrm>
          <a:prstGeom prst="rect">
            <a:avLst/>
          </a:prstGeom>
        </p:spPr>
        <p:txBody>
          <a:bodyPr anchor="t" rtlCol="false" tIns="0" lIns="0" bIns="0" rIns="0">
            <a:spAutoFit/>
          </a:bodyPr>
          <a:lstStyle/>
          <a:p>
            <a:pPr algn="ctr">
              <a:lnSpc>
                <a:spcPts val="3836"/>
              </a:lnSpc>
            </a:pPr>
            <a:r>
              <a:rPr lang="en-US" sz="3874">
                <a:solidFill>
                  <a:srgbClr val="867070"/>
                </a:solidFill>
                <a:latin typeface="Happy Font TH"/>
              </a:rPr>
              <a:t>La sudoración es una función esencial que ayuda al cuerpo a permanecer fresco. El sudor se presenta comúnmente debajo de los brazos, en los pies y en las palmas de las manos.</a:t>
            </a:r>
          </a:p>
        </p:txBody>
      </p:sp>
      <p:grpSp>
        <p:nvGrpSpPr>
          <p:cNvPr name="Group 36" id="36"/>
          <p:cNvGrpSpPr/>
          <p:nvPr/>
        </p:nvGrpSpPr>
        <p:grpSpPr>
          <a:xfrm rot="0">
            <a:off x="15304330" y="2798948"/>
            <a:ext cx="2983670" cy="1958033"/>
            <a:chOff x="0" y="0"/>
            <a:chExt cx="812800" cy="533400"/>
          </a:xfrm>
        </p:grpSpPr>
        <p:sp>
          <p:nvSpPr>
            <p:cNvPr name="Freeform 37" id="37"/>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67070"/>
            </a:solidFill>
            <a:ln w="142875" cap="sq">
              <a:solidFill>
                <a:srgbClr val="FFFFFF"/>
              </a:solidFill>
              <a:prstDash val="solid"/>
              <a:miter/>
            </a:ln>
          </p:spPr>
        </p:sp>
        <p:sp>
          <p:nvSpPr>
            <p:cNvPr name="TextBox 38" id="38"/>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549027" y="2798948"/>
            <a:ext cx="2983670" cy="1958033"/>
            <a:chOff x="0" y="0"/>
            <a:chExt cx="812800" cy="533400"/>
          </a:xfrm>
        </p:grpSpPr>
        <p:sp>
          <p:nvSpPr>
            <p:cNvPr name="Freeform 40" id="40"/>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AEC3AE"/>
            </a:solidFill>
            <a:ln w="142875" cap="sq">
              <a:solidFill>
                <a:srgbClr val="FFFFFF"/>
              </a:solidFill>
              <a:prstDash val="solid"/>
              <a:miter/>
            </a:ln>
          </p:spPr>
        </p:sp>
        <p:sp>
          <p:nvSpPr>
            <p:cNvPr name="TextBox 41" id="41"/>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42" id="42"/>
          <p:cNvSpPr/>
          <p:nvPr/>
        </p:nvSpPr>
        <p:spPr>
          <a:xfrm flipH="true" flipV="false" rot="0">
            <a:off x="16027024" y="3378972"/>
            <a:ext cx="1538282" cy="797984"/>
          </a:xfrm>
          <a:custGeom>
            <a:avLst/>
            <a:gdLst/>
            <a:ahLst/>
            <a:cxnLst/>
            <a:rect r="r" b="b" t="t" l="l"/>
            <a:pathLst>
              <a:path h="797984" w="1538282">
                <a:moveTo>
                  <a:pt x="1538282" y="0"/>
                </a:moveTo>
                <a:lnTo>
                  <a:pt x="0" y="0"/>
                </a:lnTo>
                <a:lnTo>
                  <a:pt x="0" y="797984"/>
                </a:lnTo>
                <a:lnTo>
                  <a:pt x="1538282" y="797984"/>
                </a:lnTo>
                <a:lnTo>
                  <a:pt x="153828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3" id="43"/>
          <p:cNvSpPr/>
          <p:nvPr/>
        </p:nvSpPr>
        <p:spPr>
          <a:xfrm flipH="false" flipV="false" rot="0">
            <a:off x="1409535" y="3413412"/>
            <a:ext cx="1538282" cy="797984"/>
          </a:xfrm>
          <a:custGeom>
            <a:avLst/>
            <a:gdLst/>
            <a:ahLst/>
            <a:cxnLst/>
            <a:rect r="r" b="b" t="t" l="l"/>
            <a:pathLst>
              <a:path h="797984" w="1538282">
                <a:moveTo>
                  <a:pt x="0" y="0"/>
                </a:moveTo>
                <a:lnTo>
                  <a:pt x="1538283" y="0"/>
                </a:lnTo>
                <a:lnTo>
                  <a:pt x="1538283" y="797984"/>
                </a:lnTo>
                <a:lnTo>
                  <a:pt x="0" y="7979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4" id="44"/>
          <p:cNvSpPr txBox="true"/>
          <p:nvPr/>
        </p:nvSpPr>
        <p:spPr>
          <a:xfrm rot="0">
            <a:off x="3119268" y="1411017"/>
            <a:ext cx="12049465" cy="1060668"/>
          </a:xfrm>
          <a:prstGeom prst="rect">
            <a:avLst/>
          </a:prstGeom>
        </p:spPr>
        <p:txBody>
          <a:bodyPr anchor="t" rtlCol="false" tIns="0" lIns="0" bIns="0" rIns="0">
            <a:spAutoFit/>
          </a:bodyPr>
          <a:lstStyle/>
          <a:p>
            <a:pPr algn="ctr">
              <a:lnSpc>
                <a:spcPts val="7904"/>
              </a:lnSpc>
            </a:pPr>
            <a:r>
              <a:rPr lang="en-US" sz="7984">
                <a:solidFill>
                  <a:srgbClr val="867070"/>
                </a:solidFill>
                <a:latin typeface="Happy Font TH"/>
              </a:rPr>
              <a:t>MARCO TEÓRICO</a:t>
            </a:r>
          </a:p>
        </p:txBody>
      </p:sp>
      <p:sp>
        <p:nvSpPr>
          <p:cNvPr name="TextBox 45" id="45"/>
          <p:cNvSpPr txBox="true"/>
          <p:nvPr/>
        </p:nvSpPr>
        <p:spPr>
          <a:xfrm rot="0">
            <a:off x="1688425" y="4927360"/>
            <a:ext cx="6107800" cy="3376134"/>
          </a:xfrm>
          <a:prstGeom prst="rect">
            <a:avLst/>
          </a:prstGeom>
        </p:spPr>
        <p:txBody>
          <a:bodyPr anchor="t" rtlCol="false" tIns="0" lIns="0" bIns="0" rIns="0">
            <a:spAutoFit/>
          </a:bodyPr>
          <a:lstStyle/>
          <a:p>
            <a:pPr algn="ctr">
              <a:lnSpc>
                <a:spcPts val="3341"/>
              </a:lnSpc>
            </a:pPr>
            <a:r>
              <a:rPr lang="en-US" sz="3374">
                <a:solidFill>
                  <a:srgbClr val="867070"/>
                </a:solidFill>
                <a:latin typeface="Happy Font TH"/>
              </a:rPr>
              <a:t>Se puede definir el estrés como un estado de preocupación o tensión mental generado por una situación difícil. Todas las personas tenemos un cierto grado de estrés, ya que se trata de una respuesta natural a las amenazas y a otros estímulos.</a:t>
            </a:r>
          </a:p>
        </p:txBody>
      </p:sp>
      <p:grpSp>
        <p:nvGrpSpPr>
          <p:cNvPr name="Group 46" id="46"/>
          <p:cNvGrpSpPr/>
          <p:nvPr/>
        </p:nvGrpSpPr>
        <p:grpSpPr>
          <a:xfrm rot="0">
            <a:off x="3814840" y="3755751"/>
            <a:ext cx="3466764" cy="911290"/>
            <a:chOff x="0" y="0"/>
            <a:chExt cx="913057" cy="240011"/>
          </a:xfrm>
        </p:grpSpPr>
        <p:sp>
          <p:nvSpPr>
            <p:cNvPr name="Freeform 47" id="47"/>
            <p:cNvSpPr/>
            <p:nvPr/>
          </p:nvSpPr>
          <p:spPr>
            <a:xfrm flipH="false" flipV="false" rot="0">
              <a:off x="0" y="0"/>
              <a:ext cx="913057" cy="240011"/>
            </a:xfrm>
            <a:custGeom>
              <a:avLst/>
              <a:gdLst/>
              <a:ahLst/>
              <a:cxnLst/>
              <a:rect r="r" b="b" t="t" l="l"/>
              <a:pathLst>
                <a:path h="240011" w="913057">
                  <a:moveTo>
                    <a:pt x="113892" y="0"/>
                  </a:moveTo>
                  <a:lnTo>
                    <a:pt x="799165" y="0"/>
                  </a:lnTo>
                  <a:cubicBezTo>
                    <a:pt x="862066" y="0"/>
                    <a:pt x="913057" y="50991"/>
                    <a:pt x="913057" y="113892"/>
                  </a:cubicBezTo>
                  <a:lnTo>
                    <a:pt x="913057" y="126118"/>
                  </a:lnTo>
                  <a:cubicBezTo>
                    <a:pt x="913057" y="189019"/>
                    <a:pt x="862066" y="240011"/>
                    <a:pt x="799165" y="240011"/>
                  </a:cubicBezTo>
                  <a:lnTo>
                    <a:pt x="113892" y="240011"/>
                  </a:lnTo>
                  <a:cubicBezTo>
                    <a:pt x="50991" y="240011"/>
                    <a:pt x="0" y="189019"/>
                    <a:pt x="0" y="126118"/>
                  </a:cubicBezTo>
                  <a:lnTo>
                    <a:pt x="0" y="113892"/>
                  </a:lnTo>
                  <a:cubicBezTo>
                    <a:pt x="0" y="50991"/>
                    <a:pt x="50991" y="0"/>
                    <a:pt x="113892" y="0"/>
                  </a:cubicBezTo>
                  <a:close/>
                </a:path>
              </a:pathLst>
            </a:custGeom>
            <a:solidFill>
              <a:srgbClr val="F6F6E6"/>
            </a:solidFill>
            <a:ln w="95250" cap="rnd">
              <a:solidFill>
                <a:srgbClr val="FFFFFF"/>
              </a:solidFill>
              <a:prstDash val="solid"/>
              <a:round/>
            </a:ln>
          </p:spPr>
        </p:sp>
        <p:sp>
          <p:nvSpPr>
            <p:cNvPr name="TextBox 48" id="4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49" id="49"/>
          <p:cNvSpPr txBox="true"/>
          <p:nvPr/>
        </p:nvSpPr>
        <p:spPr>
          <a:xfrm rot="0">
            <a:off x="3814840" y="3968104"/>
            <a:ext cx="3466764" cy="527239"/>
          </a:xfrm>
          <a:prstGeom prst="rect">
            <a:avLst/>
          </a:prstGeom>
        </p:spPr>
        <p:txBody>
          <a:bodyPr anchor="t" rtlCol="false" tIns="0" lIns="0" bIns="0" rIns="0">
            <a:spAutoFit/>
          </a:bodyPr>
          <a:lstStyle/>
          <a:p>
            <a:pPr algn="ctr">
              <a:lnSpc>
                <a:spcPts val="4014"/>
              </a:lnSpc>
            </a:pPr>
            <a:r>
              <a:rPr lang="en-US" sz="4054">
                <a:solidFill>
                  <a:srgbClr val="000000"/>
                </a:solidFill>
                <a:latin typeface="Happy Font TH"/>
              </a:rPr>
              <a:t>ESTRES</a:t>
            </a:r>
          </a:p>
        </p:txBody>
      </p:sp>
      <p:grpSp>
        <p:nvGrpSpPr>
          <p:cNvPr name="Group 50" id="50"/>
          <p:cNvGrpSpPr/>
          <p:nvPr/>
        </p:nvGrpSpPr>
        <p:grpSpPr>
          <a:xfrm rot="0">
            <a:off x="11157111" y="3721311"/>
            <a:ext cx="3340349" cy="911290"/>
            <a:chOff x="0" y="0"/>
            <a:chExt cx="879763" cy="240011"/>
          </a:xfrm>
        </p:grpSpPr>
        <p:sp>
          <p:nvSpPr>
            <p:cNvPr name="Freeform 51" id="51"/>
            <p:cNvSpPr/>
            <p:nvPr/>
          </p:nvSpPr>
          <p:spPr>
            <a:xfrm flipH="false" flipV="false" rot="0">
              <a:off x="0" y="0"/>
              <a:ext cx="879763" cy="240011"/>
            </a:xfrm>
            <a:custGeom>
              <a:avLst/>
              <a:gdLst/>
              <a:ahLst/>
              <a:cxnLst/>
              <a:rect r="r" b="b" t="t" l="l"/>
              <a:pathLst>
                <a:path h="240011" w="879763">
                  <a:moveTo>
                    <a:pt x="118203" y="0"/>
                  </a:moveTo>
                  <a:lnTo>
                    <a:pt x="761560" y="0"/>
                  </a:lnTo>
                  <a:cubicBezTo>
                    <a:pt x="826842" y="0"/>
                    <a:pt x="879763" y="52921"/>
                    <a:pt x="879763" y="118203"/>
                  </a:cubicBezTo>
                  <a:lnTo>
                    <a:pt x="879763" y="121808"/>
                  </a:lnTo>
                  <a:cubicBezTo>
                    <a:pt x="879763" y="187089"/>
                    <a:pt x="826842" y="240011"/>
                    <a:pt x="761560" y="240011"/>
                  </a:cubicBezTo>
                  <a:lnTo>
                    <a:pt x="118203" y="240011"/>
                  </a:lnTo>
                  <a:cubicBezTo>
                    <a:pt x="52921" y="240011"/>
                    <a:pt x="0" y="187089"/>
                    <a:pt x="0" y="121808"/>
                  </a:cubicBezTo>
                  <a:lnTo>
                    <a:pt x="0" y="118203"/>
                  </a:lnTo>
                  <a:cubicBezTo>
                    <a:pt x="0" y="52921"/>
                    <a:pt x="52921" y="0"/>
                    <a:pt x="118203" y="0"/>
                  </a:cubicBezTo>
                  <a:close/>
                </a:path>
              </a:pathLst>
            </a:custGeom>
            <a:solidFill>
              <a:srgbClr val="F6F6E6"/>
            </a:solidFill>
            <a:ln w="95250" cap="rnd">
              <a:solidFill>
                <a:srgbClr val="FFFFFF"/>
              </a:solidFill>
              <a:prstDash val="solid"/>
              <a:round/>
            </a:ln>
          </p:spPr>
        </p:sp>
        <p:sp>
          <p:nvSpPr>
            <p:cNvPr name="TextBox 52" id="5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3" id="53"/>
          <p:cNvSpPr txBox="true"/>
          <p:nvPr/>
        </p:nvSpPr>
        <p:spPr>
          <a:xfrm rot="0">
            <a:off x="11157111" y="3887577"/>
            <a:ext cx="3189313" cy="549990"/>
          </a:xfrm>
          <a:prstGeom prst="rect">
            <a:avLst/>
          </a:prstGeom>
        </p:spPr>
        <p:txBody>
          <a:bodyPr anchor="t" rtlCol="false" tIns="0" lIns="0" bIns="0" rIns="0">
            <a:spAutoFit/>
          </a:bodyPr>
          <a:lstStyle/>
          <a:p>
            <a:pPr algn="ctr">
              <a:lnSpc>
                <a:spcPts val="4151"/>
              </a:lnSpc>
            </a:pPr>
            <a:r>
              <a:rPr lang="en-US" sz="4193">
                <a:solidFill>
                  <a:srgbClr val="000000"/>
                </a:solidFill>
                <a:latin typeface="Happy Font TH"/>
              </a:rPr>
              <a:t>SUDOR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DAFvr5rkMOo</dc:identifier>
  <dcterms:modified xsi:type="dcterms:W3CDTF">2011-08-01T06:04:30Z</dcterms:modified>
  <cp:revision>1</cp:revision>
  <dc:title>Brown and Green Cute Simple Group Project Presentation</dc:title>
</cp:coreProperties>
</file>