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9D5B-D469-4FFF-9B15-0104471930E1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433-23A1-4887-8A94-60309286D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24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9D5B-D469-4FFF-9B15-0104471930E1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433-23A1-4887-8A94-60309286D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29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9D5B-D469-4FFF-9B15-0104471930E1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433-23A1-4887-8A94-60309286D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587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9D5B-D469-4FFF-9B15-0104471930E1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433-23A1-4887-8A94-60309286D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80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9D5B-D469-4FFF-9B15-0104471930E1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433-23A1-4887-8A94-60309286D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57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9D5B-D469-4FFF-9B15-0104471930E1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433-23A1-4887-8A94-60309286D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042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9D5B-D469-4FFF-9B15-0104471930E1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433-23A1-4887-8A94-60309286D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30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9D5B-D469-4FFF-9B15-0104471930E1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433-23A1-4887-8A94-60309286D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793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9D5B-D469-4FFF-9B15-0104471930E1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433-23A1-4887-8A94-60309286D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68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9D5B-D469-4FFF-9B15-0104471930E1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433-23A1-4887-8A94-60309286D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958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9D5B-D469-4FFF-9B15-0104471930E1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433-23A1-4887-8A94-60309286D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429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09D5B-D469-4FFF-9B15-0104471930E1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00433-23A1-4887-8A94-60309286D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61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000" t="13150" r="16934" b="20700"/>
          <a:stretch/>
        </p:blipFill>
        <p:spPr>
          <a:xfrm rot="16200000">
            <a:off x="1737360" y="-1737360"/>
            <a:ext cx="6606540" cy="1008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10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2023-09-30T00:45:35Z</dcterms:created>
  <dcterms:modified xsi:type="dcterms:W3CDTF">2023-09-30T00:45:54Z</dcterms:modified>
</cp:coreProperties>
</file>