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3" r:id="rId6"/>
    <p:sldId id="262" r:id="rId7"/>
    <p:sldId id="261" r:id="rId8"/>
    <p:sldId id="260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grid" initials="i" lastIdx="1" clrIdx="0">
    <p:extLst>
      <p:ext uri="{19B8F6BF-5375-455C-9EA6-DF929625EA0E}">
        <p15:presenceInfo xmlns:p15="http://schemas.microsoft.com/office/powerpoint/2012/main" userId="4e6d337743e7feb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719" autoAdjust="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581B-FCF0-4D60-BD7F-3C4D5D138250}" type="datetimeFigureOut">
              <a:rPr lang="es-MX" smtClean="0"/>
              <a:t>24/09/2023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BA25-0ABA-42D7-AC95-F67EFEFE547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20058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581B-FCF0-4D60-BD7F-3C4D5D138250}" type="datetimeFigureOut">
              <a:rPr lang="es-MX" smtClean="0"/>
              <a:t>24/09/2023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BA25-0ABA-42D7-AC95-F67EFEFE547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68855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581B-FCF0-4D60-BD7F-3C4D5D138250}" type="datetimeFigureOut">
              <a:rPr lang="es-MX" smtClean="0"/>
              <a:t>24/09/2023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BA25-0ABA-42D7-AC95-F67EFEFE547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29273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581B-FCF0-4D60-BD7F-3C4D5D138250}" type="datetimeFigureOut">
              <a:rPr lang="es-MX" smtClean="0"/>
              <a:t>24/09/2023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BA25-0ABA-42D7-AC95-F67EFEFE547C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7519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581B-FCF0-4D60-BD7F-3C4D5D138250}" type="datetimeFigureOut">
              <a:rPr lang="es-MX" smtClean="0"/>
              <a:t>24/09/2023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BA25-0ABA-42D7-AC95-F67EFEFE547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37931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581B-FCF0-4D60-BD7F-3C4D5D138250}" type="datetimeFigureOut">
              <a:rPr lang="es-MX" smtClean="0"/>
              <a:t>24/09/2023</a:t>
            </a:fld>
            <a:endParaRPr lang="es-MX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BA25-0ABA-42D7-AC95-F67EFEFE547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91556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581B-FCF0-4D60-BD7F-3C4D5D138250}" type="datetimeFigureOut">
              <a:rPr lang="es-MX" smtClean="0"/>
              <a:t>24/09/2023</a:t>
            </a:fld>
            <a:endParaRPr lang="es-MX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BA25-0ABA-42D7-AC95-F67EFEFE547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67331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581B-FCF0-4D60-BD7F-3C4D5D138250}" type="datetimeFigureOut">
              <a:rPr lang="es-MX" smtClean="0"/>
              <a:t>24/09/2023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BA25-0ABA-42D7-AC95-F67EFEFE547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42245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581B-FCF0-4D60-BD7F-3C4D5D138250}" type="datetimeFigureOut">
              <a:rPr lang="es-MX" smtClean="0"/>
              <a:t>24/09/2023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BA25-0ABA-42D7-AC95-F67EFEFE547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5953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581B-FCF0-4D60-BD7F-3C4D5D138250}" type="datetimeFigureOut">
              <a:rPr lang="es-MX" smtClean="0"/>
              <a:t>24/09/2023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BA25-0ABA-42D7-AC95-F67EFEFE547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99184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581B-FCF0-4D60-BD7F-3C4D5D138250}" type="datetimeFigureOut">
              <a:rPr lang="es-MX" smtClean="0"/>
              <a:t>24/09/2023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BA25-0ABA-42D7-AC95-F67EFEFE547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50542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581B-FCF0-4D60-BD7F-3C4D5D138250}" type="datetimeFigureOut">
              <a:rPr lang="es-MX" smtClean="0"/>
              <a:t>24/09/2023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BA25-0ABA-42D7-AC95-F67EFEFE547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64177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581B-FCF0-4D60-BD7F-3C4D5D138250}" type="datetimeFigureOut">
              <a:rPr lang="es-MX" smtClean="0"/>
              <a:t>24/09/2023</a:t>
            </a:fld>
            <a:endParaRPr lang="es-MX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BA25-0ABA-42D7-AC95-F67EFEFE547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27958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581B-FCF0-4D60-BD7F-3C4D5D138250}" type="datetimeFigureOut">
              <a:rPr lang="es-MX" smtClean="0"/>
              <a:t>24/09/2023</a:t>
            </a:fld>
            <a:endParaRPr lang="es-MX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BA25-0ABA-42D7-AC95-F67EFEFE547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83169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581B-FCF0-4D60-BD7F-3C4D5D138250}" type="datetimeFigureOut">
              <a:rPr lang="es-MX" smtClean="0"/>
              <a:t>24/09/2023</a:t>
            </a:fld>
            <a:endParaRPr lang="es-MX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BA25-0ABA-42D7-AC95-F67EFEFE547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78877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581B-FCF0-4D60-BD7F-3C4D5D138250}" type="datetimeFigureOut">
              <a:rPr lang="es-MX" smtClean="0"/>
              <a:t>24/09/2023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BA25-0ABA-42D7-AC95-F67EFEFE547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05292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581B-FCF0-4D60-BD7F-3C4D5D138250}" type="datetimeFigureOut">
              <a:rPr lang="es-MX" smtClean="0"/>
              <a:t>24/09/2023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BA25-0ABA-42D7-AC95-F67EFEFE547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9287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B581B-FCF0-4D60-BD7F-3C4D5D138250}" type="datetimeFigureOut">
              <a:rPr lang="es-MX" smtClean="0"/>
              <a:t>24/09/2023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DBA25-0ABA-42D7-AC95-F67EFEFE547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91583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73CEEFC-F4CF-3AA7-9D4D-6F8345306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63" y="1119020"/>
            <a:ext cx="3629891" cy="3616034"/>
          </a:xfrm>
          <a:prstGeom prst="rect">
            <a:avLst/>
          </a:prstGeom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5C2F5C5D-9DB3-81C4-AF78-EE146B802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5254" y="1290591"/>
            <a:ext cx="7114550" cy="3444463"/>
          </a:xfrm>
        </p:spPr>
        <p:txBody>
          <a:bodyPr>
            <a:normAutofit fontScale="90000"/>
          </a:bodyPr>
          <a:lstStyle/>
          <a:p>
            <a:r>
              <a:rPr lang="es-MX" sz="4000" b="1" dirty="0">
                <a:latin typeface="Agency FB" panose="020B0503020202020204" pitchFamily="34" charset="0"/>
              </a:rPr>
              <a:t>Escuela: </a:t>
            </a:r>
            <a:r>
              <a:rPr lang="es-MX" sz="4000" dirty="0">
                <a:latin typeface="Agency FB" panose="020B0503020202020204" pitchFamily="34" charset="0"/>
              </a:rPr>
              <a:t>INEI </a:t>
            </a:r>
            <a:br>
              <a:rPr lang="es-MX" sz="4000" dirty="0">
                <a:latin typeface="Agency FB" panose="020B0503020202020204" pitchFamily="34" charset="0"/>
              </a:rPr>
            </a:br>
            <a:r>
              <a:rPr lang="es-MX" sz="4000" b="1" dirty="0">
                <a:latin typeface="Agency FB" panose="020B0503020202020204" pitchFamily="34" charset="0"/>
              </a:rPr>
              <a:t>Alumna: </a:t>
            </a:r>
            <a:r>
              <a:rPr lang="es-MX" sz="4000" dirty="0">
                <a:latin typeface="Agency FB" panose="020B0503020202020204" pitchFamily="34" charset="0"/>
              </a:rPr>
              <a:t>Abril Guadalupe Cardenas Nuñez</a:t>
            </a:r>
            <a:br>
              <a:rPr lang="es-MX" sz="4000" dirty="0">
                <a:latin typeface="Agency FB" panose="020B0503020202020204" pitchFamily="34" charset="0"/>
              </a:rPr>
            </a:br>
            <a:r>
              <a:rPr lang="es-MX" sz="4000" b="1" dirty="0">
                <a:latin typeface="Agency FB" panose="020B0503020202020204" pitchFamily="34" charset="0"/>
              </a:rPr>
              <a:t>Profesora: </a:t>
            </a:r>
            <a:r>
              <a:rPr lang="es-MX" sz="4000" dirty="0">
                <a:latin typeface="Agency FB" panose="020B0503020202020204" pitchFamily="34" charset="0"/>
              </a:rPr>
              <a:t>María Romina Flores Peña</a:t>
            </a:r>
            <a:br>
              <a:rPr lang="es-MX" sz="4000" dirty="0">
                <a:latin typeface="Agency FB" panose="020B0503020202020204" pitchFamily="34" charset="0"/>
              </a:rPr>
            </a:br>
            <a:r>
              <a:rPr lang="es-MX" sz="4000" b="1" dirty="0">
                <a:latin typeface="Agency FB" panose="020B0503020202020204" pitchFamily="34" charset="0"/>
              </a:rPr>
              <a:t>Materia: </a:t>
            </a:r>
            <a:r>
              <a:rPr lang="es-MX" sz="4000" dirty="0">
                <a:latin typeface="Agency FB" panose="020B0503020202020204" pitchFamily="34" charset="0"/>
              </a:rPr>
              <a:t>Desarrollo de proyectos</a:t>
            </a:r>
            <a:br>
              <a:rPr lang="es-MX" sz="4000" dirty="0"/>
            </a:br>
            <a:endParaRPr lang="es-MX" sz="4000" dirty="0"/>
          </a:p>
        </p:txBody>
      </p:sp>
      <p:sp>
        <p:nvSpPr>
          <p:cNvPr id="15" name="Subtítulo 14">
            <a:extLst>
              <a:ext uri="{FF2B5EF4-FFF2-40B4-BE49-F238E27FC236}">
                <a16:creationId xmlns:a16="http://schemas.microsoft.com/office/drawing/2014/main" id="{C882F0B9-77EA-8E94-707B-BCFFD7612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4179" y="5880295"/>
            <a:ext cx="5015025" cy="977705"/>
          </a:xfrm>
        </p:spPr>
        <p:txBody>
          <a:bodyPr>
            <a:normAutofit fontScale="92500" lnSpcReduction="10000"/>
          </a:bodyPr>
          <a:lstStyle/>
          <a:p>
            <a:endParaRPr lang="es-MX" dirty="0">
              <a:solidFill>
                <a:schemeClr val="tx1"/>
              </a:solidFill>
            </a:endParaRPr>
          </a:p>
          <a:p>
            <a:r>
              <a:rPr lang="es-MX" dirty="0">
                <a:solidFill>
                  <a:schemeClr val="tx1"/>
                </a:solidFill>
                <a:latin typeface="Agency FB" panose="020B0503020202020204" pitchFamily="34" charset="0"/>
              </a:rPr>
              <a:t>Fecha 28 de septiembre de 2023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47F4718-645D-05E8-968E-BE6D85573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442" y="166851"/>
            <a:ext cx="1272195" cy="127219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C5C6938-CDE3-43D8-F69E-BBC05C744660}"/>
              </a:ext>
            </a:extLst>
          </p:cNvPr>
          <p:cNvSpPr txBox="1"/>
          <p:nvPr/>
        </p:nvSpPr>
        <p:spPr>
          <a:xfrm>
            <a:off x="224851" y="6235908"/>
            <a:ext cx="1543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Agency FB" panose="020B0503020202020204" pitchFamily="34" charset="0"/>
              </a:rPr>
              <a:t>3ro de Secundaria</a:t>
            </a:r>
          </a:p>
        </p:txBody>
      </p:sp>
    </p:spTree>
    <p:extLst>
      <p:ext uri="{BB962C8B-B14F-4D97-AF65-F5344CB8AC3E}">
        <p14:creationId xmlns:p14="http://schemas.microsoft.com/office/powerpoint/2010/main" val="2716471887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FAE15-30F4-73A6-3865-A65FA7FAA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8000" b="1" dirty="0">
                <a:latin typeface="Agency FB" panose="020B0503020202020204" pitchFamily="34" charset="0"/>
              </a:rPr>
              <a:t>Resumen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DAF7B4-3803-A2EA-85F3-61538456D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198" y="1515650"/>
            <a:ext cx="10515600" cy="2417524"/>
          </a:xfrm>
        </p:spPr>
        <p:txBody>
          <a:bodyPr>
            <a:normAutofit/>
          </a:bodyPr>
          <a:lstStyle/>
          <a:p>
            <a:r>
              <a:rPr lang="es-MX" dirty="0">
                <a:latin typeface="Agency FB" panose="020B0503020202020204" pitchFamily="34" charset="0"/>
              </a:rPr>
              <a:t>Mi proyecto es un desodorante natural echo de sábila , lavanda y limón, y voy a hacer mi proyecto para las personas que tienen alergia a los químicos y por eso no usan desodorantes , y yo quiero que cuando usen el desodorante dure el olor y una de las cosas mas importantes del cuidado personal es el ponerte desodorante por que no es nada agradable tener sudor  y que vuelan mal las axilas.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79213B3-252A-C9CF-E7EF-C800B1D6D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352" y="4041635"/>
            <a:ext cx="3404446" cy="241752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86A6C66-0352-2C2F-7AE0-6C16A3D89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101" y="4093853"/>
            <a:ext cx="2231937" cy="20841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6BEB145-631F-40E7-4A57-006A5810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19802" y="4041635"/>
            <a:ext cx="3042985" cy="208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7136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2F1687-0DF2-3ACC-F8C8-FDFBA62A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b="1" dirty="0">
                <a:latin typeface="Agency FB" panose="020B0503020202020204" pitchFamily="34" charset="0"/>
              </a:rPr>
              <a:t>Antecedentes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E9B7E9-D289-9FE0-B8A3-20931ED0A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>
                <a:latin typeface="Agency FB" panose="020B0503020202020204" pitchFamily="34" charset="0"/>
              </a:rPr>
              <a:t>En 1888 fue presentado el primer desodorante lanzado al mercado. La fórmula estaba hecha a base de un compuesto de zinc y su presentación era la de una crema. A principios del siglo </a:t>
            </a:r>
            <a:r>
              <a:rPr lang="es-MX" dirty="0" err="1">
                <a:latin typeface="Agency FB" panose="020B0503020202020204" pitchFamily="34" charset="0"/>
              </a:rPr>
              <a:t>xx</a:t>
            </a:r>
            <a:r>
              <a:rPr lang="es-MX" dirty="0">
                <a:latin typeface="Agency FB" panose="020B0503020202020204" pitchFamily="34" charset="0"/>
              </a:rPr>
              <a:t> aparecen los primeros desodorantes que utilizan cloruro de aluminio , compuesto secante que está presente en la mayoría de las fórmulas actuales 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D907A13-D6B4-972E-727E-FEDC38652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345" y="3429000"/>
            <a:ext cx="3414459" cy="19224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B12A165-6FAD-F75C-EDB0-673534CF1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367" y="3340308"/>
            <a:ext cx="3267855" cy="245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3155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6B6590-830F-6153-A452-C7A9EAC7B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z="4800" dirty="0"/>
              <a:t>planteamiento del problema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0A272B-D6F6-5275-D0C1-B0041757E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444" y="1935921"/>
            <a:ext cx="10353762" cy="3695136"/>
          </a:xfrm>
        </p:spPr>
        <p:txBody>
          <a:bodyPr/>
          <a:lstStyle/>
          <a:p>
            <a:pPr marL="0" indent="0">
              <a:buNone/>
            </a:pPr>
            <a:r>
              <a:rPr lang="es-MX" dirty="0"/>
              <a:t>La sudoración o transpiración es necesario en la vida y juegan un papel importante para proteger al cuerpo de sobrecalentamiento ( regulación térmica ) . Sin embargo , una sudoración fuerte y excesiva a menudo resulta muy desagradable para los afectados y puede incluso ser patológica . Existe un grupo privilegiado de humanos , muy exclusivo , que no tiene el gen que produce mal olor en las axilas cuando transpira 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5FF2C1-B6BA-5400-8189-AEC8C012E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658" y="4030857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17663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44738-4B44-EDA8-CA33-4670C5E38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800" dirty="0"/>
              <a:t>justificación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1578CE-A7F5-035B-2F08-0307EE21D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Voy hacer la investigación para informar sobre los productos que se va usar y saber que beneficios tiene cada producto que se voy a usar en el desodorante . Hoy en día  las personas usan mucho desodorante pero algunos les da alergia los químicos o las cosas que tienen los desodorantes por eso voy a crear un desodorante a base de limón , lavanda y sábila 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AFFE8A9-92A3-C8EF-35BA-C2D7CB341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813" y="4048125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52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7203D-5325-872F-5891-C1628255B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600" dirty="0"/>
              <a:t>OBJETIVOS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9274F0-A7D2-7711-7790-D45D53571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Objetivo general : El objetivo de este proyecto es crear un desodorante natural a base de limón , lavanda , sábila  y que esté libre de químicos.</a:t>
            </a:r>
          </a:p>
          <a:p>
            <a:pPr marL="0" indent="0">
              <a:buNone/>
            </a:pPr>
            <a:r>
              <a:rPr lang="es-MX" dirty="0"/>
              <a:t>Objetivo especifico : Como objetivo especifico quiero que funcione y dure el olor del desodorante.</a:t>
            </a:r>
          </a:p>
        </p:txBody>
      </p:sp>
    </p:spTree>
    <p:extLst>
      <p:ext uri="{BB962C8B-B14F-4D97-AF65-F5344CB8AC3E}">
        <p14:creationId xmlns:p14="http://schemas.microsoft.com/office/powerpoint/2010/main" val="104155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D2B834-4B49-CD80-AEB4-56E6C9845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dirty="0"/>
              <a:t>hipótesis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ED91EA-2BB8-4726-30F5-5E5004580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Es posible crear un desodorante natural que no contenga elementos químicos , solo que tenga ingredientes que sean naturales  y no cause daños en otras personas , ya que hay demasiados desodorantes hoy en día que contienen muchos químicos y algunos pueden llegar a irritar y eso es muy malo para la piel y aun así hay gente que los sigue usando .</a:t>
            </a:r>
          </a:p>
        </p:txBody>
      </p:sp>
    </p:spTree>
    <p:extLst>
      <p:ext uri="{BB962C8B-B14F-4D97-AF65-F5344CB8AC3E}">
        <p14:creationId xmlns:p14="http://schemas.microsoft.com/office/powerpoint/2010/main" val="13895615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2245AF-0820-9380-4786-11A6ADBE8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5400" dirty="0"/>
              <a:t>marco teórico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5EC5A5-9D36-63E1-0A9E-21DA6AAB5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LIMÓN: El limón es un potente antibiótico natural gracias a su alto aporte de vitamina c.</a:t>
            </a:r>
          </a:p>
          <a:p>
            <a:r>
              <a:rPr lang="es-MX" dirty="0"/>
              <a:t>SÁBILA: Es una planta, que produce dos sustancias que se usan en productos para el cuidado de la piel y de la salud también.</a:t>
            </a:r>
          </a:p>
          <a:p>
            <a:pPr marL="0" indent="0">
              <a:buNone/>
            </a:pPr>
            <a:r>
              <a:rPr lang="es-MX" dirty="0"/>
              <a:t>. LAVANDA: Se trata de una planta que se ha utilizado desde hace siglos para aromatizar aceites y jabones .</a:t>
            </a:r>
          </a:p>
          <a:p>
            <a:pPr marL="0" indent="0">
              <a:buNone/>
            </a:pPr>
            <a:r>
              <a:rPr lang="es-MX" dirty="0"/>
              <a:t>.HIGENE: Es el conjunto de practicas y técnicas que aplican las personas para el control de los factores que ejercen o pueden tener efectos nocivo sobre la salud.</a:t>
            </a: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9922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833613A-EBE8-CC24-4F41-EE3563B85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49" y="647179"/>
            <a:ext cx="10353761" cy="4864274"/>
          </a:xfrm>
        </p:spPr>
        <p:txBody>
          <a:bodyPr>
            <a:normAutofit/>
          </a:bodyPr>
          <a:lstStyle/>
          <a:p>
            <a:r>
              <a:rPr lang="es-MX" sz="7200" dirty="0"/>
              <a:t>gracias </a:t>
            </a:r>
          </a:p>
        </p:txBody>
      </p:sp>
    </p:spTree>
    <p:extLst>
      <p:ext uri="{BB962C8B-B14F-4D97-AF65-F5344CB8AC3E}">
        <p14:creationId xmlns:p14="http://schemas.microsoft.com/office/powerpoint/2010/main" val="1190102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Personalizado 2">
      <a:dk1>
        <a:srgbClr val="DC95A9"/>
      </a:dk1>
      <a:lt1>
        <a:sysClr val="window" lastClr="FFFFFF"/>
      </a:lt1>
      <a:dk2>
        <a:srgbClr val="DC95A9"/>
      </a:dk2>
      <a:lt2>
        <a:srgbClr val="DC95A9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TM04033921[[fn=Damasco]]</Template>
  <TotalTime>7821</TotalTime>
  <Words>522</Words>
  <Application>Microsoft Office PowerPoint</Application>
  <PresentationFormat>Panorámica</PresentationFormat>
  <Paragraphs>23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Agency FB</vt:lpstr>
      <vt:lpstr>Arial</vt:lpstr>
      <vt:lpstr>Bookman Old Style</vt:lpstr>
      <vt:lpstr>Rockwell</vt:lpstr>
      <vt:lpstr>Damask</vt:lpstr>
      <vt:lpstr>Escuela: INEI  Alumna: Abril Guadalupe Cardenas Nuñez Profesora: María Romina Flores Peña Materia: Desarrollo de proyectos </vt:lpstr>
      <vt:lpstr>Resumen</vt:lpstr>
      <vt:lpstr>Antecedentes</vt:lpstr>
      <vt:lpstr>planteamiento del problema </vt:lpstr>
      <vt:lpstr>justificación</vt:lpstr>
      <vt:lpstr>OBJETIVOS</vt:lpstr>
      <vt:lpstr>hipótesis </vt:lpstr>
      <vt:lpstr>marco teórico </vt:lpstr>
      <vt:lpstr>gracias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: INEI  Materia: Desarrollo Nombre alumno: Abril Guadalupe Cardenas Nuñez Nombre profesor: María Romina Flores Peña Materia: Desarrollo de proyectos</dc:title>
  <dc:creator>ingrid</dc:creator>
  <cp:lastModifiedBy>ingrid</cp:lastModifiedBy>
  <cp:revision>4</cp:revision>
  <dcterms:created xsi:type="dcterms:W3CDTF">2023-09-23T10:41:28Z</dcterms:created>
  <dcterms:modified xsi:type="dcterms:W3CDTF">2023-09-29T18:20:56Z</dcterms:modified>
</cp:coreProperties>
</file>