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roid Serif Bold" panose="020B0604020202020204" charset="0"/>
      <p:regular r:id="rId13"/>
    </p:embeddedFont>
    <p:embeddedFont>
      <p:font typeface="Montserrat Medium" panose="020B0604020202020204" charset="0"/>
      <p:regular r:id="rId14"/>
    </p:embeddedFont>
    <p:embeddedFont>
      <p:font typeface="Brittany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89260" y="1428212"/>
            <a:ext cx="4397205" cy="439720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C6C2">
                <a:alpha val="6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87053" y="-1285688"/>
            <a:ext cx="5427799" cy="542779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374604" y="3504297"/>
            <a:ext cx="7034805" cy="70348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472566" y="3626814"/>
            <a:ext cx="6537692" cy="653769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27827" y="8095088"/>
            <a:ext cx="4888028" cy="488802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527033">
            <a:off x="16645958" y="1145992"/>
            <a:ext cx="2277051" cy="5992238"/>
          </a:xfrm>
          <a:custGeom>
            <a:avLst/>
            <a:gdLst/>
            <a:ahLst/>
            <a:cxnLst/>
            <a:rect l="l" t="t" r="r" b="b"/>
            <a:pathLst>
              <a:path w="2277051" h="5992238">
                <a:moveTo>
                  <a:pt x="0" y="0"/>
                </a:moveTo>
                <a:lnTo>
                  <a:pt x="2277050" y="0"/>
                </a:lnTo>
                <a:lnTo>
                  <a:pt x="2277050" y="5992239"/>
                </a:lnTo>
                <a:lnTo>
                  <a:pt x="0" y="59922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85736" y="6180167"/>
            <a:ext cx="1885201" cy="5008988"/>
          </a:xfrm>
          <a:custGeom>
            <a:avLst/>
            <a:gdLst/>
            <a:ahLst/>
            <a:cxnLst/>
            <a:rect l="l" t="t" r="r" b="b"/>
            <a:pathLst>
              <a:path w="1885201" h="5008988">
                <a:moveTo>
                  <a:pt x="0" y="0"/>
                </a:moveTo>
                <a:lnTo>
                  <a:pt x="1885201" y="0"/>
                </a:lnTo>
                <a:lnTo>
                  <a:pt x="1885201" y="5008989"/>
                </a:lnTo>
                <a:lnTo>
                  <a:pt x="0" y="50089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570937" y="2788480"/>
            <a:ext cx="12421153" cy="410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roid Serif Bold"/>
              </a:rPr>
              <a:t>COSAS QUE HACEN QUE MI VIDA TENGA SENTIDO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76491" y="7257523"/>
            <a:ext cx="9290521" cy="83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8F6E69"/>
                </a:solidFill>
                <a:latin typeface="Brittany"/>
              </a:rPr>
              <a:t>Ximena Loaiza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221726">
            <a:off x="15547080" y="1403383"/>
            <a:ext cx="4888028" cy="488802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221726">
            <a:off x="12507579" y="4371104"/>
            <a:ext cx="7711129" cy="771112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4274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977439">
            <a:off x="14332043" y="5867620"/>
            <a:ext cx="2855834" cy="6135581"/>
          </a:xfrm>
          <a:custGeom>
            <a:avLst/>
            <a:gdLst/>
            <a:ahLst/>
            <a:cxnLst/>
            <a:rect l="l" t="t" r="r" b="b"/>
            <a:pathLst>
              <a:path w="2855834" h="6135581">
                <a:moveTo>
                  <a:pt x="0" y="0"/>
                </a:moveTo>
                <a:lnTo>
                  <a:pt x="2855834" y="0"/>
                </a:lnTo>
                <a:lnTo>
                  <a:pt x="2855834" y="6135581"/>
                </a:lnTo>
                <a:lnTo>
                  <a:pt x="0" y="61355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2405232" y="-1685200"/>
            <a:ext cx="5427799" cy="542779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290210" y="6309663"/>
            <a:ext cx="3707580" cy="2948637"/>
          </a:xfrm>
          <a:custGeom>
            <a:avLst/>
            <a:gdLst/>
            <a:ahLst/>
            <a:cxnLst/>
            <a:rect l="l" t="t" r="r" b="b"/>
            <a:pathLst>
              <a:path w="3707580" h="2948637">
                <a:moveTo>
                  <a:pt x="0" y="0"/>
                </a:moveTo>
                <a:lnTo>
                  <a:pt x="3707580" y="0"/>
                </a:lnTo>
                <a:lnTo>
                  <a:pt x="3707580" y="2948637"/>
                </a:lnTo>
                <a:lnTo>
                  <a:pt x="0" y="2948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28" r="-10128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18396" y="904875"/>
            <a:ext cx="8967146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Droid Serif Bold"/>
              </a:rPr>
              <a:t>TAEKWONDO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28894" y="2774094"/>
            <a:ext cx="10737177" cy="2647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29"/>
              </a:lnSpc>
            </a:pPr>
            <a:r>
              <a:rPr lang="en-US" sz="3020">
                <a:solidFill>
                  <a:srgbClr val="000000"/>
                </a:solidFill>
                <a:latin typeface="Montserrat Medium"/>
              </a:rPr>
              <a:t>El taekwondo le da sentido a mi vida porque es algo que hecho desde hace 11 años donde e vivido muchas experiencias tanto buenas como malas , e conocido a muchas personas y lugares  y me a enseñado muchas cosas  como siempre esforzarme y no rendirme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9190" y="-3122914"/>
            <a:ext cx="7498380" cy="74983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718565" flipH="1">
            <a:off x="-518913" y="558355"/>
            <a:ext cx="2482675" cy="6533356"/>
          </a:xfrm>
          <a:custGeom>
            <a:avLst/>
            <a:gdLst/>
            <a:ahLst/>
            <a:cxnLst/>
            <a:rect l="l" t="t" r="r" b="b"/>
            <a:pathLst>
              <a:path w="2482675" h="6533356">
                <a:moveTo>
                  <a:pt x="2482675" y="0"/>
                </a:moveTo>
                <a:lnTo>
                  <a:pt x="0" y="0"/>
                </a:lnTo>
                <a:lnTo>
                  <a:pt x="0" y="6533356"/>
                </a:lnTo>
                <a:lnTo>
                  <a:pt x="2482675" y="6533356"/>
                </a:lnTo>
                <a:lnTo>
                  <a:pt x="24826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721791" y="7573462"/>
            <a:ext cx="4888028" cy="488802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14590" y="3006146"/>
            <a:ext cx="14668126" cy="158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9"/>
              </a:lnSpc>
              <a:spcBef>
                <a:spcPct val="0"/>
              </a:spcBef>
            </a:pPr>
            <a:r>
              <a:rPr lang="en-US" sz="3020">
                <a:solidFill>
                  <a:srgbClr val="000000"/>
                </a:solidFill>
                <a:latin typeface="Montserrat Medium"/>
              </a:rPr>
              <a:t>Mis mascotas son muy importante para mi porque las e tenido desde hace mucho tiempo  y siempre están ahí cuando no quiero estar sola al igual cuando quiero divertirme y siempre están felices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542174" y="3833243"/>
            <a:ext cx="5720328" cy="572032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42745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24000">
            <a:off x="5804362" y="5829709"/>
            <a:ext cx="6679276" cy="3487506"/>
          </a:xfrm>
          <a:custGeom>
            <a:avLst/>
            <a:gdLst/>
            <a:ahLst/>
            <a:cxnLst/>
            <a:rect l="l" t="t" r="r" b="b"/>
            <a:pathLst>
              <a:path w="6679276" h="3487506">
                <a:moveTo>
                  <a:pt x="24023" y="0"/>
                </a:moveTo>
                <a:lnTo>
                  <a:pt x="6679276" y="46463"/>
                </a:lnTo>
                <a:lnTo>
                  <a:pt x="6655253" y="3487506"/>
                </a:lnTo>
                <a:lnTo>
                  <a:pt x="0" y="3441042"/>
                </a:lnTo>
                <a:lnTo>
                  <a:pt x="24023" y="0"/>
                </a:lnTo>
                <a:close/>
              </a:path>
            </a:pathLst>
          </a:custGeom>
          <a:blipFill>
            <a:blip r:embed="rId4"/>
            <a:stretch>
              <a:fillRect l="-619" t="-181010" r="-10480" b="-17946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270139" y="904875"/>
            <a:ext cx="9747722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Droid Serif Bold"/>
              </a:rPr>
              <a:t>MASCOTAS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254" y="6540562"/>
            <a:ext cx="5720328" cy="572032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4274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3037616" y="-1016227"/>
            <a:ext cx="11487739" cy="11487693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4914" b="-1491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4373796" y="8414066"/>
            <a:ext cx="3914203" cy="41148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33082" y="1544774"/>
            <a:ext cx="828142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Droid Serif Bold"/>
              </a:rPr>
              <a:t>TORNEOS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50123" y="3108633"/>
            <a:ext cx="8281428" cy="318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9"/>
              </a:lnSpc>
              <a:spcBef>
                <a:spcPct val="0"/>
              </a:spcBef>
            </a:pPr>
            <a:r>
              <a:rPr lang="en-US" sz="3020">
                <a:solidFill>
                  <a:srgbClr val="000000"/>
                </a:solidFill>
                <a:latin typeface="Montserrat Medium"/>
              </a:rPr>
              <a:t>Los torneo son importantes para mí porque me ayudan a superarme , a desafiarme a mi misma y a darme cuanta que puedo lograr las cosas , también ahí conozco muchos lugares y personas nuevas.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34950" y="1597560"/>
            <a:ext cx="7091881" cy="709188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4274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55758" y="2118379"/>
            <a:ext cx="6050266" cy="6050241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068" b="-1068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342544" y="1537354"/>
            <a:ext cx="828142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Droid Serif Bold"/>
              </a:rPr>
              <a:t>FAMILIA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86187" y="3791213"/>
            <a:ext cx="8281428" cy="2647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9"/>
              </a:lnSpc>
              <a:spcBef>
                <a:spcPct val="0"/>
              </a:spcBef>
            </a:pPr>
            <a:r>
              <a:rPr lang="en-US" sz="3020">
                <a:solidFill>
                  <a:srgbClr val="000000"/>
                </a:solidFill>
                <a:latin typeface="Montserrat Medium"/>
              </a:rPr>
              <a:t>Mi familia es muy importante para mí porque siempre me cuida y trata de apoyarme al igual que siempre busca lo mejor para mi y me recuarfa que no debo rendirme y trabajar por lo que quiero  </a:t>
            </a:r>
          </a:p>
        </p:txBody>
      </p:sp>
      <p:sp>
        <p:nvSpPr>
          <p:cNvPr id="9" name="Freeform 9"/>
          <p:cNvSpPr/>
          <p:nvPr/>
        </p:nvSpPr>
        <p:spPr>
          <a:xfrm rot="718565" flipH="1">
            <a:off x="-917071" y="7020322"/>
            <a:ext cx="2482675" cy="6533356"/>
          </a:xfrm>
          <a:custGeom>
            <a:avLst/>
            <a:gdLst/>
            <a:ahLst/>
            <a:cxnLst/>
            <a:rect l="l" t="t" r="r" b="b"/>
            <a:pathLst>
              <a:path w="2482675" h="6533356">
                <a:moveTo>
                  <a:pt x="2482675" y="0"/>
                </a:moveTo>
                <a:lnTo>
                  <a:pt x="0" y="0"/>
                </a:lnTo>
                <a:lnTo>
                  <a:pt x="0" y="6533356"/>
                </a:lnTo>
                <a:lnTo>
                  <a:pt x="2482675" y="6533356"/>
                </a:lnTo>
                <a:lnTo>
                  <a:pt x="24826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0318" y="-1700318"/>
            <a:ext cx="7181679" cy="718167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234886">
            <a:off x="12335218" y="4220281"/>
            <a:ext cx="7703677" cy="7703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C6C2">
                <a:alpha val="6000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218574">
            <a:off x="373655" y="-2249562"/>
            <a:ext cx="1965015" cy="5171093"/>
          </a:xfrm>
          <a:custGeom>
            <a:avLst/>
            <a:gdLst/>
            <a:ahLst/>
            <a:cxnLst/>
            <a:rect l="l" t="t" r="r" b="b"/>
            <a:pathLst>
              <a:path w="1965015" h="5171093">
                <a:moveTo>
                  <a:pt x="0" y="0"/>
                </a:moveTo>
                <a:lnTo>
                  <a:pt x="1965015" y="0"/>
                </a:lnTo>
                <a:lnTo>
                  <a:pt x="1965015" y="5171092"/>
                </a:lnTo>
                <a:lnTo>
                  <a:pt x="0" y="5171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76659">
            <a:off x="16003907" y="7167048"/>
            <a:ext cx="1965015" cy="5171093"/>
          </a:xfrm>
          <a:custGeom>
            <a:avLst/>
            <a:gdLst/>
            <a:ahLst/>
            <a:cxnLst/>
            <a:rect l="l" t="t" r="r" b="b"/>
            <a:pathLst>
              <a:path w="1965015" h="5171093">
                <a:moveTo>
                  <a:pt x="0" y="0"/>
                </a:moveTo>
                <a:lnTo>
                  <a:pt x="1965015" y="0"/>
                </a:lnTo>
                <a:lnTo>
                  <a:pt x="1965015" y="5171093"/>
                </a:lnTo>
                <a:lnTo>
                  <a:pt x="0" y="5171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29296" y="6672591"/>
            <a:ext cx="4021272" cy="3215238"/>
          </a:xfrm>
          <a:custGeom>
            <a:avLst/>
            <a:gdLst/>
            <a:ahLst/>
            <a:cxnLst/>
            <a:rect l="l" t="t" r="r" b="b"/>
            <a:pathLst>
              <a:path w="4021272" h="3215238">
                <a:moveTo>
                  <a:pt x="0" y="0"/>
                </a:moveTo>
                <a:lnTo>
                  <a:pt x="4021272" y="0"/>
                </a:lnTo>
                <a:lnTo>
                  <a:pt x="4021272" y="3215238"/>
                </a:lnTo>
                <a:lnTo>
                  <a:pt x="0" y="32152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508" b="-3150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1362" y="6117781"/>
            <a:ext cx="2761566" cy="3908678"/>
          </a:xfrm>
          <a:custGeom>
            <a:avLst/>
            <a:gdLst/>
            <a:ahLst/>
            <a:cxnLst/>
            <a:rect l="l" t="t" r="r" b="b"/>
            <a:pathLst>
              <a:path w="2761566" h="3908678">
                <a:moveTo>
                  <a:pt x="0" y="0"/>
                </a:moveTo>
                <a:lnTo>
                  <a:pt x="2761566" y="0"/>
                </a:lnTo>
                <a:lnTo>
                  <a:pt x="2761566" y="3908678"/>
                </a:lnTo>
                <a:lnTo>
                  <a:pt x="0" y="39086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559203" y="852620"/>
            <a:ext cx="5519286" cy="1037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Droid Serif Bold"/>
              </a:rPr>
              <a:t>AMIGOS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92007" y="2663093"/>
            <a:ext cx="10474578" cy="318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9"/>
              </a:lnSpc>
              <a:spcBef>
                <a:spcPct val="0"/>
              </a:spcBef>
            </a:pPr>
            <a:r>
              <a:rPr lang="en-US" sz="3020">
                <a:solidFill>
                  <a:srgbClr val="000000"/>
                </a:solidFill>
                <a:latin typeface="Montserrat Medium"/>
              </a:rPr>
              <a:t>Mis amigos son importantes para mi porque siempre me apoyan y están para mi cuando los necesito y son personas que conozco desde hace mucho tiempo y siempre me han ayudado en todo también se encargan de hacerme sentir mejor cuando estoy nerviosa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0318" y="-1700318"/>
            <a:ext cx="7181679" cy="718167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218574">
            <a:off x="373655" y="-2249562"/>
            <a:ext cx="1965015" cy="5171093"/>
          </a:xfrm>
          <a:custGeom>
            <a:avLst/>
            <a:gdLst/>
            <a:ahLst/>
            <a:cxnLst/>
            <a:rect l="l" t="t" r="r" b="b"/>
            <a:pathLst>
              <a:path w="1965015" h="5171093">
                <a:moveTo>
                  <a:pt x="0" y="0"/>
                </a:moveTo>
                <a:lnTo>
                  <a:pt x="1965015" y="0"/>
                </a:lnTo>
                <a:lnTo>
                  <a:pt x="1965015" y="5171092"/>
                </a:lnTo>
                <a:lnTo>
                  <a:pt x="0" y="5171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51903" y="6323545"/>
            <a:ext cx="2584195" cy="3445593"/>
          </a:xfrm>
          <a:custGeom>
            <a:avLst/>
            <a:gdLst/>
            <a:ahLst/>
            <a:cxnLst/>
            <a:rect l="l" t="t" r="r" b="b"/>
            <a:pathLst>
              <a:path w="2584195" h="3445593">
                <a:moveTo>
                  <a:pt x="0" y="0"/>
                </a:moveTo>
                <a:lnTo>
                  <a:pt x="2584194" y="0"/>
                </a:lnTo>
                <a:lnTo>
                  <a:pt x="2584194" y="3445593"/>
                </a:lnTo>
                <a:lnTo>
                  <a:pt x="0" y="3445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193474" y="852620"/>
            <a:ext cx="5519286" cy="1037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Droid Serif Bold"/>
              </a:rPr>
              <a:t>MEDALLA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46935" y="3367338"/>
            <a:ext cx="14612365" cy="211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9"/>
              </a:lnSpc>
              <a:spcBef>
                <a:spcPct val="0"/>
              </a:spcBef>
            </a:pPr>
            <a:r>
              <a:rPr lang="en-US" sz="3020">
                <a:solidFill>
                  <a:srgbClr val="000000"/>
                </a:solidFill>
                <a:latin typeface="Montserrat Medium"/>
              </a:rPr>
              <a:t>Esta medalla es muy importante para mí porque me esforze mucho para obtenerla, sacrifique muchas cosas y le demostré a varias personas de lo que era capaz y que seguía siendo una de las mejores del país en mi categoría  y reafirmé mi lugar del año pasado.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Personalizado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Droid Serif Bold</vt:lpstr>
      <vt:lpstr>Montserrat Medium</vt:lpstr>
      <vt:lpstr>Arial</vt:lpstr>
      <vt:lpstr>Brittany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Mi proyecto Final Femenino Delicado Rosa y Nude</dc:title>
  <dc:creator>Ximena Loaiza</dc:creator>
  <cp:lastModifiedBy>Ximena Loaiza</cp:lastModifiedBy>
  <cp:revision>2</cp:revision>
  <dcterms:created xsi:type="dcterms:W3CDTF">2006-08-16T00:00:00Z</dcterms:created>
  <dcterms:modified xsi:type="dcterms:W3CDTF">2023-09-29T18:12:35Z</dcterms:modified>
  <dc:identifier>DAFv2SJyr8Y</dc:identifier>
</cp:coreProperties>
</file>