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6" r:id="rId2"/>
    <p:sldId id="259" r:id="rId3"/>
    <p:sldId id="268" r:id="rId4"/>
    <p:sldId id="260" r:id="rId5"/>
    <p:sldId id="257" r:id="rId6"/>
    <p:sldId id="261" r:id="rId7"/>
    <p:sldId id="262" r:id="rId8"/>
    <p:sldId id="258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934393A-C0F8-4244-BC01-C14E8E1B86E8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3768E0E-9C3E-4AEC-901B-E5393E3C78E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90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93A-C0F8-4244-BC01-C14E8E1B86E8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E0E-9C3E-4AEC-901B-E5393E3C78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391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93A-C0F8-4244-BC01-C14E8E1B86E8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E0E-9C3E-4AEC-901B-E5393E3C78E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920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93A-C0F8-4244-BC01-C14E8E1B86E8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E0E-9C3E-4AEC-901B-E5393E3C78E4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311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93A-C0F8-4244-BC01-C14E8E1B86E8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E0E-9C3E-4AEC-901B-E5393E3C78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406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93A-C0F8-4244-BC01-C14E8E1B86E8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E0E-9C3E-4AEC-901B-E5393E3C78E4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07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93A-C0F8-4244-BC01-C14E8E1B86E8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E0E-9C3E-4AEC-901B-E5393E3C78E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593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93A-C0F8-4244-BC01-C14E8E1B86E8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E0E-9C3E-4AEC-901B-E5393E3C78E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383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93A-C0F8-4244-BC01-C14E8E1B86E8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E0E-9C3E-4AEC-901B-E5393E3C78E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45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93A-C0F8-4244-BC01-C14E8E1B86E8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E0E-9C3E-4AEC-901B-E5393E3C78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123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93A-C0F8-4244-BC01-C14E8E1B86E8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E0E-9C3E-4AEC-901B-E5393E3C78E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60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93A-C0F8-4244-BC01-C14E8E1B86E8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E0E-9C3E-4AEC-901B-E5393E3C78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16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93A-C0F8-4244-BC01-C14E8E1B86E8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E0E-9C3E-4AEC-901B-E5393E3C78E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01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93A-C0F8-4244-BC01-C14E8E1B86E8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E0E-9C3E-4AEC-901B-E5393E3C78E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0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93A-C0F8-4244-BC01-C14E8E1B86E8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E0E-9C3E-4AEC-901B-E5393E3C78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071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93A-C0F8-4244-BC01-C14E8E1B86E8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E0E-9C3E-4AEC-901B-E5393E3C78E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03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93A-C0F8-4244-BC01-C14E8E1B86E8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E0E-9C3E-4AEC-901B-E5393E3C78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60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34393A-C0F8-4244-BC01-C14E8E1B86E8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768E0E-9C3E-4AEC-901B-E5393E3C78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408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macionprofesional.info/tutoriales-y-manuales-sobre-astronomia/" TargetMode="External"/><Relationship Id="rId7" Type="http://schemas.openxmlformats.org/officeDocument/2006/relationships/hyperlink" Target="https://josevicentediaz.wordpress.com/el-universo/historia-del-telescopio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hyperlink" Target="https://mbsistemasinformaticos.blogspot.com/2011/09/estrellas-frias.html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EB99C1E-A157-DD30-B22C-2F77E6E010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524000" y="1590319"/>
            <a:ext cx="7944483" cy="145168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ja-JP" sz="9600" dirty="0">
                <a:solidFill>
                  <a:srgbClr val="202124"/>
                </a:solidFill>
                <a:latin typeface="inherit"/>
              </a:rPr>
              <a:t> </a:t>
            </a:r>
            <a:r>
              <a:rPr kumimoji="0" lang="ja-JP" altLang="es-MX" sz="9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特別な望遠鏡</a:t>
            </a:r>
            <a:r>
              <a:rPr kumimoji="0" lang="ja-JP" altLang="es-MX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ja-JP" altLang="es-MX" sz="9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7C3E065-5C12-F2E2-C945-9EF8C2921E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4000" y="3875921"/>
            <a:ext cx="8989064" cy="110799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72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Tokubetsu-na</a:t>
            </a:r>
            <a:r>
              <a:rPr kumimoji="0" lang="es-MX" altLang="es-MX" sz="72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es-MX" altLang="es-MX" sz="72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bōenkyō</a:t>
            </a:r>
            <a:r>
              <a:rPr kumimoji="0" lang="es-MX" altLang="es-MX" sz="7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es-MX" altLang="es-MX" sz="7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EF96154-2244-EA3C-6A7E-DD5B70F4E7E9}"/>
              </a:ext>
            </a:extLst>
          </p:cNvPr>
          <p:cNvSpPr/>
          <p:nvPr/>
        </p:nvSpPr>
        <p:spPr>
          <a:xfrm>
            <a:off x="3751867" y="5467201"/>
            <a:ext cx="5165889" cy="110799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err="1"/>
              <a:t>Kebin</a:t>
            </a:r>
            <a:r>
              <a:rPr lang="es-MX" sz="3200" dirty="0"/>
              <a:t> Yovan Valenzuela Navarro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E90BD9C-9072-37D4-3165-0324ECA3891E}"/>
              </a:ext>
            </a:extLst>
          </p:cNvPr>
          <p:cNvSpPr/>
          <p:nvPr/>
        </p:nvSpPr>
        <p:spPr>
          <a:xfrm>
            <a:off x="9468483" y="6575196"/>
            <a:ext cx="2610394" cy="28280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28/09/23</a:t>
            </a:r>
          </a:p>
        </p:txBody>
      </p:sp>
      <p:pic>
        <p:nvPicPr>
          <p:cNvPr id="1026" name="Picture 2" descr="INEI - Secundaria y Preparatoria">
            <a:extLst>
              <a:ext uri="{FF2B5EF4-FFF2-40B4-BE49-F238E27FC236}">
                <a16:creationId xmlns:a16="http://schemas.microsoft.com/office/drawing/2014/main" id="{CB65E3C8-95FD-90AC-C47D-037316D5E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6" y="-39623"/>
            <a:ext cx="265158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20C9ECA-0C89-9478-6D72-C26EE4B8AF35}"/>
              </a:ext>
            </a:extLst>
          </p:cNvPr>
          <p:cNvSpPr/>
          <p:nvPr/>
        </p:nvSpPr>
        <p:spPr>
          <a:xfrm>
            <a:off x="8256309" y="411558"/>
            <a:ext cx="3723587" cy="26245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Desarrollo de proyectos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6A2131B-5F10-7F35-8343-AD7A37C9DB74}"/>
              </a:ext>
            </a:extLst>
          </p:cNvPr>
          <p:cNvSpPr/>
          <p:nvPr/>
        </p:nvSpPr>
        <p:spPr>
          <a:xfrm>
            <a:off x="3506771" y="282804"/>
            <a:ext cx="4053526" cy="32051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Profesora </a:t>
            </a:r>
            <a:r>
              <a:rPr lang="es-MX" dirty="0" err="1"/>
              <a:t>Maria</a:t>
            </a:r>
            <a:r>
              <a:rPr lang="es-MX" dirty="0"/>
              <a:t>  Romina Flores Peña</a:t>
            </a:r>
          </a:p>
        </p:txBody>
      </p:sp>
    </p:spTree>
    <p:extLst>
      <p:ext uri="{BB962C8B-B14F-4D97-AF65-F5344CB8AC3E}">
        <p14:creationId xmlns:p14="http://schemas.microsoft.com/office/powerpoint/2010/main" val="50831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73758-D06B-B6C2-0A45-997ED48C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                                  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92F015-F622-A955-F4FD-C0922D12D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estaba realmente feliz por su logro y pensó q el gobierno no se iba a </a:t>
            </a:r>
            <a:r>
              <a:rPr lang="es-MX" sz="180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entrerar</a:t>
            </a:r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nunca y se sintió aliviado , pero un </a:t>
            </a:r>
            <a:r>
              <a:rPr lang="es-MX" sz="180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dia</a:t>
            </a:r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el gobierno se entero </a:t>
            </a:r>
            <a:r>
              <a:rPr lang="es-MX" sz="180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porq</a:t>
            </a:r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un agente en cubierto descubrió a </a:t>
            </a:r>
            <a:r>
              <a:rPr lang="es-MX" sz="180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Jhon</a:t>
            </a:r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k. y se lo dijo al gobierno , la gente del gobierno estaba real mente enojada con </a:t>
            </a:r>
            <a:r>
              <a:rPr lang="es-MX" sz="180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Jhon</a:t>
            </a:r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180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porq</a:t>
            </a:r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no hizo caso a su propuesta , entonces se pusieron a analizar y vieron que el producto de </a:t>
            </a:r>
            <a:r>
              <a:rPr lang="es-MX" sz="180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Jhon</a:t>
            </a:r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provocaba perdidas de millones y millones de dólares </a:t>
            </a:r>
            <a:endParaRPr lang="es-MX" dirty="0"/>
          </a:p>
        </p:txBody>
      </p:sp>
      <p:pic>
        <p:nvPicPr>
          <p:cNvPr id="5122" name="Picture 2" descr="Emoji De Cara De Nerd, Emoticon Inteligente Con Gafas. Friki O Estudiante.  Ilustración Vectorial Ilustraciones svg, vectoriales, clip art vectorizado  libre de derechos. Image 132626737">
            <a:extLst>
              <a:ext uri="{FF2B5EF4-FFF2-40B4-BE49-F238E27FC236}">
                <a16:creationId xmlns:a16="http://schemas.microsoft.com/office/drawing/2014/main" id="{4B73D03D-D392-FE21-69CE-28AAE2E08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24" y="4069976"/>
            <a:ext cx="2151529" cy="21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92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BD261-C099-2891-46F5-B06B01BE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                       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F0D420-BE7E-093C-5B52-0A0E6FED5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significaba que ellos también perdían dinero , entonces decidieron hacerle un aviso a </a:t>
            </a:r>
            <a:r>
              <a:rPr lang="es-MX" sz="180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Jhon</a:t>
            </a:r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 le mandaron una carta diciendo que sacara su producto del mercado y </a:t>
            </a:r>
            <a:r>
              <a:rPr lang="es-MX" sz="180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Jhon</a:t>
            </a:r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les dijo que no lo haría y les cerro la puerta en la cara , unos días después unos hombres tocaron la puerta del laboratorio de </a:t>
            </a:r>
            <a:r>
              <a:rPr lang="es-MX" sz="180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Jhon</a:t>
            </a:r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, cuando </a:t>
            </a:r>
            <a:r>
              <a:rPr lang="es-MX" sz="180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Jhon</a:t>
            </a:r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abrió la puerta los hombres lo golpearon y lo dejaron desmayado </a:t>
            </a:r>
            <a:endParaRPr lang="es-MX" dirty="0"/>
          </a:p>
        </p:txBody>
      </p:sp>
      <p:pic>
        <p:nvPicPr>
          <p:cNvPr id="4098" name="Picture 2" descr="Emoji, Cara Con Lágrimas De Alegría Emoji, Dibujo imagen png - imagen  transparente descarga gratuita">
            <a:extLst>
              <a:ext uri="{FF2B5EF4-FFF2-40B4-BE49-F238E27FC236}">
                <a16:creationId xmlns:a16="http://schemas.microsoft.com/office/drawing/2014/main" id="{E540F0A4-3E40-DE9F-BBCD-5FA982C38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09" y="4241801"/>
            <a:ext cx="2476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12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46E33-72BF-EE02-65F5-CF3877DC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             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9F4736-4386-7B9A-8736-CABF51B57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1800" b="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 </a:t>
            </a:r>
            <a:r>
              <a:rPr lang="es-MX" sz="1800" b="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</a:t>
            </a:r>
            <a:r>
              <a:rPr lang="es-MX" sz="1800" b="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MX" sz="1800" b="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siguiete</a:t>
            </a:r>
            <a:r>
              <a:rPr lang="es-MX" sz="1800" b="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encontraron a </a:t>
            </a:r>
            <a:r>
              <a:rPr lang="es-MX" sz="1800" b="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Jhon</a:t>
            </a:r>
            <a:r>
              <a:rPr lang="es-MX" sz="1800" b="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muerto tirado en el expendio de palos verdes. Todos estaban muy tristes con la muerte de </a:t>
            </a:r>
            <a:r>
              <a:rPr lang="es-MX" sz="1800" b="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Jhon</a:t>
            </a:r>
            <a:r>
              <a:rPr lang="es-MX" sz="1800" b="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 decidieron hacer una propuesta para hacer justicia por </a:t>
            </a:r>
            <a:r>
              <a:rPr lang="es-MX" sz="1800" b="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Jhon</a:t>
            </a:r>
            <a:r>
              <a:rPr lang="es-MX" sz="1800" b="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 pegaron fotos de el de su cara en las calles</a:t>
            </a:r>
            <a:endParaRPr lang="es-MX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MX" dirty="0"/>
          </a:p>
        </p:txBody>
      </p:sp>
      <p:pic>
        <p:nvPicPr>
          <p:cNvPr id="2050" name="Picture 2" descr="Gafas de sol emojis png imágenes | PNGWing">
            <a:extLst>
              <a:ext uri="{FF2B5EF4-FFF2-40B4-BE49-F238E27FC236}">
                <a16:creationId xmlns:a16="http://schemas.microsoft.com/office/drawing/2014/main" id="{59AFCF2C-783D-C8FB-FE5E-0B6120E0D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4" y="3962400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1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12CD23C-3383-0805-CB84-81CCEDB8969E}"/>
              </a:ext>
            </a:extLst>
          </p:cNvPr>
          <p:cNvSpPr/>
          <p:nvPr/>
        </p:nvSpPr>
        <p:spPr>
          <a:xfrm>
            <a:off x="439272" y="5198027"/>
            <a:ext cx="11100708" cy="7829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7200" dirty="0"/>
              <a:t>FIN :P</a:t>
            </a:r>
          </a:p>
        </p:txBody>
      </p:sp>
      <p:pic>
        <p:nvPicPr>
          <p:cNvPr id="1028" name="Picture 4" descr="Emoji De Cara De Nerd, Emoticon Inteligente Con Gafas. Friki O Estudiante.  Ilustración Vectorial Ilustraciones svg, vectoriales, clip art vectorizado  libre de derechos. Image 132626737">
            <a:extLst>
              <a:ext uri="{FF2B5EF4-FFF2-40B4-BE49-F238E27FC236}">
                <a16:creationId xmlns:a16="http://schemas.microsoft.com/office/drawing/2014/main" id="{882D2DB7-D5DC-F607-A185-30C414466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06" y="126850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72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8D41E-9AEE-8275-0C71-473DC45DC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6899AA-3A8E-1A08-17BF-2E053DEF3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Este  cuento científico lo hago con el fin de que sepan que pasaría si hacen un invento nuevo q haga que las grandes empresas pierdan dinero sin el consentimiento del gobierno :P </a:t>
            </a:r>
          </a:p>
          <a:p>
            <a:endParaRPr lang="es-MX" dirty="0"/>
          </a:p>
        </p:txBody>
      </p:sp>
      <p:pic>
        <p:nvPicPr>
          <p:cNvPr id="3074" name="Picture 2" descr="Cool Emoji Árabe Aislado Sobre Fondo Blanco, Sonriente Emoticon Árabe Con  Gafas De Sol 3d Rendering Fotos, retratos, imágenes y fotografía de archivo  libres de derecho. Image 132300942">
            <a:extLst>
              <a:ext uri="{FF2B5EF4-FFF2-40B4-BE49-F238E27FC236}">
                <a16:creationId xmlns:a16="http://schemas.microsoft.com/office/drawing/2014/main" id="{E1F294ED-A341-3188-FE53-E18C10581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63" y="3797488"/>
            <a:ext cx="2349313" cy="23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s mejores 370 ideas de Imagenes para diapositivas en 2023 | imagenes para  diapositivas, imagenes para presentaciones, gente blanca">
            <a:extLst>
              <a:ext uri="{FF2B5EF4-FFF2-40B4-BE49-F238E27FC236}">
                <a16:creationId xmlns:a16="http://schemas.microsoft.com/office/drawing/2014/main" id="{A32B6182-3C34-F8D5-7920-ECD370461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06" y="3524385"/>
            <a:ext cx="2264988" cy="248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9024C2-86F6-F123-6EEB-035190954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Definicion</a:t>
            </a:r>
            <a:r>
              <a:rPr lang="es-MX" dirty="0"/>
              <a:t> del problema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759891-F3A7-3056-C5AB-C3090C4B8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Este proyecto es para facilitar ver los astros donde quieras y donde sea hasta en la comodidad de tu casa sin tener que ocupar telescopios muy grandes </a:t>
            </a:r>
          </a:p>
        </p:txBody>
      </p:sp>
      <p:pic>
        <p:nvPicPr>
          <p:cNvPr id="1026" name="Picture 2" descr="Nerd Emoji | Know Your Meme">
            <a:extLst>
              <a:ext uri="{FF2B5EF4-FFF2-40B4-BE49-F238E27FC236}">
                <a16:creationId xmlns:a16="http://schemas.microsoft.com/office/drawing/2014/main" id="{8B69695A-6C09-481F-AC5F-36FBACFAE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53" y="3775076"/>
            <a:ext cx="23717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36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B46C4FD8-5E56-FA73-9D47-97E75F6E8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0842" y="713765"/>
            <a:ext cx="3544086" cy="236272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19BA59C-E239-8B5F-0CC8-D1DC910DC888}"/>
              </a:ext>
            </a:extLst>
          </p:cNvPr>
          <p:cNvSpPr txBox="1"/>
          <p:nvPr/>
        </p:nvSpPr>
        <p:spPr>
          <a:xfrm>
            <a:off x="1235304" y="4962873"/>
            <a:ext cx="354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900" dirty="0"/>
          </a:p>
          <a:p>
            <a:endParaRPr lang="es-MX" sz="900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C26FBFD-7E96-8B71-0818-244560E7F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38712" y="713765"/>
            <a:ext cx="2980212" cy="236272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9439F15-A421-32E0-334C-371B5F2AA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58176" y="3291786"/>
            <a:ext cx="3242428" cy="216161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1339E1F-E4D1-F34A-0A60-A10D5AEB7F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03160" y="3532197"/>
            <a:ext cx="2592567" cy="221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87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EDA9D-EEFC-931A-95F3-1EAE9AB8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C5B6E6-8182-0CEC-3F95-CC6C27012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b="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 científico en </a:t>
            </a:r>
            <a:r>
              <a:rPr lang="es-MX" sz="1800" b="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Japon</a:t>
            </a:r>
            <a:r>
              <a:rPr lang="es-MX" sz="1800" b="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nombre </a:t>
            </a:r>
            <a:r>
              <a:rPr lang="es-MX" sz="1800" b="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Jhon</a:t>
            </a:r>
            <a:r>
              <a:rPr lang="es-MX" sz="1800" b="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MX" sz="1800" b="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Kalasnikov</a:t>
            </a:r>
            <a:r>
              <a:rPr lang="es-MX" sz="1800" b="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caracterizado por tener el pelo largo  y ser un </a:t>
            </a:r>
            <a:r>
              <a:rPr lang="es-MX" sz="1800" b="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fanatico</a:t>
            </a:r>
            <a:r>
              <a:rPr lang="es-MX" sz="1800" b="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los astros y los telescopios se dio cuenta que para ver los planetas con claridad se necesitaban telescopios muy grandes y no </a:t>
            </a:r>
            <a:r>
              <a:rPr lang="es-MX" sz="1800" b="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podias</a:t>
            </a:r>
            <a:r>
              <a:rPr lang="es-MX" sz="1800" b="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verlos en todas partes ni cuando tu quieras entonces se puso a pensar en como solucionar su problema ya que estaba intrigado por eso.</a:t>
            </a:r>
            <a:endParaRPr lang="es-MX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/>
            <a:r>
              <a:rPr lang="es-MX" sz="1800" b="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MX" dirty="0"/>
          </a:p>
        </p:txBody>
      </p:sp>
      <p:pic>
        <p:nvPicPr>
          <p:cNvPr id="8194" name="Picture 2" descr="🤓☝️ . . . #catlife #catstagram #catlovers #catlove #catgram #gatos  #gatosdeinstagram #gatoschile #liketime #likeme #likecat #gatos… | Instagram">
            <a:extLst>
              <a:ext uri="{FF2B5EF4-FFF2-40B4-BE49-F238E27FC236}">
                <a16:creationId xmlns:a16="http://schemas.microsoft.com/office/drawing/2014/main" id="{DCDF8567-BDC4-F4BA-586F-F0C6A2515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44" y="4013201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8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3D50E-7A6F-898E-0BCC-BDBDE035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   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630C27-D4B9-20B2-182F-9427332F8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180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Empezo</a:t>
            </a:r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diseñar un telescopio compacto y se dio cuenta que la medida ideal eran 30 cm para ver todo con claridad , a los días tenia el prototipo del cuerpo listo y quiso usar el mismo prototipo para hacer el telescopio , investigo los materiales con los q se podía hacer un telescopio basándose en una mira telescópica que había visto en una exposición militar y agrego unos lentes oculares para mejorar la visión , también le puso un tubo dial de ajuste y perillas de ajuste para poder hacer mas zoom y ver los astros con mas claridad , agrego un diseño </a:t>
            </a:r>
            <a:r>
              <a:rPr lang="es-MX" sz="180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pixeleado</a:t>
            </a:r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camuflajeado para mejorar la apariencia </a:t>
            </a:r>
            <a:endParaRPr lang="es-MX" dirty="0"/>
          </a:p>
        </p:txBody>
      </p:sp>
      <p:pic>
        <p:nvPicPr>
          <p:cNvPr id="9218" name="Picture 2" descr="Use emoji to search pictures | Arab News">
            <a:extLst>
              <a:ext uri="{FF2B5EF4-FFF2-40B4-BE49-F238E27FC236}">
                <a16:creationId xmlns:a16="http://schemas.microsoft.com/office/drawing/2014/main" id="{AE4A843B-16BF-A19E-EA24-742CFDEC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44" y="708212"/>
            <a:ext cx="1713253" cy="171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266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69287-3060-3360-245C-4A517C56D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   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4F57FF-15D2-C670-BBD7-D992CF900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es-MX" sz="1800" b="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pensó que su invento podía revolucionar el mundo , llevo su invento con el gobierno pero le </a:t>
            </a:r>
            <a:r>
              <a:rPr lang="es-MX" sz="1800" b="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dijieron</a:t>
            </a:r>
            <a:r>
              <a:rPr lang="es-MX" sz="1800" b="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que si lo </a:t>
            </a:r>
            <a:r>
              <a:rPr lang="es-MX" sz="1800" b="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producia</a:t>
            </a:r>
            <a:r>
              <a:rPr lang="es-MX" sz="1800" b="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 lo </a:t>
            </a:r>
            <a:r>
              <a:rPr lang="es-MX" sz="1800" b="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vendia</a:t>
            </a:r>
            <a:r>
              <a:rPr lang="es-MX" sz="1800" b="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ellos se quedaban con el 50 % de sus ganancias , el no estaba conforme y</a:t>
            </a:r>
            <a:endParaRPr lang="es-MX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fue molesto </a:t>
            </a:r>
            <a:endParaRPr lang="es-MX" dirty="0"/>
          </a:p>
        </p:txBody>
      </p:sp>
      <p:pic>
        <p:nvPicPr>
          <p:cNvPr id="10242" name="Picture 2" descr="Twitter Users Can Now Search for Emoji in Usernames, Tweets | Funny  emoticons, Funny emoji, Funny emoji faces">
            <a:extLst>
              <a:ext uri="{FF2B5EF4-FFF2-40B4-BE49-F238E27FC236}">
                <a16:creationId xmlns:a16="http://schemas.microsoft.com/office/drawing/2014/main" id="{B5FAD51E-F0E0-7027-8256-0D571F365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35" y="781049"/>
            <a:ext cx="274817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23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67B58-D328-B7B7-B25D-15A433F3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456" y="-905683"/>
            <a:ext cx="3025340" cy="797924"/>
          </a:xfrm>
        </p:spPr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DA6909-25F6-9061-4A58-1D7082341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su laboratorio se puso a pensar en porque el no podía hacer eso y entonces </a:t>
            </a:r>
            <a:r>
              <a:rPr lang="es-MX" sz="180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decidio</a:t>
            </a:r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que no le iba a importar si el gobierno no lo dejaba producirlo sin que el perdiera un % de las ganancias , entonces </a:t>
            </a:r>
            <a:r>
              <a:rPr lang="es-MX" sz="180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decidio</a:t>
            </a:r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producir su producto en masa , estuvo creando su producto al rededor de unos 3 años y al final termino , el </a:t>
            </a:r>
            <a:r>
              <a:rPr lang="es-MX" sz="180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decidio</a:t>
            </a:r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sacar su producto a la venta y le dio un precio de 50 mil dólares , su producto fue un éxito ya que miles y miles y miles de personas querían su producto , el estaba realmente feliz por su logro y pensó q el gobierno no se iba a </a:t>
            </a:r>
            <a:r>
              <a:rPr lang="es-MX" sz="180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entrerar</a:t>
            </a:r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nunca y se sintió aliviado , pero un </a:t>
            </a:r>
            <a:r>
              <a:rPr lang="es-MX" sz="180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dia</a:t>
            </a:r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el gobierno se entero </a:t>
            </a:r>
            <a:r>
              <a:rPr lang="es-MX" sz="180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porq</a:t>
            </a:r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un agente en cubierto descubrió a </a:t>
            </a:r>
            <a:r>
              <a:rPr lang="es-MX" sz="180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Jhon</a:t>
            </a:r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k. y se lo dijo al gobierno.</a:t>
            </a:r>
          </a:p>
          <a:p>
            <a:r>
              <a:rPr lang="es-MX" sz="1800" b="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7172" name="Picture 4" descr="14 ideas de Cerebrito en 2023 | humor de animales, imágenes divertidas,  imágenes graciosas">
            <a:extLst>
              <a:ext uri="{FF2B5EF4-FFF2-40B4-BE49-F238E27FC236}">
                <a16:creationId xmlns:a16="http://schemas.microsoft.com/office/drawing/2014/main" id="{3DFEA4A8-CACA-D595-AF6C-A39FE1316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811259"/>
            <a:ext cx="1375641" cy="137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606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C60A0-9A90-4FAE-9F0E-93DEFDFC2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    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EF845-8AEA-905B-7524-5F9658EE3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su laboratorio se puso a pensar en porque el no podía hacer eso y entonces </a:t>
            </a:r>
            <a:r>
              <a:rPr lang="es-MX" sz="180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decidio</a:t>
            </a:r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que no le iba a importar si el gobierno no lo dejaba producirlo sin que el perdiera un % de las ganancias , entonces </a:t>
            </a:r>
            <a:r>
              <a:rPr lang="es-MX" sz="180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decidio</a:t>
            </a:r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producir su producto en masa , estuvo creando su producto al rededor de unos 3 años y al final termino , el </a:t>
            </a:r>
            <a:r>
              <a:rPr lang="es-MX" sz="1800" spc="20" dirty="0" err="1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decidio</a:t>
            </a:r>
            <a:r>
              <a:rPr lang="es-MX" sz="1800" spc="2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sacar su producto a la venta y le dio un precio de 50 mil dólares , su producto fue un éxito ya que miles y miles y miles de personas querían su producto </a:t>
            </a:r>
            <a:endParaRPr lang="es-MX" dirty="0"/>
          </a:p>
        </p:txBody>
      </p:sp>
      <p:pic>
        <p:nvPicPr>
          <p:cNvPr id="6146" name="Picture 2" descr="Mar Rendón on X: &quot;HAHAHHAHAHAH este es mi meme fav del momento el “de  hecho” 🤓☝🏻&quot; / X">
            <a:extLst>
              <a:ext uri="{FF2B5EF4-FFF2-40B4-BE49-F238E27FC236}">
                <a16:creationId xmlns:a16="http://schemas.microsoft.com/office/drawing/2014/main" id="{1908E57E-D39C-9F51-AC89-86A9B77A1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4471895"/>
            <a:ext cx="2030506" cy="157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247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764</Words>
  <Application>Microsoft Office PowerPoint</Application>
  <PresentationFormat>Panorámica</PresentationFormat>
  <Paragraphs>30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Garamond</vt:lpstr>
      <vt:lpstr>inherit</vt:lpstr>
      <vt:lpstr>Times New Roman</vt:lpstr>
      <vt:lpstr>Orgánico</vt:lpstr>
      <vt:lpstr> 特別な望遠鏡 </vt:lpstr>
      <vt:lpstr>Objetivo </vt:lpstr>
      <vt:lpstr>Definicion del problema</vt:lpstr>
      <vt:lpstr>Presentación de PowerPoint</vt:lpstr>
      <vt:lpstr>   </vt:lpstr>
      <vt:lpstr>      </vt:lpstr>
      <vt:lpstr>      </vt:lpstr>
      <vt:lpstr> </vt:lpstr>
      <vt:lpstr>       </vt:lpstr>
      <vt:lpstr>                                     </vt:lpstr>
      <vt:lpstr>                          </vt:lpstr>
      <vt:lpstr>              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特別な望遠鏡</dc:title>
  <dc:creator>Kevin Yovan</dc:creator>
  <cp:lastModifiedBy>Kevin Yovan</cp:lastModifiedBy>
  <cp:revision>12</cp:revision>
  <dcterms:created xsi:type="dcterms:W3CDTF">2023-09-24T16:56:14Z</dcterms:created>
  <dcterms:modified xsi:type="dcterms:W3CDTF">2023-09-28T20:21:08Z</dcterms:modified>
</cp:coreProperties>
</file>