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64" r:id="rId3"/>
    <p:sldId id="257" r:id="rId4"/>
    <p:sldId id="263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289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7857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3830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3372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8507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2144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78172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548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0200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7422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591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050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3127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003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41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68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FE0F21B-F0C8-4BDB-A80C-954DAD661798}" type="datetimeFigureOut">
              <a:rPr lang="es-MX" smtClean="0"/>
              <a:t>25/09/2023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8D7248E-9E19-4DA8-89BA-9A9AFA41AC9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5320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2857" y="542764"/>
            <a:ext cx="9568641" cy="741287"/>
          </a:xfrm>
        </p:spPr>
        <p:txBody>
          <a:bodyPr>
            <a:noAutofit/>
          </a:bodyPr>
          <a:lstStyle/>
          <a:p>
            <a:pPr algn="ctr"/>
            <a:r>
              <a:rPr lang="es-MX" sz="2400" dirty="0" smtClean="0">
                <a:latin typeface="Comic Sans MS" panose="030F0702030302020204" pitchFamily="66" charset="0"/>
              </a:rPr>
              <a:t/>
            </a:r>
            <a:br>
              <a:rPr lang="es-MX" sz="2400" dirty="0" smtClean="0">
                <a:latin typeface="Comic Sans MS" panose="030F0702030302020204" pitchFamily="66" charset="0"/>
              </a:rPr>
            </a:br>
            <a:r>
              <a:rPr lang="es-MX" sz="2400" dirty="0" smtClean="0">
                <a:latin typeface="Comic Sans MS" panose="030F0702030302020204" pitchFamily="66" charset="0"/>
              </a:rPr>
              <a:t/>
            </a:r>
            <a:br>
              <a:rPr lang="es-MX" sz="2400" dirty="0" smtClean="0">
                <a:latin typeface="Comic Sans MS" panose="030F0702030302020204" pitchFamily="66" charset="0"/>
              </a:rPr>
            </a:br>
            <a:r>
              <a:rPr lang="es-MX" sz="2400" dirty="0" smtClean="0">
                <a:latin typeface="Comic Sans MS" panose="030F0702030302020204" pitchFamily="66" charset="0"/>
              </a:rPr>
              <a:t/>
            </a:r>
            <a:br>
              <a:rPr lang="es-MX" sz="2400" dirty="0" smtClean="0">
                <a:latin typeface="Comic Sans MS" panose="030F0702030302020204" pitchFamily="66" charset="0"/>
              </a:rPr>
            </a:br>
            <a:r>
              <a:rPr lang="es-MX" sz="3200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es-MX" sz="3200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omic Sans MS" panose="030F0702030302020204" pitchFamily="66" charset="0"/>
              </a:rPr>
            </a:br>
            <a:r>
              <a:rPr lang="es-MX" sz="3200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es-MX" sz="3200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omic Sans MS" panose="030F0702030302020204" pitchFamily="66" charset="0"/>
              </a:rPr>
            </a:br>
            <a:r>
              <a:rPr lang="es-MX" sz="3200" b="1" cap="none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omic Sans MS" panose="030F0702030302020204" pitchFamily="66" charset="0"/>
              </a:rPr>
              <a:t>MAMÁ… ¡VOY A SER MAMÁ Y ESTOY SOLA!</a:t>
            </a:r>
            <a:endParaRPr lang="es-MX" sz="3200" dirty="0">
              <a:latin typeface="Comic Sans MS" panose="030F0702030302020204" pitchFamily="66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93043" y="4844375"/>
            <a:ext cx="75781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latin typeface="Arial Rounded MT Bold" panose="020F0704030504030204" pitchFamily="34" charset="0"/>
              </a:rPr>
              <a:t>NOMBRE DE ALUMNA</a:t>
            </a:r>
            <a:r>
              <a:rPr lang="es-MX" sz="2000" dirty="0" smtClean="0"/>
              <a:t>: Alejandra de Jesús Félix Quiroz</a:t>
            </a:r>
          </a:p>
          <a:p>
            <a:r>
              <a:rPr lang="es-MX" sz="2000" dirty="0" smtClean="0">
                <a:latin typeface="Arial Rounded MT Bold" panose="020F0704030504030204" pitchFamily="34" charset="0"/>
              </a:rPr>
              <a:t>NOMBRE DE MAESTRO: </a:t>
            </a:r>
            <a:r>
              <a:rPr lang="es-MX" sz="2000" dirty="0" smtClean="0"/>
              <a:t>María Romina Flores Peña</a:t>
            </a:r>
          </a:p>
          <a:p>
            <a:r>
              <a:rPr lang="es-MX" sz="2000" dirty="0" smtClean="0">
                <a:latin typeface="Arial Rounded MT Bold" panose="020F0704030504030204" pitchFamily="34" charset="0"/>
              </a:rPr>
              <a:t>MATERIA: </a:t>
            </a:r>
            <a:r>
              <a:rPr lang="es-MX" sz="2000" dirty="0" smtClean="0"/>
              <a:t>Desarrollo de Proyectos</a:t>
            </a:r>
          </a:p>
          <a:p>
            <a:r>
              <a:rPr lang="es-MX" sz="2000" dirty="0" smtClean="0">
                <a:latin typeface="Arial Rounded MT Bold" panose="020F0704030504030204" pitchFamily="34" charset="0"/>
              </a:rPr>
              <a:t>GRADO: </a:t>
            </a:r>
            <a:r>
              <a:rPr lang="es-MX" sz="2000" dirty="0" smtClean="0"/>
              <a:t>2do Secundaria</a:t>
            </a:r>
          </a:p>
          <a:p>
            <a:r>
              <a:rPr lang="es-MX" sz="2000" dirty="0" smtClean="0">
                <a:latin typeface="Arial Rounded MT Bold" panose="020F0704030504030204" pitchFamily="34" charset="0"/>
              </a:rPr>
              <a:t>FECHA: </a:t>
            </a:r>
            <a:r>
              <a:rPr lang="es-MX" sz="2000" dirty="0" smtClean="0"/>
              <a:t>27 </a:t>
            </a:r>
            <a:r>
              <a:rPr lang="es-MX" sz="2000" dirty="0" smtClean="0"/>
              <a:t>de septiembre del 2023</a:t>
            </a:r>
            <a:endParaRPr lang="es-MX" sz="20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9182" y="1670180"/>
            <a:ext cx="6316825" cy="275034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2547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733055"/>
              </p:ext>
            </p:extLst>
          </p:nvPr>
        </p:nvGraphicFramePr>
        <p:xfrm>
          <a:off x="2032000" y="719665"/>
          <a:ext cx="8128000" cy="462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172293747"/>
                    </a:ext>
                  </a:extLst>
                </a:gridCol>
              </a:tblGrid>
              <a:tr h="4626775">
                <a:tc>
                  <a:txBody>
                    <a:bodyPr/>
                    <a:lstStyle/>
                    <a:p>
                      <a:pPr algn="just"/>
                      <a:r>
                        <a:rPr lang="es-MX" sz="3200" dirty="0" smtClean="0"/>
                        <a:t>EL</a:t>
                      </a:r>
                      <a:r>
                        <a:rPr lang="es-MX" sz="3200" baseline="0" dirty="0" smtClean="0"/>
                        <a:t> OBJETIVO DE ESTE CUENTO ES CONCIENTIZAR A LOS ADOLESCENTES </a:t>
                      </a:r>
                    </a:p>
                    <a:p>
                      <a:pPr algn="just"/>
                      <a:r>
                        <a:rPr lang="es-MX" sz="3200" baseline="0" dirty="0" smtClean="0"/>
                        <a:t>SOBRE LAS CONSECUENCIAS QUE ESTO PUDIERA OCASIONAR, YA QUE ADEMAS DE SER UN GRAN RIESGO MEDICO, TAMBIEN CONLLEVA DIFICULTADES SOCIOECONOMICAS Y EMOCIONALES PARA ELLOS</a:t>
                      </a:r>
                      <a:r>
                        <a:rPr lang="es-MX" baseline="0" dirty="0" smtClean="0"/>
                        <a:t>.</a:t>
                      </a:r>
                    </a:p>
                    <a:p>
                      <a:pPr algn="just"/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103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293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07910" y="447869"/>
            <a:ext cx="11765902" cy="6298163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Era una vez una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adolescente llamada Gaby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de 14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años y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su novio de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16. </a:t>
            </a:r>
            <a:r>
              <a:rPr lang="es-MX" sz="2400" b="1" dirty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Los papás de la chica no sabían que ella tenía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novio </a:t>
            </a:r>
            <a:r>
              <a:rPr lang="es-MX" sz="2400" b="1" dirty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y salía a escondidas con él.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Un día el novio trató de convencerla que tuvieran relaciones, diciéndole que no iba a quedar embarazada, y si esto pasara el la iba a apoyar, convenciéndola. </a:t>
            </a:r>
            <a:r>
              <a:rPr lang="es-MX" sz="2400" b="1" dirty="0" smtClean="0">
                <a:ln w="10160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Cuando la chica se enteró que estaba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embarazada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 sabía como decirle a sus papás ya que sería una gran desilusión para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ellos. El novio decidió abandonarla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sin importarle su hijo, esto hizo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que Gaby cayera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 depresión y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decidió hablar con sus papás.</a:t>
            </a:r>
            <a:endParaRPr lang="es-MX" sz="2400" b="1" spc="50" dirty="0">
              <a:ln w="9525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llos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tomaron la noticia muy sorprendidos y decidieron apoyarla en todo,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ella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muy arrepentida les pide perdón por haberlos defraudado y les prometió continuar con sus estudios, cuidar a su bebe y no volverles a fallar.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FIN.</a:t>
            </a:r>
            <a:endParaRPr lang="es-MX" sz="2400" b="1" spc="50" dirty="0">
              <a:ln w="9525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-Por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eso es muy importante la comunicación entre padres e hijos, que nosotros como hijos no traicionemos la confianza que nuestros padres nos 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dan.</a:t>
            </a:r>
          </a:p>
          <a:p>
            <a:pPr algn="just"/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-Las </a:t>
            </a:r>
            <a:r>
              <a:rPr lang="es-MX" sz="2400" b="1" spc="50" dirty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consecuencias las padecemos nosotros mismos, nos afectan y nos dejan marcados de por vida</a:t>
            </a:r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es-MX" sz="2400" b="1" spc="50" dirty="0" smtClean="0">
                <a:ln w="9525" cmpd="sng">
                  <a:solidFill>
                    <a:schemeClr val="accent4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-La principal causa de embarazos entre adolescentes, es que no usan métodos anticonceptivos al momento de tener relaciones sexuales.</a:t>
            </a:r>
          </a:p>
          <a:p>
            <a:pPr algn="just"/>
            <a:endParaRPr lang="es-MX" sz="2400" b="1" spc="50" dirty="0" smtClean="0">
              <a:ln w="9525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s-MX" sz="2400" b="1" spc="50" dirty="0">
              <a:ln w="9525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s-MX" sz="2400" b="1" spc="50" dirty="0" smtClean="0">
              <a:ln w="9525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s-MX" sz="2400" b="1" spc="50" dirty="0">
              <a:ln w="9525" cmpd="sng">
                <a:solidFill>
                  <a:schemeClr val="accent4">
                    <a:lumMod val="60000"/>
                    <a:lumOff val="4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s-MX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0784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16191" y="2383277"/>
            <a:ext cx="6609911" cy="1501302"/>
          </a:xfrm>
        </p:spPr>
        <p:txBody>
          <a:bodyPr>
            <a:noAutofit/>
          </a:bodyPr>
          <a:lstStyle/>
          <a:p>
            <a:pPr algn="ctr"/>
            <a:r>
              <a:rPr lang="es-MX" sz="8000" b="1" cap="none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ambria" panose="02040503050406030204" pitchFamily="18" charset="0"/>
                <a:ea typeface="Cambria" panose="02040503050406030204" pitchFamily="18" charset="0"/>
              </a:rPr>
              <a:t>FIN</a:t>
            </a:r>
            <a:endParaRPr lang="es-MX" sz="8000" b="1" cap="none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39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ector">
  <a:themeElements>
    <a:clrScheme name="Violeta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1288</TotalTime>
  <Words>292</Words>
  <Application>Microsoft Office PowerPoint</Application>
  <PresentationFormat>Panorámica</PresentationFormat>
  <Paragraphs>18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 Rounded MT Bold</vt:lpstr>
      <vt:lpstr>Cambria</vt:lpstr>
      <vt:lpstr>Century Gothic</vt:lpstr>
      <vt:lpstr>Comic Sans MS</vt:lpstr>
      <vt:lpstr>Wingdings 3</vt:lpstr>
      <vt:lpstr>Sector</vt:lpstr>
      <vt:lpstr>     MAMÁ… ¡VOY A SER MAMÁ Y ESTOY SOLA!</vt:lpstr>
      <vt:lpstr>Presentación de PowerPoint</vt:lpstr>
      <vt:lpstr>Presentación de PowerPoint</vt:lpstr>
      <vt:lpstr>FIN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Celina Felix Quiroz</dc:creator>
  <cp:lastModifiedBy>Celina Felix Quiroz</cp:lastModifiedBy>
  <cp:revision>37</cp:revision>
  <dcterms:created xsi:type="dcterms:W3CDTF">2022-10-10T23:00:58Z</dcterms:created>
  <dcterms:modified xsi:type="dcterms:W3CDTF">2023-09-26T04:06:32Z</dcterms:modified>
  <cp:contentStatus/>
</cp:coreProperties>
</file>