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50" d="100"/>
          <a:sy n="50" d="100"/>
        </p:scale>
        <p:origin x="1934" y="8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F2E945-9987-45D8-9273-D70FB4C7AB92}" type="datetimeFigureOut">
              <a:rPr lang="es-MX" smtClean="0"/>
              <a:t>26/09/2023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F2DD50-EFAF-4EB2-B66D-88B27719FC7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4114505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F2E945-9987-45D8-9273-D70FB4C7AB92}" type="datetimeFigureOut">
              <a:rPr lang="es-MX" smtClean="0"/>
              <a:t>26/09/2023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F2DD50-EFAF-4EB2-B66D-88B27719FC7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5430220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F2E945-9987-45D8-9273-D70FB4C7AB92}" type="datetimeFigureOut">
              <a:rPr lang="es-MX" smtClean="0"/>
              <a:t>26/09/2023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F2DD50-EFAF-4EB2-B66D-88B27719FC7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7820525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F2E945-9987-45D8-9273-D70FB4C7AB92}" type="datetimeFigureOut">
              <a:rPr lang="es-MX" smtClean="0"/>
              <a:t>26/09/2023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F2DD50-EFAF-4EB2-B66D-88B27719FC7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7681892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F2E945-9987-45D8-9273-D70FB4C7AB92}" type="datetimeFigureOut">
              <a:rPr lang="es-MX" smtClean="0"/>
              <a:t>26/09/2023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F2DD50-EFAF-4EB2-B66D-88B27719FC7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224539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F2E945-9987-45D8-9273-D70FB4C7AB92}" type="datetimeFigureOut">
              <a:rPr lang="es-MX" smtClean="0"/>
              <a:t>26/09/2023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F2DD50-EFAF-4EB2-B66D-88B27719FC7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223622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F2E945-9987-45D8-9273-D70FB4C7AB92}" type="datetimeFigureOut">
              <a:rPr lang="es-MX" smtClean="0"/>
              <a:t>26/09/2023</a:t>
            </a:fld>
            <a:endParaRPr lang="es-MX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F2DD50-EFAF-4EB2-B66D-88B27719FC7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8016486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F2E945-9987-45D8-9273-D70FB4C7AB92}" type="datetimeFigureOut">
              <a:rPr lang="es-MX" smtClean="0"/>
              <a:t>26/09/2023</a:t>
            </a:fld>
            <a:endParaRPr lang="es-MX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F2DD50-EFAF-4EB2-B66D-88B27719FC7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6141237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F2E945-9987-45D8-9273-D70FB4C7AB92}" type="datetimeFigureOut">
              <a:rPr lang="es-MX" smtClean="0"/>
              <a:t>26/09/2023</a:t>
            </a:fld>
            <a:endParaRPr lang="es-MX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F2DD50-EFAF-4EB2-B66D-88B27719FC7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273193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F2E945-9987-45D8-9273-D70FB4C7AB92}" type="datetimeFigureOut">
              <a:rPr lang="es-MX" smtClean="0"/>
              <a:t>26/09/2023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F2DD50-EFAF-4EB2-B66D-88B27719FC7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4984553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F2E945-9987-45D8-9273-D70FB4C7AB92}" type="datetimeFigureOut">
              <a:rPr lang="es-MX" smtClean="0"/>
              <a:t>26/09/2023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F2DD50-EFAF-4EB2-B66D-88B27719FC7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4233067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F2E945-9987-45D8-9273-D70FB4C7AB92}" type="datetimeFigureOut">
              <a:rPr lang="es-MX" smtClean="0"/>
              <a:t>26/09/2023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F2DD50-EFAF-4EB2-B66D-88B27719FC7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9317296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/>
        </p:nvPicPr>
        <p:blipFill rotWithShape="1">
          <a:blip r:embed="rId2"/>
          <a:srcRect t="24900" b="27900"/>
          <a:stretch/>
        </p:blipFill>
        <p:spPr>
          <a:xfrm>
            <a:off x="0" y="0"/>
            <a:ext cx="8172934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374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Panorámica</PresentationFormat>
  <Paragraphs>0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Chanel Elizondo</dc:creator>
  <cp:lastModifiedBy>Chanel Elizondo</cp:lastModifiedBy>
  <cp:revision>1</cp:revision>
  <dcterms:created xsi:type="dcterms:W3CDTF">2023-09-26T22:31:12Z</dcterms:created>
  <dcterms:modified xsi:type="dcterms:W3CDTF">2023-09-26T22:31:37Z</dcterms:modified>
</cp:coreProperties>
</file>