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62" r:id="rId3"/>
    <p:sldId id="260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1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594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36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9676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81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25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1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0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1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3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27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01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1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3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94DDF-053D-44F6-9249-B308543DB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Al niño que le hacen </a:t>
            </a:r>
            <a:r>
              <a:rPr lang="es-US" dirty="0" err="1"/>
              <a:t>Bullying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11BF0E-4CA2-F123-ACE0-6089F2CB3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127" y="1740699"/>
            <a:ext cx="8818950" cy="4982308"/>
          </a:xfrm>
        </p:spPr>
        <p:txBody>
          <a:bodyPr/>
          <a:lstStyle/>
          <a:p>
            <a:endParaRPr lang="es-US" dirty="0"/>
          </a:p>
          <a:p>
            <a:r>
              <a:rPr lang="es-US" dirty="0"/>
              <a:t>Nombre de al umbo Emmanuel Camacho López</a:t>
            </a:r>
          </a:p>
          <a:p>
            <a:r>
              <a:rPr lang="es-US" dirty="0"/>
              <a:t>Materia desarrollo de proyectos</a:t>
            </a:r>
          </a:p>
          <a:p>
            <a:r>
              <a:rPr lang="es-US" dirty="0"/>
              <a:t>   Nombre de  romina flores peña María ROMINA FIORES PEÑA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6C0C834-08D3-AD08-26F2-4B960EF32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67" y="4029926"/>
            <a:ext cx="4866853" cy="2450676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21F060A1-9739-1A2C-5B2A-D0F314600F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75" y="4100975"/>
            <a:ext cx="2895245" cy="262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67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9C006-7226-DB3C-9127-50C61EE81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553" y="863402"/>
            <a:ext cx="8596668" cy="837286"/>
          </a:xfrm>
        </p:spPr>
        <p:txBody>
          <a:bodyPr/>
          <a:lstStyle/>
          <a:p>
            <a:r>
              <a:rPr lang="es-US" dirty="0"/>
              <a:t>Mi objetivo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B79037-C374-5896-26CF-07A8BC929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008" y="1700688"/>
            <a:ext cx="8596668" cy="3880773"/>
          </a:xfrm>
        </p:spPr>
        <p:txBody>
          <a:bodyPr/>
          <a:lstStyle/>
          <a:p>
            <a:endParaRPr lang="es-US" dirty="0"/>
          </a:p>
          <a:p>
            <a:r>
              <a:rPr lang="es-US" dirty="0"/>
              <a:t>Evitar que muchos más niños cayendo y no digan  lo que le hace tanto verbal o físico.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3F0C8F82-022C-A64F-E7F7-1BB70893A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175" y="2691487"/>
            <a:ext cx="6343650" cy="372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8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F237B-E005-E279-8D09-86482F23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Al niño que le hacen Bull ying</a:t>
            </a:r>
            <a:br>
              <a:rPr lang="es-US" dirty="0"/>
            </a:b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29734-D1C1-5E5A-AC1B-C06031F17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12" y="2240519"/>
            <a:ext cx="8596668" cy="3880773"/>
          </a:xfrm>
        </p:spPr>
        <p:txBody>
          <a:bodyPr>
            <a:normAutofit/>
          </a:bodyPr>
          <a:lstStyle/>
          <a:p>
            <a:r>
              <a:rPr lang="es-US" sz="2000" dirty="0"/>
              <a:t>Este cuento relata la historia de un niño llamado Emmanuel que sufre Bull ying en su escuela y por que el no se a querido ser su ayudarte hacer les bullyng a los demás niños y quitarles sus cosas y a golpearlos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0FA005CE-7A50-7268-9C06-3BF36FDEF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39" y="3641259"/>
            <a:ext cx="3819712" cy="3002772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38E48851-6C3B-6D2C-21E6-EBB6490CE2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455" y="3277506"/>
            <a:ext cx="4327100" cy="321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7276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Faceta</vt:lpstr>
      <vt:lpstr>Al niño que le hacen Bullying</vt:lpstr>
      <vt:lpstr>Mi objetivo </vt:lpstr>
      <vt:lpstr>Al niño que le hacen Bull ying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</dc:creator>
  <cp:lastModifiedBy>MARIA HERMELINDA LOPEZ CAMPOS</cp:lastModifiedBy>
  <cp:revision>7</cp:revision>
  <dcterms:created xsi:type="dcterms:W3CDTF">2023-09-21T17:20:05Z</dcterms:created>
  <dcterms:modified xsi:type="dcterms:W3CDTF">2023-09-26T20:31:22Z</dcterms:modified>
</cp:coreProperties>
</file>