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8" r:id="rId2"/>
    <p:sldId id="256" r:id="rId3"/>
    <p:sldId id="257"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theme" Target="theme/theme1.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viewProps" Target="viewProps.xml" /><Relationship Id="rId5" Type="http://schemas.openxmlformats.org/officeDocument/2006/relationships/presProps" Target="presProps.xml" /><Relationship Id="rId4" Type="http://schemas.openxmlformats.org/officeDocument/2006/relationships/slide" Target="slides/slide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9/25/2023</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91180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10512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8484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96437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9/25/2023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1903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07463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8299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085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193598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9/25/2023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5339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9/25/2023</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4176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9/25/2023</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79117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7A85B0-6CD5-3905-2C7B-F0B41B6EB58A}"/>
              </a:ext>
            </a:extLst>
          </p:cNvPr>
          <p:cNvSpPr>
            <a:spLocks noGrp="1"/>
          </p:cNvSpPr>
          <p:nvPr>
            <p:ph type="title"/>
          </p:nvPr>
        </p:nvSpPr>
        <p:spPr>
          <a:xfrm>
            <a:off x="387927" y="2477943"/>
            <a:ext cx="6721187" cy="692728"/>
          </a:xfrm>
        </p:spPr>
        <p:txBody>
          <a:bodyPr>
            <a:normAutofit fontScale="90000"/>
          </a:bodyPr>
          <a:lstStyle/>
          <a:p>
            <a:r>
              <a:rPr lang="es-MX" sz="6000" dirty="0"/>
              <a:t>EL SUEÑO DE LIZ.</a:t>
            </a:r>
            <a:br>
              <a:rPr lang="es-MX" dirty="0"/>
            </a:br>
            <a:br>
              <a:rPr lang="es-MX" dirty="0"/>
            </a:br>
            <a:br>
              <a:rPr lang="es-MX" dirty="0"/>
            </a:br>
            <a:r>
              <a:rPr lang="es-MX" sz="2000" dirty="0"/>
              <a:t>.</a:t>
            </a:r>
            <a:endParaRPr lang="es-MX" dirty="0"/>
          </a:p>
        </p:txBody>
      </p:sp>
      <p:sp>
        <p:nvSpPr>
          <p:cNvPr id="3" name="Marcador de contenido 2">
            <a:extLst>
              <a:ext uri="{FF2B5EF4-FFF2-40B4-BE49-F238E27FC236}">
                <a16:creationId xmlns:a16="http://schemas.microsoft.com/office/drawing/2014/main" id="{408E34F1-FEAF-2B8E-8E3D-CF547EFFF217}"/>
              </a:ext>
            </a:extLst>
          </p:cNvPr>
          <p:cNvSpPr>
            <a:spLocks noGrp="1"/>
          </p:cNvSpPr>
          <p:nvPr>
            <p:ph idx="1"/>
          </p:nvPr>
        </p:nvSpPr>
        <p:spPr>
          <a:xfrm>
            <a:off x="387927" y="410223"/>
            <a:ext cx="7058891" cy="451717"/>
          </a:xfrm>
        </p:spPr>
        <p:txBody>
          <a:bodyPr>
            <a:normAutofit fontScale="92500" lnSpcReduction="10000"/>
          </a:bodyPr>
          <a:lstStyle/>
          <a:p>
            <a:pPr marL="0" indent="0">
              <a:buNone/>
            </a:pPr>
            <a:r>
              <a:rPr lang="es-MX" sz="2400" dirty="0"/>
              <a:t>NOMBRE DEL MAESTRO:MAESTRA ROMINA FLORES.</a:t>
            </a:r>
          </a:p>
        </p:txBody>
      </p:sp>
      <p:sp>
        <p:nvSpPr>
          <p:cNvPr id="4" name="CuadroTexto 3">
            <a:extLst>
              <a:ext uri="{FF2B5EF4-FFF2-40B4-BE49-F238E27FC236}">
                <a16:creationId xmlns:a16="http://schemas.microsoft.com/office/drawing/2014/main" id="{A387D9D9-0711-7B35-8A5D-775111C4EA69}"/>
              </a:ext>
            </a:extLst>
          </p:cNvPr>
          <p:cNvSpPr txBox="1"/>
          <p:nvPr/>
        </p:nvSpPr>
        <p:spPr>
          <a:xfrm>
            <a:off x="387927" y="3955677"/>
            <a:ext cx="4260273" cy="830997"/>
          </a:xfrm>
          <a:prstGeom prst="rect">
            <a:avLst/>
          </a:prstGeom>
          <a:noFill/>
        </p:spPr>
        <p:txBody>
          <a:bodyPr wrap="square" rtlCol="0">
            <a:spAutoFit/>
          </a:bodyPr>
          <a:lstStyle/>
          <a:p>
            <a:pPr algn="l"/>
            <a:r>
              <a:rPr lang="es-MX" sz="2400" dirty="0"/>
              <a:t>CREADO POR:</a:t>
            </a:r>
          </a:p>
          <a:p>
            <a:pPr algn="l"/>
            <a:r>
              <a:rPr lang="es-MX" sz="2400" dirty="0"/>
              <a:t>ELIZABETH SAIN ROCHIN</a:t>
            </a:r>
          </a:p>
        </p:txBody>
      </p:sp>
    </p:spTree>
    <p:extLst>
      <p:ext uri="{BB962C8B-B14F-4D97-AF65-F5344CB8AC3E}">
        <p14:creationId xmlns:p14="http://schemas.microsoft.com/office/powerpoint/2010/main" val="759585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7D72A919-D452-6A6E-87DC-871C5DA4751E}"/>
              </a:ext>
            </a:extLst>
          </p:cNvPr>
          <p:cNvSpPr>
            <a:spLocks noGrp="1"/>
          </p:cNvSpPr>
          <p:nvPr>
            <p:ph type="subTitle" idx="4294967295"/>
          </p:nvPr>
        </p:nvSpPr>
        <p:spPr>
          <a:xfrm>
            <a:off x="459773" y="1531409"/>
            <a:ext cx="10784417" cy="3082925"/>
          </a:xfrm>
        </p:spPr>
        <p:txBody>
          <a:bodyPr>
            <a:normAutofit/>
          </a:bodyPr>
          <a:lstStyle/>
          <a:p>
            <a:r>
              <a:rPr lang="es-MX" sz="1200" b="1" i="1" dirty="0">
                <a:latin typeface="Arial" panose="020B0604020202020204" pitchFamily="34" charset="0"/>
                <a:cs typeface="Arial" panose="020B0604020202020204" pitchFamily="34" charset="0"/>
              </a:rPr>
              <a:t>Liz</a:t>
            </a:r>
            <a:r>
              <a:rPr lang="es-MX" b="1" i="1" dirty="0"/>
              <a:t> </a:t>
            </a:r>
            <a:r>
              <a:rPr lang="es-MX" sz="1200" b="1" i="1" dirty="0">
                <a:latin typeface="Arial" panose="020B0604020202020204" pitchFamily="34" charset="0"/>
                <a:cs typeface="Arial" panose="020B0604020202020204" pitchFamily="34" charset="0"/>
              </a:rPr>
              <a:t>es una niña de apenas 11 años que va en 6 </a:t>
            </a:r>
            <a:r>
              <a:rPr lang="es-MX" sz="1200" b="1" i="1" dirty="0" err="1">
                <a:latin typeface="Arial" panose="020B0604020202020204" pitchFamily="34" charset="0"/>
                <a:cs typeface="Arial" panose="020B0604020202020204" pitchFamily="34" charset="0"/>
              </a:rPr>
              <a:t>sto</a:t>
            </a:r>
            <a:r>
              <a:rPr lang="es-MX" sz="1200" b="1" i="1" dirty="0">
                <a:latin typeface="Arial" panose="020B0604020202020204" pitchFamily="34" charset="0"/>
                <a:cs typeface="Arial" panose="020B0604020202020204" pitchFamily="34" charset="0"/>
              </a:rPr>
              <a:t> grado de primaria ella no tiene amigos, no suele juntarse mucho con los demás, mucho menos relacionarse, apesar de ello Liz tiene como meta obtener al menos un amigo. Para muchos algo común y cualquiera pero para Liz este era algo recurrente y perfecto. Aunque claro había un pequeño problema, Liz no sabia en absoluto como entablar una conversación con alguien y no sabia con quien empezar, apenas se sabia unos cuantos nombres de sus compañeros de escuela, lo pensó un momento y mejor espero al siguiente día para intentar relacionarse con alguien, al salir de la escuela su papa la recogió y empezaron una pequeña charla, su papa le pregunto si ya hizo un amigo en su escuela, ella dijo que no pero que tal vez luego tendría uno, tras esto su papa le conto que cuando era pequeña incluso mas que ahora, sus compañeros de salón la apartaban en varias actividades y solían dejarla sola sin compañía de nadie y que desde ese entonces dejo de relacionarse con los demas.Liz no podía creerlo no había pensado que un pequeño trauma del pasado había creado una gran desconfianza hacia las personas. Después de eso Liz no tubo muchos amigos, pero tubo algunos con quien hablar y pasar el rato y por con eso Liz fue feliz.</a:t>
            </a:r>
            <a:endParaRPr lang="es-MX" b="1" i="1" dirty="0"/>
          </a:p>
        </p:txBody>
      </p:sp>
      <p:sp>
        <p:nvSpPr>
          <p:cNvPr id="2" name="CuadroTexto 1">
            <a:extLst>
              <a:ext uri="{FF2B5EF4-FFF2-40B4-BE49-F238E27FC236}">
                <a16:creationId xmlns:a16="http://schemas.microsoft.com/office/drawing/2014/main" id="{20D7DD91-1936-CFF4-0B1B-FDC1578F5464}"/>
              </a:ext>
            </a:extLst>
          </p:cNvPr>
          <p:cNvSpPr txBox="1"/>
          <p:nvPr/>
        </p:nvSpPr>
        <p:spPr>
          <a:xfrm>
            <a:off x="4800600" y="-373207"/>
            <a:ext cx="1828800" cy="1828800"/>
          </a:xfrm>
          <a:prstGeom prst="rect">
            <a:avLst/>
          </a:prstGeom>
          <a:noFill/>
        </p:spPr>
        <p:txBody>
          <a:bodyPr wrap="square" rtlCol="0">
            <a:spAutoFit/>
          </a:bodyPr>
          <a:lstStyle/>
          <a:p>
            <a:pPr algn="l"/>
            <a:endParaRPr lang="es-MX" dirty="0"/>
          </a:p>
        </p:txBody>
      </p:sp>
      <p:sp>
        <p:nvSpPr>
          <p:cNvPr id="4" name="CuadroTexto 3">
            <a:extLst>
              <a:ext uri="{FF2B5EF4-FFF2-40B4-BE49-F238E27FC236}">
                <a16:creationId xmlns:a16="http://schemas.microsoft.com/office/drawing/2014/main" id="{E3A9767F-5D59-F02C-1B21-94A367CDD597}"/>
              </a:ext>
            </a:extLst>
          </p:cNvPr>
          <p:cNvSpPr txBox="1"/>
          <p:nvPr/>
        </p:nvSpPr>
        <p:spPr>
          <a:xfrm>
            <a:off x="7541941" y="1084165"/>
            <a:ext cx="1828800" cy="1828800"/>
          </a:xfrm>
          <a:prstGeom prst="rect">
            <a:avLst/>
          </a:prstGeom>
          <a:noFill/>
        </p:spPr>
        <p:txBody>
          <a:bodyPr wrap="square" rtlCol="0">
            <a:spAutoFit/>
          </a:bodyPr>
          <a:lstStyle/>
          <a:p>
            <a:pPr algn="l"/>
            <a:endParaRPr lang="es-MX" dirty="0"/>
          </a:p>
        </p:txBody>
      </p:sp>
      <p:sp>
        <p:nvSpPr>
          <p:cNvPr id="6" name="CuadroTexto 5">
            <a:extLst>
              <a:ext uri="{FF2B5EF4-FFF2-40B4-BE49-F238E27FC236}">
                <a16:creationId xmlns:a16="http://schemas.microsoft.com/office/drawing/2014/main" id="{4A3CA18C-FBF6-AFB4-B613-58F685DD0B14}"/>
              </a:ext>
            </a:extLst>
          </p:cNvPr>
          <p:cNvSpPr txBox="1"/>
          <p:nvPr/>
        </p:nvSpPr>
        <p:spPr>
          <a:xfrm>
            <a:off x="5537849" y="255092"/>
            <a:ext cx="5706341" cy="1828800"/>
          </a:xfrm>
          <a:prstGeom prst="rect">
            <a:avLst/>
          </a:prstGeom>
          <a:noFill/>
        </p:spPr>
        <p:txBody>
          <a:bodyPr wrap="square" rtlCol="0">
            <a:spAutoFit/>
          </a:bodyPr>
          <a:lstStyle/>
          <a:p>
            <a:pPr algn="l"/>
            <a:endParaRPr lang="es-MX" dirty="0"/>
          </a:p>
        </p:txBody>
      </p:sp>
      <p:sp>
        <p:nvSpPr>
          <p:cNvPr id="7" name="CuadroTexto 6">
            <a:extLst>
              <a:ext uri="{FF2B5EF4-FFF2-40B4-BE49-F238E27FC236}">
                <a16:creationId xmlns:a16="http://schemas.microsoft.com/office/drawing/2014/main" id="{1064B0EE-1BCD-8ED0-8E85-37C79C222729}"/>
              </a:ext>
            </a:extLst>
          </p:cNvPr>
          <p:cNvSpPr txBox="1"/>
          <p:nvPr/>
        </p:nvSpPr>
        <p:spPr>
          <a:xfrm>
            <a:off x="4420593" y="822555"/>
            <a:ext cx="10295659" cy="523220"/>
          </a:xfrm>
          <a:prstGeom prst="rect">
            <a:avLst/>
          </a:prstGeom>
          <a:noFill/>
        </p:spPr>
        <p:txBody>
          <a:bodyPr wrap="square" rtlCol="0">
            <a:spAutoFit/>
          </a:bodyPr>
          <a:lstStyle/>
          <a:p>
            <a:pPr algn="l"/>
            <a:r>
              <a:rPr lang="es-MX" sz="2800" b="1">
                <a:latin typeface="Abadi" panose="020B0604020104020204" pitchFamily="34" charset="0"/>
              </a:rPr>
              <a:t>EL SUEÑO DE LIZ.</a:t>
            </a:r>
            <a:endParaRPr lang="es-MX" sz="2800" b="1" dirty="0">
              <a:latin typeface="Abadi" panose="020B0604020104020204" pitchFamily="34" charset="0"/>
            </a:endParaRPr>
          </a:p>
        </p:txBody>
      </p:sp>
    </p:spTree>
    <p:extLst>
      <p:ext uri="{BB962C8B-B14F-4D97-AF65-F5344CB8AC3E}">
        <p14:creationId xmlns:p14="http://schemas.microsoft.com/office/powerpoint/2010/main" val="671303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4A307F-C545-139F-0EEC-B02743CE5776}"/>
              </a:ext>
            </a:extLst>
          </p:cNvPr>
          <p:cNvSpPr>
            <a:spLocks noGrp="1"/>
          </p:cNvSpPr>
          <p:nvPr>
            <p:ph type="title"/>
          </p:nvPr>
        </p:nvSpPr>
        <p:spPr/>
        <p:txBody>
          <a:bodyPr/>
          <a:lstStyle/>
          <a:p>
            <a:r>
              <a:rPr lang="es-MX" dirty="0"/>
              <a:t>En resumen.</a:t>
            </a:r>
          </a:p>
        </p:txBody>
      </p:sp>
      <p:sp>
        <p:nvSpPr>
          <p:cNvPr id="3" name="Marcador de contenido 2">
            <a:extLst>
              <a:ext uri="{FF2B5EF4-FFF2-40B4-BE49-F238E27FC236}">
                <a16:creationId xmlns:a16="http://schemas.microsoft.com/office/drawing/2014/main" id="{2C54BE95-052D-1697-A65F-3F342CA49FBA}"/>
              </a:ext>
            </a:extLst>
          </p:cNvPr>
          <p:cNvSpPr>
            <a:spLocks noGrp="1"/>
          </p:cNvSpPr>
          <p:nvPr>
            <p:ph idx="1"/>
          </p:nvPr>
        </p:nvSpPr>
        <p:spPr/>
        <p:txBody>
          <a:bodyPr>
            <a:normAutofit/>
          </a:bodyPr>
          <a:lstStyle/>
          <a:p>
            <a:r>
              <a:rPr lang="es-MX" dirty="0"/>
              <a:t>La historia trata de Liz, una niña que debido a un trauma de la infancia le impide obtener la confianza de las personas y poder hablar fácilmente con ellas. Hice este cuento debido al tema que trata ya que hay algunas personas que sufren de estos traumas y avecés no se les toma enserio o se le trata indebidamente, por esa razón tome inspiración hacia las personas que obtienen algún trauma causado por alguna experiencia negativa en sus vidas que termina afectando a la persona tanto física como emocionalmente.</a:t>
            </a:r>
          </a:p>
        </p:txBody>
      </p:sp>
    </p:spTree>
    <p:extLst>
      <p:ext uri="{BB962C8B-B14F-4D97-AF65-F5344CB8AC3E}">
        <p14:creationId xmlns:p14="http://schemas.microsoft.com/office/powerpoint/2010/main" val="1225820842"/>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3</Slides>
  <Notes>0</Notes>
  <HiddenSlides>0</HiddenSlide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Galería</vt:lpstr>
      <vt:lpstr>EL SUEÑO DE LIZ.   .</vt:lpstr>
      <vt:lpstr>Presentación de PowerPoint</vt:lpstr>
      <vt:lpstr>En resumen.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JUAN CARLOS SAINZ HERNANDEZ</dc:creator>
  <cp:lastModifiedBy>JUAN CARLOS SAINZ HERNANDEZ</cp:lastModifiedBy>
  <cp:revision>7</cp:revision>
  <dcterms:created xsi:type="dcterms:W3CDTF">2023-09-25T03:00:50Z</dcterms:created>
  <dcterms:modified xsi:type="dcterms:W3CDTF">2023-09-25T20:44:12Z</dcterms:modified>
</cp:coreProperties>
</file>