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A085230D-D6A1-46DA-B9DE-1CF48FABE695}"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2998352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3814390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3185724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1FBC97C1-0D57-4B59-9C93-F28DD3EB787A}" type="slidenum">
              <a:rPr lang="en-US" smtClean="0"/>
              <a:t>‹Nº›</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701334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707281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A085230D-D6A1-46DA-B9DE-1CF48FABE695}" type="datetimeFigureOut">
              <a:rPr lang="en-US" smtClean="0"/>
              <a:t>9/25/2023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2758580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A085230D-D6A1-46DA-B9DE-1CF48FABE695}" type="datetimeFigureOut">
              <a:rPr lang="en-US" smtClean="0"/>
              <a:t>9/25/2023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3516799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085230D-D6A1-46DA-B9DE-1CF48FABE695}"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612871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085230D-D6A1-46DA-B9DE-1CF48FABE695}" type="datetimeFigureOut">
              <a:rPr lang="en-US" smtClean="0"/>
              <a:t>9/25/2023</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1FBC97C1-0D57-4B59-9C93-F28DD3EB787A}" type="slidenum">
              <a:rPr lang="en-US" smtClean="0"/>
              <a:t>‹Nº›</a:t>
            </a:fld>
            <a:endParaRPr lang="en-US"/>
          </a:p>
        </p:txBody>
      </p:sp>
    </p:spTree>
    <p:extLst>
      <p:ext uri="{BB962C8B-B14F-4D97-AF65-F5344CB8AC3E}">
        <p14:creationId xmlns:p14="http://schemas.microsoft.com/office/powerpoint/2010/main" val="2575873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085230D-D6A1-46DA-B9DE-1CF48FABE695}"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74280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A085230D-D6A1-46DA-B9DE-1CF48FABE695}" type="datetimeFigureOut">
              <a:rPr lang="en-US" smtClean="0"/>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2136861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3956386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A085230D-D6A1-46DA-B9DE-1CF48FABE695}" type="datetimeFigureOut">
              <a:rPr lang="en-US" smtClean="0"/>
              <a:t>9/25/2023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179449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A085230D-D6A1-46DA-B9DE-1CF48FABE695}" type="datetimeFigureOut">
              <a:rPr lang="en-US" smtClean="0"/>
              <a:t>9/25/2023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3726506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085230D-D6A1-46DA-B9DE-1CF48FABE695}" type="datetimeFigureOut">
              <a:rPr lang="en-US" smtClean="0"/>
              <a:t>9/25/2023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3238934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2737395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A085230D-D6A1-46DA-B9DE-1CF48FABE695}" type="datetimeFigureOut">
              <a:rPr lang="en-US" smtClean="0"/>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BC97C1-0D57-4B59-9C93-F28DD3EB787A}" type="slidenum">
              <a:rPr lang="en-US" smtClean="0"/>
              <a:t>‹Nº›</a:t>
            </a:fld>
            <a:endParaRPr lang="en-US"/>
          </a:p>
        </p:txBody>
      </p:sp>
    </p:spTree>
    <p:extLst>
      <p:ext uri="{BB962C8B-B14F-4D97-AF65-F5344CB8AC3E}">
        <p14:creationId xmlns:p14="http://schemas.microsoft.com/office/powerpoint/2010/main" val="2106286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085230D-D6A1-46DA-B9DE-1CF48FABE695}" type="datetimeFigureOut">
              <a:rPr lang="en-US" smtClean="0"/>
              <a:t>9/25/2023</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FBC97C1-0D57-4B59-9C93-F28DD3EB787A}" type="slidenum">
              <a:rPr lang="en-US" smtClean="0"/>
              <a:t>‹Nº›</a:t>
            </a:fld>
            <a:endParaRPr lang="en-US"/>
          </a:p>
        </p:txBody>
      </p:sp>
    </p:spTree>
    <p:extLst>
      <p:ext uri="{BB962C8B-B14F-4D97-AF65-F5344CB8AC3E}">
        <p14:creationId xmlns:p14="http://schemas.microsoft.com/office/powerpoint/2010/main" val="176773823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07975" y="162788"/>
            <a:ext cx="8144134" cy="1373070"/>
          </a:xfrm>
        </p:spPr>
        <p:txBody>
          <a:bodyPr/>
          <a:lstStyle/>
          <a:p>
            <a:pPr algn="ctr"/>
            <a:r>
              <a:rPr lang="es-MX" sz="9600" b="1" dirty="0" smtClean="0"/>
              <a:t>TE  AMUCRUC</a:t>
            </a:r>
            <a:endParaRPr lang="en-US" sz="9600" b="1" dirty="0"/>
          </a:p>
        </p:txBody>
      </p:sp>
      <p:sp>
        <p:nvSpPr>
          <p:cNvPr id="3" name="Subtítulo 2"/>
          <p:cNvSpPr>
            <a:spLocks noGrp="1"/>
          </p:cNvSpPr>
          <p:nvPr>
            <p:ph type="subTitle" idx="1"/>
          </p:nvPr>
        </p:nvSpPr>
        <p:spPr>
          <a:xfrm>
            <a:off x="680322" y="1696279"/>
            <a:ext cx="10875574" cy="3815448"/>
          </a:xfrm>
        </p:spPr>
        <p:txBody>
          <a:bodyPr>
            <a:normAutofit/>
          </a:bodyPr>
          <a:lstStyle/>
          <a:p>
            <a:pPr algn="ctr"/>
            <a:r>
              <a:rPr lang="es-MX" sz="4800" dirty="0" smtClean="0"/>
              <a:t>HECHO POR:ETHAN JESUS COTA SOTO</a:t>
            </a:r>
          </a:p>
          <a:p>
            <a:pPr algn="ctr"/>
            <a:r>
              <a:rPr lang="es-MX" sz="4800" dirty="0" smtClean="0"/>
              <a:t>MAESTRA: MARIA ROMINA FLORES PEÑA</a:t>
            </a:r>
          </a:p>
          <a:p>
            <a:pPr algn="ctr"/>
            <a:r>
              <a:rPr lang="es-MX" sz="4800" dirty="0" smtClean="0"/>
              <a:t>MATERIA: DESARROLLO DE PROYECTOS </a:t>
            </a:r>
          </a:p>
          <a:p>
            <a:pPr algn="ctr"/>
            <a:r>
              <a:rPr lang="es-MX" sz="4800" dirty="0" smtClean="0"/>
              <a:t>FECHA: 25/09/23</a:t>
            </a:r>
            <a:endParaRPr lang="en-US" sz="4800" dirty="0"/>
          </a:p>
        </p:txBody>
      </p:sp>
    </p:spTree>
    <p:extLst>
      <p:ext uri="{BB962C8B-B14F-4D97-AF65-F5344CB8AC3E}">
        <p14:creationId xmlns:p14="http://schemas.microsoft.com/office/powerpoint/2010/main" val="941550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RESUMEN</a:t>
            </a:r>
            <a:endParaRPr lang="en-US" dirty="0"/>
          </a:p>
        </p:txBody>
      </p:sp>
      <p:sp>
        <p:nvSpPr>
          <p:cNvPr id="3" name="Marcador de contenido 2"/>
          <p:cNvSpPr>
            <a:spLocks noGrp="1"/>
          </p:cNvSpPr>
          <p:nvPr>
            <p:ph idx="1"/>
          </p:nvPr>
        </p:nvSpPr>
        <p:spPr>
          <a:xfrm>
            <a:off x="680321" y="2336872"/>
            <a:ext cx="9613861" cy="4521127"/>
          </a:xfrm>
        </p:spPr>
        <p:txBody>
          <a:bodyPr/>
          <a:lstStyle/>
          <a:p>
            <a:r>
              <a:rPr lang="es-MX" sz="2000" dirty="0" smtClean="0"/>
              <a:t>¿Para que nos sirve este tema?</a:t>
            </a:r>
            <a:endParaRPr lang="es-MX" sz="2000" dirty="0"/>
          </a:p>
          <a:p>
            <a:r>
              <a:rPr lang="es-MX" sz="2000" dirty="0" smtClean="0"/>
              <a:t>Este tema nos puede servir para muchas cosas en que sentido en la salud ,la digestión etc.</a:t>
            </a:r>
          </a:p>
          <a:p>
            <a:r>
              <a:rPr lang="es-MX" sz="2000" dirty="0" smtClean="0"/>
              <a:t>¿Qué problema aborda ?</a:t>
            </a:r>
          </a:p>
          <a:p>
            <a:r>
              <a:rPr lang="es-MX" sz="2000" dirty="0" smtClean="0"/>
              <a:t>Aboraborda debido a  colorantes sintéticos y auxiliares.</a:t>
            </a:r>
          </a:p>
          <a:p>
            <a:r>
              <a:rPr lang="es-MX" sz="2000" dirty="0" smtClean="0"/>
              <a:t>¿Qué hipótesis esta siendo examinada?</a:t>
            </a:r>
          </a:p>
          <a:p>
            <a:r>
              <a:rPr lang="es-MX" sz="2000" dirty="0" smtClean="0"/>
              <a:t>Hipótesis de investigación </a:t>
            </a:r>
          </a:p>
          <a:p>
            <a:r>
              <a:rPr lang="es-MX" sz="2000" dirty="0" smtClean="0"/>
              <a:t>¿Qué métodos o enfoques se utilizan para tratar el tema?</a:t>
            </a:r>
          </a:p>
          <a:p>
            <a:r>
              <a:rPr lang="es-MX" sz="2000" dirty="0" smtClean="0"/>
              <a:t>Enfocarse en venderse este producto</a:t>
            </a:r>
          </a:p>
          <a:p>
            <a:r>
              <a:rPr lang="es-MX" sz="2000" dirty="0" smtClean="0"/>
              <a:t>¿Cuáles son las principales conclusiones?</a:t>
            </a:r>
          </a:p>
          <a:p>
            <a:r>
              <a:rPr lang="es-MX" sz="2000" dirty="0" smtClean="0"/>
              <a:t>Como se va a diseñar </a:t>
            </a:r>
          </a:p>
          <a:p>
            <a:endParaRPr lang="en-US" sz="2000" dirty="0"/>
          </a:p>
        </p:txBody>
      </p:sp>
    </p:spTree>
    <p:extLst>
      <p:ext uri="{BB962C8B-B14F-4D97-AF65-F5344CB8AC3E}">
        <p14:creationId xmlns:p14="http://schemas.microsoft.com/office/powerpoint/2010/main" val="1615158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ANTECEDENTES</a:t>
            </a:r>
            <a:endParaRPr lang="en-US" dirty="0"/>
          </a:p>
        </p:txBody>
      </p:sp>
      <p:sp>
        <p:nvSpPr>
          <p:cNvPr id="3" name="Marcador de contenido 2"/>
          <p:cNvSpPr>
            <a:spLocks noGrp="1"/>
          </p:cNvSpPr>
          <p:nvPr>
            <p:ph idx="1"/>
          </p:nvPr>
        </p:nvSpPr>
        <p:spPr/>
        <p:txBody>
          <a:bodyPr/>
          <a:lstStyle/>
          <a:p>
            <a:r>
              <a:rPr lang="es-MX" dirty="0" smtClean="0"/>
              <a:t>La presente investigación tiene como objetivo la extracción del colorante a partir dela cúrcuma la otra nos dice que la cúrcuma es una planta de originaria del sudeste asiático es conocida mundialmente como especie atómica utilizada en la gastronomía finalmente en el centro de investigación se evalúa los diferentes niveles de inclusión de cúrcuma en la alimentación se utilizaron 36 cuyes aparte de eso se elaboran en las dietas. </a:t>
            </a:r>
            <a:endParaRPr lang="en-US" dirty="0"/>
          </a:p>
        </p:txBody>
      </p:sp>
    </p:spTree>
    <p:extLst>
      <p:ext uri="{BB962C8B-B14F-4D97-AF65-F5344CB8AC3E}">
        <p14:creationId xmlns:p14="http://schemas.microsoft.com/office/powerpoint/2010/main" val="1672139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DEFINICION DEL PROBLEMA </a:t>
            </a:r>
            <a:endParaRPr lang="en-US" dirty="0"/>
          </a:p>
        </p:txBody>
      </p:sp>
      <p:sp>
        <p:nvSpPr>
          <p:cNvPr id="3" name="Marcador de contenido 2"/>
          <p:cNvSpPr>
            <a:spLocks noGrp="1"/>
          </p:cNvSpPr>
          <p:nvPr>
            <p:ph idx="1"/>
          </p:nvPr>
        </p:nvSpPr>
        <p:spPr>
          <a:xfrm>
            <a:off x="680321" y="2336873"/>
            <a:ext cx="9613861" cy="2301388"/>
          </a:xfrm>
        </p:spPr>
        <p:txBody>
          <a:bodyPr>
            <a:normAutofit fontScale="85000" lnSpcReduction="20000"/>
          </a:bodyPr>
          <a:lstStyle/>
          <a:p>
            <a:r>
              <a:rPr lang="es-MX" dirty="0" smtClean="0"/>
              <a:t>¿Se podrá hacer un te de cúrcuma</a:t>
            </a:r>
            <a:r>
              <a:rPr lang="es-MX" sz="2000" dirty="0" smtClean="0"/>
              <a:t>?</a:t>
            </a:r>
          </a:p>
          <a:p>
            <a:r>
              <a:rPr lang="es-MX" sz="2000" dirty="0" smtClean="0"/>
              <a:t>Si </a:t>
            </a:r>
            <a:r>
              <a:rPr lang="es-MX" sz="2000" dirty="0" err="1" smtClean="0"/>
              <a:t>si</a:t>
            </a:r>
            <a:r>
              <a:rPr lang="es-MX" sz="2000" dirty="0" smtClean="0"/>
              <a:t> se puede con estos pasos:</a:t>
            </a:r>
          </a:p>
          <a:p>
            <a:r>
              <a:rPr lang="es-MX" sz="2000" dirty="0" smtClean="0"/>
              <a:t>1:primero vamos a poner a hervir agua con canela y clavo</a:t>
            </a:r>
          </a:p>
          <a:p>
            <a:r>
              <a:rPr lang="es-MX" sz="2000" dirty="0" smtClean="0"/>
              <a:t>2:después seguirá agregarle la leche</a:t>
            </a:r>
          </a:p>
          <a:p>
            <a:r>
              <a:rPr lang="es-MX" sz="2000" dirty="0" smtClean="0"/>
              <a:t>3:una vez que hierva la leche con agua de clavo y canela se le echara azúcar al gusto</a:t>
            </a:r>
          </a:p>
          <a:p>
            <a:r>
              <a:rPr lang="es-MX" sz="2000" dirty="0" smtClean="0"/>
              <a:t>4:después se le agregara la cúrcuma empolvo y deja hirviendo 5 minutos </a:t>
            </a:r>
          </a:p>
          <a:p>
            <a:r>
              <a:rPr lang="es-MX" sz="2000" dirty="0" smtClean="0"/>
              <a:t>Y así es como se haría este te</a:t>
            </a:r>
            <a:endParaRPr lang="en-US" sz="2000" dirty="0"/>
          </a:p>
        </p:txBody>
      </p:sp>
      <p:pic>
        <p:nvPicPr>
          <p:cNvPr id="1026" name="Picture 2" descr="Té de cúrcuma: 5 recetas fáciles de prepar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3097" y="4439479"/>
            <a:ext cx="9289774" cy="2405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758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JUSTIFICACION</a:t>
            </a:r>
            <a:endParaRPr lang="en-US" dirty="0"/>
          </a:p>
        </p:txBody>
      </p:sp>
      <p:sp>
        <p:nvSpPr>
          <p:cNvPr id="3" name="Marcador de contenido 2"/>
          <p:cNvSpPr>
            <a:spLocks noGrp="1"/>
          </p:cNvSpPr>
          <p:nvPr>
            <p:ph idx="1"/>
          </p:nvPr>
        </p:nvSpPr>
        <p:spPr/>
        <p:txBody>
          <a:bodyPr/>
          <a:lstStyle/>
          <a:p>
            <a:pPr marL="0" indent="0">
              <a:buNone/>
            </a:pPr>
            <a:r>
              <a:rPr lang="es-MX" dirty="0" smtClean="0"/>
              <a:t>¿Por qué y para que vas a hacer tu investigación ?</a:t>
            </a:r>
          </a:p>
          <a:p>
            <a:pPr marL="0" indent="0">
              <a:buNone/>
            </a:pPr>
            <a:r>
              <a:rPr lang="es-MX" dirty="0" smtClean="0"/>
              <a:t>Por que yo quiero inventar este nuevo proyecto aparte que ya lo se hacer con los pasos realizados en la definición del problema este proyecto puede servir tomártelo sin no te sientes bien te duele la garganta relajarte etc.</a:t>
            </a:r>
          </a:p>
          <a:p>
            <a:pPr marL="0" indent="0">
              <a:buNone/>
            </a:pPr>
            <a:r>
              <a:rPr lang="es-MX" dirty="0" smtClean="0"/>
              <a:t>¿Qué posibilidades existen para que realices tu investigación ?</a:t>
            </a:r>
          </a:p>
          <a:p>
            <a:pPr marL="0" indent="0">
              <a:buNone/>
            </a:pPr>
            <a:r>
              <a:rPr lang="es-MX" dirty="0" smtClean="0"/>
              <a:t>Hay varias por google académico es donde puedes encontrar toda la información que ocupes.</a:t>
            </a:r>
          </a:p>
          <a:p>
            <a:pPr marL="0" indent="0">
              <a:buNone/>
            </a:pPr>
            <a:r>
              <a:rPr lang="es-MX" dirty="0" smtClean="0"/>
              <a:t> </a:t>
            </a:r>
          </a:p>
        </p:txBody>
      </p:sp>
    </p:spTree>
    <p:extLst>
      <p:ext uri="{BB962C8B-B14F-4D97-AF65-F5344CB8AC3E}">
        <p14:creationId xmlns:p14="http://schemas.microsoft.com/office/powerpoint/2010/main" val="3898754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OBJETIVOS</a:t>
            </a:r>
            <a:endParaRPr lang="en-US" dirty="0"/>
          </a:p>
        </p:txBody>
      </p:sp>
      <p:sp>
        <p:nvSpPr>
          <p:cNvPr id="3" name="Marcador de contenido 2"/>
          <p:cNvSpPr>
            <a:spLocks noGrp="1"/>
          </p:cNvSpPr>
          <p:nvPr>
            <p:ph idx="1"/>
          </p:nvPr>
        </p:nvSpPr>
        <p:spPr/>
        <p:txBody>
          <a:bodyPr/>
          <a:lstStyle/>
          <a:p>
            <a:r>
              <a:rPr lang="es-MX" dirty="0" smtClean="0"/>
              <a:t>¿Qué pretendes alcanzar y para que?</a:t>
            </a:r>
          </a:p>
          <a:p>
            <a:r>
              <a:rPr lang="es-MX" dirty="0" smtClean="0"/>
              <a:t>Bueno yo quiero alcanzar mi meta y esa es poder vender pudiera ayudar para relajarte o talvez aliviarte de tu infección también se pudiera vender en las cafetería pero el primer paso es de lo conozcan la gente puede ser productivo en </a:t>
            </a:r>
            <a:r>
              <a:rPr lang="es-MX" dirty="0" err="1" smtClean="0"/>
              <a:t>africa</a:t>
            </a:r>
            <a:r>
              <a:rPr lang="es-MX" dirty="0" smtClean="0"/>
              <a:t> y famoso pero como dijimos primero se va exponer después que lo conozca la gente y eso a </a:t>
            </a:r>
            <a:r>
              <a:rPr lang="es-MX" smtClean="0"/>
              <a:t>lo ultimo.</a:t>
            </a:r>
            <a:endParaRPr lang="en-US" dirty="0"/>
          </a:p>
        </p:txBody>
      </p:sp>
    </p:spTree>
    <p:extLst>
      <p:ext uri="{BB962C8B-B14F-4D97-AF65-F5344CB8AC3E}">
        <p14:creationId xmlns:p14="http://schemas.microsoft.com/office/powerpoint/2010/main" val="4253926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HIPOTESIS</a:t>
            </a:r>
            <a:endParaRPr lang="en-US" dirty="0"/>
          </a:p>
        </p:txBody>
      </p:sp>
      <p:sp>
        <p:nvSpPr>
          <p:cNvPr id="3" name="Marcador de contenido 2"/>
          <p:cNvSpPr>
            <a:spLocks noGrp="1"/>
          </p:cNvSpPr>
          <p:nvPr>
            <p:ph idx="1"/>
          </p:nvPr>
        </p:nvSpPr>
        <p:spPr>
          <a:xfrm>
            <a:off x="680321" y="2336872"/>
            <a:ext cx="9613861" cy="1996589"/>
          </a:xfrm>
        </p:spPr>
        <p:txBody>
          <a:bodyPr>
            <a:normAutofit fontScale="92500" lnSpcReduction="20000"/>
          </a:bodyPr>
          <a:lstStyle/>
          <a:p>
            <a:r>
              <a:rPr lang="es-MX" dirty="0" smtClean="0"/>
              <a:t>Este estudio  se supone que se reduce </a:t>
            </a:r>
            <a:r>
              <a:rPr lang="es-ES" dirty="0"/>
              <a:t>a</a:t>
            </a:r>
            <a:r>
              <a:rPr lang="es-ES" dirty="0" smtClean="0"/>
              <a:t> </a:t>
            </a:r>
            <a:r>
              <a:rPr lang="es-ES" dirty="0"/>
              <a:t>la liberación de citoquinas después de 2 horas en ejercicio bicicleta a una intensidad equivalente al 95</a:t>
            </a:r>
            <a:r>
              <a:rPr lang="es-ES" dirty="0" smtClean="0"/>
              <a:t>% no hace esto para su bien su salud aparte que se beneficia con la cúrcuma que aproximadamente tiene la vitamina c,e y k. </a:t>
            </a:r>
            <a:r>
              <a:rPr lang="es-ES" dirty="0"/>
              <a:t>Pero, dado que que trata de un condimento para dar sabor y aroma, la cantidad que se consume es muy </a:t>
            </a:r>
            <a:r>
              <a:rPr lang="es-ES" dirty="0" smtClean="0"/>
              <a:t>poca y por eso si nomas quiere un café la gente con mucha azúcar este puede ayudar ya que se le hecha al gusto pero no tanto además pude saber dulce.</a:t>
            </a:r>
            <a:endParaRPr lang="en-US" dirty="0"/>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3183" y="4200939"/>
            <a:ext cx="8680173" cy="2657061"/>
          </a:xfrm>
          <a:prstGeom prst="rect">
            <a:avLst/>
          </a:prstGeom>
        </p:spPr>
      </p:pic>
    </p:spTree>
    <p:extLst>
      <p:ext uri="{BB962C8B-B14F-4D97-AF65-F5344CB8AC3E}">
        <p14:creationId xmlns:p14="http://schemas.microsoft.com/office/powerpoint/2010/main" val="1592397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MARCO TEORICO</a:t>
            </a:r>
            <a:endParaRPr lang="en-US" dirty="0"/>
          </a:p>
        </p:txBody>
      </p:sp>
      <p:sp>
        <p:nvSpPr>
          <p:cNvPr id="4" name="AutoShape 2" descr="UMF 27 Guadalupe NL Por Tu Salud - Él Plato del Bien Comer!!! Alimentate  sano y balanceado | Facebook"/>
          <p:cNvSpPr>
            <a:spLocks noGrp="1" noChangeAspect="1" noChangeArrowheads="1"/>
          </p:cNvSpPr>
          <p:nvPr>
            <p:ph idx="1"/>
          </p:nvPr>
        </p:nvSpPr>
        <p:spPr bwMode="auto">
          <a:xfrm>
            <a:off x="680321" y="2336873"/>
            <a:ext cx="9613861" cy="322904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es-ES" dirty="0"/>
              <a:t>La cúrcuma </a:t>
            </a:r>
            <a:r>
              <a:rPr lang="es-ES" dirty="0" smtClean="0"/>
              <a:t> </a:t>
            </a:r>
            <a:r>
              <a:rPr lang="es-ES" dirty="0"/>
              <a:t>es una planta de la Familia </a:t>
            </a:r>
            <a:r>
              <a:rPr lang="es-ES" dirty="0" smtClean="0"/>
              <a:t>Zingiberácea </a:t>
            </a:r>
            <a:r>
              <a:rPr lang="es-ES" dirty="0"/>
              <a:t>originaria del sudeste asiático. Es conocida mundialmente como especia aromática, utilizada en la gastronomía asiática para dar un toque de color y sabor picante a los platos. Los compuestos </a:t>
            </a:r>
            <a:r>
              <a:rPr lang="es-ES" dirty="0" smtClean="0"/>
              <a:t>fotoquímicos </a:t>
            </a:r>
            <a:r>
              <a:rPr lang="es-ES" dirty="0"/>
              <a:t>presentes en su rizoma anaranjado característico, los curcuminoides, le confieren a esta planta importantes propiedades medicinales. Este trabajo tiene como objetivo realizar una descripción panorámica de la cúrcuma, detallando sus aspectos botánicos, su origen, datos históricos y gastronómicos</a:t>
            </a:r>
            <a:endParaRPr lang="en-US" dirty="0"/>
          </a:p>
        </p:txBody>
      </p:sp>
    </p:spTree>
    <p:extLst>
      <p:ext uri="{BB962C8B-B14F-4D97-AF65-F5344CB8AC3E}">
        <p14:creationId xmlns:p14="http://schemas.microsoft.com/office/powerpoint/2010/main" val="1109241026"/>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ín">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erlí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cuadro">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a:bevelT w="101600" h="25400" prst="softRound"/>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Berlín</Template>
  <TotalTime>324</TotalTime>
  <Words>591</Words>
  <Application>Microsoft Office PowerPoint</Application>
  <PresentationFormat>Panorámica</PresentationFormat>
  <Paragraphs>39</Paragraphs>
  <Slides>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Arial</vt:lpstr>
      <vt:lpstr>Trebuchet MS</vt:lpstr>
      <vt:lpstr>Berlín</vt:lpstr>
      <vt:lpstr>TE  AMUCRUC</vt:lpstr>
      <vt:lpstr>RESUMEN</vt:lpstr>
      <vt:lpstr>ANTECEDENTES</vt:lpstr>
      <vt:lpstr>DEFINICION DEL PROBLEMA </vt:lpstr>
      <vt:lpstr>JUSTIFICACION</vt:lpstr>
      <vt:lpstr>OBJETIVOS</vt:lpstr>
      <vt:lpstr>HIPOTESIS</vt:lpstr>
      <vt:lpstr>MARCO TEORICO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  AMUCRUC</dc:title>
  <dc:creator>ETHAN JESUS</dc:creator>
  <cp:lastModifiedBy>ETHAN JESUS</cp:lastModifiedBy>
  <cp:revision>17</cp:revision>
  <dcterms:created xsi:type="dcterms:W3CDTF">2023-09-23T14:46:54Z</dcterms:created>
  <dcterms:modified xsi:type="dcterms:W3CDTF">2023-09-25T20:28:33Z</dcterms:modified>
</cp:coreProperties>
</file>