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289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785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383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3372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850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14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81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054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200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422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591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050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127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003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41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68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E0F21B-F0C8-4BDB-A80C-954DAD661798}" type="datetimeFigureOut">
              <a:rPr lang="es-MX" smtClean="0"/>
              <a:t>24/09/2023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8D7248E-9E19-4DA8-89BA-9A9AFA41AC9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5320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2857" y="542764"/>
            <a:ext cx="9568641" cy="741287"/>
          </a:xfrm>
        </p:spPr>
        <p:txBody>
          <a:bodyPr>
            <a:noAutofit/>
          </a:bodyPr>
          <a:lstStyle/>
          <a:p>
            <a:pPr algn="ctr"/>
            <a:r>
              <a:rPr lang="es-MX" sz="2400" dirty="0" smtClean="0">
                <a:latin typeface="Comic Sans MS" panose="030F0702030302020204" pitchFamily="66" charset="0"/>
              </a:rPr>
              <a:t/>
            </a:r>
            <a:br>
              <a:rPr lang="es-MX" sz="2400" dirty="0" smtClean="0">
                <a:latin typeface="Comic Sans MS" panose="030F0702030302020204" pitchFamily="66" charset="0"/>
              </a:rPr>
            </a:br>
            <a:r>
              <a:rPr lang="es-MX" sz="2400" dirty="0" smtClean="0">
                <a:latin typeface="Comic Sans MS" panose="030F0702030302020204" pitchFamily="66" charset="0"/>
              </a:rPr>
              <a:t/>
            </a:r>
            <a:br>
              <a:rPr lang="es-MX" sz="2400" dirty="0" smtClean="0">
                <a:latin typeface="Comic Sans MS" panose="030F0702030302020204" pitchFamily="66" charset="0"/>
              </a:rPr>
            </a:br>
            <a:r>
              <a:rPr lang="es-MX" sz="2400" dirty="0" smtClean="0">
                <a:latin typeface="Comic Sans MS" panose="030F0702030302020204" pitchFamily="66" charset="0"/>
              </a:rPr>
              <a:t/>
            </a:r>
            <a:br>
              <a:rPr lang="es-MX" sz="2400" dirty="0" smtClean="0">
                <a:latin typeface="Comic Sans MS" panose="030F0702030302020204" pitchFamily="66" charset="0"/>
              </a:rPr>
            </a:br>
            <a: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</a:br>
            <a: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</a:br>
            <a: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MAMÁ… </a:t>
            </a:r>
            <a: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¡VOY </a:t>
            </a:r>
            <a: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 SER </a:t>
            </a:r>
            <a: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MAMÁ Y </a:t>
            </a:r>
            <a: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ESTOY </a:t>
            </a:r>
            <a:r>
              <a:rPr lang="es-MX" sz="32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SOLA!</a:t>
            </a:r>
            <a:endParaRPr lang="es-MX" sz="3200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93043" y="4844375"/>
            <a:ext cx="7578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Rounded MT Bold" panose="020F0704030504030204" pitchFamily="34" charset="0"/>
              </a:rPr>
              <a:t>NOMBRE DE ALUMNA</a:t>
            </a:r>
            <a:r>
              <a:rPr lang="es-MX" sz="2000" dirty="0" smtClean="0"/>
              <a:t>: Alejandra de Jesús Félix Quiroz</a:t>
            </a:r>
          </a:p>
          <a:p>
            <a:r>
              <a:rPr lang="es-MX" sz="2000" dirty="0" smtClean="0">
                <a:latin typeface="Arial Rounded MT Bold" panose="020F0704030504030204" pitchFamily="34" charset="0"/>
              </a:rPr>
              <a:t>NOMBRE DE MAESTRO: </a:t>
            </a:r>
            <a:r>
              <a:rPr lang="es-MX" sz="2000" dirty="0" smtClean="0"/>
              <a:t>María Romina Flores Peña</a:t>
            </a:r>
          </a:p>
          <a:p>
            <a:r>
              <a:rPr lang="es-MX" sz="2000" dirty="0" smtClean="0">
                <a:latin typeface="Arial Rounded MT Bold" panose="020F0704030504030204" pitchFamily="34" charset="0"/>
              </a:rPr>
              <a:t>MATERIA: </a:t>
            </a:r>
            <a:r>
              <a:rPr lang="es-MX" sz="2000" dirty="0" smtClean="0"/>
              <a:t>Desarrollo de Proyectos</a:t>
            </a:r>
          </a:p>
          <a:p>
            <a:r>
              <a:rPr lang="es-MX" sz="2000" dirty="0" smtClean="0">
                <a:latin typeface="Arial Rounded MT Bold" panose="020F0704030504030204" pitchFamily="34" charset="0"/>
              </a:rPr>
              <a:t>GRADO: </a:t>
            </a:r>
            <a:r>
              <a:rPr lang="es-MX" sz="2000" dirty="0" smtClean="0"/>
              <a:t>2do Secundaria</a:t>
            </a:r>
          </a:p>
          <a:p>
            <a:r>
              <a:rPr lang="es-MX" sz="2000" dirty="0" smtClean="0">
                <a:latin typeface="Arial Rounded MT Bold" panose="020F0704030504030204" pitchFamily="34" charset="0"/>
              </a:rPr>
              <a:t>FECHA: </a:t>
            </a:r>
            <a:r>
              <a:rPr lang="es-MX" sz="2000" dirty="0" smtClean="0"/>
              <a:t>25 de septiembre del 2023</a:t>
            </a:r>
            <a:endParaRPr lang="es-MX" sz="2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317" y="2020451"/>
            <a:ext cx="4052584" cy="22694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47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46548" y="1501633"/>
            <a:ext cx="6021388" cy="3274648"/>
          </a:xfrm>
        </p:spPr>
        <p:txBody>
          <a:bodyPr/>
          <a:lstStyle/>
          <a:p>
            <a:pPr algn="just"/>
            <a:r>
              <a:rPr lang="es-MX" sz="2400" b="1" dirty="0" smtClean="0">
                <a:ln w="1016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Era una vez una adolescente de 14 años llamada María y su novio de 16 años llamado Daniel, ellos estudiaban en la misma escuela y en algunas ocasiones preferían irse de paseo que entrar a clases. </a:t>
            </a:r>
            <a:r>
              <a:rPr lang="es-MX" sz="2400" b="1" dirty="0">
                <a:ln w="1016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Los papás de la chica no sabían que ella tenía novia y salía a escondidas con él. </a:t>
            </a:r>
            <a:endParaRPr lang="es-MX" sz="2400" b="1" dirty="0" smtClean="0">
              <a:ln w="1016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s-MX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63" y="1337924"/>
            <a:ext cx="2807909" cy="360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784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80395" y="1716751"/>
            <a:ext cx="6195894" cy="2981708"/>
          </a:xfrm>
        </p:spPr>
        <p:txBody>
          <a:bodyPr>
            <a:noAutofit/>
          </a:bodyPr>
          <a:lstStyle/>
          <a:p>
            <a:pPr algn="just"/>
            <a:r>
              <a:rPr lang="es-MX" sz="24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María era hija única y sus padres la consentían en todo, cuando María se enteró que estaba embarazada no sabía como decirle a sus papás ya que sería una gran desilusión para ellos y no sabía como iban a reaccionar porque estaban muy emocionados con su fiesta de 15 años.</a:t>
            </a:r>
            <a:endParaRPr lang="es-MX" sz="2400" b="1" spc="50" dirty="0">
              <a:ln w="952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850" y="2057500"/>
            <a:ext cx="2008662" cy="2008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26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26731"/>
          <a:stretch/>
        </p:blipFill>
        <p:spPr>
          <a:xfrm>
            <a:off x="450171" y="459232"/>
            <a:ext cx="5092213" cy="1699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3953" y="2308234"/>
            <a:ext cx="6016129" cy="3961937"/>
          </a:xfrm>
        </p:spPr>
        <p:txBody>
          <a:bodyPr>
            <a:noAutofit/>
          </a:bodyPr>
          <a:lstStyle/>
          <a:p>
            <a:pPr algn="just"/>
            <a:r>
              <a:rPr lang="es-MX" sz="24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Cuando decidió hablar con Daniel ella sintió que no tomó la noticia con agrado y se fue muy triste a su casa, a los días se enteró que se fue a vivir a Estados Unidos abandonándola y sin importarle su hijo, esto hizo que María cayera en depresión y comenzó a tener problemas con el embarazo.</a:t>
            </a:r>
            <a:endParaRPr lang="es-MX" sz="2400" b="1" spc="50" dirty="0">
              <a:ln w="952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39" y="4654605"/>
            <a:ext cx="3225064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23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100000" l="0" r="100000">
                        <a14:foregroundMark x1="23111" y1="61778" x2="23111" y2="61778"/>
                        <a14:backgroundMark x1="14222" y1="55556" x2="14222" y2="55556"/>
                        <a14:backgroundMark x1="20444" y1="86667" x2="20444" y2="86667"/>
                        <a14:backgroundMark x1="54222" y1="88000" x2="54222" y2="88000"/>
                        <a14:backgroundMark x1="22667" y1="43556" x2="22667" y2="43556"/>
                        <a14:backgroundMark x1="42222" y1="8889" x2="42222" y2="8889"/>
                        <a14:backgroundMark x1="43111" y1="8444" x2="43111" y2="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3114" y="1910791"/>
            <a:ext cx="2920480" cy="292048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28000"/>
              </a:srgbClr>
            </a:outerShdw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79714" y="934252"/>
            <a:ext cx="4655976" cy="4873558"/>
          </a:xfrm>
        </p:spPr>
        <p:txBody>
          <a:bodyPr>
            <a:noAutofit/>
          </a:bodyPr>
          <a:lstStyle/>
          <a:p>
            <a:pPr algn="just"/>
            <a:r>
              <a:rPr lang="es-MX" sz="24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Decidió enfrentar el problema ante sus padres, ellos tomaron la noticia muy sorprendidos y decidieron apoyarla en todo, María muy arrepentida les pide perdón por haberlos defraudado y les prometió continuar con sus estudios, cuidar a su bebe y no volverles a fallar.</a:t>
            </a:r>
            <a:r>
              <a:rPr lang="es-MX" sz="2400" b="1" spc="50" dirty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De Daniel nada se supo, parecía que se lo había tragado la tierra. </a:t>
            </a:r>
            <a:endParaRPr lang="es-MX" sz="2400" b="1" spc="50" dirty="0">
              <a:ln w="952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24744" y="1974716"/>
            <a:ext cx="6804466" cy="2928026"/>
          </a:xfrm>
        </p:spPr>
        <p:txBody>
          <a:bodyPr>
            <a:noAutofit/>
          </a:bodyPr>
          <a:lstStyle/>
          <a:p>
            <a:pPr algn="just"/>
            <a:r>
              <a:rPr lang="es-MX" sz="24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Por eso es muy importante la comunicación entre padres e hijos, que nosotros como hijos no traicionemos la confianza que nuestros </a:t>
            </a:r>
            <a:r>
              <a:rPr lang="es-MX" sz="2400" b="1" spc="50" dirty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s-MX" sz="2400" b="1" spc="50" dirty="0" smtClean="0">
                <a:ln w="9525" cmpd="sng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adres nos dan, debemos seguir sus consejos y recomendaciones por que las consecuencias las padecemos nosotros mismos, nos afectan y nos dejan marcados de por vida.</a:t>
            </a:r>
            <a:endParaRPr lang="es-MX" sz="2400" b="1" spc="50" dirty="0">
              <a:ln w="9525" cmpd="sng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384" y="1093185"/>
            <a:ext cx="3272436" cy="2116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384" y="3438729"/>
            <a:ext cx="3609145" cy="202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63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6191" y="2383277"/>
            <a:ext cx="6609911" cy="1501302"/>
          </a:xfrm>
        </p:spPr>
        <p:txBody>
          <a:bodyPr>
            <a:noAutofit/>
          </a:bodyPr>
          <a:lstStyle/>
          <a:p>
            <a:pPr algn="ctr"/>
            <a:r>
              <a:rPr lang="es-MX" sz="8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  <a:ea typeface="Cambria" panose="02040503050406030204" pitchFamily="18" charset="0"/>
              </a:rPr>
              <a:t>FIN</a:t>
            </a:r>
            <a:endParaRPr lang="es-MX" sz="80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9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ector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1235</TotalTime>
  <Words>314</Words>
  <Application>Microsoft Office PowerPoint</Application>
  <PresentationFormat>Panorámica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 Rounded MT Bold</vt:lpstr>
      <vt:lpstr>Cambria</vt:lpstr>
      <vt:lpstr>Century Gothic</vt:lpstr>
      <vt:lpstr>Comic Sans MS</vt:lpstr>
      <vt:lpstr>Wingdings 3</vt:lpstr>
      <vt:lpstr>Sector</vt:lpstr>
      <vt:lpstr>     MAMÁ… ¡VOY A SER MAMÁ Y ESTOY SOLA!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Celina Felix Quiroz</dc:creator>
  <cp:lastModifiedBy>Celina Felix Quiroz</cp:lastModifiedBy>
  <cp:revision>30</cp:revision>
  <dcterms:created xsi:type="dcterms:W3CDTF">2022-10-10T23:00:58Z</dcterms:created>
  <dcterms:modified xsi:type="dcterms:W3CDTF">2023-09-25T05:44:23Z</dcterms:modified>
  <cp:contentStatus/>
</cp:coreProperties>
</file>