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578" y="12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CA1-8C00-42B0-A296-71235E86539B}" type="datetimeFigureOut">
              <a:rPr lang="es-MX" smtClean="0"/>
              <a:t>21/09/2023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5011-B3EA-47AB-8802-CEF3C11B93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9167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CA1-8C00-42B0-A296-71235E86539B}" type="datetimeFigureOut">
              <a:rPr lang="es-MX" smtClean="0"/>
              <a:t>21/09/2023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5011-B3EA-47AB-8802-CEF3C11B93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9921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CA1-8C00-42B0-A296-71235E86539B}" type="datetimeFigureOut">
              <a:rPr lang="es-MX" smtClean="0"/>
              <a:t>21/09/2023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5011-B3EA-47AB-8802-CEF3C11B93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221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CA1-8C00-42B0-A296-71235E86539B}" type="datetimeFigureOut">
              <a:rPr lang="es-MX" smtClean="0"/>
              <a:t>21/09/2023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5011-B3EA-47AB-8802-CEF3C11B93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2113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CA1-8C00-42B0-A296-71235E86539B}" type="datetimeFigureOut">
              <a:rPr lang="es-MX" smtClean="0"/>
              <a:t>21/09/2023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5011-B3EA-47AB-8802-CEF3C11B93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167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CA1-8C00-42B0-A296-71235E86539B}" type="datetimeFigureOut">
              <a:rPr lang="es-MX" smtClean="0"/>
              <a:t>21/09/2023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5011-B3EA-47AB-8802-CEF3C11B93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908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CA1-8C00-42B0-A296-71235E86539B}" type="datetimeFigureOut">
              <a:rPr lang="es-MX" smtClean="0"/>
              <a:t>21/09/2023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5011-B3EA-47AB-8802-CEF3C11B93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3077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CA1-8C00-42B0-A296-71235E86539B}" type="datetimeFigureOut">
              <a:rPr lang="es-MX" smtClean="0"/>
              <a:t>21/09/2023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5011-B3EA-47AB-8802-CEF3C11B93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5174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CA1-8C00-42B0-A296-71235E86539B}" type="datetimeFigureOut">
              <a:rPr lang="es-MX" smtClean="0"/>
              <a:t>21/09/2023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5011-B3EA-47AB-8802-CEF3C11B93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907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CA1-8C00-42B0-A296-71235E86539B}" type="datetimeFigureOut">
              <a:rPr lang="es-MX" smtClean="0"/>
              <a:t>21/09/2023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5011-B3EA-47AB-8802-CEF3C11B93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220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CA1-8C00-42B0-A296-71235E86539B}" type="datetimeFigureOut">
              <a:rPr lang="es-MX" smtClean="0"/>
              <a:t>21/09/2023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5011-B3EA-47AB-8802-CEF3C11B93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165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B0CA1-8C00-42B0-A296-71235E86539B}" type="datetimeFigureOut">
              <a:rPr lang="es-MX" smtClean="0"/>
              <a:t>21/09/2023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D5011-B3EA-47AB-8802-CEF3C11B93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792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20750" r="6711" b="15950"/>
          <a:stretch/>
        </p:blipFill>
        <p:spPr>
          <a:xfrm>
            <a:off x="0" y="0"/>
            <a:ext cx="5685206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t="17450" b="23150"/>
          <a:stretch/>
        </p:blipFill>
        <p:spPr>
          <a:xfrm rot="10800000">
            <a:off x="5870864" y="0"/>
            <a:ext cx="6321136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31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645" t="23300" b="20000"/>
          <a:stretch/>
        </p:blipFill>
        <p:spPr>
          <a:xfrm rot="10800000">
            <a:off x="0" y="0"/>
            <a:ext cx="66916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93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2</cp:revision>
  <dcterms:created xsi:type="dcterms:W3CDTF">2023-09-21T22:42:41Z</dcterms:created>
  <dcterms:modified xsi:type="dcterms:W3CDTF">2023-09-22T00:08:35Z</dcterms:modified>
</cp:coreProperties>
</file>