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578" y="1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870E-EF96-4167-BE40-EB977BD2D422}" type="datetimeFigureOut">
              <a:rPr lang="es-MX" smtClean="0"/>
              <a:t>21/09/2023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4C09-D090-497E-86A5-F7CB3DBF9F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6632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870E-EF96-4167-BE40-EB977BD2D422}" type="datetimeFigureOut">
              <a:rPr lang="es-MX" smtClean="0"/>
              <a:t>21/09/2023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4C09-D090-497E-86A5-F7CB3DBF9F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1688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870E-EF96-4167-BE40-EB977BD2D422}" type="datetimeFigureOut">
              <a:rPr lang="es-MX" smtClean="0"/>
              <a:t>21/09/2023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4C09-D090-497E-86A5-F7CB3DBF9F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782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870E-EF96-4167-BE40-EB977BD2D422}" type="datetimeFigureOut">
              <a:rPr lang="es-MX" smtClean="0"/>
              <a:t>21/09/2023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4C09-D090-497E-86A5-F7CB3DBF9F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09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870E-EF96-4167-BE40-EB977BD2D422}" type="datetimeFigureOut">
              <a:rPr lang="es-MX" smtClean="0"/>
              <a:t>21/09/2023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4C09-D090-497E-86A5-F7CB3DBF9F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356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870E-EF96-4167-BE40-EB977BD2D422}" type="datetimeFigureOut">
              <a:rPr lang="es-MX" smtClean="0"/>
              <a:t>21/09/2023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4C09-D090-497E-86A5-F7CB3DBF9F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132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870E-EF96-4167-BE40-EB977BD2D422}" type="datetimeFigureOut">
              <a:rPr lang="es-MX" smtClean="0"/>
              <a:t>21/09/2023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4C09-D090-497E-86A5-F7CB3DBF9F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6780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870E-EF96-4167-BE40-EB977BD2D422}" type="datetimeFigureOut">
              <a:rPr lang="es-MX" smtClean="0"/>
              <a:t>21/09/2023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4C09-D090-497E-86A5-F7CB3DBF9F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9678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870E-EF96-4167-BE40-EB977BD2D422}" type="datetimeFigureOut">
              <a:rPr lang="es-MX" smtClean="0"/>
              <a:t>21/09/2023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4C09-D090-497E-86A5-F7CB3DBF9F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769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870E-EF96-4167-BE40-EB977BD2D422}" type="datetimeFigureOut">
              <a:rPr lang="es-MX" smtClean="0"/>
              <a:t>21/09/2023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4C09-D090-497E-86A5-F7CB3DBF9F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984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870E-EF96-4167-BE40-EB977BD2D422}" type="datetimeFigureOut">
              <a:rPr lang="es-MX" smtClean="0"/>
              <a:t>21/09/2023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4C09-D090-497E-86A5-F7CB3DBF9F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2471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C870E-EF96-4167-BE40-EB977BD2D422}" type="datetimeFigureOut">
              <a:rPr lang="es-MX" smtClean="0"/>
              <a:t>21/09/2023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B4C09-D090-497E-86A5-F7CB3DBF9F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898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-845" t="8751" r="1" b="21500"/>
          <a:stretch/>
        </p:blipFill>
        <p:spPr>
          <a:xfrm rot="10800000">
            <a:off x="0" y="0"/>
            <a:ext cx="5577348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b="26300"/>
          <a:stretch/>
        </p:blipFill>
        <p:spPr>
          <a:xfrm>
            <a:off x="5577348" y="0"/>
            <a:ext cx="523422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71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7550" b="28100"/>
          <a:stretch/>
        </p:blipFill>
        <p:spPr>
          <a:xfrm rot="10800000">
            <a:off x="0" y="0"/>
            <a:ext cx="5994755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t="7700" b="27050"/>
          <a:stretch/>
        </p:blipFill>
        <p:spPr>
          <a:xfrm>
            <a:off x="5994755" y="0"/>
            <a:ext cx="59120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64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17750" r="14089" b="25250"/>
          <a:stretch/>
        </p:blipFill>
        <p:spPr>
          <a:xfrm rot="10800000">
            <a:off x="0" y="0"/>
            <a:ext cx="5814261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t="6800" r="13111" b="47600"/>
          <a:stretch/>
        </p:blipFill>
        <p:spPr>
          <a:xfrm>
            <a:off x="6042045" y="0"/>
            <a:ext cx="6149954" cy="573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030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2023-09-21T22:48:38Z</dcterms:created>
  <dcterms:modified xsi:type="dcterms:W3CDTF">2023-09-21T22:48:57Z</dcterms:modified>
</cp:coreProperties>
</file>