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1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5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02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0362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23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32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98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23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8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2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8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7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9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EBED9-7A87-4B51-94A1-31F39E788A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C961-521B-4489-BD35-FD7BF4DD80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032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0321" y="225287"/>
            <a:ext cx="11153869" cy="3326296"/>
          </a:xfrm>
        </p:spPr>
        <p:txBody>
          <a:bodyPr/>
          <a:lstStyle/>
          <a:p>
            <a:pPr algn="ctr"/>
            <a:r>
              <a:rPr lang="es-MX" sz="8800" dirty="0" smtClean="0"/>
              <a:t>MODELO ATOMICO DE LEWIS </a:t>
            </a:r>
            <a:endParaRPr lang="en-US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10570774" cy="1117687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/>
              <a:t>HECHO POR ETHAN Y ANGEL EDUARDO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0920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64278" cy="7050157"/>
          </a:xfrm>
        </p:spPr>
      </p:pic>
    </p:spTree>
    <p:extLst>
      <p:ext uri="{BB962C8B-B14F-4D97-AF65-F5344CB8AC3E}">
        <p14:creationId xmlns:p14="http://schemas.microsoft.com/office/powerpoint/2010/main" val="10767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Quien fue </a:t>
            </a:r>
            <a:r>
              <a:rPr lang="es-MX" dirty="0" err="1" smtClean="0"/>
              <a:t>lewis</a:t>
            </a:r>
            <a:endParaRPr lang="en-U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32407" y="2257287"/>
            <a:ext cx="6921262" cy="426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15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HISTORIA DEL MODELO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1961322"/>
            <a:ext cx="9613861" cy="4678017"/>
          </a:xfrm>
        </p:spPr>
        <p:txBody>
          <a:bodyPr>
            <a:normAutofit/>
          </a:bodyPr>
          <a:lstStyle/>
          <a:p>
            <a:r>
              <a:rPr lang="es-ES" sz="3200" dirty="0"/>
              <a:t>Lewis propuso su modelo de átomo en 1916 y a la vez pudo explicar de una manera sencilla el enlace químico como un par de electrones que mantiene unidos a dos átomos. El fundamento del modelo son los pares electrónicos; la estabilidad de los compuestos se explica porque completan 8 electrones en su capa más externa.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7481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2#HISTORIA DEL MODELO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Lewis es reconocido por su modelo del enlace covalente y su concepto de los pares de electrones; sus estructuras de Lewis y otras contribuciones han dado forma a las teorías modernas de los enlaces químicos. Además aportó a la termodinámica, la fotoquímica y la separación de isótopos, y es también conocido por su concepto de ácidos y bases.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119859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3#HISTORIA DEL MODELO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También nos dicen que </a:t>
            </a:r>
            <a:r>
              <a:rPr lang="es-ES" sz="2800" dirty="0" smtClean="0"/>
              <a:t>Lewis </a:t>
            </a:r>
            <a:r>
              <a:rPr lang="es-ES" sz="2800" dirty="0"/>
              <a:t>propuso su modelo de átomo en 1916 y a la vez pudo explicar de una manera sencilla el enlace químico como un par de electrones que mantiene unidos a dos átomos. El fundamento del modelo son los pares electrónicos; la estabilidad de los compuestos se explica porque completan 8 electrones en su capa más externa. Con respecto a los compuestos de </a:t>
            </a:r>
            <a:r>
              <a:rPr lang="es-ES" sz="2800" dirty="0" smtClean="0"/>
              <a:t>coordinación etc </a:t>
            </a:r>
            <a:r>
              <a:rPr lang="es-ES" sz="2800" dirty="0" err="1" smtClean="0"/>
              <a:t>etc</a:t>
            </a:r>
            <a:r>
              <a:rPr lang="es-E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506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EXPLICACION DEL MODELO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El modelo atómico de Lewis, que integra naturalmente el enlace químico en la concepción del átomo, permite integrar conceptos tales como: estructura atómica, </a:t>
            </a:r>
            <a:r>
              <a:rPr lang="es-ES" sz="3200" dirty="0" smtClean="0"/>
              <a:t>configuración </a:t>
            </a:r>
            <a:r>
              <a:rPr lang="es-ES" sz="3200" dirty="0"/>
              <a:t>electrónica y tabla periódica, entre sí y con algunas propiedades macroscópicas de la materia.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174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2#EXPLICACION DEL MODELO DE LEWIS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/>
              <a:t>En este 2 caso vemos que </a:t>
            </a:r>
            <a:r>
              <a:rPr lang="es-ES" sz="3200" dirty="0" smtClean="0"/>
              <a:t>en </a:t>
            </a:r>
            <a:r>
              <a:rPr lang="es-ES" sz="3200" dirty="0"/>
              <a:t>las primeras décadas del siglo pasado, puede resultar una herramienta valiosa para relacionar los diferentes temas, y además posibilita un espacio para la reflexión acerca de la naturaleza del conocimiento científico en </a:t>
            </a:r>
            <a:r>
              <a:rPr lang="es-ES" sz="3200" dirty="0" smtClean="0"/>
              <a:t>químico.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1590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3#EXPLICACION DEL MODELO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esta ultima parte podemos ver </a:t>
            </a:r>
            <a:r>
              <a:rPr lang="es-ES" dirty="0" smtClean="0"/>
              <a:t>en </a:t>
            </a:r>
            <a:r>
              <a:rPr lang="es-ES" dirty="0"/>
              <a:t>las primeras décadas del siglo pasado, puede resultar una herramienta valiosa para relacionar los diferentes temas, y además posibilita un espacio para la reflexión acerca de la naturaleza del conocimiento científico en química</a:t>
            </a:r>
            <a:r>
              <a:rPr lang="es-MX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58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203463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9391"/>
            <a:ext cx="12192000" cy="6758609"/>
          </a:xfrm>
        </p:spPr>
      </p:pic>
    </p:spTree>
    <p:extLst>
      <p:ext uri="{BB962C8B-B14F-4D97-AF65-F5344CB8AC3E}">
        <p14:creationId xmlns:p14="http://schemas.microsoft.com/office/powerpoint/2010/main" val="39782867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70</TotalTime>
  <Words>322</Words>
  <Application>Microsoft Office PowerPoint</Application>
  <PresentationFormat>Panorámica</PresentationFormat>
  <Paragraphs>15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Berlín</vt:lpstr>
      <vt:lpstr>MODELO ATOMICO DE LEWIS </vt:lpstr>
      <vt:lpstr>HISTORIA DEL MODELO</vt:lpstr>
      <vt:lpstr>2#HISTORIA DEL MODELO</vt:lpstr>
      <vt:lpstr>3#HISTORIA DEL MODELO</vt:lpstr>
      <vt:lpstr>EXPLICACION DEL MODELO</vt:lpstr>
      <vt:lpstr>2#EXPLICACION DEL MODELO DE LEWIS</vt:lpstr>
      <vt:lpstr>3#EXPLICACION DEL MODELO</vt:lpstr>
      <vt:lpstr>Presentación de PowerPoint</vt:lpstr>
      <vt:lpstr>Presentación de PowerPoint</vt:lpstr>
      <vt:lpstr>Presentación de PowerPoint</vt:lpstr>
      <vt:lpstr>Quien fue lewis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ATOMICO DE LEWIS</dc:title>
  <dc:creator>ETHAN JESUS</dc:creator>
  <cp:lastModifiedBy>ETHAN JESUS</cp:lastModifiedBy>
  <cp:revision>5</cp:revision>
  <dcterms:created xsi:type="dcterms:W3CDTF">2023-09-19T21:53:16Z</dcterms:created>
  <dcterms:modified xsi:type="dcterms:W3CDTF">2023-09-19T23:03:20Z</dcterms:modified>
</cp:coreProperties>
</file>