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89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96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75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61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27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7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02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06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3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02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1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1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6E2B-CA6B-45B9-92A8-A2C9DBC9110B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8BFF-AE74-408A-82E2-20D3055A8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6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1321" b="29692"/>
          <a:stretch/>
        </p:blipFill>
        <p:spPr>
          <a:xfrm>
            <a:off x="0" y="0"/>
            <a:ext cx="6494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03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2023-09-14T22:48:20Z</dcterms:created>
  <dcterms:modified xsi:type="dcterms:W3CDTF">2023-09-14T22:50:47Z</dcterms:modified>
</cp:coreProperties>
</file>